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32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28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28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280" cy="467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28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28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280" cy="467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28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28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28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28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28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46292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020680"/>
            <a:ext cx="442656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280" cy="222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28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280" cy="467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360" y="432000"/>
            <a:ext cx="9071280" cy="1262160"/>
          </a:xfrm>
          <a:prstGeom prst="rect">
            <a:avLst/>
          </a:prstGeom>
          <a:solidFill>
            <a:srgbClr val="B400B4"/>
          </a:solidFill>
          <a:ln w="36000">
            <a:solidFill>
              <a:srgbClr val="FFFF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B9E6FD"/>
                </a:solidFill>
                <a:latin typeface="Nimbus Mono PS"/>
              </a:rPr>
              <a:t>Панель управления HESTIA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76360" y="4718880"/>
            <a:ext cx="9071280" cy="26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FFFFFF"/>
                </a:solidFill>
                <a:latin typeface="Arial"/>
              </a:rPr>
              <a:t>Установка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78" name="Рисунок 77"/>
          <p:cNvPicPr/>
          <p:nvPr/>
        </p:nvPicPr>
        <p:blipFill>
          <a:blip r:embed="rId2"/>
          <a:srcRect l="14" t="2474" r="40693" b="47990"/>
          <a:stretch/>
        </p:blipFill>
        <p:spPr>
          <a:xfrm>
            <a:off x="720000" y="2376360"/>
            <a:ext cx="5975280" cy="280728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CDCFB"/>
                </a:solidFill>
                <a:latin typeface="Nimbus Mono PS"/>
              </a:rPr>
              <a:t>Установка ключа проверки подлинности пакета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76000" y="2380680"/>
            <a:ext cx="90712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chemeClr val="bg1"/>
                </a:solidFill>
                <a:latin typeface="Arial"/>
              </a:rPr>
              <a:t>Введите в терминале</a:t>
            </a:r>
          </a:p>
        </p:txBody>
      </p:sp>
      <p:sp>
        <p:nvSpPr>
          <p:cNvPr id="81" name="CustomShape 3"/>
          <p:cNvSpPr/>
          <p:nvPr/>
        </p:nvSpPr>
        <p:spPr>
          <a:xfrm>
            <a:off x="288000" y="3691440"/>
            <a:ext cx="9503640" cy="916200"/>
          </a:xfrm>
          <a:prstGeom prst="rect">
            <a:avLst/>
          </a:prstGeom>
          <a:solidFill>
            <a:srgbClr val="000000"/>
          </a:solidFill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 err="1">
                <a:solidFill>
                  <a:schemeClr val="bg1"/>
                </a:solidFill>
                <a:latin typeface="Tlwg Typist"/>
              </a:rPr>
              <a:t>wget</a:t>
            </a:r>
            <a:r>
              <a:rPr lang="ru-RU" sz="1800" b="0" strike="noStrike" spc="-1" dirty="0">
                <a:solidFill>
                  <a:schemeClr val="bg1"/>
                </a:solidFill>
                <a:latin typeface="Tlwg Typist"/>
              </a:rPr>
              <a:t> -</a:t>
            </a:r>
            <a:r>
              <a:rPr lang="ru-RU" sz="1800" b="0" strike="noStrike" spc="-1" dirty="0" err="1">
                <a:solidFill>
                  <a:schemeClr val="bg1"/>
                </a:solidFill>
                <a:latin typeface="Tlwg Typist"/>
              </a:rPr>
              <a:t>qO</a:t>
            </a:r>
            <a:r>
              <a:rPr lang="ru-RU" sz="1800" b="0" strike="noStrike" spc="-1" dirty="0">
                <a:solidFill>
                  <a:schemeClr val="bg1"/>
                </a:solidFill>
                <a:latin typeface="Tlwg Typist"/>
              </a:rPr>
              <a:t> - https://gpg.hestiacp.com/deb_signing.key |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Tlwg Typist"/>
              </a:rPr>
              <a:t>apt-key</a:t>
            </a:r>
            <a:r>
              <a:rPr lang="ru-RU" sz="1800" b="0" strike="noStrike" spc="-1" dirty="0">
                <a:solidFill>
                  <a:schemeClr val="bg1"/>
                </a:solidFill>
                <a:latin typeface="Tlwg Typist"/>
              </a:rPr>
              <a:t> </a:t>
            </a:r>
            <a:r>
              <a:rPr lang="ru-RU" sz="1800" b="0" strike="noStrike" spc="-1" dirty="0" err="1">
                <a:solidFill>
                  <a:schemeClr val="bg1"/>
                </a:solidFill>
                <a:latin typeface="Tlwg Typist"/>
              </a:rPr>
              <a:t>add</a:t>
            </a:r>
            <a:r>
              <a:rPr lang="ru-RU" sz="1800" b="0" strike="noStrike" spc="-1" dirty="0">
                <a:solidFill>
                  <a:schemeClr val="bg1"/>
                </a:solidFill>
                <a:latin typeface="Tlwg Typist"/>
              </a:rPr>
              <a:t> -</a:t>
            </a: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360000" y="5400000"/>
            <a:ext cx="1904400" cy="190440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76000" y="2380680"/>
            <a:ext cx="90712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chemeClr val="bg1"/>
                </a:solidFill>
                <a:latin typeface="Arial"/>
              </a:rPr>
              <a:t>Введите в терминале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288000" y="3273840"/>
            <a:ext cx="9503640" cy="2341800"/>
          </a:xfrm>
          <a:prstGeom prst="rect">
            <a:avLst/>
          </a:prstGeom>
          <a:solidFill>
            <a:srgbClr val="000000"/>
          </a:solidFill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bg1"/>
                </a:solidFill>
                <a:latin typeface="Tlwg Typist"/>
              </a:rPr>
              <a:t>wget https://raw.githubusercontent.com/hestiacp/hestiacp/release/install/hst-install.sh</a:t>
            </a:r>
            <a:endParaRPr lang="ru-RU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bg1"/>
                </a:solidFill>
                <a:latin typeface="Tlwg Typist"/>
              </a:rPr>
              <a:t>bash hst-install.sh</a:t>
            </a:r>
            <a:endParaRPr lang="ru-RU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6" name="Рисунок 85"/>
          <p:cNvPicPr/>
          <p:nvPr/>
        </p:nvPicPr>
        <p:blipFill>
          <a:blip r:embed="rId2"/>
          <a:stretch/>
        </p:blipFill>
        <p:spPr>
          <a:xfrm>
            <a:off x="288000" y="5832000"/>
            <a:ext cx="1539720" cy="153972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76000" y="2016000"/>
            <a:ext cx="90712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bg1"/>
                </a:solidFill>
                <a:latin typeface="Arial"/>
              </a:rPr>
              <a:t>Введите параметры установки</a:t>
            </a:r>
          </a:p>
        </p:txBody>
      </p:sp>
      <p:pic>
        <p:nvPicPr>
          <p:cNvPr id="89" name="Рисунок 88"/>
          <p:cNvPicPr/>
          <p:nvPr/>
        </p:nvPicPr>
        <p:blipFill>
          <a:blip r:embed="rId2"/>
          <a:stretch/>
        </p:blipFill>
        <p:spPr>
          <a:xfrm>
            <a:off x="288000" y="5832000"/>
            <a:ext cx="1539720" cy="1539720"/>
          </a:xfrm>
          <a:prstGeom prst="rect">
            <a:avLst/>
          </a:prstGeom>
          <a:ln w="36000">
            <a:noFill/>
          </a:ln>
        </p:spPr>
      </p:pic>
      <p:pic>
        <p:nvPicPr>
          <p:cNvPr id="90" name="Рисунок 89"/>
          <p:cNvPicPr/>
          <p:nvPr/>
        </p:nvPicPr>
        <p:blipFill>
          <a:blip r:embed="rId3"/>
          <a:srcRect l="54722" t="8822" r="13553" b="40371"/>
          <a:stretch/>
        </p:blipFill>
        <p:spPr>
          <a:xfrm>
            <a:off x="2448000" y="2664360"/>
            <a:ext cx="5255640" cy="473508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76000" y="2016000"/>
            <a:ext cx="907128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chemeClr val="bg1"/>
                </a:solidFill>
                <a:latin typeface="Arial"/>
              </a:rPr>
              <a:t>Проверьте электронную почту, если логин и пароль не пришли, перепишите их и перезагрузите машину</a:t>
            </a:r>
          </a:p>
        </p:txBody>
      </p:sp>
      <p:pic>
        <p:nvPicPr>
          <p:cNvPr id="93" name="Рисунок 92"/>
          <p:cNvPicPr/>
          <p:nvPr/>
        </p:nvPicPr>
        <p:blipFill>
          <a:blip r:embed="rId2"/>
          <a:stretch/>
        </p:blipFill>
        <p:spPr>
          <a:xfrm>
            <a:off x="288000" y="5832000"/>
            <a:ext cx="1539720" cy="1539720"/>
          </a:xfrm>
          <a:prstGeom prst="rect">
            <a:avLst/>
          </a:prstGeom>
          <a:ln w="36000">
            <a:noFill/>
          </a:ln>
        </p:spPr>
      </p:pic>
      <p:pic>
        <p:nvPicPr>
          <p:cNvPr id="94" name="Рисунок 93"/>
          <p:cNvPicPr/>
          <p:nvPr/>
        </p:nvPicPr>
        <p:blipFill>
          <a:blip r:embed="rId3"/>
          <a:srcRect l="52148" t="17708" r="13555" b="28945"/>
          <a:stretch/>
        </p:blipFill>
        <p:spPr>
          <a:xfrm>
            <a:off x="2736000" y="2934360"/>
            <a:ext cx="5039280" cy="4409280"/>
          </a:xfrm>
          <a:prstGeom prst="rect">
            <a:avLst/>
          </a:prstGeom>
          <a:ln w="3600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880000" y="3888000"/>
            <a:ext cx="2087640" cy="3596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76000" y="2016000"/>
            <a:ext cx="907128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bg1"/>
                </a:solidFill>
                <a:latin typeface="Arial"/>
              </a:rPr>
              <a:t>Для того, чтобы узнать доступные сетевые интерфейсы и внутренний ip адрес наберите:</a:t>
            </a:r>
          </a:p>
        </p:txBody>
      </p:sp>
      <p:pic>
        <p:nvPicPr>
          <p:cNvPr id="98" name="Рисунок 97"/>
          <p:cNvPicPr/>
          <p:nvPr/>
        </p:nvPicPr>
        <p:blipFill>
          <a:blip r:embed="rId2"/>
          <a:stretch/>
        </p:blipFill>
        <p:spPr>
          <a:xfrm>
            <a:off x="288000" y="5832000"/>
            <a:ext cx="1539720" cy="1539720"/>
          </a:xfrm>
          <a:prstGeom prst="rect">
            <a:avLst/>
          </a:prstGeom>
          <a:ln w="36000"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288000" y="2952000"/>
            <a:ext cx="9503640" cy="575640"/>
          </a:xfrm>
          <a:prstGeom prst="rect">
            <a:avLst/>
          </a:prstGeom>
          <a:solidFill>
            <a:srgbClr val="000000"/>
          </a:solidFill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bg1"/>
                </a:solidFill>
                <a:latin typeface="Tlwg Typist"/>
              </a:rPr>
              <a:t>ifconfig</a:t>
            </a:r>
            <a:endParaRPr lang="ru-RU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0" name="Рисунок 99"/>
          <p:cNvPicPr/>
          <p:nvPr/>
        </p:nvPicPr>
        <p:blipFill>
          <a:blip r:embed="rId3"/>
          <a:srcRect l="52148" t="16437" r="9982" b="31486"/>
          <a:stretch/>
        </p:blipFill>
        <p:spPr>
          <a:xfrm>
            <a:off x="2736360" y="3672360"/>
            <a:ext cx="4823280" cy="3731040"/>
          </a:xfrm>
          <a:prstGeom prst="rect">
            <a:avLst/>
          </a:prstGeom>
          <a:ln w="36000"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3113640" y="5291640"/>
            <a:ext cx="1151640" cy="2156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CDCFB"/>
                </a:solidFill>
                <a:latin typeface="Nimbus Mono PS"/>
              </a:rPr>
              <a:t>Вход в панель управления Hestia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76000" y="2016000"/>
            <a:ext cx="907128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75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 dirty="0">
                <a:solidFill>
                  <a:schemeClr val="bg1"/>
                </a:solidFill>
                <a:latin typeface="Arial"/>
              </a:rPr>
              <a:t>Введите в браузере внутренний </a:t>
            </a:r>
            <a:r>
              <a:rPr lang="ru-RU" sz="3200" b="0" strike="noStrike" spc="-1" dirty="0" err="1">
                <a:solidFill>
                  <a:schemeClr val="bg1"/>
                </a:solidFill>
                <a:latin typeface="Arial"/>
              </a:rPr>
              <a:t>ip</a:t>
            </a:r>
            <a:r>
              <a:rPr lang="ru-RU" sz="3200" b="0" strike="noStrike" spc="-1" dirty="0">
                <a:solidFill>
                  <a:schemeClr val="bg1"/>
                </a:solidFill>
                <a:latin typeface="Arial"/>
              </a:rPr>
              <a:t> адрес и порт 8083</a:t>
            </a:r>
          </a:p>
        </p:txBody>
      </p:sp>
      <p:pic>
        <p:nvPicPr>
          <p:cNvPr id="104" name="Рисунок 103"/>
          <p:cNvPicPr/>
          <p:nvPr/>
        </p:nvPicPr>
        <p:blipFill>
          <a:blip r:embed="rId2"/>
          <a:stretch/>
        </p:blipFill>
        <p:spPr>
          <a:xfrm>
            <a:off x="288000" y="5832000"/>
            <a:ext cx="1539720" cy="1539720"/>
          </a:xfrm>
          <a:prstGeom prst="rect">
            <a:avLst/>
          </a:prstGeom>
          <a:ln w="36000">
            <a:noFill/>
          </a:ln>
        </p:spPr>
      </p:pic>
      <p:pic>
        <p:nvPicPr>
          <p:cNvPr id="105" name="Рисунок 104"/>
          <p:cNvPicPr/>
          <p:nvPr/>
        </p:nvPicPr>
        <p:blipFill>
          <a:blip r:embed="rId3"/>
          <a:srcRect l="15573" t="3122" r="36191" b="39727"/>
          <a:stretch/>
        </p:blipFill>
        <p:spPr>
          <a:xfrm>
            <a:off x="1851840" y="2520360"/>
            <a:ext cx="7219800" cy="4811760"/>
          </a:xfrm>
          <a:prstGeom prst="rect">
            <a:avLst/>
          </a:prstGeom>
          <a:ln w="36000"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1851840" y="2492640"/>
            <a:ext cx="1005480" cy="3150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DCDCFB"/>
                </a:solidFill>
                <a:latin typeface="Nimbus Mono PS"/>
              </a:rPr>
              <a:t>Вход в панель управления Hestia 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76000" y="2016000"/>
            <a:ext cx="907128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bg1"/>
                </a:solidFill>
                <a:latin typeface="Arial"/>
              </a:rPr>
              <a:t>Введите логин и пароль</a:t>
            </a:r>
          </a:p>
        </p:txBody>
      </p:sp>
      <p:pic>
        <p:nvPicPr>
          <p:cNvPr id="109" name="Рисунок 108"/>
          <p:cNvPicPr/>
          <p:nvPr/>
        </p:nvPicPr>
        <p:blipFill>
          <a:blip r:embed="rId2"/>
          <a:stretch/>
        </p:blipFill>
        <p:spPr>
          <a:xfrm>
            <a:off x="288000" y="5832000"/>
            <a:ext cx="1539720" cy="1539720"/>
          </a:xfrm>
          <a:prstGeom prst="rect">
            <a:avLst/>
          </a:prstGeom>
          <a:ln w="36000">
            <a:noFill/>
          </a:ln>
        </p:spPr>
      </p:pic>
      <p:pic>
        <p:nvPicPr>
          <p:cNvPr id="110" name="Рисунок 109"/>
          <p:cNvPicPr/>
          <p:nvPr/>
        </p:nvPicPr>
        <p:blipFill>
          <a:blip r:embed="rId3"/>
          <a:srcRect l="22154" t="6285" r="22126" b="56875"/>
          <a:stretch/>
        </p:blipFill>
        <p:spPr>
          <a:xfrm>
            <a:off x="1296000" y="2952000"/>
            <a:ext cx="7745760" cy="2879280"/>
          </a:xfrm>
          <a:prstGeom prst="rect">
            <a:avLst/>
          </a:prstGeom>
          <a:ln w="36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105</Words>
  <Application>Microsoft Office PowerPoint</Application>
  <PresentationFormat>Произвольный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subject/>
  <dc:creator/>
  <dc:description/>
  <cp:lastModifiedBy>leonid</cp:lastModifiedBy>
  <cp:revision>3</cp:revision>
  <dcterms:created xsi:type="dcterms:W3CDTF">2021-12-29T02:16:29Z</dcterms:created>
  <dcterms:modified xsi:type="dcterms:W3CDTF">2023-02-09T18:12:40Z</dcterms:modified>
  <dc:language>ru-RU</dc:language>
</cp:coreProperties>
</file>