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jpeg" ContentType="image/jpeg"/>
  <Override PartName="/ppt/media/image15.png" ContentType="image/png"/>
  <Override PartName="/ppt/media/image3.jpeg" ContentType="image/jpeg"/>
  <Override PartName="/ppt/media/image4.png" ContentType="image/pn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202068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5040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638040" y="4462920"/>
            <a:ext cx="2920680" cy="2229840"/>
          </a:xfrm>
          <a:prstGeom prst="rect">
            <a:avLst/>
          </a:prstGeom>
        </p:spPr>
        <p:txBody>
          <a:bodyPr lIns="0" rIns="0" tIns="0" bIns="0">
            <a:normAutofit fontScale="94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408600"/>
            <a:ext cx="9071640" cy="5853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46292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020680"/>
            <a:ext cx="442692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462920"/>
            <a:ext cx="9071640" cy="2229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90548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456000"/>
            <a:ext cx="9071640" cy="269712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80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587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1A6FD149-2895-43E8-8FA3-2B40BB993B08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408600"/>
            <a:ext cx="9071640" cy="126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020680"/>
            <a:ext cx="9071640" cy="4675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Aft>
                <a:spcPts val="1128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Aft>
                <a:spcPts val="84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Aft>
                <a:spcPts val="561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78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1600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623360" y="688680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60CF893-F150-4904-A906-F6EA14581BFB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920" cy="948240"/>
          </a:xfrm>
          <a:prstGeom prst="rect">
            <a:avLst/>
          </a:prstGeom>
          <a:ln w="3600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640" cy="1046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640" cy="439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18000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587360" y="6887160"/>
            <a:ext cx="2348280" cy="52128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C3D0AC2-AF27-4517-AEC7-B0F86D49E113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360" y="432000"/>
            <a:ext cx="9071640" cy="1262520"/>
          </a:xfrm>
          <a:prstGeom prst="rect">
            <a:avLst/>
          </a:prstGeom>
          <a:solidFill>
            <a:srgbClr val="b400b4"/>
          </a:solidFill>
          <a:ln w="36000">
            <a:solidFill>
              <a:srgbClr val="fffff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b9e6fd"/>
                </a:solidFill>
                <a:latin typeface="Nimbus Mono PS"/>
              </a:rPr>
              <a:t>Панель управления HESTIA</a:t>
            </a:r>
            <a:endParaRPr b="0" lang="ru-RU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576360" y="4718880"/>
            <a:ext cx="9071640" cy="2697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Установка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14" t="2474" r="40697" b="47997"/>
          <a:stretch/>
        </p:blipFill>
        <p:spPr>
          <a:xfrm>
            <a:off x="720000" y="2376360"/>
            <a:ext cx="5975640" cy="280764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dcdcfb"/>
                </a:solidFill>
                <a:latin typeface="Nimbus Mono PS"/>
              </a:rPr>
              <a:t>Установка ключа проверки подлинности пакета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76000" y="2380680"/>
            <a:ext cx="9071640" cy="5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Введите в терминале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288000" y="3691440"/>
            <a:ext cx="9504000" cy="916560"/>
          </a:xfrm>
          <a:prstGeom prst="rect">
            <a:avLst/>
          </a:prstGeom>
          <a:solidFill>
            <a:srgbClr val="000000"/>
          </a:solidFill>
          <a:ln w="360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Tlwg Typist"/>
              </a:rPr>
              <a:t>wget -qO - https://gpg.hestiacp.com/deb_signing.key | apt-key add -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0000" y="5400000"/>
            <a:ext cx="1904760" cy="190476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dcdcfb"/>
                </a:solidFill>
                <a:latin typeface="Nimbus Mono PS"/>
              </a:rPr>
              <a:t>Установка панели управления Hestia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76000" y="2380680"/>
            <a:ext cx="9071640" cy="5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Введите в терминале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288000" y="3273840"/>
            <a:ext cx="9504000" cy="2342160"/>
          </a:xfrm>
          <a:prstGeom prst="rect">
            <a:avLst/>
          </a:prstGeom>
          <a:solidFill>
            <a:srgbClr val="000000"/>
          </a:solidFill>
          <a:ln w="360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Tlwg Typist"/>
              </a:rPr>
              <a:t>wget https://raw.githubusercontent.com/hestiacp/hestiacp/release/install/hst-install.sh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Tlwg Typist"/>
              </a:rPr>
              <a:t>bash hst-install.sh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88000" y="5832000"/>
            <a:ext cx="1540080" cy="154008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dcdcfb"/>
                </a:solidFill>
                <a:latin typeface="Nimbus Mono PS"/>
              </a:rPr>
              <a:t>Установка панели управления Hestia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576000" y="2016000"/>
            <a:ext cx="9071640" cy="571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Введите параметры установки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88000" y="5832000"/>
            <a:ext cx="1540080" cy="1540080"/>
          </a:xfrm>
          <a:prstGeom prst="rect">
            <a:avLst/>
          </a:prstGeom>
          <a:ln w="3600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rcRect l="54728" t="8822" r="13555" b="40378"/>
          <a:stretch/>
        </p:blipFill>
        <p:spPr>
          <a:xfrm>
            <a:off x="2448000" y="2664360"/>
            <a:ext cx="5256000" cy="473544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dcdcfb"/>
                </a:solidFill>
                <a:latin typeface="Nimbus Mono PS"/>
              </a:rPr>
              <a:t>Установка панели управления Hestia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76000" y="2016000"/>
            <a:ext cx="907164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3000"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Проверьте электронную почту, если логин и пароль не пришли, перепишите их и перезагрузите машину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288000" y="5832000"/>
            <a:ext cx="1540080" cy="1540080"/>
          </a:xfrm>
          <a:prstGeom prst="rect">
            <a:avLst/>
          </a:prstGeom>
          <a:ln w="3600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rcRect l="52154" t="17711" r="13557" b="28948"/>
          <a:stretch/>
        </p:blipFill>
        <p:spPr>
          <a:xfrm>
            <a:off x="2736000" y="2934360"/>
            <a:ext cx="5039640" cy="4409640"/>
          </a:xfrm>
          <a:prstGeom prst="rect">
            <a:avLst/>
          </a:prstGeom>
          <a:ln w="36000">
            <a:noFill/>
          </a:ln>
        </p:spPr>
      </p:pic>
      <p:sp>
        <p:nvSpPr>
          <p:cNvPr id="143" name="CustomShape 3"/>
          <p:cNvSpPr/>
          <p:nvPr/>
        </p:nvSpPr>
        <p:spPr>
          <a:xfrm>
            <a:off x="2880000" y="3888000"/>
            <a:ext cx="2088000" cy="3600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dcdcfb"/>
                </a:solidFill>
                <a:latin typeface="Nimbus Mono PS"/>
              </a:rPr>
              <a:t>Установка панели управления Hestia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76000" y="2016000"/>
            <a:ext cx="907164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3000"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того, чтобы узнать доступные сетевые интерфейсы и внутренний ip адрес наберите: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88000" y="5832000"/>
            <a:ext cx="1540080" cy="1540080"/>
          </a:xfrm>
          <a:prstGeom prst="rect">
            <a:avLst/>
          </a:prstGeom>
          <a:ln w="36000">
            <a:noFill/>
          </a:ln>
        </p:spPr>
      </p:pic>
      <p:sp>
        <p:nvSpPr>
          <p:cNvPr id="147" name="TextShape 3"/>
          <p:cNvSpPr txBox="1"/>
          <p:nvPr/>
        </p:nvSpPr>
        <p:spPr>
          <a:xfrm>
            <a:off x="288000" y="2952000"/>
            <a:ext cx="9504000" cy="576000"/>
          </a:xfrm>
          <a:prstGeom prst="rect">
            <a:avLst/>
          </a:prstGeom>
          <a:solidFill>
            <a:srgbClr val="000000"/>
          </a:solidFill>
          <a:ln w="360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Tlwg Typist"/>
              </a:rPr>
              <a:t>ifconfig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2"/>
          <a:srcRect l="52154" t="16441" r="9984" b="31489"/>
          <a:stretch/>
        </p:blipFill>
        <p:spPr>
          <a:xfrm>
            <a:off x="2736360" y="3672360"/>
            <a:ext cx="4823640" cy="3731400"/>
          </a:xfrm>
          <a:prstGeom prst="rect">
            <a:avLst/>
          </a:prstGeom>
          <a:ln w="36000">
            <a:noFill/>
          </a:ln>
        </p:spPr>
      </p:pic>
      <p:sp>
        <p:nvSpPr>
          <p:cNvPr id="149" name="CustomShape 4"/>
          <p:cNvSpPr/>
          <p:nvPr/>
        </p:nvSpPr>
        <p:spPr>
          <a:xfrm>
            <a:off x="3113640" y="5291640"/>
            <a:ext cx="1152000" cy="21600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dcdcfb"/>
                </a:solidFill>
                <a:latin typeface="Nimbus Mono PS"/>
              </a:rPr>
              <a:t>Вход в панель управления Hestia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576000" y="2016000"/>
            <a:ext cx="907164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0000"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Введите в браузере внутренний ip адрес и порт 8083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88000" y="5832000"/>
            <a:ext cx="1540080" cy="1540080"/>
          </a:xfrm>
          <a:prstGeom prst="rect">
            <a:avLst/>
          </a:prstGeom>
          <a:ln w="3600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rcRect l="15575" t="3122" r="36195" b="39731"/>
          <a:stretch/>
        </p:blipFill>
        <p:spPr>
          <a:xfrm>
            <a:off x="1851840" y="2520360"/>
            <a:ext cx="7220160" cy="4812120"/>
          </a:xfrm>
          <a:prstGeom prst="rect">
            <a:avLst/>
          </a:prstGeom>
          <a:ln w="36000">
            <a:noFill/>
          </a:ln>
        </p:spPr>
      </p:pic>
      <p:sp>
        <p:nvSpPr>
          <p:cNvPr id="154" name="CustomShape 3"/>
          <p:cNvSpPr/>
          <p:nvPr/>
        </p:nvSpPr>
        <p:spPr>
          <a:xfrm>
            <a:off x="1851840" y="2492640"/>
            <a:ext cx="1005840" cy="3153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504000" y="408600"/>
            <a:ext cx="9071640" cy="1262520"/>
          </a:xfrm>
          <a:prstGeom prst="rect">
            <a:avLst/>
          </a:prstGeom>
          <a:solidFill>
            <a:srgbClr val="ff00ff">
              <a:alpha val="70000"/>
            </a:srgbClr>
          </a:solidFill>
          <a:ln w="36000">
            <a:solidFill>
              <a:srgbClr val="fefcfe"/>
            </a:solidFill>
            <a:round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dcdcfb"/>
                </a:solidFill>
                <a:latin typeface="Nimbus Mono PS"/>
              </a:rPr>
              <a:t>Вход в панель управления Hestia 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576000" y="2016000"/>
            <a:ext cx="9071640" cy="7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Введите логин и пароль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288000" y="5832000"/>
            <a:ext cx="1540080" cy="1540080"/>
          </a:xfrm>
          <a:prstGeom prst="rect">
            <a:avLst/>
          </a:prstGeom>
          <a:ln w="3600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rcRect l="22156" t="6285" r="22128" b="56882"/>
          <a:stretch/>
        </p:blipFill>
        <p:spPr>
          <a:xfrm>
            <a:off x="1296000" y="2952000"/>
            <a:ext cx="7746120" cy="2879640"/>
          </a:xfrm>
          <a:prstGeom prst="rect">
            <a:avLst/>
          </a:prstGeom>
          <a:ln w="36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2021-12-29T02:16:29Z</dcterms:created>
  <dc:creator/>
  <dc:description/>
  <dc:language>ru-RU</dc:language>
  <cp:lastModifiedBy/>
  <dcterms:modified xsi:type="dcterms:W3CDTF">2021-12-29T05:06:02Z</dcterms:modified>
  <cp:revision>2</cp:revision>
  <dc:subject/>
  <dc:title>Lights</dc:title>
</cp:coreProperties>
</file>