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46392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567480" y="19800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6000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46392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567480" y="4424400"/>
            <a:ext cx="29556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360000" y="360000"/>
            <a:ext cx="9360000" cy="41731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600" spc="-1" strike="noStrike">
              <a:solidFill>
                <a:srgbClr val="1c1c1c"/>
              </a:solidFill>
              <a:latin typeface="Noto Sans Light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63760" y="44244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6000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760" y="1980000"/>
            <a:ext cx="447948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60000" y="4424400"/>
            <a:ext cx="9180000" cy="2232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180000"/>
            <a:ext cx="9720000" cy="1260000"/>
          </a:xfrm>
          <a:prstGeom prst="rect">
            <a:avLst/>
          </a:prstGeom>
          <a:solidFill>
            <a:srgbClr val="0000d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560000" y="6840000"/>
            <a:ext cx="2520000" cy="540000"/>
          </a:xfrm>
          <a:prstGeom prst="rect">
            <a:avLst/>
          </a:prstGeom>
          <a:solidFill>
            <a:srgbClr val="0000d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00000" y="6840000"/>
            <a:ext cx="6480000" cy="540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80000" y="6840000"/>
            <a:ext cx="540000" cy="540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36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Для правки текста заглавия щёлкните мышью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360000" y="1980000"/>
            <a:ext cx="9180000" cy="468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Noto Sans SemiBold"/>
              </a:rPr>
              <a:t>Для правки структуры щёлкните мышью</a:t>
            </a:r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4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Noto Sans Light"/>
              </a:rPr>
              <a:t>Второй уровень структуры</a:t>
            </a:r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ru-RU" sz="1800" spc="-1" strike="noStrike">
                <a:solidFill>
                  <a:srgbClr val="1c1c1c"/>
                </a:solidFill>
                <a:latin typeface="Noto Sans Light"/>
              </a:rPr>
              <a:t>Третий уровень структуры</a:t>
            </a:r>
            <a:endParaRPr b="0" lang="ru-RU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Четвёртый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Пятый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Шестой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Седьмой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2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r"/>
            <a:r>
              <a:rPr b="1" lang="ru-RU" sz="1800" spc="-1" strike="noStrike">
                <a:solidFill>
                  <a:srgbClr val="ffffff"/>
                </a:solidFill>
                <a:latin typeface="Noto Sans Black"/>
              </a:rPr>
              <a:t>&lt;дата/время&gt;</a:t>
            </a:r>
            <a:endParaRPr b="1" lang="ru-RU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ffffff"/>
                </a:solidFill>
                <a:latin typeface="Noto Sans Black"/>
              </a:rPr>
              <a:t>&lt;нижний колонтитул&gt;</a:t>
            </a:r>
            <a:endParaRPr b="1" lang="ru-RU" sz="18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fld id="{A8902D9D-762E-45DD-8173-8590F6B79B49}" type="slidenum">
              <a:rPr b="1" lang="ru-RU" sz="1800" spc="-1" strike="noStrike">
                <a:solidFill>
                  <a:srgbClr val="ffffff"/>
                </a:solidFill>
                <a:latin typeface="Noto Sans Black"/>
              </a:rPr>
              <a:t>&lt;номер&gt;</a:t>
            </a:fld>
            <a:endParaRPr b="1" lang="ru-RU" sz="1800" spc="-1" strike="noStrike">
              <a:solidFill>
                <a:srgbClr val="ffffff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3150000"/>
            <a:ext cx="9720000" cy="1260000"/>
          </a:xfrm>
          <a:prstGeom prst="rect">
            <a:avLst/>
          </a:prstGeom>
          <a:solidFill>
            <a:srgbClr val="0000d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2"/>
          <p:cNvSpPr>
            <a:spLocks noGrp="1"/>
          </p:cNvSpPr>
          <p:nvPr>
            <p:ph type="title"/>
          </p:nvPr>
        </p:nvSpPr>
        <p:spPr>
          <a:xfrm>
            <a:off x="360000" y="3330000"/>
            <a:ext cx="9360000" cy="9000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Для правки текста заглавия щёлкните мышью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0000" y="4680000"/>
            <a:ext cx="9180000" cy="252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>
              <a:spcAft>
                <a:spcPts val="1142"/>
              </a:spcAft>
            </a:pPr>
            <a:r>
              <a:rPr b="1" lang="ru-RU" sz="2600" spc="-1" strike="noStrike">
                <a:solidFill>
                  <a:srgbClr val="1c1c1c"/>
                </a:solidFill>
                <a:latin typeface="Noto Sans SemiBold"/>
              </a:rPr>
              <a:t>Для правки структуры щёлкните мышью</a:t>
            </a:r>
            <a:endParaRPr b="1" lang="ru-RU" sz="2600" spc="-1" strike="noStrike">
              <a:solidFill>
                <a:srgbClr val="1c1c1c"/>
              </a:solidFill>
              <a:latin typeface="Noto Sans SemiBold"/>
            </a:endParaRPr>
          </a:p>
          <a:p>
            <a:pPr lvl="1" marL="288000">
              <a:spcAft>
                <a:spcPts val="1131"/>
              </a:spcAft>
            </a:pPr>
            <a:r>
              <a:rPr b="0" lang="ru-RU" sz="2200" spc="-1" strike="noStrike">
                <a:solidFill>
                  <a:srgbClr val="1c1c1c"/>
                </a:solidFill>
                <a:latin typeface="Noto Sans Light"/>
              </a:rPr>
              <a:t>Второй уровень структуры</a:t>
            </a:r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pPr lvl="2" marL="576000">
              <a:spcAft>
                <a:spcPts val="850"/>
              </a:spcAft>
            </a:pPr>
            <a:r>
              <a:rPr b="0" lang="ru-RU" sz="1800" spc="-1" strike="noStrike">
                <a:solidFill>
                  <a:srgbClr val="1c1c1c"/>
                </a:solidFill>
                <a:latin typeface="Noto Sans Light"/>
              </a:rPr>
              <a:t>Третий уровень структуры</a:t>
            </a:r>
            <a:endParaRPr b="0" lang="ru-RU" sz="1800" spc="-1" strike="noStrike">
              <a:solidFill>
                <a:srgbClr val="1c1c1c"/>
              </a:solidFill>
              <a:latin typeface="Noto Sans Light"/>
            </a:endParaRPr>
          </a:p>
          <a:p>
            <a:pPr lvl="3" marL="864000">
              <a:spcAft>
                <a:spcPts val="567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Четвёртый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  <a:p>
            <a:pPr lvl="4" marL="1152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Пятый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  <a:p>
            <a:pPr lvl="5" marL="1440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Шестой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  <a:p>
            <a:pPr lvl="6" marL="1728000">
              <a:spcAft>
                <a:spcPts val="283"/>
              </a:spcAft>
            </a:pPr>
            <a:r>
              <a:rPr b="0" lang="ru-RU" sz="1600" spc="-1" strike="noStrike">
                <a:solidFill>
                  <a:srgbClr val="1c1c1c"/>
                </a:solidFill>
                <a:latin typeface="Noto Sans Light"/>
              </a:rPr>
              <a:t>Седьмой уровень структуры</a:t>
            </a:r>
            <a:endParaRPr b="0" lang="ru-RU" sz="1600" spc="-1" strike="noStrike">
              <a:solidFill>
                <a:srgbClr val="1c1c1c"/>
              </a:solidFill>
              <a:latin typeface="Noto Sans Ligh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/>
          </p:nvPr>
        </p:nvSpPr>
        <p:spPr>
          <a:xfrm>
            <a:off x="7560000" y="6840000"/>
            <a:ext cx="23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1" lang="ru-RU" sz="1800" spc="-1" strike="noStrike">
                <a:solidFill>
                  <a:srgbClr val="e74c3c"/>
                </a:solidFill>
                <a:latin typeface="Noto Sans Black"/>
              </a:rPr>
              <a:t>&lt;дата/время&gt;</a:t>
            </a:r>
            <a:endParaRPr b="1" lang="ru-RU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/>
          </p:nvPr>
        </p:nvSpPr>
        <p:spPr>
          <a:xfrm>
            <a:off x="1080000" y="6840000"/>
            <a:ext cx="3240000" cy="54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1" lang="ru-RU" sz="1800" spc="-1" strike="noStrike">
                <a:solidFill>
                  <a:srgbClr val="e74c3c"/>
                </a:solidFill>
                <a:latin typeface="Noto Sans Black"/>
              </a:rPr>
              <a:t>&lt;нижний колонтитул&gt;</a:t>
            </a:r>
            <a:endParaRPr b="1" lang="ru-RU" sz="1800" spc="-1" strike="noStrike">
              <a:solidFill>
                <a:srgbClr val="e74c3c"/>
              </a:solidFill>
              <a:latin typeface="Noto Sans Black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/>
          </p:nvPr>
        </p:nvSpPr>
        <p:spPr>
          <a:xfrm>
            <a:off x="180000" y="6840000"/>
            <a:ext cx="540000" cy="5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20206002-9731-4D5D-96E7-841D0E83A8E8}" type="slidenum">
              <a:rPr b="1" lang="ru-RU" sz="1800" spc="-1" strike="noStrike">
                <a:solidFill>
                  <a:srgbClr val="e74c3c"/>
                </a:solidFill>
                <a:latin typeface="Noto Sans Black"/>
              </a:rPr>
              <a:t>&lt;номер&gt;</a:t>
            </a:fld>
            <a:endParaRPr b="1" lang="ru-RU" sz="1800" spc="-1" strike="noStrike">
              <a:solidFill>
                <a:srgbClr val="e74c3c"/>
              </a:solidFill>
              <a:latin typeface="Noto Sans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github.com/Ilyushenkov/pets_front" TargetMode="External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bootstrap-4.ru/docs/5.1/getting-started/introduction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360000" y="333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PhpStorm, GitHub,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40000" y="4680000"/>
            <a:ext cx="9180000" cy="252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r>
              <a:rPr b="0" lang="ru-RU" sz="2200" spc="-1" strike="noStrike">
                <a:solidFill>
                  <a:srgbClr val="1c1c1c"/>
                </a:solidFill>
                <a:latin typeface="Noto Sans Light"/>
              </a:rPr>
              <a:t>Верстка Bootstrap</a:t>
            </a:r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ru-RU" sz="2200" spc="-1" strike="noStrike">
                <a:solidFill>
                  <a:srgbClr val="1c1c1c"/>
                </a:solidFill>
                <a:latin typeface="Noto Sans Light"/>
              </a:rPr>
              <a:t>Учебная практика </a:t>
            </a:r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ru-RU" sz="2200" spc="-1" strike="noStrike">
                <a:solidFill>
                  <a:srgbClr val="1c1c1c"/>
                </a:solidFill>
                <a:latin typeface="Noto Sans Light"/>
              </a:rPr>
              <a:t>ПМ.08 Разработка дизайна веб-приложений</a:t>
            </a:r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  <a:p>
            <a:pPr algn="ctr"/>
            <a:r>
              <a:rPr b="0" lang="ru-RU" sz="2200" spc="-1" strike="noStrike">
                <a:solidFill>
                  <a:srgbClr val="1c1c1c"/>
                </a:solidFill>
                <a:latin typeface="Noto Sans Light"/>
              </a:rPr>
              <a:t>Преподаватель: Л.В. Ильюшенков</a:t>
            </a:r>
            <a:endParaRPr b="0" lang="ru-RU" sz="2200" spc="-1" strike="noStrike">
              <a:solidFill>
                <a:srgbClr val="1c1c1c"/>
              </a:solidFill>
              <a:latin typeface="Noto Sans Light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6879240" y="717840"/>
            <a:ext cx="1904760" cy="15141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76800" y="720000"/>
            <a:ext cx="1771200" cy="177120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4266720" y="1368000"/>
            <a:ext cx="1133280" cy="113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репозитория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720000" y="1512000"/>
            <a:ext cx="87840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Войдите в меню Git / GitHub / Share Project on GitHub. Проверьте на сайте github.com наличие репозитория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41772" t="37715" r="35366" b="41960"/>
          <a:stretch/>
        </p:blipFill>
        <p:spPr>
          <a:xfrm>
            <a:off x="3672000" y="2880000"/>
            <a:ext cx="3024360" cy="1512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репозитория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720000" y="1512000"/>
            <a:ext cx="3312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Для создания новой версии  - на левой панели перейдите на вкладку Commit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rcRect l="0" t="7241" r="74650" b="25452"/>
          <a:stretch/>
        </p:blipFill>
        <p:spPr>
          <a:xfrm>
            <a:off x="4896000" y="1712520"/>
            <a:ext cx="3240000" cy="4839480"/>
          </a:xfrm>
          <a:prstGeom prst="rect">
            <a:avLst/>
          </a:prstGeom>
          <a:ln>
            <a:noFill/>
          </a:ln>
        </p:spPr>
      </p:pic>
      <p:sp>
        <p:nvSpPr>
          <p:cNvPr id="130" name="CustomShape 3"/>
          <p:cNvSpPr/>
          <p:nvPr/>
        </p:nvSpPr>
        <p:spPr>
          <a:xfrm>
            <a:off x="5112000" y="2160000"/>
            <a:ext cx="288000" cy="216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4968000" y="4608000"/>
            <a:ext cx="360000" cy="28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5544000" y="6264000"/>
            <a:ext cx="1080000" cy="28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из  репозитория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720000" y="1512000"/>
            <a:ext cx="9000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Создайте новый проект, в</a:t>
            </a:r>
            <a:r>
              <a:rPr b="0" lang="ru-RU" sz="1800" spc="-1" strike="noStrike">
                <a:latin typeface="Noto Sans Regular"/>
              </a:rPr>
              <a:t>низу IDE PhpStorm выберите Git и Create Repository. Войдите в меню Git / Clone и введите страницу репозитория  </a:t>
            </a:r>
            <a:r>
              <a:rPr b="0" lang="ru-RU" sz="1800" spc="-1" strike="noStrike">
                <a:latin typeface="Noto Sans Regular"/>
                <a:hlinkClick r:id="rId1"/>
              </a:rPr>
              <a:t>https://github.com/Ilyushenkov/pets_front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rcRect l="28915" t="18670" r="29652" b="24182"/>
          <a:stretch/>
        </p:blipFill>
        <p:spPr>
          <a:xfrm>
            <a:off x="1728000" y="2448360"/>
            <a:ext cx="5328000" cy="4133520"/>
          </a:xfrm>
          <a:prstGeom prst="rect">
            <a:avLst/>
          </a:prstGeom>
          <a:ln>
            <a:noFill/>
          </a:ln>
        </p:spPr>
      </p:pic>
      <p:sp>
        <p:nvSpPr>
          <p:cNvPr id="136" name="CustomShape 3"/>
          <p:cNvSpPr/>
          <p:nvPr/>
        </p:nvSpPr>
        <p:spPr>
          <a:xfrm>
            <a:off x="3528000" y="2808000"/>
            <a:ext cx="1944000" cy="576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Корректировка верстки Bootstrap 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576000" y="2376000"/>
            <a:ext cx="9000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Улучшите проект</a:t>
            </a:r>
            <a:endParaRPr b="0" lang="ru-RU" sz="1800" spc="-1" strike="noStrike">
              <a:latin typeface="Noto Sans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Поместите проект себе в репозиторий</a:t>
            </a:r>
            <a:endParaRPr b="0" lang="ru-RU" sz="1800" spc="-1" strike="noStrike">
              <a:latin typeface="Noto Sans Regul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Публикация проекта в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04000" y="1512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Войдите в репозиторий, затем Setting / Pages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rcRect l="17488" t="23748" r="23937" b="16563"/>
          <a:stretch/>
        </p:blipFill>
        <p:spPr>
          <a:xfrm>
            <a:off x="792000" y="2016000"/>
            <a:ext cx="8135640" cy="466272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3096000" y="3168000"/>
            <a:ext cx="2736000" cy="360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Публикация проекта в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504000" y="1512000"/>
            <a:ext cx="9000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Войдите в Actions, дождитесь публикации проекта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rcRect l="18915" t="18670" r="46081" b="30530"/>
          <a:stretch/>
        </p:blipFill>
        <p:spPr>
          <a:xfrm>
            <a:off x="1440360" y="2016000"/>
            <a:ext cx="5687640" cy="464292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4248000" y="6120000"/>
            <a:ext cx="2736000" cy="216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rcRect l="28783" t="18618" r="29317" b="23059"/>
          <a:stretch/>
        </p:blipFill>
        <p:spPr>
          <a:xfrm>
            <a:off x="1800000" y="2160000"/>
            <a:ext cx="5760000" cy="4509720"/>
          </a:xfrm>
          <a:prstGeom prst="rect">
            <a:avLst/>
          </a:prstGeom>
          <a:ln>
            <a:noFill/>
          </a:ln>
        </p:spPr>
      </p:pic>
      <p:sp>
        <p:nvSpPr>
          <p:cNvPr id="94" name="TextShape 2"/>
          <p:cNvSpPr txBox="1"/>
          <p:nvPr/>
        </p:nvSpPr>
        <p:spPr>
          <a:xfrm>
            <a:off x="720000" y="1728000"/>
            <a:ext cx="8640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Noto Sans Regular"/>
              </a:rPr>
              <a:t>Выберите в меню File / New Project</a:t>
            </a:r>
            <a:endParaRPr b="0" lang="ru-RU" sz="1800" spc="-1" strike="noStrike">
              <a:latin typeface="Noto Sans Regular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656000" y="3816000"/>
            <a:ext cx="1080000" cy="28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720000" y="1728000"/>
            <a:ext cx="8640000" cy="11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Создайте файл index.html (File / New / File), подключите BootStrap к странице</a:t>
            </a:r>
            <a:endParaRPr b="0" lang="ru-RU" sz="1800" spc="-1" strike="noStrike">
              <a:latin typeface="Noto Sans Regular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Подключите модули Bootstrap к странице - </a:t>
            </a:r>
            <a:r>
              <a:rPr b="0" lang="ru-RU" sz="1800" spc="-1" strike="noStrike">
                <a:latin typeface="Noto Sans Regular"/>
                <a:hlinkClick r:id="rId1"/>
              </a:rPr>
              <a:t>https://bootstrap-4.ru/docs/5.1/getting-started/introduction/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rcRect l="28201" t="9781" r="30366" b="35724"/>
          <a:stretch/>
        </p:blipFill>
        <p:spPr>
          <a:xfrm>
            <a:off x="1944000" y="2857680"/>
            <a:ext cx="5616000" cy="4154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720000" y="1728000"/>
            <a:ext cx="8640000" cy="35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Перепишите переключение внешних модулей на внутренние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26059" t="7241" r="29652" b="27990"/>
          <a:stretch/>
        </p:blipFill>
        <p:spPr>
          <a:xfrm>
            <a:off x="1800000" y="2088360"/>
            <a:ext cx="5688000" cy="4678920"/>
          </a:xfrm>
          <a:prstGeom prst="rect">
            <a:avLst/>
          </a:prstGeom>
          <a:ln>
            <a:noFill/>
          </a:ln>
        </p:spPr>
      </p:pic>
      <p:sp>
        <p:nvSpPr>
          <p:cNvPr id="102" name="CustomShape 3"/>
          <p:cNvSpPr/>
          <p:nvPr/>
        </p:nvSpPr>
        <p:spPr>
          <a:xfrm>
            <a:off x="2232000" y="3672000"/>
            <a:ext cx="3168000" cy="28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4"/>
          <p:cNvSpPr/>
          <p:nvPr/>
        </p:nvSpPr>
        <p:spPr>
          <a:xfrm>
            <a:off x="2160000" y="5400000"/>
            <a:ext cx="3024000" cy="288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720000" y="1728000"/>
            <a:ext cx="3384000" cy="168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Создайте навигационную панель - https://bootstrap-4.ru/docs/5.1/components/navbar/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rcRect l="28201" t="14859" r="28937" b="3864"/>
          <a:stretch/>
        </p:blipFill>
        <p:spPr>
          <a:xfrm>
            <a:off x="4176000" y="1512000"/>
            <a:ext cx="4752000" cy="506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720000" y="1512000"/>
            <a:ext cx="8784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Проверьте правильность работы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rcRect l="-366" t="5974" r="43222" b="82590"/>
          <a:stretch/>
        </p:blipFill>
        <p:spPr>
          <a:xfrm>
            <a:off x="720000" y="2160360"/>
            <a:ext cx="7680600" cy="86364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rcRect l="0" t="5974" r="78935" b="68623"/>
          <a:stretch/>
        </p:blipFill>
        <p:spPr>
          <a:xfrm>
            <a:off x="792000" y="3600000"/>
            <a:ext cx="2972160" cy="2016000"/>
          </a:xfrm>
          <a:prstGeom prst="rect">
            <a:avLst/>
          </a:prstGeom>
          <a:ln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rcRect l="0" t="5974" r="78935" b="62275"/>
          <a:stretch/>
        </p:blipFill>
        <p:spPr>
          <a:xfrm>
            <a:off x="4501440" y="3528000"/>
            <a:ext cx="2914560" cy="2471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проекта BootStrap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20000" y="1512000"/>
            <a:ext cx="8784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Создайте модальное окно и форму 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521440" y="2592000"/>
            <a:ext cx="4390560" cy="2781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репозитория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720000" y="1512000"/>
            <a:ext cx="8784000" cy="88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Введите регистрационные данные для GitHub. Войдите в File/Setting, перейдите во вкладку Version Control / GitHub / login wuth GitHub. Перейдите на страницу и авторизируйтесь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rcRect l="-189" t="5942" r="44652" b="68623"/>
          <a:stretch/>
        </p:blipFill>
        <p:spPr>
          <a:xfrm>
            <a:off x="306360" y="2448000"/>
            <a:ext cx="5597640" cy="144144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rcRect l="23915" t="14859" r="50366" b="40689"/>
          <a:stretch/>
        </p:blipFill>
        <p:spPr>
          <a:xfrm>
            <a:off x="5256360" y="3024000"/>
            <a:ext cx="3599640" cy="3499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60000" y="360000"/>
            <a:ext cx="9360000" cy="90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r>
              <a:rPr b="1" lang="ru-RU" sz="3200" spc="-1" strike="noStrike">
                <a:solidFill>
                  <a:srgbClr val="ffffff"/>
                </a:solidFill>
                <a:latin typeface="Noto Sans Black"/>
              </a:rPr>
              <a:t>Создание репозитория GitHub</a:t>
            </a:r>
            <a:endParaRPr b="1" lang="ru-RU" sz="3200" spc="-1" strike="noStrike">
              <a:solidFill>
                <a:srgbClr val="ffffff"/>
              </a:solidFill>
              <a:latin typeface="Noto Sans Black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720000" y="1512000"/>
            <a:ext cx="8784000" cy="50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Noto Sans Regular"/>
              </a:rPr>
              <a:t>Внизу IDE PhpStorm выберите Git и Create Repository</a:t>
            </a:r>
            <a:endParaRPr b="0" lang="ru-RU" sz="1800" spc="-1" strike="noStrike">
              <a:latin typeface="Noto Sans Regular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rcRect l="0" t="70730" r="41793" b="3864"/>
          <a:stretch/>
        </p:blipFill>
        <p:spPr>
          <a:xfrm>
            <a:off x="640800" y="4464000"/>
            <a:ext cx="8215200" cy="201600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rcRect l="-366" t="60574" r="44650" b="5134"/>
          <a:stretch/>
        </p:blipFill>
        <p:spPr>
          <a:xfrm>
            <a:off x="1407240" y="2016000"/>
            <a:ext cx="6656760" cy="2304000"/>
          </a:xfrm>
          <a:prstGeom prst="rect">
            <a:avLst/>
          </a:prstGeom>
          <a:ln>
            <a:noFill/>
          </a:ln>
        </p:spPr>
      </p:pic>
      <p:sp>
        <p:nvSpPr>
          <p:cNvPr id="123" name="CustomShape 3"/>
          <p:cNvSpPr/>
          <p:nvPr/>
        </p:nvSpPr>
        <p:spPr>
          <a:xfrm>
            <a:off x="6840000" y="2736000"/>
            <a:ext cx="1080000" cy="21600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2022-04-12T20:10:48Z</dcterms:created>
  <dc:creator/>
  <dc:description/>
  <dc:language>ru-RU</dc:language>
  <cp:lastModifiedBy/>
  <dcterms:modified xsi:type="dcterms:W3CDTF">2022-04-12T22:49:40Z</dcterms:modified>
  <cp:revision>2</cp:revision>
  <dc:subject/>
  <dc:title>Alizarin</dc:title>
</cp:coreProperties>
</file>