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424080"/>
            <a:ext cx="7199640" cy="474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20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8040" y="180000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20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8040" y="4089960"/>
            <a:ext cx="292068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424080"/>
            <a:ext cx="7199640" cy="4747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8996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640" cy="1250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80000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89960"/>
            <a:ext cx="90716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199640" cy="102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9280" cy="755928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424080"/>
            <a:ext cx="7199640" cy="1023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64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Групповые операции с массивами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Учебная практика ПМ.08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Разработка дизайна веб-приложений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Преподаватель: Л.В. Ильюшенков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Задание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04000" y="1877760"/>
            <a:ext cx="90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Создайте массив объектов из гостиниц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30" name="Table 3"/>
          <p:cNvGraphicFramePr/>
          <p:nvPr/>
        </p:nvGraphicFramePr>
        <p:xfrm>
          <a:off x="590400" y="2273040"/>
          <a:ext cx="8913240" cy="3918600"/>
        </p:xfrm>
        <a:graphic>
          <a:graphicData uri="http://schemas.openxmlformats.org/drawingml/2006/table">
            <a:tbl>
              <a:tblPr/>
              <a:tblGrid>
                <a:gridCol w="1782000"/>
                <a:gridCol w="1782000"/>
                <a:gridCol w="1782000"/>
                <a:gridCol w="1782000"/>
                <a:gridCol w="1785600"/>
              </a:tblGrid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Название гостиницы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Город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Количество звезд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Цена номера в сутки, руб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Время заезда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Престиж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Пинеровка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6200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14:00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Элита+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Литяжевка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8500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16:00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Козырь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Балашов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7000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13:00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Премиум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Тростянка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11200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12:00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latin typeface="Arial"/>
              </a:rPr>
              <a:t>Задание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800000"/>
            <a:ext cx="907164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 помощью поэлементных операций с массивом, выведите на страницу таблицу гостиниц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Рассортируйте список по убыванию количества звезд</a:t>
            </a:r>
            <a:endParaRPr b="0" lang="ru-RU" sz="2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Составьте список из гостиниц не дороже 7000 руб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Стрелочные функции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2000" y="1944000"/>
            <a:ext cx="907164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Простой и лаконичный синтаксис для создания функций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32000" y="2376000"/>
            <a:ext cx="9143640" cy="719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576000" y="2520000"/>
            <a:ext cx="8351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let func = (arg1, arg2, ...argN) =&gt; expression;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2000" y="3528000"/>
            <a:ext cx="9143640" cy="3311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936000" y="3830040"/>
            <a:ext cx="7991640" cy="264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let sum = (a, b) =&gt; a +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/* Эта стрелочная функция представляет собой более короткую форму: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let sum = function(a, b)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  </a:t>
            </a:r>
            <a:r>
              <a:rPr b="0" lang="ru-RU" sz="1800" spc="-1" strike="noStrike">
                <a:latin typeface="Arial"/>
              </a:rPr>
              <a:t>return a +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*/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alert( sum(1, 2) ); // 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480240"/>
            <a:ext cx="71996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Преобразование каждого элемента массива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04000" y="1966680"/>
            <a:ext cx="90716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Метод </a:t>
            </a:r>
            <a:r>
              <a:rPr b="0" i="1" lang="ru-RU" sz="2200" spc="-1" strike="noStrike">
                <a:latin typeface="Arial"/>
              </a:rPr>
              <a:t>map()</a:t>
            </a:r>
            <a:r>
              <a:rPr b="0" lang="ru-RU" sz="2200" spc="-1" strike="noStrike">
                <a:latin typeface="Arial"/>
              </a:rPr>
              <a:t> создаёт новый массив с результатом вызова указанной функции для каждого элемента массива.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504000" y="3245760"/>
            <a:ext cx="9143640" cy="8578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576000" y="3245760"/>
            <a:ext cx="835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const new_array = arr.map(function callback( currentValue, index, array)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    </a:t>
            </a:r>
            <a:r>
              <a:rPr b="0" i="1" lang="ru-RU" sz="1800" spc="-1" strike="noStrike">
                <a:latin typeface="Arial"/>
              </a:rPr>
              <a:t>// Возвращает элемент для new_array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})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504000" y="4824000"/>
            <a:ext cx="90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сurrentValue</a:t>
            </a:r>
            <a:r>
              <a:rPr b="0" lang="ru-RU" sz="1800" spc="-1" strike="noStrike">
                <a:latin typeface="Arial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Index</a:t>
            </a:r>
            <a:r>
              <a:rPr b="0" lang="ru-RU" sz="1800" spc="-1" strike="noStrike">
                <a:latin typeface="Arial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array</a:t>
            </a:r>
            <a:r>
              <a:rPr b="0" lang="ru-RU" sz="1800" spc="-1" strike="noStrike">
                <a:latin typeface="Arial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80240"/>
            <a:ext cx="7199640" cy="91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Преобразование каждого элемента массива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96" name="CustomShape 2"/>
          <p:cNvSpPr/>
          <p:nvPr/>
        </p:nvSpPr>
        <p:spPr>
          <a:xfrm>
            <a:off x="504000" y="1656000"/>
            <a:ext cx="9143640" cy="3167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"/>
          <p:cNvSpPr/>
          <p:nvPr/>
        </p:nvSpPr>
        <p:spPr>
          <a:xfrm>
            <a:off x="576000" y="1656000"/>
            <a:ext cx="8999640" cy="532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let a=[{name:'Бананы', price:600, date: new Date('2022-01-10'), 'country':'Эквадор'}, {name:'Картофель', price:400, date: new Date('2022-03-14'), 'country':'Беларусь'}, {name:'Морковь', price:620, date: new Date('2022-04-19'), 'country':'Россия'}, {name:'Лук', price:600, date: new Date('2022-03-30'), 'country':'Монголия'}, {name:'Яблоки', price:900, date: new Date('2022-02-21'), 'country':'Китай'}];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a.map((c)=&gt;document.write(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`&lt;hr&gt;&lt;p&gt;Наименование товара: ${c.name}&lt;/p&gt;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&lt;p&gt;Цена, руб: ${c.price}&lt;/p&gt;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&lt;p&gt;Дата: ${c.date.toISOString().split('T')[0]}&lt;/p&gt;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latin typeface="Arial"/>
              </a:rPr>
              <a:t>&lt;p&gt;Страна происхождения: ${c.country}&lt;/p&gt;&lt;hr&gt;`));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rcRect l="344" t="12322" r="85356" b="25449"/>
          <a:stretch/>
        </p:blipFill>
        <p:spPr>
          <a:xfrm>
            <a:off x="6552000" y="3102480"/>
            <a:ext cx="1583640" cy="3881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Сортировка элементов массивов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01" name="CustomShape 2"/>
          <p:cNvSpPr/>
          <p:nvPr/>
        </p:nvSpPr>
        <p:spPr>
          <a:xfrm>
            <a:off x="504000" y="2880000"/>
            <a:ext cx="9143640" cy="719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3"/>
          <p:cNvSpPr/>
          <p:nvPr/>
        </p:nvSpPr>
        <p:spPr>
          <a:xfrm>
            <a:off x="504000" y="3744000"/>
            <a:ext cx="8999640" cy="32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Необязательный параметр. Указывает функцию, определяющую порядок сортировки. Если опущен, массив сортируется в соответствии со значениями кодовых точек каждого символа </a:t>
            </a:r>
            <a:r>
              <a:rPr b="0" i="1" lang="ru-RU" sz="1800" spc="-1" strike="noStrike">
                <a:latin typeface="Arial"/>
              </a:rPr>
              <a:t>Unicode</a:t>
            </a:r>
            <a:r>
              <a:rPr b="0" lang="ru-RU" sz="1800" spc="-1" strike="noStrike">
                <a:latin typeface="Arial"/>
              </a:rPr>
              <a:t>, полученных путём преобразования каждого элемента в строку.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504000" y="1967040"/>
            <a:ext cx="9071640" cy="62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Метод </a:t>
            </a:r>
            <a:r>
              <a:rPr b="0" i="1" lang="ru-RU" sz="2200" spc="-1" strike="noStrike">
                <a:latin typeface="Arial"/>
              </a:rPr>
              <a:t>sort()</a:t>
            </a:r>
            <a:r>
              <a:rPr b="0" lang="ru-RU" sz="2200" spc="-1" strike="noStrike">
                <a:latin typeface="Arial"/>
              </a:rPr>
              <a:t> сортирует элементы массива и возвращает отсортированный массив.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720000" y="3024000"/>
            <a:ext cx="871164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arr.sort([compareFunction])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Сортировка элементов массивов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360000" y="2923560"/>
            <a:ext cx="9188640" cy="2375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432000" y="2971800"/>
            <a:ext cx="8711640" cy="24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a.sort((a, b)=&gt;{if(a.price&gt;b.price); return a.price-b.price});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a.map((c)=&gt;document.write(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`&lt;hr&gt;&lt;p&gt;Наименование товара: ${c.name}&lt;/p&gt; 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&lt;p&gt;Цена, руб: ${c.price}&lt;/p&gt;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&lt;p&gt;Дата: ${c.date.toISOString().split('T')[0]}&lt;/p&gt;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&lt;p&gt;Страна происхождения: ${c.country}&lt;/p&gt;&lt;hr&gt;`));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2"/>
          <a:srcRect l="0" t="5974" r="86069" b="16560"/>
          <a:stretch/>
        </p:blipFill>
        <p:spPr>
          <a:xfrm>
            <a:off x="7992000" y="1944360"/>
            <a:ext cx="1655640" cy="5184720"/>
          </a:xfrm>
          <a:prstGeom prst="rect">
            <a:avLst/>
          </a:prstGeom>
          <a:ln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504000" y="2112120"/>
            <a:ext cx="907164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latin typeface="Arial"/>
              </a:rPr>
              <a:t>Сортировка массива по возрастанию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432000" y="1944000"/>
            <a:ext cx="9188640" cy="1511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504000" y="2098800"/>
            <a:ext cx="8711640" cy="12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const new_array = arr.filter(function callback( currentValue, index, array) {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    </a:t>
            </a:r>
            <a:r>
              <a:rPr b="0" i="1" lang="ru-RU" sz="2200" spc="-1" strike="noStrike">
                <a:latin typeface="Arial"/>
              </a:rPr>
              <a:t>// Возвращает элемент для new_array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})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504000" y="4320000"/>
            <a:ext cx="90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сurrentValue</a:t>
            </a:r>
            <a:r>
              <a:rPr b="0" lang="ru-RU" sz="1800" spc="-1" strike="noStrike">
                <a:latin typeface="Arial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Index</a:t>
            </a:r>
            <a:r>
              <a:rPr b="0" lang="ru-RU" sz="1800" spc="-1" strike="noStrike">
                <a:latin typeface="Arial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array</a:t>
            </a:r>
            <a:r>
              <a:rPr b="0" lang="ru-RU" sz="1800" spc="-1" strike="noStrike">
                <a:latin typeface="Arial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18" name="CustomShape 2"/>
          <p:cNvSpPr/>
          <p:nvPr/>
        </p:nvSpPr>
        <p:spPr>
          <a:xfrm>
            <a:off x="432000" y="1944000"/>
            <a:ext cx="9188640" cy="1511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3"/>
          <p:cNvSpPr/>
          <p:nvPr/>
        </p:nvSpPr>
        <p:spPr>
          <a:xfrm>
            <a:off x="504000" y="2098800"/>
            <a:ext cx="8711640" cy="128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const new_array = arr.filter(function callback( currentValue, index, array) {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    </a:t>
            </a:r>
            <a:r>
              <a:rPr b="0" i="1" lang="ru-RU" sz="2200" spc="-1" strike="noStrike">
                <a:latin typeface="Arial"/>
              </a:rPr>
              <a:t>// Возвращает элемент для new_array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})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0" name="CustomShape 4"/>
          <p:cNvSpPr/>
          <p:nvPr/>
        </p:nvSpPr>
        <p:spPr>
          <a:xfrm>
            <a:off x="504000" y="4320000"/>
            <a:ext cx="90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сurrentValue</a:t>
            </a:r>
            <a:r>
              <a:rPr b="0" lang="ru-RU" sz="1800" spc="-1" strike="noStrike">
                <a:latin typeface="Arial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Index</a:t>
            </a:r>
            <a:r>
              <a:rPr b="0" lang="ru-RU" sz="1800" spc="-1" strike="noStrike">
                <a:latin typeface="Arial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latin typeface="Arial"/>
              </a:rPr>
              <a:t>array</a:t>
            </a:r>
            <a:r>
              <a:rPr b="0" lang="ru-RU" sz="1800" spc="-1" strike="noStrike">
                <a:latin typeface="Arial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576000"/>
            <a:ext cx="7199640" cy="71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680" cy="116568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531000" y="2376000"/>
            <a:ext cx="9188640" cy="237564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3"/>
          <p:cNvSpPr/>
          <p:nvPr/>
        </p:nvSpPr>
        <p:spPr>
          <a:xfrm>
            <a:off x="720000" y="2448000"/>
            <a:ext cx="8711640" cy="24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c1=a.filter((d)=&gt;{if (d.country==='Россия') return d;});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a.map((c)=&gt;document.write(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`&lt;hr&gt;&lt;p&gt;Наименование товара: ${c.name}&lt;/p&gt; 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&lt;p&gt;Цена, руб: ${c.price}&lt;/p&gt;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&lt;p&gt;Дата: ${c.date.toISOString().split('T')[0]}&lt;/p&gt;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latin typeface="Arial"/>
              </a:rPr>
              <a:t>&lt;p&gt;Страна происхождения: ${c.country}&lt;/p&gt;&lt;hr&gt;`));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504000" y="1877760"/>
            <a:ext cx="907164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Выборка товаров из России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2"/>
          <a:srcRect l="77" t="6894" r="81069" b="77501"/>
          <a:stretch/>
        </p:blipFill>
        <p:spPr>
          <a:xfrm>
            <a:off x="1152000" y="5164560"/>
            <a:ext cx="3290760" cy="1531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2022-04-13T19:49:30Z</dcterms:created>
  <dc:creator/>
  <dc:description/>
  <dc:language>ru-RU</dc:language>
  <cp:lastModifiedBy/>
  <dcterms:modified xsi:type="dcterms:W3CDTF">2022-04-14T22:28:08Z</dcterms:modified>
  <cp:revision>3</cp:revision>
  <dc:subject/>
  <dc:title>Inspiration</dc:title>
</cp:coreProperties>
</file>