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</p:sldIdLst>
  <p:sldSz cx="10080625" cy="7559675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rIns="0" tIns="0" bIns="0">
            <a:normAutofit fontScale="88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c3e5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0"/>
            <a:ext cx="10078560" cy="5038560"/>
          </a:xfrm>
          <a:prstGeom prst="rect">
            <a:avLst/>
          </a:prstGeom>
          <a:solidFill>
            <a:srgbClr val="1abc9c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7200000"/>
            <a:ext cx="10078560" cy="35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2"/>
          <p:cNvSpPr/>
          <p:nvPr/>
        </p:nvSpPr>
        <p:spPr>
          <a:xfrm>
            <a:off x="0" y="0"/>
            <a:ext cx="10078560" cy="1618560"/>
          </a:xfrm>
          <a:prstGeom prst="rect">
            <a:avLst/>
          </a:prstGeom>
          <a:solidFill>
            <a:srgbClr val="2c3e50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3"/>
          <p:cNvSpPr/>
          <p:nvPr/>
        </p:nvSpPr>
        <p:spPr>
          <a:xfrm>
            <a:off x="9270000" y="6894000"/>
            <a:ext cx="538560" cy="538560"/>
          </a:xfrm>
          <a:prstGeom prst="ellipse">
            <a:avLst/>
          </a:prstGeom>
          <a:solidFill>
            <a:srgbClr val="1abc9c"/>
          </a:solidFill>
          <a:ln w="7200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ru-RU" sz="4400" spc="-1" strike="noStrike"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latin typeface="Arial"/>
              </a:rPr>
              <a:t>Второй уровень структуры</a:t>
            </a:r>
            <a:endParaRPr b="0" lang="ru-RU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latin typeface="Arial"/>
              </a:rPr>
              <a:t>Третий уровень структуры</a:t>
            </a:r>
            <a:endParaRPr b="0" lang="ru-RU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latin typeface="Arial"/>
              </a:rPr>
              <a:t>Четвёртый уровень структуры</a:t>
            </a:r>
            <a:endParaRPr b="0" lang="ru-RU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Пятый уровень структуры</a:t>
            </a:r>
            <a:endParaRPr b="0" lang="ru-RU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Шестой уровень структуры</a:t>
            </a:r>
            <a:endParaRPr b="0" lang="ru-RU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latin typeface="Arial"/>
              </a:rPr>
              <a:t>Седьмой уровень структуры</a:t>
            </a:r>
            <a:endParaRPr b="0" lang="ru-RU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360000" y="378000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 anchorCtr="1">
            <a:noAutofit/>
          </a:bodyPr>
          <a:p>
            <a:pPr algn="ctr"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Сборка приложения React</a:t>
            </a:r>
            <a:endParaRPr b="0" lang="ru-RU" sz="3600" spc="-1" strike="noStrike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360000" y="5328000"/>
            <a:ext cx="9358560" cy="197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  <a:ea typeface="DejaVu Sans"/>
              </a:rPr>
              <a:t>Учебная практика ПМ.08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  <a:ea typeface="DejaVu Sans"/>
              </a:rPr>
              <a:t>Разработка дизайна веб-приложений</a:t>
            </a: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ru-RU" sz="2200" spc="-1" strike="noStrike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2200" spc="-1" strike="noStrike">
                <a:solidFill>
                  <a:srgbClr val="ffffff"/>
                </a:solidFill>
                <a:latin typeface="Arial"/>
                <a:ea typeface="DejaVu Sans"/>
              </a:rPr>
              <a:t>Преподаватель: Л.В. Ильюшенков</a:t>
            </a:r>
            <a:endParaRPr b="0" lang="ru-RU" sz="2200" spc="-1" strike="noStrike">
              <a:latin typeface="Arial"/>
            </a:endParaRPr>
          </a:p>
        </p:txBody>
      </p:sp>
      <p:pic>
        <p:nvPicPr>
          <p:cNvPr id="82" name="" descr=""/>
          <p:cNvPicPr/>
          <p:nvPr/>
        </p:nvPicPr>
        <p:blipFill>
          <a:blip r:embed="rId1"/>
          <a:stretch/>
        </p:blipFill>
        <p:spPr>
          <a:xfrm>
            <a:off x="149760" y="144000"/>
            <a:ext cx="1432800" cy="14328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76000" y="1656000"/>
            <a:ext cx="9142560" cy="5038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Для сборки приложения, наберите в терминале</a:t>
            </a:r>
            <a:endParaRPr b="0" lang="ru-RU" sz="3200" spc="-1" strike="noStrike">
              <a:latin typeface="Arial"/>
            </a:endParaRPr>
          </a:p>
          <a:p>
            <a:pPr marL="432000" indent="-322560">
              <a:lnSpc>
                <a:spcPct val="100000"/>
              </a:lnSpc>
              <a:spcAft>
                <a:spcPts val="1414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r>
              <a:rPr b="0" lang="ru-RU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npm run build</a:t>
            </a:r>
            <a:endParaRPr b="0" lang="ru-RU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b="0" lang="ru-RU" sz="3200" spc="-1" strike="noStrike">
              <a:latin typeface="Arial"/>
            </a:endParaRPr>
          </a:p>
          <a:p>
            <a:pPr algn="just">
              <a:lnSpc>
                <a:spcPct val="100000"/>
              </a:lnSpc>
              <a:spcAft>
                <a:spcPts val="1414"/>
              </a:spcAft>
            </a:pPr>
            <a:r>
              <a:rPr b="0" lang="ru-RU" sz="3200" spc="-1" strike="noStrike">
                <a:solidFill>
                  <a:srgbClr val="2c3e50"/>
                </a:solidFill>
                <a:latin typeface="Noto Sans SemiBold"/>
                <a:ea typeface="DejaVu Sans"/>
              </a:rPr>
              <a:t>Скопируйте содержимое папки build на сервер в папку public_html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b="0" lang="ru-RU" sz="3200" spc="-1" strike="noStrike">
              <a:latin typeface="Arial"/>
            </a:endParaRPr>
          </a:p>
        </p:txBody>
      </p:sp>
      <p:pic>
        <p:nvPicPr>
          <p:cNvPr id="84" name="" descr=""/>
          <p:cNvPicPr/>
          <p:nvPr/>
        </p:nvPicPr>
        <p:blipFill>
          <a:blip r:embed="rId1"/>
          <a:stretch/>
        </p:blipFill>
        <p:spPr>
          <a:xfrm>
            <a:off x="216000" y="247320"/>
            <a:ext cx="1906560" cy="1191240"/>
          </a:xfrm>
          <a:prstGeom prst="rect">
            <a:avLst/>
          </a:prstGeom>
          <a:ln>
            <a:noFill/>
          </a:ln>
        </p:spPr>
      </p:pic>
      <p:sp>
        <p:nvSpPr>
          <p:cNvPr id="85" name="CustomShape 2"/>
          <p:cNvSpPr/>
          <p:nvPr/>
        </p:nvSpPr>
        <p:spPr>
          <a:xfrm>
            <a:off x="360000" y="301320"/>
            <a:ext cx="9358560" cy="9572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1" lang="ru-RU" sz="3600" spc="-1" strike="noStrike">
                <a:solidFill>
                  <a:srgbClr val="ffffff"/>
                </a:solidFill>
                <a:latin typeface="Noto Sans Black"/>
                <a:ea typeface="DejaVu Sans"/>
              </a:rPr>
              <a:t>Сборка приложения</a:t>
            </a:r>
            <a:endParaRPr b="0" lang="ru-RU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2022-04-15T22:24:47Z</dcterms:created>
  <dc:creator/>
  <dc:description/>
  <dc:language>ru-RU</dc:language>
  <cp:lastModifiedBy/>
  <dcterms:modified xsi:type="dcterms:W3CDTF">2022-04-29T21:50:28Z</dcterms:modified>
  <cp:revision>8</cp:revision>
  <dc:subject/>
  <dc:title>Midnightblue</dc:title>
</cp:coreProperties>
</file>