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2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38"/>
          <p:cNvPicPr/>
          <p:nvPr/>
        </p:nvPicPr>
        <p:blipFill>
          <a:blip r:embed="rId14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Групповые операции с массивами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Учебная практика ПМ.08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Разработка дизайна веб-приложений</a:t>
            </a: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Преподаватель: Л.В. Ильюшенков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80" name="Рисунок 79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8" name="Рисунок 127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31000" y="2376000"/>
            <a:ext cx="9188280" cy="2375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"/>
          <p:cNvSpPr/>
          <p:nvPr/>
        </p:nvSpPr>
        <p:spPr>
          <a:xfrm>
            <a:off x="720000" y="2448000"/>
            <a:ext cx="8711280" cy="24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c1=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a.filter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((d)=&gt;{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if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d.country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==='Россия') 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return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d;});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map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((c)=&gt;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document.write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`&lt;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hr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&gt;&lt;p&gt;Наименование товара: ${c.name}&lt;/p&gt; 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&lt;p&gt;Цена, 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руб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${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c.price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}&lt;/p&gt;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&lt;p&gt;Дата: ${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c.date.toISOString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().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split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('T')[0]}&lt;/p&gt;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c.country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}&lt;/p&gt;&lt;</a:t>
            </a:r>
            <a:r>
              <a:rPr lang="ru-RU" sz="2200" b="0" i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hr</a:t>
            </a:r>
            <a:r>
              <a:rPr lang="ru-RU" sz="22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&gt;`));</a:t>
            </a:r>
            <a:endParaRPr lang="ru-RU" sz="2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 dirty="0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04000" y="187776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Выборка товаров из России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32" name="Рисунок 131"/>
          <p:cNvPicPr/>
          <p:nvPr/>
        </p:nvPicPr>
        <p:blipFill>
          <a:blip r:embed="rId3"/>
          <a:srcRect l="77" t="6894" r="81059" b="77491"/>
          <a:stretch/>
        </p:blipFill>
        <p:spPr>
          <a:xfrm>
            <a:off x="1152000" y="5164560"/>
            <a:ext cx="3290400" cy="1530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Задание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34" name="Рисунок 133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04000" y="187776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Создайте массив объектов из гостиниц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590400" y="2273040"/>
          <a:ext cx="8913240" cy="3918600"/>
        </p:xfrm>
        <a:graphic>
          <a:graphicData uri="http://schemas.openxmlformats.org/drawingml/2006/table">
            <a:tbl>
              <a:tblPr/>
              <a:tblGrid>
                <a:gridCol w="178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Название гостиницы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Город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Количество звезд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Цена номера в сутки, руб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Время заезда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Престиж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Пинеровка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6200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14:00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Элита+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Литяжевка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8500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16:00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Козырь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Балашов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7000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13:00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Премиум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Тростянка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11200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latin typeface="Arial"/>
                        </a:rPr>
                        <a:t>12:00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  <a:ea typeface="DejaVu Sans"/>
              </a:rPr>
              <a:t>Задание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С помощью поэлементных операций с массивом, выведите на страницу таблицу гостиниц</a:t>
            </a:r>
            <a:endParaRPr lang="ru-RU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Рассортируйте список по убыванию количества звезд</a:t>
            </a:r>
            <a:endParaRPr lang="ru-RU" sz="2600" b="0" strike="noStrike" spc="-1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Составьте список из гостиниц не дороже 7000 руб</a:t>
            </a:r>
            <a:endParaRPr lang="ru-RU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Стрелочные функции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2000" y="194400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Простой и лаконичный синтаксис для создания функций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83" name="Рисунок 82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32000" y="2376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76000" y="2520000"/>
            <a:ext cx="835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let func = (arg1, arg2, ...argN) =&gt; expression;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2000" y="3528000"/>
            <a:ext cx="9143280" cy="33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936000" y="3830040"/>
            <a:ext cx="799128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let sum = (a, b) =&gt; a +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/* Эта стрелочная функция представляет собой более короткую форму: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let sum = function(a, b)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return a + b;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*/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alert( sum(1, 2) ); // 3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Условный (тернарный) оператор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2000" y="194400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используется в качестве укороченного варианта условного оператора if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90" name="Рисунок 89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432720" y="2664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4"/>
          <p:cNvSpPr/>
          <p:nvPr/>
        </p:nvSpPr>
        <p:spPr>
          <a:xfrm>
            <a:off x="576720" y="2808000"/>
            <a:ext cx="835128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условие ? выражение1 : выражение2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70840" y="3652920"/>
            <a:ext cx="799128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var stop = false, age = 23;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age &gt; 18 ? (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alert("Хорошо, вы можете продолжить."),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location.assign("continue.html")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 : (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stop = true,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   alert("Простите, вы ещё так юны!")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80240"/>
            <a:ext cx="719928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Преобразование каждого элемента массива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966680"/>
            <a:ext cx="907128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map()</a:t>
            </a: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создаёт новый массив с результатом вызова указанной функции для каждого элемента массива.</a:t>
            </a:r>
            <a:endParaRPr lang="ru-RU" sz="2200" b="0" strike="noStrike" spc="-1">
              <a:latin typeface="Arial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04000" y="3245760"/>
            <a:ext cx="9143280" cy="85752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4"/>
          <p:cNvSpPr/>
          <p:nvPr/>
        </p:nvSpPr>
        <p:spPr>
          <a:xfrm>
            <a:off x="576000" y="3245760"/>
            <a:ext cx="835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const new_array = arr.map(function callback( currentValue, index, array) 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   // Возвращает элемент для new_array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04000" y="4824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480240"/>
            <a:ext cx="7199280" cy="91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Преобразование каждого элемента массива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01" name="Рисунок 100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504000" y="1656000"/>
            <a:ext cx="9143280" cy="3167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3"/>
          <p:cNvSpPr/>
          <p:nvPr/>
        </p:nvSpPr>
        <p:spPr>
          <a:xfrm>
            <a:off x="576000" y="1656000"/>
            <a:ext cx="8999280" cy="532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let a=[{name:'Бананы', price:600, date: new Date('2022-01-10'), 'country':'Эквадор'}, {name:'Картофель', price:400, date: new Date('2022-03-14'), 'country':'Беларусь'}, {name:'Морковь', price:620, date: new Date('2022-04-19'), 'country':'Россия'}, {name:'Лук', price:600, date: new Date('2022-03-30'), 'country':'Монголия'}, {name:'Яблоки', price:900, date: new Date('2022-02-21'), 'country':'Китай'}];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a.map((c)=&gt;document.write(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`&lt;hr&gt;&lt;p&gt;Наименование товара: ${c.name}&lt;/p&gt;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&lt;p&gt;Цена, руб: ${c.price}&lt;/p&gt;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&lt;p&gt;Дата: ${c.date.toISOString().split('T')[0]}&lt;/p&gt;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${c.country}&lt;/p&gt;&lt;hr&gt;`));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104" name="Рисунок 103"/>
          <p:cNvPicPr/>
          <p:nvPr/>
        </p:nvPicPr>
        <p:blipFill>
          <a:blip r:embed="rId3"/>
          <a:srcRect l="344" t="12322" r="85346" b="25445"/>
          <a:stretch/>
        </p:blipFill>
        <p:spPr>
          <a:xfrm>
            <a:off x="6552000" y="3102480"/>
            <a:ext cx="1583280" cy="3880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Сортировка элементов массивов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06" name="Рисунок 105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04000" y="2880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CustomShape 3"/>
          <p:cNvSpPr/>
          <p:nvPr/>
        </p:nvSpPr>
        <p:spPr>
          <a:xfrm>
            <a:off x="504000" y="3744000"/>
            <a:ext cx="8999280" cy="323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Необязательный параметр. Указывает функцию, определяющую порядок сортировки. Если опущен, массив сортируется в соответствии со значениями кодовых точек каждого символа </a:t>
            </a:r>
            <a:r>
              <a:rPr lang="ru-RU" sz="1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Unicode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полученных путём преобразования каждого элемента в строку.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04000" y="1967040"/>
            <a:ext cx="9071280" cy="62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sort()</a:t>
            </a: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 сортирует элементы массива и возвращает отсортированный массив.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720000" y="3024000"/>
            <a:ext cx="871128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arr.sort([compareFunction])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Сортировка элементов массивов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12" name="Рисунок 111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60000" y="2923560"/>
            <a:ext cx="9188280" cy="2375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3"/>
          <p:cNvSpPr/>
          <p:nvPr/>
        </p:nvSpPr>
        <p:spPr>
          <a:xfrm>
            <a:off x="432000" y="2971800"/>
            <a:ext cx="8711280" cy="249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a.sort((a, b)=&gt;{if(a.price&gt;b.price); return a.price-b.price});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a.map((c)=&gt;document.write(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`&lt;hr&gt;&lt;p&gt;Наименование товара: ${c.name}&lt;/p&gt; 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&lt;p&gt;Цена, руб: ${c.price}&lt;/p&gt;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&lt;p&gt;Дата: ${c.date.toISOString().split('T')[0]}&lt;/p&gt;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${c.country}&lt;/p&gt;&lt;hr&gt;`));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ru-RU" sz="2200" b="0" strike="noStrike" spc="-1">
              <a:latin typeface="Arial"/>
            </a:endParaRPr>
          </a:p>
        </p:txBody>
      </p:sp>
      <p:pic>
        <p:nvPicPr>
          <p:cNvPr id="115" name="Рисунок 114"/>
          <p:cNvPicPr/>
          <p:nvPr/>
        </p:nvPicPr>
        <p:blipFill>
          <a:blip r:embed="rId3"/>
          <a:srcRect t="5974" r="86059" b="16556"/>
          <a:stretch/>
        </p:blipFill>
        <p:spPr>
          <a:xfrm>
            <a:off x="7992000" y="1944360"/>
            <a:ext cx="1655280" cy="518436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504000" y="211212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Сортировка массива по возрастанию</a:t>
            </a:r>
            <a:endParaRPr lang="ru-RU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18" name="Рисунок 117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32000" y="1944000"/>
            <a:ext cx="9188280" cy="15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504000" y="2098800"/>
            <a:ext cx="8711280" cy="12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const new_array = arr.filter(function callback( currentValue, index, array) {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   // Возвращает элемент для new_array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4000" y="4320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lang="ru-RU" sz="3200" b="0" strike="noStrike" spc="-1">
              <a:latin typeface="Arial"/>
            </a:endParaRPr>
          </a:p>
        </p:txBody>
      </p:sp>
      <p:pic>
        <p:nvPicPr>
          <p:cNvPr id="123" name="Рисунок 122"/>
          <p:cNvPicPr/>
          <p:nvPr/>
        </p:nvPicPr>
        <p:blipFill>
          <a:blip r:embed="rId2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32000" y="1944000"/>
            <a:ext cx="9188280" cy="15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504000" y="2098800"/>
            <a:ext cx="8711280" cy="12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const new_array = arr.filter(function callback( currentValue, index, array) {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   // Возвращает элемент для new_array</a:t>
            </a:r>
            <a:endParaRPr lang="ru-RU" sz="22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ru-RU" sz="2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lang="ru-RU" sz="2200" b="0" strike="noStrike" spc="-1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04000" y="4320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863</Words>
  <Application>Microsoft Office PowerPoint</Application>
  <PresentationFormat>Произвольный</PresentationFormat>
  <Paragraphs>113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DejaVu Sans</vt:lpstr>
      <vt:lpstr>Symbol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Inspiration</dc:title>
  <dc:subject/>
  <dc:creator/>
  <dc:description/>
  <cp:lastModifiedBy>Ильюшенков Леонид Владимирович</cp:lastModifiedBy>
  <cp:revision>5</cp:revision>
  <dcterms:created xsi:type="dcterms:W3CDTF">2022-04-13T19:49:30Z</dcterms:created>
  <dcterms:modified xsi:type="dcterms:W3CDTF">2022-05-12T14:24:29Z</dcterms:modified>
  <dc:language>ru-RU</dc:language>
</cp:coreProperties>
</file>