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11040"/>
            <a:ext cx="7199280" cy="1249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800000"/>
            <a:ext cx="9071280" cy="4383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720" y="720"/>
            <a:ext cx="10078920" cy="7558920"/>
          </a:xfrm>
          <a:prstGeom prst="rect">
            <a:avLst/>
          </a:prstGeom>
          <a:ln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Групповые операции с массивами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Учебная практика ПМ.08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Разработка дизайна веб-приложений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Преподаватель: Л.В. Ильюшенков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7704000" y="360000"/>
            <a:ext cx="1165320" cy="1165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Фильтрация данных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7704000" y="360000"/>
            <a:ext cx="1165320" cy="1165320"/>
          </a:xfrm>
          <a:prstGeom prst="rect">
            <a:avLst/>
          </a:prstGeom>
          <a:ln>
            <a:noFill/>
          </a:ln>
        </p:spPr>
      </p:pic>
      <p:sp>
        <p:nvSpPr>
          <p:cNvPr id="129" name="CustomShape 2"/>
          <p:cNvSpPr/>
          <p:nvPr/>
        </p:nvSpPr>
        <p:spPr>
          <a:xfrm>
            <a:off x="531000" y="2376000"/>
            <a:ext cx="9188280" cy="237528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3"/>
          <p:cNvSpPr/>
          <p:nvPr/>
        </p:nvSpPr>
        <p:spPr>
          <a:xfrm>
            <a:off x="720000" y="2448000"/>
            <a:ext cx="8711280" cy="24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c1=a.filter((d)=&gt;{if (d.country==='Россия') return d;});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a.map((c)=&gt;document.write(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`&lt;hr&gt;&lt;p&gt;Наименование товара: ${c.name}&lt;/p&gt; 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&lt;p&gt;Цена, руб: ${c.price}&lt;/p&gt;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&lt;p&gt;Дата: ${c.date.toISOString().split('T')[0]}&lt;/p&gt;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&lt;p&gt;Страна происхождения: ${c.country}&lt;/p&gt;&lt;hr&gt;`));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  <p:sp>
        <p:nvSpPr>
          <p:cNvPr id="131" name="CustomShape 4"/>
          <p:cNvSpPr/>
          <p:nvPr/>
        </p:nvSpPr>
        <p:spPr>
          <a:xfrm>
            <a:off x="504000" y="1877760"/>
            <a:ext cx="9071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Выборка товаров из России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2"/>
          <a:srcRect l="77" t="6894" r="81059" b="77491"/>
          <a:stretch/>
        </p:blipFill>
        <p:spPr>
          <a:xfrm>
            <a:off x="1152000" y="5164560"/>
            <a:ext cx="3290400" cy="1530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Задание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7704000" y="360000"/>
            <a:ext cx="1165320" cy="1165320"/>
          </a:xfrm>
          <a:prstGeom prst="rect">
            <a:avLst/>
          </a:prstGeom>
          <a:ln>
            <a:noFill/>
          </a:ln>
        </p:spPr>
      </p:pic>
      <p:sp>
        <p:nvSpPr>
          <p:cNvPr id="135" name="CustomShape 2"/>
          <p:cNvSpPr/>
          <p:nvPr/>
        </p:nvSpPr>
        <p:spPr>
          <a:xfrm>
            <a:off x="504000" y="1877760"/>
            <a:ext cx="9071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Создайте массив объектов из гостиниц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</p:txBody>
      </p:sp>
      <p:graphicFrame>
        <p:nvGraphicFramePr>
          <p:cNvPr id="136" name="Table 3"/>
          <p:cNvGraphicFramePr/>
          <p:nvPr/>
        </p:nvGraphicFramePr>
        <p:xfrm>
          <a:off x="590400" y="2273040"/>
          <a:ext cx="8913240" cy="3918600"/>
        </p:xfrm>
        <a:graphic>
          <a:graphicData uri="http://schemas.openxmlformats.org/drawingml/2006/table">
            <a:tbl>
              <a:tblPr/>
              <a:tblGrid>
                <a:gridCol w="1782000"/>
                <a:gridCol w="1782000"/>
                <a:gridCol w="1782000"/>
                <a:gridCol w="1782000"/>
                <a:gridCol w="1785600"/>
              </a:tblGrid>
              <a:tr h="783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Название гостиницы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Город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Количество звезд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Цена номера в сутки, руб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Время заезда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83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Престиж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Пинеровка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6200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14:00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83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Элита+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Литяжевка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3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8500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16:00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8336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Козырь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Балашов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7000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13:00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8552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Премиум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Тростянка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4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11200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12:00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600" spc="-1" strike="noStrike">
                <a:solidFill>
                  <a:srgbClr val="000000"/>
                </a:solidFill>
                <a:latin typeface="Arial"/>
                <a:ea typeface="DejaVu Sans"/>
              </a:rPr>
              <a:t>Задание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1800000"/>
            <a:ext cx="907128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DejaVu Sans"/>
              </a:rPr>
              <a:t>С помощью поэлементных операций с массивом, выведите на страницу таблицу гостиниц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DejaVu Sans"/>
              </a:rPr>
              <a:t>Рассортируйте список по убыванию количества звезд</a:t>
            </a:r>
            <a:endParaRPr b="0" lang="ru-RU" sz="26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Aft>
                <a:spcPts val="1417"/>
              </a:spcAft>
              <a:buClr>
                <a:srgbClr val="99cc66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solidFill>
                  <a:srgbClr val="000000"/>
                </a:solidFill>
                <a:latin typeface="Arial"/>
                <a:ea typeface="DejaVu Sans"/>
              </a:rPr>
              <a:t>Составьте список из гостиниц не дороже 7000 руб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Стрелочные функции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432000" y="1944000"/>
            <a:ext cx="907128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Простой и лаконичный синтаксис для создания функций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7704000" y="360000"/>
            <a:ext cx="1165320" cy="1165320"/>
          </a:xfrm>
          <a:prstGeom prst="rect">
            <a:avLst/>
          </a:prstGeom>
          <a:ln>
            <a:noFill/>
          </a:ln>
        </p:spPr>
      </p:pic>
      <p:sp>
        <p:nvSpPr>
          <p:cNvPr id="84" name="CustomShape 3"/>
          <p:cNvSpPr/>
          <p:nvPr/>
        </p:nvSpPr>
        <p:spPr>
          <a:xfrm>
            <a:off x="432000" y="2376000"/>
            <a:ext cx="9143280" cy="71928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"/>
          <p:cNvSpPr/>
          <p:nvPr/>
        </p:nvSpPr>
        <p:spPr>
          <a:xfrm>
            <a:off x="576000" y="2520000"/>
            <a:ext cx="8351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let func = (arg1, arg2, ...argN) =&gt; expression;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432000" y="3528000"/>
            <a:ext cx="9143280" cy="331128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6"/>
          <p:cNvSpPr/>
          <p:nvPr/>
        </p:nvSpPr>
        <p:spPr>
          <a:xfrm>
            <a:off x="936000" y="3830040"/>
            <a:ext cx="7991280" cy="26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let sum = (a, b) =&gt; a + b;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/* Эта стрелочная функция представляет собой более короткую форму: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let sum = function(a, b)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return a + b;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*/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alert( sum(1, 2) ); // 3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Условный (тернарный) оператор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432000" y="1944000"/>
            <a:ext cx="907128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используется в качестве укороченного варианта условного оператора if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7704000" y="360000"/>
            <a:ext cx="1165320" cy="1165320"/>
          </a:xfrm>
          <a:prstGeom prst="rect">
            <a:avLst/>
          </a:prstGeom>
          <a:ln>
            <a:noFill/>
          </a:ln>
        </p:spPr>
      </p:pic>
      <p:sp>
        <p:nvSpPr>
          <p:cNvPr id="91" name="CustomShape 3"/>
          <p:cNvSpPr/>
          <p:nvPr/>
        </p:nvSpPr>
        <p:spPr>
          <a:xfrm>
            <a:off x="432720" y="2664000"/>
            <a:ext cx="9143280" cy="71928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576720" y="2808000"/>
            <a:ext cx="8351280" cy="34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условие ? выражение1 : выражение2 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3" name="CustomShape 5"/>
          <p:cNvSpPr/>
          <p:nvPr/>
        </p:nvSpPr>
        <p:spPr>
          <a:xfrm>
            <a:off x="870840" y="3652920"/>
            <a:ext cx="7991280" cy="264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var stop = false, age = 23;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age &gt; 18 ? (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alert("Хорошо, вы можете продолжить."),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location.assign("continue.html")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 : (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stop = true,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alert("Простите, вы ещё так юны!")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);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504000" y="480240"/>
            <a:ext cx="7199280" cy="9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Преобразование каждого элемента массива</a:t>
            </a:r>
            <a:endParaRPr b="0" lang="ru-RU" sz="32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504000" y="1966680"/>
            <a:ext cx="9071280" cy="62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</a:t>
            </a: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map()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 создаёт новый массив с результатом вызова указанной функции для каждого элемента массива.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7704000" y="360000"/>
            <a:ext cx="1165320" cy="116532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504000" y="3245760"/>
            <a:ext cx="9143280" cy="85752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4"/>
          <p:cNvSpPr/>
          <p:nvPr/>
        </p:nvSpPr>
        <p:spPr>
          <a:xfrm>
            <a:off x="576000" y="3245760"/>
            <a:ext cx="8351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const new_array = arr.map(function callback( currentValue, index, array) {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// Возвращает элемент для new_array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504000" y="4824000"/>
            <a:ext cx="9071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сurrentValue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Текущий обрабатываемый элемент массива;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Индекс текущего обрабатываемого элемента в массиве (необязательный);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Массив, по которому осуществляется проход (необязательный).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04000" y="480240"/>
            <a:ext cx="7199280" cy="91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Преобразование каждого элемента массива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7704000" y="360000"/>
            <a:ext cx="1165320" cy="1165320"/>
          </a:xfrm>
          <a:prstGeom prst="rect">
            <a:avLst/>
          </a:prstGeom>
          <a:ln>
            <a:noFill/>
          </a:ln>
        </p:spPr>
      </p:pic>
      <p:sp>
        <p:nvSpPr>
          <p:cNvPr id="102" name="CustomShape 2"/>
          <p:cNvSpPr/>
          <p:nvPr/>
        </p:nvSpPr>
        <p:spPr>
          <a:xfrm>
            <a:off x="504000" y="1656000"/>
            <a:ext cx="9143280" cy="316728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3"/>
          <p:cNvSpPr/>
          <p:nvPr/>
        </p:nvSpPr>
        <p:spPr>
          <a:xfrm>
            <a:off x="576000" y="1656000"/>
            <a:ext cx="8999280" cy="532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let a=[{name:'Бананы', price:600, date: new Date('2022-01-10'), 'country':'Эквадор'}, {name:'Картофель', price:400, date: new Date('2022-03-14'), 'country':'Беларусь'}, {name:'Морковь', price:620, date: new Date('2022-04-19'), 'country':'Россия'}, {name:'Лук', price:600, date: new Date('2022-03-30'), 'country':'Монголия'}, {name:'Яблоки', price:900, date: new Date('2022-02-21'), 'country':'Китай'}];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a.map((c)=&gt;document.write(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`&lt;hr&gt;&lt;p&gt;Наименование товара: ${c.name}&lt;/p&gt;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&lt;p&gt;Цена, руб: ${c.price}&lt;/p&gt;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&lt;p&gt;Дата: ${c.date.toISOString().split('T')[0]}&lt;/p&gt;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&lt;p&gt;Страна происхождения: ${c.country}&lt;/p&gt;&lt;hr&gt;`));</a:t>
            </a:r>
            <a:endParaRPr b="0" lang="ru-RU" sz="1800" spc="-1" strike="noStrike"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2"/>
          <a:srcRect l="344" t="12322" r="85346" b="25445"/>
          <a:stretch/>
        </p:blipFill>
        <p:spPr>
          <a:xfrm>
            <a:off x="6552000" y="3102480"/>
            <a:ext cx="1583280" cy="3880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Сортировка элементов массивов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7704000" y="360000"/>
            <a:ext cx="1165320" cy="1165320"/>
          </a:xfrm>
          <a:prstGeom prst="rect">
            <a:avLst/>
          </a:prstGeom>
          <a:ln>
            <a:noFill/>
          </a:ln>
        </p:spPr>
      </p:pic>
      <p:sp>
        <p:nvSpPr>
          <p:cNvPr id="107" name="CustomShape 2"/>
          <p:cNvSpPr/>
          <p:nvPr/>
        </p:nvSpPr>
        <p:spPr>
          <a:xfrm>
            <a:off x="504000" y="2880000"/>
            <a:ext cx="9143280" cy="71928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3"/>
          <p:cNvSpPr/>
          <p:nvPr/>
        </p:nvSpPr>
        <p:spPr>
          <a:xfrm>
            <a:off x="504000" y="3744000"/>
            <a:ext cx="8999280" cy="323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Необязательный параметр. Указывает функцию, определяющую порядок сортировки. Если опущен, массив сортируется в соответствии со значениями кодовых точек каждого символа </a:t>
            </a:r>
            <a:r>
              <a:rPr b="0" i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Unicode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, полученных путём преобразования каждого элемента в строку.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504000" y="1967040"/>
            <a:ext cx="9071280" cy="62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Метод </a:t>
            </a: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sort()</a:t>
            </a: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 сортирует элементы массива и возвращает отсортированный массив.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10" name="CustomShape 5"/>
          <p:cNvSpPr/>
          <p:nvPr/>
        </p:nvSpPr>
        <p:spPr>
          <a:xfrm>
            <a:off x="720000" y="3024000"/>
            <a:ext cx="871128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arr.sort([compareFunction])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Сортировка элементов массивов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7704000" y="360000"/>
            <a:ext cx="1165320" cy="1165320"/>
          </a:xfrm>
          <a:prstGeom prst="rect">
            <a:avLst/>
          </a:prstGeom>
          <a:ln>
            <a:noFill/>
          </a:ln>
        </p:spPr>
      </p:pic>
      <p:sp>
        <p:nvSpPr>
          <p:cNvPr id="113" name="CustomShape 2"/>
          <p:cNvSpPr/>
          <p:nvPr/>
        </p:nvSpPr>
        <p:spPr>
          <a:xfrm>
            <a:off x="360000" y="2923560"/>
            <a:ext cx="9188280" cy="237528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"/>
          <p:cNvSpPr/>
          <p:nvPr/>
        </p:nvSpPr>
        <p:spPr>
          <a:xfrm>
            <a:off x="432000" y="2971800"/>
            <a:ext cx="8711280" cy="249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a.sort((a, b)=&gt;{if(a.price&gt;b.price); return a.price-b.price});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a.map((c)=&gt;document.write(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`&lt;hr&gt;&lt;p&gt;Наименование товара: ${c.name}&lt;/p&gt; 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&lt;p&gt;Цена, руб: ${c.price}&lt;/p&gt;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&lt;p&gt;Дата: ${c.date.toISOString().split('T')[0]}&lt;/p&gt;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&lt;p&gt;Страна происхождения: ${c.country}&lt;/p&gt;&lt;hr&gt;`));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2"/>
          <a:srcRect l="0" t="5974" r="86059" b="16556"/>
          <a:stretch/>
        </p:blipFill>
        <p:spPr>
          <a:xfrm>
            <a:off x="7992000" y="1944360"/>
            <a:ext cx="1655280" cy="5184360"/>
          </a:xfrm>
          <a:prstGeom prst="rect">
            <a:avLst/>
          </a:prstGeom>
          <a:ln>
            <a:noFill/>
          </a:ln>
        </p:spPr>
      </p:pic>
      <p:sp>
        <p:nvSpPr>
          <p:cNvPr id="116" name="CustomShape 4"/>
          <p:cNvSpPr/>
          <p:nvPr/>
        </p:nvSpPr>
        <p:spPr>
          <a:xfrm>
            <a:off x="504000" y="2112120"/>
            <a:ext cx="9071280" cy="33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Сортировка массива по возрастанию</a:t>
            </a: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Фильтрация данных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7704000" y="360000"/>
            <a:ext cx="1165320" cy="1165320"/>
          </a:xfrm>
          <a:prstGeom prst="rect">
            <a:avLst/>
          </a:prstGeom>
          <a:ln>
            <a:noFill/>
          </a:ln>
        </p:spPr>
      </p:pic>
      <p:sp>
        <p:nvSpPr>
          <p:cNvPr id="119" name="CustomShape 2"/>
          <p:cNvSpPr/>
          <p:nvPr/>
        </p:nvSpPr>
        <p:spPr>
          <a:xfrm>
            <a:off x="432000" y="1944000"/>
            <a:ext cx="9188280" cy="151128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3"/>
          <p:cNvSpPr/>
          <p:nvPr/>
        </p:nvSpPr>
        <p:spPr>
          <a:xfrm>
            <a:off x="504000" y="2098800"/>
            <a:ext cx="8711280" cy="128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const new_array = arr.filter(function callback( currentValue, index, array) {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// Возвращает элемент для new_array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>
            <a:off x="504000" y="4320000"/>
            <a:ext cx="9071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сurrentValue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Текущий обрабатываемый элемент массива;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Индекс текущего обрабатываемого элемента в массиве (необязательный);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Массив, по которому осуществляется проход (необязательный).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04000" y="576000"/>
            <a:ext cx="7199280" cy="719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  <a:ea typeface="DejaVu Sans"/>
              </a:rPr>
              <a:t>Фильтрация данных</a:t>
            </a:r>
            <a:endParaRPr b="0" lang="ru-RU" sz="3200" spc="-1" strike="noStrike">
              <a:latin typeface="Arial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7704000" y="360000"/>
            <a:ext cx="1165320" cy="1165320"/>
          </a:xfrm>
          <a:prstGeom prst="rect">
            <a:avLst/>
          </a:prstGeom>
          <a:ln>
            <a:noFill/>
          </a:ln>
        </p:spPr>
      </p:pic>
      <p:sp>
        <p:nvSpPr>
          <p:cNvPr id="124" name="CustomShape 2"/>
          <p:cNvSpPr/>
          <p:nvPr/>
        </p:nvSpPr>
        <p:spPr>
          <a:xfrm>
            <a:off x="432000" y="1944000"/>
            <a:ext cx="9188280" cy="1511280"/>
          </a:xfrm>
          <a:prstGeom prst="rect">
            <a:avLst/>
          </a:prstGeom>
          <a:solidFill>
            <a:srgbClr val="fed598"/>
          </a:solidFill>
          <a:ln>
            <a:solidFill>
              <a:srgbClr val="3465af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3"/>
          <p:cNvSpPr/>
          <p:nvPr/>
        </p:nvSpPr>
        <p:spPr>
          <a:xfrm>
            <a:off x="504000" y="2098800"/>
            <a:ext cx="8711280" cy="128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const new_array = arr.filter(function callback( currentValue, index, array) {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// Возвращает элемент для new_array</a:t>
            </a:r>
            <a:endParaRPr b="0" lang="ru-RU" sz="2200" spc="-1" strike="noStrike"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i="1" lang="ru-RU" sz="2200" spc="-1" strike="noStrike">
                <a:solidFill>
                  <a:srgbClr val="000000"/>
                </a:solidFill>
                <a:latin typeface="Arial"/>
                <a:ea typeface="DejaVu Sans"/>
              </a:rPr>
              <a:t>})</a:t>
            </a:r>
            <a:endParaRPr b="0" lang="ru-RU" sz="2200" spc="-1" strike="noStrike">
              <a:latin typeface="Arial"/>
            </a:endParaRPr>
          </a:p>
        </p:txBody>
      </p:sp>
      <p:sp>
        <p:nvSpPr>
          <p:cNvPr id="126" name="CustomShape 4"/>
          <p:cNvSpPr/>
          <p:nvPr/>
        </p:nvSpPr>
        <p:spPr>
          <a:xfrm>
            <a:off x="504000" y="4320000"/>
            <a:ext cx="9071280" cy="85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сurrentValue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Текущий обрабатываемый элемент массива;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Index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Индекс текущего обрабатываемого элемента в массиве (необязательный);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array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- Массив, по которому осуществляется проход (необязательный).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2022-04-13T19:49:30Z</dcterms:created>
  <dc:creator/>
  <dc:description/>
  <dc:language>ru-RU</dc:language>
  <cp:lastModifiedBy/>
  <dcterms:modified xsi:type="dcterms:W3CDTF">2022-04-15T21:04:13Z</dcterms:modified>
  <cp:revision>4</cp:revision>
  <dc:subject/>
  <dc:title>Inspiration</dc:title>
</cp:coreProperties>
</file>