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2ebd8c9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b2ebd8c92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2ebd8c9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b2ebd8c92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2ebd8c9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b2ebd8c92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2ebd8c9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b2ebd8c92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2ebd8c9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b2ebd8c92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2ebd8c9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b2ebd8c92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2ebd8c9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b2ebd8c92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2ebd8c9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b2ebd8c92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2ebd8c9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b2ebd8c92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2ebd8c9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b2ebd8c92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2ebd8c9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b2ebd8c92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" y="0"/>
            <a:ext cx="91616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014608" y="2858518"/>
            <a:ext cx="6784230" cy="1601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14608" y="4679018"/>
            <a:ext cx="6784230" cy="65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151" y="764789"/>
            <a:ext cx="1187679" cy="1187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744151" y="2559028"/>
            <a:ext cx="104721" cy="27079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291318" y="229031"/>
            <a:ext cx="662088" cy="69489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938800" y="-28046"/>
            <a:ext cx="1222829" cy="128341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542112" y="644154"/>
            <a:ext cx="954313" cy="100159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102086" y="5169133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403521" y="464686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800295" y="5664686"/>
            <a:ext cx="993018" cy="1042217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19030" y="3948216"/>
            <a:ext cx="595302" cy="6247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429825" y="3754568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262844" y="2514070"/>
            <a:ext cx="369013" cy="387296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536527" y="609419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и объект">
  <p:cSld name="2_Заголовок и объект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3028950" y="365126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3028950" y="1973944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1"/>
          <p:cNvSpPr/>
          <p:nvPr>
            <p:ph idx="2" type="pic"/>
          </p:nvPr>
        </p:nvSpPr>
        <p:spPr>
          <a:xfrm>
            <a:off x="188687" y="0"/>
            <a:ext cx="261982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/>
          <p:nvPr>
            <p:ph idx="3" type="body"/>
          </p:nvPr>
        </p:nvSpPr>
        <p:spPr>
          <a:xfrm>
            <a:off x="3028950" y="2554515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4" type="body"/>
          </p:nvPr>
        </p:nvSpPr>
        <p:spPr>
          <a:xfrm>
            <a:off x="3028950" y="3534230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5" type="body"/>
          </p:nvPr>
        </p:nvSpPr>
        <p:spPr>
          <a:xfrm>
            <a:off x="3028950" y="4114801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6" type="body"/>
          </p:nvPr>
        </p:nvSpPr>
        <p:spPr>
          <a:xfrm>
            <a:off x="3028950" y="5116286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7" type="body"/>
          </p:nvPr>
        </p:nvSpPr>
        <p:spPr>
          <a:xfrm>
            <a:off x="3028950" y="5696857"/>
            <a:ext cx="5486400" cy="58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>
            <a:off x="83223" y="6176963"/>
            <a:ext cx="305159" cy="3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493846" y="6047468"/>
            <a:ext cx="185072" cy="18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8313079" y="230190"/>
            <a:ext cx="390404" cy="3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628650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/>
          <p:nvPr/>
        </p:nvSpPr>
        <p:spPr>
          <a:xfrm>
            <a:off x="4821012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971648" y="1937433"/>
            <a:ext cx="1008342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6125613" y="1882894"/>
            <a:ext cx="1085134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820861" y="2846730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820861" y="3670643"/>
            <a:ext cx="3224390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body"/>
          </p:nvPr>
        </p:nvSpPr>
        <p:spPr>
          <a:xfrm>
            <a:off x="5011861" y="2846730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12"/>
          <p:cNvSpPr txBox="1"/>
          <p:nvPr>
            <p:ph idx="4" type="body"/>
          </p:nvPr>
        </p:nvSpPr>
        <p:spPr>
          <a:xfrm>
            <a:off x="5011861" y="3670643"/>
            <a:ext cx="3224390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Два объекта">
  <p:cSld name="1_Два объекта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628650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/>
          <p:nvPr/>
        </p:nvSpPr>
        <p:spPr>
          <a:xfrm>
            <a:off x="3454854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281057" y="2177143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310368" y="1937433"/>
            <a:ext cx="870857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4136571" y="1882894"/>
            <a:ext cx="870857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6962775" y="1882894"/>
            <a:ext cx="870857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771355" y="2846730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771355" y="3670643"/>
            <a:ext cx="1950074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3" type="body"/>
          </p:nvPr>
        </p:nvSpPr>
        <p:spPr>
          <a:xfrm>
            <a:off x="3596198" y="2846730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13"/>
          <p:cNvSpPr txBox="1"/>
          <p:nvPr>
            <p:ph idx="4" type="body"/>
          </p:nvPr>
        </p:nvSpPr>
        <p:spPr>
          <a:xfrm>
            <a:off x="3596198" y="3670643"/>
            <a:ext cx="1950074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5" type="body"/>
          </p:nvPr>
        </p:nvSpPr>
        <p:spPr>
          <a:xfrm>
            <a:off x="6421041" y="2843667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13"/>
          <p:cNvSpPr txBox="1"/>
          <p:nvPr>
            <p:ph idx="6" type="body"/>
          </p:nvPr>
        </p:nvSpPr>
        <p:spPr>
          <a:xfrm>
            <a:off x="6421041" y="3667580"/>
            <a:ext cx="1950074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Два объекта">
  <p:cSld name="3_Два объекта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508907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/>
          <p:nvPr/>
        </p:nvSpPr>
        <p:spPr>
          <a:xfrm>
            <a:off x="2578213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4639410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103539" y="1937433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172844" y="1882894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234041" y="1882894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651613" y="2846730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" name="Google Shape;145;p14"/>
          <p:cNvSpPr txBox="1"/>
          <p:nvPr>
            <p:ph idx="2" type="body"/>
          </p:nvPr>
        </p:nvSpPr>
        <p:spPr>
          <a:xfrm>
            <a:off x="651613" y="3670643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3" type="body"/>
          </p:nvPr>
        </p:nvSpPr>
        <p:spPr>
          <a:xfrm>
            <a:off x="2719558" y="2846730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7" name="Google Shape;147;p14"/>
          <p:cNvSpPr txBox="1"/>
          <p:nvPr>
            <p:ph idx="4" type="body"/>
          </p:nvPr>
        </p:nvSpPr>
        <p:spPr>
          <a:xfrm>
            <a:off x="2719558" y="3670643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5" type="body"/>
          </p:nvPr>
        </p:nvSpPr>
        <p:spPr>
          <a:xfrm>
            <a:off x="4779394" y="2843667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14"/>
          <p:cNvSpPr txBox="1"/>
          <p:nvPr>
            <p:ph idx="6" type="body"/>
          </p:nvPr>
        </p:nvSpPr>
        <p:spPr>
          <a:xfrm>
            <a:off x="4779394" y="3667580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4"/>
          <p:cNvSpPr/>
          <p:nvPr/>
        </p:nvSpPr>
        <p:spPr>
          <a:xfrm>
            <a:off x="6709227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7303858" y="1882894"/>
            <a:ext cx="752189" cy="7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>
            <p:ph idx="7" type="body"/>
          </p:nvPr>
        </p:nvSpPr>
        <p:spPr>
          <a:xfrm>
            <a:off x="6849211" y="2843667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14"/>
          <p:cNvSpPr txBox="1"/>
          <p:nvPr>
            <p:ph idx="8" type="body"/>
          </p:nvPr>
        </p:nvSpPr>
        <p:spPr>
          <a:xfrm>
            <a:off x="6849211" y="3667580"/>
            <a:ext cx="1684343" cy="290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Два объекта">
  <p:cSld name="4_Два объекта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/>
          <p:nvPr/>
        </p:nvSpPr>
        <p:spPr>
          <a:xfrm>
            <a:off x="628650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628650" y="56855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/>
          <p:nvPr/>
        </p:nvSpPr>
        <p:spPr>
          <a:xfrm>
            <a:off x="4821012" y="2177144"/>
            <a:ext cx="3694339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820861" y="2360275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15"/>
          <p:cNvSpPr txBox="1"/>
          <p:nvPr>
            <p:ph idx="2" type="body"/>
          </p:nvPr>
        </p:nvSpPr>
        <p:spPr>
          <a:xfrm>
            <a:off x="820861" y="3367320"/>
            <a:ext cx="3224390" cy="320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body"/>
          </p:nvPr>
        </p:nvSpPr>
        <p:spPr>
          <a:xfrm>
            <a:off x="5011861" y="2360275"/>
            <a:ext cx="3224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15"/>
          <p:cNvSpPr txBox="1"/>
          <p:nvPr>
            <p:ph idx="4" type="body"/>
          </p:nvPr>
        </p:nvSpPr>
        <p:spPr>
          <a:xfrm>
            <a:off x="5011861" y="3367320"/>
            <a:ext cx="3224390" cy="320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Два объекта">
  <p:cSld name="5_Два объекта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628650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628650" y="56548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/>
          <p:nvPr/>
        </p:nvSpPr>
        <p:spPr>
          <a:xfrm>
            <a:off x="3454854" y="2177144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281057" y="2177143"/>
            <a:ext cx="223429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771355" y="2180205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16"/>
          <p:cNvSpPr txBox="1"/>
          <p:nvPr>
            <p:ph idx="2" type="body"/>
          </p:nvPr>
        </p:nvSpPr>
        <p:spPr>
          <a:xfrm>
            <a:off x="771355" y="3167178"/>
            <a:ext cx="1950074" cy="34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3" type="body"/>
          </p:nvPr>
        </p:nvSpPr>
        <p:spPr>
          <a:xfrm>
            <a:off x="3596198" y="2180205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0" name="Google Shape;170;p16"/>
          <p:cNvSpPr txBox="1"/>
          <p:nvPr>
            <p:ph idx="4" type="body"/>
          </p:nvPr>
        </p:nvSpPr>
        <p:spPr>
          <a:xfrm>
            <a:off x="3596198" y="3167178"/>
            <a:ext cx="1950074" cy="34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5" type="body"/>
          </p:nvPr>
        </p:nvSpPr>
        <p:spPr>
          <a:xfrm>
            <a:off x="6421041" y="2177142"/>
            <a:ext cx="19500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2" name="Google Shape;172;p16"/>
          <p:cNvSpPr txBox="1"/>
          <p:nvPr>
            <p:ph idx="6" type="body"/>
          </p:nvPr>
        </p:nvSpPr>
        <p:spPr>
          <a:xfrm>
            <a:off x="6421041" y="3164115"/>
            <a:ext cx="1950074" cy="34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Два объекта">
  <p:cSld name="6_Два объекта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508907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>
            <p:ph type="title"/>
          </p:nvPr>
        </p:nvSpPr>
        <p:spPr>
          <a:xfrm>
            <a:off x="628650" y="56548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>
            <a:off x="2578213" y="2177144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4639410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651613" y="2287134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651613" y="3217976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3" type="body"/>
          </p:nvPr>
        </p:nvSpPr>
        <p:spPr>
          <a:xfrm>
            <a:off x="2719558" y="2287134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1" name="Google Shape;181;p17"/>
          <p:cNvSpPr txBox="1"/>
          <p:nvPr>
            <p:ph idx="4" type="body"/>
          </p:nvPr>
        </p:nvSpPr>
        <p:spPr>
          <a:xfrm>
            <a:off x="2719558" y="3217976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5" type="body"/>
          </p:nvPr>
        </p:nvSpPr>
        <p:spPr>
          <a:xfrm>
            <a:off x="4779394" y="2284071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3" name="Google Shape;183;p17"/>
          <p:cNvSpPr txBox="1"/>
          <p:nvPr>
            <p:ph idx="6" type="body"/>
          </p:nvPr>
        </p:nvSpPr>
        <p:spPr>
          <a:xfrm>
            <a:off x="4779394" y="3214913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/>
          <p:nvPr/>
        </p:nvSpPr>
        <p:spPr>
          <a:xfrm>
            <a:off x="6709227" y="2177143"/>
            <a:ext cx="1929833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>
            <p:ph idx="7" type="body"/>
          </p:nvPr>
        </p:nvSpPr>
        <p:spPr>
          <a:xfrm>
            <a:off x="6849211" y="2284071"/>
            <a:ext cx="16843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17"/>
          <p:cNvSpPr txBox="1"/>
          <p:nvPr>
            <p:ph idx="8" type="body"/>
          </p:nvPr>
        </p:nvSpPr>
        <p:spPr>
          <a:xfrm>
            <a:off x="6849211" y="3214913"/>
            <a:ext cx="1684343" cy="33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527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Заголовок раздела">
  <p:cSld name="3_Заголовок раздела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43398" y="524934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/>
          <p:nvPr>
            <p:ph idx="2" type="pic"/>
          </p:nvPr>
        </p:nvSpPr>
        <p:spPr>
          <a:xfrm>
            <a:off x="4020423" y="3037418"/>
            <a:ext cx="5123578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8"/>
          <p:cNvSpPr/>
          <p:nvPr>
            <p:ph idx="3" type="pic"/>
          </p:nvPr>
        </p:nvSpPr>
        <p:spPr>
          <a:xfrm>
            <a:off x="841533" y="3037418"/>
            <a:ext cx="2904967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8"/>
          <p:cNvSpPr/>
          <p:nvPr>
            <p:ph idx="4" type="pic"/>
          </p:nvPr>
        </p:nvSpPr>
        <p:spPr>
          <a:xfrm>
            <a:off x="4020422" y="1"/>
            <a:ext cx="5123578" cy="269965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1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равнение">
  <p:cSld name="1_Сравнение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-1" y="0"/>
            <a:ext cx="46482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4975963" y="992188"/>
            <a:ext cx="3743495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6" name="Google Shape;196;p19"/>
          <p:cNvSpPr/>
          <p:nvPr>
            <p:ph idx="2" type="pic"/>
          </p:nvPr>
        </p:nvSpPr>
        <p:spPr>
          <a:xfrm>
            <a:off x="445636" y="696686"/>
            <a:ext cx="3680390" cy="5476647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9"/>
          <p:cNvSpPr/>
          <p:nvPr/>
        </p:nvSpPr>
        <p:spPr>
          <a:xfrm>
            <a:off x="4898635" y="684668"/>
            <a:ext cx="390404" cy="3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598630" y="375784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7607383" y="6173333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Два объекта">
  <p:cSld name="7_Два объекта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704851" y="1891052"/>
            <a:ext cx="1959428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628650" y="565489"/>
            <a:ext cx="78074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0"/>
          <p:cNvSpPr/>
          <p:nvPr>
            <p:ph idx="2" type="pic"/>
          </p:nvPr>
        </p:nvSpPr>
        <p:spPr>
          <a:xfrm>
            <a:off x="935832" y="2195850"/>
            <a:ext cx="1959769" cy="4106863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0"/>
          <p:cNvSpPr/>
          <p:nvPr/>
        </p:nvSpPr>
        <p:spPr>
          <a:xfrm>
            <a:off x="3475264" y="1891052"/>
            <a:ext cx="1959428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>
            <p:ph idx="3" type="pic"/>
          </p:nvPr>
        </p:nvSpPr>
        <p:spPr>
          <a:xfrm>
            <a:off x="3706245" y="2195850"/>
            <a:ext cx="1959769" cy="4106863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0"/>
          <p:cNvSpPr/>
          <p:nvPr/>
        </p:nvSpPr>
        <p:spPr>
          <a:xfrm>
            <a:off x="6245338" y="1929037"/>
            <a:ext cx="1959428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>
            <p:ph idx="4" type="pic"/>
          </p:nvPr>
        </p:nvSpPr>
        <p:spPr>
          <a:xfrm>
            <a:off x="6476319" y="2233835"/>
            <a:ext cx="1959769" cy="4106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365124"/>
            <a:ext cx="9144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628650" y="1851661"/>
            <a:ext cx="7886700" cy="4274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Объект с подписью">
  <p:cSld name="1_Объект с подписью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66556" y="2548392"/>
            <a:ext cx="240574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/>
          <p:nvPr/>
        </p:nvSpPr>
        <p:spPr>
          <a:xfrm>
            <a:off x="3037115" y="-4764"/>
            <a:ext cx="6106886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>
            <p:ph idx="2" type="pic"/>
          </p:nvPr>
        </p:nvSpPr>
        <p:spPr>
          <a:xfrm>
            <a:off x="3037116" y="4281488"/>
            <a:ext cx="6106885" cy="2576512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3242413" y="457201"/>
            <a:ext cx="5531473" cy="334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13" name="Google Shape;213;p21"/>
          <p:cNvSpPr/>
          <p:nvPr/>
        </p:nvSpPr>
        <p:spPr>
          <a:xfrm>
            <a:off x="230251" y="2705712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8084457" y="3246725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8385892" y="2724456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7034824" y="3756936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Объект с подписью">
  <p:cSld name="2_Объект с подписью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3037115" y="-4764"/>
            <a:ext cx="6106886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3599059" y="1016000"/>
            <a:ext cx="4982998" cy="48097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>
            <p:ph idx="2" type="chart"/>
          </p:nvPr>
        </p:nvSpPr>
        <p:spPr>
          <a:xfrm>
            <a:off x="3682518" y="1149010"/>
            <a:ext cx="4816079" cy="459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466556" y="3478675"/>
            <a:ext cx="2405742" cy="1745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466556" y="2548392"/>
            <a:ext cx="240574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/>
          <p:nvPr/>
        </p:nvSpPr>
        <p:spPr>
          <a:xfrm>
            <a:off x="230251" y="2705712"/>
            <a:ext cx="220727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8084458" y="5745962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8385893" y="5223693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034825" y="6256173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Объект с подписью">
  <p:cSld name="3_Объект с подписью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731750" y="840014"/>
            <a:ext cx="4841736" cy="1131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/>
          <p:nvPr/>
        </p:nvSpPr>
        <p:spPr>
          <a:xfrm>
            <a:off x="7979229" y="5545139"/>
            <a:ext cx="1164771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>
            <p:ph idx="2" type="chart"/>
          </p:nvPr>
        </p:nvSpPr>
        <p:spPr>
          <a:xfrm>
            <a:off x="731750" y="2278743"/>
            <a:ext cx="7582529" cy="2959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3"/>
          <p:cNvSpPr/>
          <p:nvPr>
            <p:ph idx="3" type="pic"/>
          </p:nvPr>
        </p:nvSpPr>
        <p:spPr>
          <a:xfrm>
            <a:off x="1" y="5545138"/>
            <a:ext cx="7956947" cy="1312862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Заголовок раздела">
  <p:cSld name="4_Заголовок раздела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843398" y="524934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4"/>
          <p:cNvSpPr/>
          <p:nvPr>
            <p:ph idx="2" type="pic"/>
          </p:nvPr>
        </p:nvSpPr>
        <p:spPr>
          <a:xfrm>
            <a:off x="1003257" y="2993875"/>
            <a:ext cx="2713581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4"/>
          <p:cNvSpPr/>
          <p:nvPr/>
        </p:nvSpPr>
        <p:spPr>
          <a:xfrm>
            <a:off x="0" y="2993875"/>
            <a:ext cx="1003257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>
            <p:ph idx="3" type="pic"/>
          </p:nvPr>
        </p:nvSpPr>
        <p:spPr>
          <a:xfrm>
            <a:off x="3716838" y="2993875"/>
            <a:ext cx="2713581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4"/>
          <p:cNvSpPr/>
          <p:nvPr>
            <p:ph idx="4" type="pic"/>
          </p:nvPr>
        </p:nvSpPr>
        <p:spPr>
          <a:xfrm>
            <a:off x="6430419" y="2993875"/>
            <a:ext cx="2713581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1331348" y="532693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5" type="body"/>
          </p:nvPr>
        </p:nvSpPr>
        <p:spPr>
          <a:xfrm>
            <a:off x="4044929" y="532693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6" type="body"/>
          </p:nvPr>
        </p:nvSpPr>
        <p:spPr>
          <a:xfrm>
            <a:off x="6758510" y="532693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3" name="Google Shape;243;p24"/>
          <p:cNvSpPr/>
          <p:nvPr/>
        </p:nvSpPr>
        <p:spPr>
          <a:xfrm>
            <a:off x="7429590" y="718316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8043919" y="1311095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668423" y="5713697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равнение">
  <p:cSld name="2_Сравнение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-1" y="1"/>
            <a:ext cx="5463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>
            <p:ph idx="2" type="pic"/>
          </p:nvPr>
        </p:nvSpPr>
        <p:spPr>
          <a:xfrm>
            <a:off x="5463610" y="1"/>
            <a:ext cx="3680390" cy="2946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25"/>
          <p:cNvSpPr/>
          <p:nvPr>
            <p:ph idx="3" type="pic"/>
          </p:nvPr>
        </p:nvSpPr>
        <p:spPr>
          <a:xfrm>
            <a:off x="5463610" y="2946402"/>
            <a:ext cx="3680390" cy="2452913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25"/>
          <p:cNvSpPr/>
          <p:nvPr>
            <p:ph idx="4" type="pic"/>
          </p:nvPr>
        </p:nvSpPr>
        <p:spPr>
          <a:xfrm>
            <a:off x="5463610" y="5399314"/>
            <a:ext cx="3680390" cy="1458686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447505" y="2061030"/>
            <a:ext cx="4559923" cy="428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447505" y="560010"/>
            <a:ext cx="4164029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5"/>
          <p:cNvSpPr/>
          <p:nvPr/>
        </p:nvSpPr>
        <p:spPr>
          <a:xfrm rot="5400000">
            <a:off x="26248" y="5772211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 rot="5400000">
            <a:off x="869188" y="6057692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/>
          <p:nvPr/>
        </p:nvSpPr>
        <p:spPr>
          <a:xfrm rot="5400000">
            <a:off x="458118" y="4909129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равнение">
  <p:cSld name="3_Сравнение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8186057" y="0"/>
            <a:ext cx="9579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>
            <p:ph idx="2" type="pic"/>
          </p:nvPr>
        </p:nvSpPr>
        <p:spPr>
          <a:xfrm>
            <a:off x="0" y="1"/>
            <a:ext cx="8164116" cy="3468914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26"/>
          <p:cNvSpPr/>
          <p:nvPr/>
        </p:nvSpPr>
        <p:spPr>
          <a:xfrm>
            <a:off x="1393372" y="4038337"/>
            <a:ext cx="489857" cy="4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09599" y="477500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p26"/>
          <p:cNvSpPr/>
          <p:nvPr/>
        </p:nvSpPr>
        <p:spPr>
          <a:xfrm>
            <a:off x="3761014" y="4038337"/>
            <a:ext cx="489857" cy="4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>
            <p:ph idx="3" type="body"/>
          </p:nvPr>
        </p:nvSpPr>
        <p:spPr>
          <a:xfrm>
            <a:off x="2977241" y="477500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3" name="Google Shape;263;p26"/>
          <p:cNvSpPr/>
          <p:nvPr/>
        </p:nvSpPr>
        <p:spPr>
          <a:xfrm>
            <a:off x="6128656" y="4038337"/>
            <a:ext cx="489857" cy="4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>
            <p:ph idx="4" type="body"/>
          </p:nvPr>
        </p:nvSpPr>
        <p:spPr>
          <a:xfrm>
            <a:off x="5344883" y="477500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Сравнение">
  <p:cSld name="4_Сравнение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/>
          <p:nvPr>
            <p:ph idx="2" type="pic"/>
          </p:nvPr>
        </p:nvSpPr>
        <p:spPr>
          <a:xfrm>
            <a:off x="8050" y="2815771"/>
            <a:ext cx="1406171" cy="3119408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447506" y="944011"/>
            <a:ext cx="3689067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7"/>
          <p:cNvSpPr/>
          <p:nvPr/>
        </p:nvSpPr>
        <p:spPr>
          <a:xfrm>
            <a:off x="4341610" y="0"/>
            <a:ext cx="429985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4572001" y="560009"/>
            <a:ext cx="3762615" cy="5782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71" name="Google Shape;271;p27"/>
          <p:cNvSpPr/>
          <p:nvPr>
            <p:ph idx="3" type="pic"/>
          </p:nvPr>
        </p:nvSpPr>
        <p:spPr>
          <a:xfrm>
            <a:off x="1427985" y="2815771"/>
            <a:ext cx="1490102" cy="3119408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27"/>
          <p:cNvSpPr/>
          <p:nvPr>
            <p:ph idx="4" type="pic"/>
          </p:nvPr>
        </p:nvSpPr>
        <p:spPr>
          <a:xfrm>
            <a:off x="2926763" y="2815771"/>
            <a:ext cx="1406171" cy="31194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Сравнение">
  <p:cSld name="5_Сравнение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>
            <p:ph idx="2" type="pic"/>
          </p:nvPr>
        </p:nvSpPr>
        <p:spPr>
          <a:xfrm>
            <a:off x="4060372" y="1"/>
            <a:ext cx="5083628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28"/>
          <p:cNvSpPr txBox="1"/>
          <p:nvPr>
            <p:ph type="title"/>
          </p:nvPr>
        </p:nvSpPr>
        <p:spPr>
          <a:xfrm>
            <a:off x="3080657" y="1156203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8"/>
          <p:cNvSpPr txBox="1"/>
          <p:nvPr/>
        </p:nvSpPr>
        <p:spPr>
          <a:xfrm>
            <a:off x="6092166" y="1156203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3080657" y="3776031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6092166" y="3776031"/>
            <a:ext cx="2612572" cy="202354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473284" y="2039935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Образец заголовка</a:t>
            </a:r>
            <a:endParaRPr b="0" i="0" sz="3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Сравнение">
  <p:cSld name="6_Сравнение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447505" y="560010"/>
            <a:ext cx="816309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834191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3582834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288" name="Google Shape;288;p29"/>
          <p:cNvGrpSpPr/>
          <p:nvPr/>
        </p:nvGrpSpPr>
        <p:grpSpPr>
          <a:xfrm>
            <a:off x="923358" y="2625079"/>
            <a:ext cx="7297285" cy="1800000"/>
            <a:chOff x="1020860" y="460581"/>
            <a:chExt cx="7297285" cy="1800000"/>
          </a:xfrm>
        </p:grpSpPr>
        <p:sp>
          <p:nvSpPr>
            <p:cNvPr id="289" name="Google Shape;289;p29"/>
            <p:cNvSpPr/>
            <p:nvPr/>
          </p:nvSpPr>
          <p:spPr>
            <a:xfrm>
              <a:off x="1020860" y="460581"/>
              <a:ext cx="1800000" cy="18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769503" y="460581"/>
              <a:ext cx="1800000" cy="18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518145" y="460581"/>
              <a:ext cx="1800000" cy="18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9"/>
          <p:cNvSpPr txBox="1"/>
          <p:nvPr>
            <p:ph idx="3" type="body"/>
          </p:nvPr>
        </p:nvSpPr>
        <p:spPr>
          <a:xfrm>
            <a:off x="6331477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3" name="Google Shape;293;p29"/>
          <p:cNvSpPr/>
          <p:nvPr/>
        </p:nvSpPr>
        <p:spPr>
          <a:xfrm rot="5400000">
            <a:off x="26247" y="5772209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 rot="5400000">
            <a:off x="869187" y="586900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 rot="5400000">
            <a:off x="124862" y="447354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 rot="5400000">
            <a:off x="7689111" y="-225627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 rot="5400000">
            <a:off x="8556110" y="55911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Сравнение">
  <p:cSld name="7_Сравнение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/>
          <p:nvPr>
            <p:ph idx="2" type="pic"/>
          </p:nvPr>
        </p:nvSpPr>
        <p:spPr>
          <a:xfrm>
            <a:off x="923358" y="2625080"/>
            <a:ext cx="1799199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30"/>
          <p:cNvSpPr/>
          <p:nvPr>
            <p:ph idx="3" type="pic"/>
          </p:nvPr>
        </p:nvSpPr>
        <p:spPr>
          <a:xfrm>
            <a:off x="3671199" y="2627842"/>
            <a:ext cx="1800802" cy="1797237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0"/>
          <p:cNvSpPr/>
          <p:nvPr>
            <p:ph idx="4" type="pic"/>
          </p:nvPr>
        </p:nvSpPr>
        <p:spPr>
          <a:xfrm>
            <a:off x="6420643" y="2625079"/>
            <a:ext cx="1800000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0"/>
          <p:cNvSpPr txBox="1"/>
          <p:nvPr>
            <p:ph type="title"/>
          </p:nvPr>
        </p:nvSpPr>
        <p:spPr>
          <a:xfrm>
            <a:off x="447505" y="560010"/>
            <a:ext cx="816309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834191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5" name="Google Shape;305;p30"/>
          <p:cNvSpPr txBox="1"/>
          <p:nvPr>
            <p:ph idx="5" type="body"/>
          </p:nvPr>
        </p:nvSpPr>
        <p:spPr>
          <a:xfrm>
            <a:off x="3582834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6" name="Google Shape;306;p30"/>
          <p:cNvSpPr txBox="1"/>
          <p:nvPr>
            <p:ph idx="6" type="body"/>
          </p:nvPr>
        </p:nvSpPr>
        <p:spPr>
          <a:xfrm>
            <a:off x="6331477" y="464461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7" name="Google Shape;307;p30"/>
          <p:cNvSpPr/>
          <p:nvPr/>
        </p:nvSpPr>
        <p:spPr>
          <a:xfrm rot="5400000">
            <a:off x="26247" y="5772209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/>
          <p:nvPr/>
        </p:nvSpPr>
        <p:spPr>
          <a:xfrm rot="5400000">
            <a:off x="869187" y="586900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/>
          <p:nvPr/>
        </p:nvSpPr>
        <p:spPr>
          <a:xfrm rot="5400000">
            <a:off x="124862" y="447354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 rot="5400000">
            <a:off x="7689111" y="-225627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 rot="5400000">
            <a:off x="8556110" y="55911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Рисунок с подписью">
  <p:cSld name="1_Рисунок с подписью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Сравнение">
  <p:cSld name="8_Сравнение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/>
          <p:nvPr/>
        </p:nvSpPr>
        <p:spPr>
          <a:xfrm>
            <a:off x="6403164" y="264818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3668808" y="264818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903242" y="2633674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 txBox="1"/>
          <p:nvPr>
            <p:ph type="title"/>
          </p:nvPr>
        </p:nvSpPr>
        <p:spPr>
          <a:xfrm>
            <a:off x="447505" y="734182"/>
            <a:ext cx="816309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Arial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834191" y="481878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8" name="Google Shape;318;p31"/>
          <p:cNvSpPr txBox="1"/>
          <p:nvPr>
            <p:ph idx="2" type="body"/>
          </p:nvPr>
        </p:nvSpPr>
        <p:spPr>
          <a:xfrm>
            <a:off x="3582834" y="481878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9" name="Google Shape;319;p31"/>
          <p:cNvSpPr txBox="1"/>
          <p:nvPr>
            <p:ph idx="3" type="body"/>
          </p:nvPr>
        </p:nvSpPr>
        <p:spPr>
          <a:xfrm>
            <a:off x="6331477" y="4818783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0" name="Google Shape;320;p31"/>
          <p:cNvSpPr/>
          <p:nvPr>
            <p:ph idx="4" type="pic"/>
          </p:nvPr>
        </p:nvSpPr>
        <p:spPr>
          <a:xfrm>
            <a:off x="995504" y="2784298"/>
            <a:ext cx="1800000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1"/>
          <p:cNvSpPr/>
          <p:nvPr>
            <p:ph idx="5" type="pic"/>
          </p:nvPr>
        </p:nvSpPr>
        <p:spPr>
          <a:xfrm>
            <a:off x="3744147" y="2784298"/>
            <a:ext cx="1800000" cy="18000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1"/>
          <p:cNvSpPr/>
          <p:nvPr>
            <p:ph idx="6" type="pic"/>
          </p:nvPr>
        </p:nvSpPr>
        <p:spPr>
          <a:xfrm>
            <a:off x="6492790" y="2784298"/>
            <a:ext cx="1800000" cy="180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Сравнение">
  <p:cSld name="9_Сравнение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0" y="1"/>
            <a:ext cx="4582886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353822" y="1931068"/>
            <a:ext cx="3875241" cy="61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6" name="Google Shape;326;p32"/>
          <p:cNvSpPr/>
          <p:nvPr>
            <p:ph idx="2" type="pic"/>
          </p:nvPr>
        </p:nvSpPr>
        <p:spPr>
          <a:xfrm>
            <a:off x="4582885" y="1"/>
            <a:ext cx="4561115" cy="3473599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32"/>
          <p:cNvSpPr/>
          <p:nvPr>
            <p:ph idx="3" type="pic"/>
          </p:nvPr>
        </p:nvSpPr>
        <p:spPr>
          <a:xfrm>
            <a:off x="0" y="3473601"/>
            <a:ext cx="4582886" cy="33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32"/>
          <p:cNvSpPr/>
          <p:nvPr/>
        </p:nvSpPr>
        <p:spPr>
          <a:xfrm>
            <a:off x="4582885" y="3473601"/>
            <a:ext cx="4582886" cy="338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>
            <p:ph idx="4" type="body"/>
          </p:nvPr>
        </p:nvSpPr>
        <p:spPr>
          <a:xfrm>
            <a:off x="353822" y="998613"/>
            <a:ext cx="3875241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950"/>
              <a:buNone/>
              <a:defRPr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0" name="Google Shape;330;p32"/>
          <p:cNvSpPr txBox="1"/>
          <p:nvPr>
            <p:ph idx="5" type="body"/>
          </p:nvPr>
        </p:nvSpPr>
        <p:spPr>
          <a:xfrm>
            <a:off x="4936708" y="5371590"/>
            <a:ext cx="3875241" cy="61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1" name="Google Shape;331;p32"/>
          <p:cNvSpPr txBox="1"/>
          <p:nvPr>
            <p:ph idx="6" type="body"/>
          </p:nvPr>
        </p:nvSpPr>
        <p:spPr>
          <a:xfrm>
            <a:off x="4936708" y="4439135"/>
            <a:ext cx="3875241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950"/>
              <a:buNone/>
              <a:defRPr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раздела">
  <p:cSld name="1_Заголовок раздела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43398" y="524934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058521" y="1375305"/>
            <a:ext cx="3643313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4020423" y="3037418"/>
            <a:ext cx="5123578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841533" y="3037418"/>
            <a:ext cx="2904967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570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7926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303089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>
  <p:cSld name="1_Пустой слайд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2" name="Google Shape;52;p6"/>
          <p:cNvSpPr/>
          <p:nvPr>
            <p:ph idx="2" type="pic"/>
          </p:nvPr>
        </p:nvSpPr>
        <p:spPr>
          <a:xfrm>
            <a:off x="0" y="988485"/>
            <a:ext cx="6457950" cy="341418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5777349" y="1580886"/>
            <a:ext cx="2738001" cy="2051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Arial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28650" y="4847962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3028950" y="484796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5429250" y="4842935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6171111" y="743935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423459" y="287616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484094" y="4884739"/>
            <a:ext cx="144556" cy="15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889522" y="4884739"/>
            <a:ext cx="144556" cy="15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5284694" y="4884739"/>
            <a:ext cx="144556" cy="15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раздела">
  <p:cSld name="2_Заголовок раздела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409733" y="2478089"/>
            <a:ext cx="364331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09733" y="5357814"/>
            <a:ext cx="3643313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6604000" y="0"/>
            <a:ext cx="2311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3" type="pic"/>
          </p:nvPr>
        </p:nvSpPr>
        <p:spPr>
          <a:xfrm>
            <a:off x="4216401" y="0"/>
            <a:ext cx="22987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/>
        </p:nvSpPr>
        <p:spPr>
          <a:xfrm>
            <a:off x="2919128" y="299372"/>
            <a:ext cx="542216" cy="56908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3461345" y="0"/>
            <a:ext cx="1001434" cy="105105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3070578" y="714494"/>
            <a:ext cx="781533" cy="82025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9018131" y="6191484"/>
            <a:ext cx="302203" cy="31717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8514350" y="6288920"/>
            <a:ext cx="542216" cy="56908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master">
  <p:cSld name="DEFAULT-mast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628651" y="2248429"/>
            <a:ext cx="2901950" cy="2361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>
            <a:off x="3949699" y="795868"/>
            <a:ext cx="4470401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3949699" y="2633134"/>
            <a:ext cx="4470401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949699" y="4470400"/>
            <a:ext cx="4470401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>
            <p:ph idx="2" type="pic"/>
          </p:nvPr>
        </p:nvSpPr>
        <p:spPr>
          <a:xfrm>
            <a:off x="3949304" y="795338"/>
            <a:ext cx="1562100" cy="1591733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8"/>
          <p:cNvSpPr/>
          <p:nvPr>
            <p:ph idx="3" type="pic"/>
          </p:nvPr>
        </p:nvSpPr>
        <p:spPr>
          <a:xfrm>
            <a:off x="3949304" y="2632604"/>
            <a:ext cx="1562100" cy="159226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8"/>
          <p:cNvSpPr/>
          <p:nvPr>
            <p:ph idx="4" type="pic"/>
          </p:nvPr>
        </p:nvSpPr>
        <p:spPr>
          <a:xfrm>
            <a:off x="3949304" y="4470134"/>
            <a:ext cx="1562100" cy="159226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5695950" y="1016190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5" type="body"/>
          </p:nvPr>
        </p:nvSpPr>
        <p:spPr>
          <a:xfrm>
            <a:off x="5695950" y="2834741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6" type="body"/>
          </p:nvPr>
        </p:nvSpPr>
        <p:spPr>
          <a:xfrm>
            <a:off x="5695950" y="4682144"/>
            <a:ext cx="2057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8237901" y="5793358"/>
            <a:ext cx="794657" cy="7956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8105205" y="6426000"/>
            <a:ext cx="430259" cy="43200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3228847" y="4470134"/>
            <a:ext cx="446477" cy="4464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3536943" y="4276486"/>
            <a:ext cx="276760" cy="2772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8669211" y="5399733"/>
            <a:ext cx="663241" cy="6624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олько заголовок">
  <p:cSld name="1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>
            <p:ph idx="2" type="pic"/>
          </p:nvPr>
        </p:nvSpPr>
        <p:spPr>
          <a:xfrm>
            <a:off x="-183524" y="-244699"/>
            <a:ext cx="9504609" cy="74053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2337209" y="2795195"/>
            <a:ext cx="4463143" cy="132556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3028950" y="365126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3028950" y="1825625"/>
            <a:ext cx="5486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188687" y="0"/>
            <a:ext cx="261982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/>
        </p:nvSpPr>
        <p:spPr>
          <a:xfrm>
            <a:off x="83223" y="6176963"/>
            <a:ext cx="305159" cy="3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493846" y="6047468"/>
            <a:ext cx="185072" cy="18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8313079" y="230190"/>
            <a:ext cx="390404" cy="3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ctrTitle"/>
          </p:nvPr>
        </p:nvSpPr>
        <p:spPr>
          <a:xfrm>
            <a:off x="1014608" y="2858518"/>
            <a:ext cx="6784230" cy="1601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ru-RU" sz="3000"/>
              <a:t>Медиатека</a:t>
            </a:r>
            <a:endParaRPr sz="3000"/>
          </a:p>
        </p:txBody>
      </p:sp>
      <p:sp>
        <p:nvSpPr>
          <p:cNvPr id="337" name="Google Shape;337;p33"/>
          <p:cNvSpPr txBox="1"/>
          <p:nvPr>
            <p:ph idx="1" type="subTitle"/>
          </p:nvPr>
        </p:nvSpPr>
        <p:spPr>
          <a:xfrm>
            <a:off x="1014608" y="4679018"/>
            <a:ext cx="6784230" cy="65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Тарутин Илья ПМИ-9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всего списка (было)</a:t>
            </a:r>
            <a:endParaRPr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6131574" cy="43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всего списка (стало)</a:t>
            </a:r>
            <a:endParaRPr/>
          </a:p>
        </p:txBody>
      </p:sp>
      <p:pic>
        <p:nvPicPr>
          <p:cNvPr id="401" name="Google Shape;4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6913618" cy="486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628650" y="365125"/>
            <a:ext cx="831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списка одного автора</a:t>
            </a:r>
            <a:endParaRPr/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75" y="2175775"/>
            <a:ext cx="8789451" cy="2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/>
          <p:nvPr>
            <p:ph type="title"/>
          </p:nvPr>
        </p:nvSpPr>
        <p:spPr>
          <a:xfrm>
            <a:off x="628650" y="365125"/>
            <a:ext cx="837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Сортировка списка периода лет</a:t>
            </a:r>
            <a:endParaRPr/>
          </a:p>
        </p:txBody>
      </p:sp>
      <p:pic>
        <p:nvPicPr>
          <p:cNvPr id="413" name="Google Shape;4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17375"/>
            <a:ext cx="8839198" cy="183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66600" y="2188900"/>
            <a:ext cx="9010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7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 Создать файл записей, в котором хранится информация об аудиозаписях в медиатеке: исполнитель, название трека, альбом, год выпуска, длительность, количество прослушиваний. Разработать и реализовать программу "Медиатека", которая считывает исходную информацию и позволяет на основе неё создавать следующие отчёты: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7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1.      Список всех аудиозаписей, отсортированный по следующему ключу: исполнитель (по возрастанию) + год выпуска (по убыванию) + количество прослушиваний (по убыванию).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7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2.      Список всех аудиозаписей конкретного исполнителя (вводится с клавиатуры), отсортированный по следующему ключу: альбом (по убыванию) + название трека (по возрастанию).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7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3.      Список всех аудиозаписей, выпущенных в период с N1 до N2 года (вводятся с клавиатуры), отсортированный по следующему ключу: год выпуска (по убыванию) + исполнитель (по возрастанию).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727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Создать базу аудиозаписей, включающую не менее 25 записей и на основе неё сформировать все указанные списки. </a:t>
            </a:r>
            <a:r>
              <a:rPr lang="ru-RU" sz="1100" u="sng">
                <a:solidFill>
                  <a:schemeClr val="dk1"/>
                </a:solidFill>
              </a:rPr>
              <a:t>Взаимодействие с базой данных обеспечивается отдельными функциями – добавление/удаление/изменение записи, вывода на экран всей базы и отдельно сформированных списков.</a:t>
            </a:r>
            <a:r>
              <a:rPr lang="ru-RU" sz="1100">
                <a:solidFill>
                  <a:schemeClr val="dk1"/>
                </a:solidFill>
              </a:rPr>
              <a:t> Интерфейс пользователя удобнее организовать в виде меню с выбором соответствующего действия. В программе обязательно наличие дружественного интерфейса и защиты от некорректного пользовательского ввода.  База должна содержать такие записи, чтобы во всех списках явно прослеживался заданный вид сортировки по всем ключам. Для сортировки записей использовать метод Хоара.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Блок-схема</a:t>
            </a:r>
            <a:endParaRPr/>
          </a:p>
        </p:txBody>
      </p:sp>
      <p:pic>
        <p:nvPicPr>
          <p:cNvPr id="349" name="Google Shape;3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200"/>
            <a:ext cx="9143998" cy="372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Показать весь список</a:t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8" cy="406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Добавление элемента</a:t>
            </a:r>
            <a:endParaRPr/>
          </a:p>
        </p:txBody>
      </p:sp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295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954484"/>
            <a:ext cx="8839202" cy="69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Удаление</a:t>
            </a:r>
            <a:r>
              <a:rPr lang="ru-RU"/>
              <a:t> элемента (по id)</a:t>
            </a:r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200" cy="40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628650" y="365125"/>
            <a:ext cx="83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Удаление элемента (по песне)</a:t>
            </a:r>
            <a:endParaRPr/>
          </a:p>
        </p:txBody>
      </p:sp>
      <p:pic>
        <p:nvPicPr>
          <p:cNvPr id="374" name="Google Shape;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839200" cy="2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Изменение элемента (по id)</a:t>
            </a:r>
            <a:endParaRPr/>
          </a:p>
        </p:txBody>
      </p:sp>
      <p:pic>
        <p:nvPicPr>
          <p:cNvPr id="380" name="Google Shape;3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203" cy="349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93666"/>
            <a:ext cx="8839199" cy="49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628650" y="365125"/>
            <a:ext cx="841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Изменение элемента (по песне)</a:t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58350"/>
            <a:ext cx="8839199" cy="87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0637"/>
            <a:ext cx="8839200" cy="87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94237"/>
            <a:ext cx="5503535" cy="169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