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b2ebd8c92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g2b2ebd8c92a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b2ebd8c92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2b2ebd8c92a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b2ebd8c92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g2b2ebd8c92a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b2ebd8c92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g2b2ebd8c92a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b2ebd8c92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g2b2ebd8c92a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b2ebd8c92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2b2ebd8c92a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b2ebd8c92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g2b2ebd8c92a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b2ebd8c92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2b2ebd8c92a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b2ebd8c92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g2b2ebd8c92a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b2ebd8c92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g2b2ebd8c92a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b2ebd8c92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g2b2ebd8c92a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>
  <p:cSld name="Титульный слайд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1" y="0"/>
            <a:ext cx="916162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1014608" y="2858518"/>
            <a:ext cx="6784230" cy="16017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014608" y="4679018"/>
            <a:ext cx="6784230" cy="65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4151" y="764789"/>
            <a:ext cx="1187679" cy="118767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744151" y="2559028"/>
            <a:ext cx="104721" cy="27079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7291318" y="229031"/>
            <a:ext cx="662088" cy="694891"/>
          </a:xfrm>
          <a:prstGeom prst="rect">
            <a:avLst/>
          </a:prstGeom>
          <a:solidFill>
            <a:schemeClr val="lt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7938800" y="-28046"/>
            <a:ext cx="1222829" cy="1283414"/>
          </a:xfrm>
          <a:prstGeom prst="rect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7542112" y="644154"/>
            <a:ext cx="954313" cy="1001594"/>
          </a:xfrm>
          <a:prstGeom prst="rect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8102086" y="5169133"/>
            <a:ext cx="1059543" cy="1112038"/>
          </a:xfrm>
          <a:prstGeom prst="rect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8403521" y="4646864"/>
            <a:ext cx="573678" cy="602101"/>
          </a:xfrm>
          <a:prstGeom prst="rect">
            <a:avLst/>
          </a:prstGeom>
          <a:solidFill>
            <a:schemeClr val="lt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7800295" y="5664686"/>
            <a:ext cx="993018" cy="1042217"/>
          </a:xfrm>
          <a:prstGeom prst="rect">
            <a:avLst/>
          </a:prstGeom>
          <a:solidFill>
            <a:schemeClr val="lt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7019030" y="3948216"/>
            <a:ext cx="595302" cy="624796"/>
          </a:xfrm>
          <a:prstGeom prst="rect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7429825" y="3754568"/>
            <a:ext cx="369013" cy="387296"/>
          </a:xfrm>
          <a:prstGeom prst="rect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8262844" y="2514070"/>
            <a:ext cx="369013" cy="387296"/>
          </a:xfrm>
          <a:prstGeom prst="rect">
            <a:avLst/>
          </a:prstGeom>
          <a:solidFill>
            <a:schemeClr val="lt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375138" y="5969054"/>
            <a:ext cx="369013" cy="387296"/>
          </a:xfrm>
          <a:prstGeom prst="rect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7536527" y="6094197"/>
            <a:ext cx="369013" cy="387296"/>
          </a:xfrm>
          <a:prstGeom prst="rect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Заголовок и объект">
  <p:cSld name="2_Заголовок и объект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"/>
          <p:cNvSpPr txBox="1"/>
          <p:nvPr>
            <p:ph type="title"/>
          </p:nvPr>
        </p:nvSpPr>
        <p:spPr>
          <a:xfrm>
            <a:off x="3028950" y="365126"/>
            <a:ext cx="5486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  <a:defRPr sz="4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1"/>
          <p:cNvSpPr txBox="1"/>
          <p:nvPr>
            <p:ph idx="1" type="body"/>
          </p:nvPr>
        </p:nvSpPr>
        <p:spPr>
          <a:xfrm>
            <a:off x="3028950" y="1973944"/>
            <a:ext cx="5486400" cy="5805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1"/>
          <p:cNvSpPr/>
          <p:nvPr>
            <p:ph idx="2" type="pic"/>
          </p:nvPr>
        </p:nvSpPr>
        <p:spPr>
          <a:xfrm>
            <a:off x="188687" y="0"/>
            <a:ext cx="2619828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11"/>
          <p:cNvSpPr txBox="1"/>
          <p:nvPr>
            <p:ph idx="3" type="body"/>
          </p:nvPr>
        </p:nvSpPr>
        <p:spPr>
          <a:xfrm>
            <a:off x="3028950" y="2554515"/>
            <a:ext cx="5486400" cy="5805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0" sz="15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11"/>
          <p:cNvSpPr txBox="1"/>
          <p:nvPr>
            <p:ph idx="4" type="body"/>
          </p:nvPr>
        </p:nvSpPr>
        <p:spPr>
          <a:xfrm>
            <a:off x="3028950" y="3534230"/>
            <a:ext cx="5486400" cy="5805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11"/>
          <p:cNvSpPr txBox="1"/>
          <p:nvPr>
            <p:ph idx="5" type="body"/>
          </p:nvPr>
        </p:nvSpPr>
        <p:spPr>
          <a:xfrm>
            <a:off x="3028950" y="4114801"/>
            <a:ext cx="5486400" cy="5805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0" sz="15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11"/>
          <p:cNvSpPr txBox="1"/>
          <p:nvPr>
            <p:ph idx="6" type="body"/>
          </p:nvPr>
        </p:nvSpPr>
        <p:spPr>
          <a:xfrm>
            <a:off x="3028950" y="5116286"/>
            <a:ext cx="5486400" cy="5805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11"/>
          <p:cNvSpPr txBox="1"/>
          <p:nvPr>
            <p:ph idx="7" type="body"/>
          </p:nvPr>
        </p:nvSpPr>
        <p:spPr>
          <a:xfrm>
            <a:off x="3028950" y="5696857"/>
            <a:ext cx="5486400" cy="5805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0" sz="15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11"/>
          <p:cNvSpPr/>
          <p:nvPr/>
        </p:nvSpPr>
        <p:spPr>
          <a:xfrm>
            <a:off x="83223" y="6176963"/>
            <a:ext cx="305159" cy="30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1"/>
          <p:cNvSpPr/>
          <p:nvPr/>
        </p:nvSpPr>
        <p:spPr>
          <a:xfrm>
            <a:off x="493846" y="6047468"/>
            <a:ext cx="185072" cy="18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1"/>
          <p:cNvSpPr/>
          <p:nvPr/>
        </p:nvSpPr>
        <p:spPr>
          <a:xfrm>
            <a:off x="8313079" y="230190"/>
            <a:ext cx="390404" cy="3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Два объекта">
  <p:cSld name="2_Два объекта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2"/>
          <p:cNvSpPr/>
          <p:nvPr/>
        </p:nvSpPr>
        <p:spPr>
          <a:xfrm>
            <a:off x="628650" y="2177144"/>
            <a:ext cx="3694339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2"/>
          <p:cNvSpPr/>
          <p:nvPr/>
        </p:nvSpPr>
        <p:spPr>
          <a:xfrm>
            <a:off x="4821012" y="2177144"/>
            <a:ext cx="3694339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2"/>
          <p:cNvSpPr/>
          <p:nvPr/>
        </p:nvSpPr>
        <p:spPr>
          <a:xfrm>
            <a:off x="1971648" y="1937433"/>
            <a:ext cx="1008342" cy="83479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2"/>
          <p:cNvSpPr/>
          <p:nvPr/>
        </p:nvSpPr>
        <p:spPr>
          <a:xfrm>
            <a:off x="6125613" y="1882894"/>
            <a:ext cx="1085134" cy="83479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2"/>
          <p:cNvSpPr txBox="1"/>
          <p:nvPr>
            <p:ph idx="1" type="body"/>
          </p:nvPr>
        </p:nvSpPr>
        <p:spPr>
          <a:xfrm>
            <a:off x="820861" y="2846730"/>
            <a:ext cx="322439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9" name="Google Shape;119;p12"/>
          <p:cNvSpPr txBox="1"/>
          <p:nvPr>
            <p:ph idx="2" type="body"/>
          </p:nvPr>
        </p:nvSpPr>
        <p:spPr>
          <a:xfrm>
            <a:off x="820861" y="3670643"/>
            <a:ext cx="3224390" cy="2904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1pPr>
            <a:lvl2pPr indent="-3048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29527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3pPr>
            <a:lvl4pPr indent="-2857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12"/>
          <p:cNvSpPr txBox="1"/>
          <p:nvPr>
            <p:ph idx="3" type="body"/>
          </p:nvPr>
        </p:nvSpPr>
        <p:spPr>
          <a:xfrm>
            <a:off x="5011861" y="2846730"/>
            <a:ext cx="322439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1" name="Google Shape;121;p12"/>
          <p:cNvSpPr txBox="1"/>
          <p:nvPr>
            <p:ph idx="4" type="body"/>
          </p:nvPr>
        </p:nvSpPr>
        <p:spPr>
          <a:xfrm>
            <a:off x="5011861" y="3670643"/>
            <a:ext cx="3224390" cy="2904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1pPr>
            <a:lvl2pPr indent="-3048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29527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3pPr>
            <a:lvl4pPr indent="-2857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Два объекта">
  <p:cSld name="1_Два объекта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"/>
          <p:cNvSpPr/>
          <p:nvPr/>
        </p:nvSpPr>
        <p:spPr>
          <a:xfrm>
            <a:off x="628650" y="2177144"/>
            <a:ext cx="2234293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3"/>
          <p:cNvSpPr/>
          <p:nvPr/>
        </p:nvSpPr>
        <p:spPr>
          <a:xfrm>
            <a:off x="3454854" y="2177144"/>
            <a:ext cx="2234293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3"/>
          <p:cNvSpPr/>
          <p:nvPr/>
        </p:nvSpPr>
        <p:spPr>
          <a:xfrm>
            <a:off x="6281057" y="2177143"/>
            <a:ext cx="2234293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3"/>
          <p:cNvSpPr/>
          <p:nvPr/>
        </p:nvSpPr>
        <p:spPr>
          <a:xfrm>
            <a:off x="1310368" y="1937433"/>
            <a:ext cx="870857" cy="83479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3"/>
          <p:cNvSpPr/>
          <p:nvPr/>
        </p:nvSpPr>
        <p:spPr>
          <a:xfrm>
            <a:off x="4136571" y="1882894"/>
            <a:ext cx="870857" cy="83479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3"/>
          <p:cNvSpPr/>
          <p:nvPr/>
        </p:nvSpPr>
        <p:spPr>
          <a:xfrm>
            <a:off x="6962775" y="1882894"/>
            <a:ext cx="870857" cy="83479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3"/>
          <p:cNvSpPr txBox="1"/>
          <p:nvPr>
            <p:ph idx="1" type="body"/>
          </p:nvPr>
        </p:nvSpPr>
        <p:spPr>
          <a:xfrm>
            <a:off x="771355" y="2846730"/>
            <a:ext cx="195007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31" name="Google Shape;131;p13"/>
          <p:cNvSpPr txBox="1"/>
          <p:nvPr>
            <p:ph idx="2" type="body"/>
          </p:nvPr>
        </p:nvSpPr>
        <p:spPr>
          <a:xfrm>
            <a:off x="771355" y="3670643"/>
            <a:ext cx="1950074" cy="2904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13"/>
          <p:cNvSpPr txBox="1"/>
          <p:nvPr>
            <p:ph idx="3" type="body"/>
          </p:nvPr>
        </p:nvSpPr>
        <p:spPr>
          <a:xfrm>
            <a:off x="3596198" y="2846730"/>
            <a:ext cx="195007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33" name="Google Shape;133;p13"/>
          <p:cNvSpPr txBox="1"/>
          <p:nvPr>
            <p:ph idx="4" type="body"/>
          </p:nvPr>
        </p:nvSpPr>
        <p:spPr>
          <a:xfrm>
            <a:off x="3596198" y="3670643"/>
            <a:ext cx="1950074" cy="2904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13"/>
          <p:cNvSpPr txBox="1"/>
          <p:nvPr>
            <p:ph idx="5" type="body"/>
          </p:nvPr>
        </p:nvSpPr>
        <p:spPr>
          <a:xfrm>
            <a:off x="6421041" y="2843667"/>
            <a:ext cx="195007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35" name="Google Shape;135;p13"/>
          <p:cNvSpPr txBox="1"/>
          <p:nvPr>
            <p:ph idx="6" type="body"/>
          </p:nvPr>
        </p:nvSpPr>
        <p:spPr>
          <a:xfrm>
            <a:off x="6421041" y="3667580"/>
            <a:ext cx="1950074" cy="2904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Два объекта">
  <p:cSld name="3_Два объекта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/>
          <p:nvPr/>
        </p:nvSpPr>
        <p:spPr>
          <a:xfrm>
            <a:off x="508907" y="2177144"/>
            <a:ext cx="1929833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4"/>
          <p:cNvSpPr/>
          <p:nvPr/>
        </p:nvSpPr>
        <p:spPr>
          <a:xfrm>
            <a:off x="2578213" y="2177144"/>
            <a:ext cx="1929833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4"/>
          <p:cNvSpPr/>
          <p:nvPr/>
        </p:nvSpPr>
        <p:spPr>
          <a:xfrm>
            <a:off x="4639410" y="2177143"/>
            <a:ext cx="1929833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4"/>
          <p:cNvSpPr/>
          <p:nvPr/>
        </p:nvSpPr>
        <p:spPr>
          <a:xfrm>
            <a:off x="1103539" y="1937433"/>
            <a:ext cx="752189" cy="752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4"/>
          <p:cNvSpPr/>
          <p:nvPr/>
        </p:nvSpPr>
        <p:spPr>
          <a:xfrm>
            <a:off x="3172844" y="1882894"/>
            <a:ext cx="752189" cy="752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4"/>
          <p:cNvSpPr/>
          <p:nvPr/>
        </p:nvSpPr>
        <p:spPr>
          <a:xfrm>
            <a:off x="5234041" y="1882894"/>
            <a:ext cx="752189" cy="752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4"/>
          <p:cNvSpPr txBox="1"/>
          <p:nvPr>
            <p:ph idx="1" type="body"/>
          </p:nvPr>
        </p:nvSpPr>
        <p:spPr>
          <a:xfrm>
            <a:off x="651613" y="2846730"/>
            <a:ext cx="168434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45" name="Google Shape;145;p14"/>
          <p:cNvSpPr txBox="1"/>
          <p:nvPr>
            <p:ph idx="2" type="body"/>
          </p:nvPr>
        </p:nvSpPr>
        <p:spPr>
          <a:xfrm>
            <a:off x="651613" y="3670643"/>
            <a:ext cx="1684343" cy="2904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1pPr>
            <a:lvl2pPr indent="-3048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29527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3pPr>
            <a:lvl4pPr indent="-2857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14"/>
          <p:cNvSpPr txBox="1"/>
          <p:nvPr>
            <p:ph idx="3" type="body"/>
          </p:nvPr>
        </p:nvSpPr>
        <p:spPr>
          <a:xfrm>
            <a:off x="2719558" y="2846730"/>
            <a:ext cx="168434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47" name="Google Shape;147;p14"/>
          <p:cNvSpPr txBox="1"/>
          <p:nvPr>
            <p:ph idx="4" type="body"/>
          </p:nvPr>
        </p:nvSpPr>
        <p:spPr>
          <a:xfrm>
            <a:off x="2719558" y="3670643"/>
            <a:ext cx="1684343" cy="2904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1pPr>
            <a:lvl2pPr indent="-3048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29527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3pPr>
            <a:lvl4pPr indent="-2857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14"/>
          <p:cNvSpPr txBox="1"/>
          <p:nvPr>
            <p:ph idx="5" type="body"/>
          </p:nvPr>
        </p:nvSpPr>
        <p:spPr>
          <a:xfrm>
            <a:off x="4779394" y="2843667"/>
            <a:ext cx="168434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49" name="Google Shape;149;p14"/>
          <p:cNvSpPr txBox="1"/>
          <p:nvPr>
            <p:ph idx="6" type="body"/>
          </p:nvPr>
        </p:nvSpPr>
        <p:spPr>
          <a:xfrm>
            <a:off x="4779394" y="3667580"/>
            <a:ext cx="1684343" cy="2904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1pPr>
            <a:lvl2pPr indent="-3048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29527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3pPr>
            <a:lvl4pPr indent="-2857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14"/>
          <p:cNvSpPr/>
          <p:nvPr/>
        </p:nvSpPr>
        <p:spPr>
          <a:xfrm>
            <a:off x="6709227" y="2177143"/>
            <a:ext cx="1929833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4"/>
          <p:cNvSpPr/>
          <p:nvPr/>
        </p:nvSpPr>
        <p:spPr>
          <a:xfrm>
            <a:off x="7303858" y="1882894"/>
            <a:ext cx="752189" cy="752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4"/>
          <p:cNvSpPr txBox="1"/>
          <p:nvPr>
            <p:ph idx="7" type="body"/>
          </p:nvPr>
        </p:nvSpPr>
        <p:spPr>
          <a:xfrm>
            <a:off x="6849211" y="2843667"/>
            <a:ext cx="168434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53" name="Google Shape;153;p14"/>
          <p:cNvSpPr txBox="1"/>
          <p:nvPr>
            <p:ph idx="8" type="body"/>
          </p:nvPr>
        </p:nvSpPr>
        <p:spPr>
          <a:xfrm>
            <a:off x="6849211" y="3667580"/>
            <a:ext cx="1684343" cy="2904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1pPr>
            <a:lvl2pPr indent="-3048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29527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3pPr>
            <a:lvl4pPr indent="-2857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Два объекта">
  <p:cSld name="4_Два объекта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"/>
          <p:cNvSpPr/>
          <p:nvPr/>
        </p:nvSpPr>
        <p:spPr>
          <a:xfrm>
            <a:off x="628650" y="2177144"/>
            <a:ext cx="3694339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5"/>
          <p:cNvSpPr txBox="1"/>
          <p:nvPr>
            <p:ph type="title"/>
          </p:nvPr>
        </p:nvSpPr>
        <p:spPr>
          <a:xfrm>
            <a:off x="628650" y="568553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5"/>
          <p:cNvSpPr/>
          <p:nvPr/>
        </p:nvSpPr>
        <p:spPr>
          <a:xfrm>
            <a:off x="4821012" y="2177144"/>
            <a:ext cx="3694339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5"/>
          <p:cNvSpPr txBox="1"/>
          <p:nvPr>
            <p:ph idx="1" type="body"/>
          </p:nvPr>
        </p:nvSpPr>
        <p:spPr>
          <a:xfrm>
            <a:off x="820861" y="2360275"/>
            <a:ext cx="322439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59" name="Google Shape;159;p15"/>
          <p:cNvSpPr txBox="1"/>
          <p:nvPr>
            <p:ph idx="2" type="body"/>
          </p:nvPr>
        </p:nvSpPr>
        <p:spPr>
          <a:xfrm>
            <a:off x="820861" y="3367320"/>
            <a:ext cx="3224390" cy="320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1pPr>
            <a:lvl2pPr indent="-3048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29527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3pPr>
            <a:lvl4pPr indent="-2857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15"/>
          <p:cNvSpPr txBox="1"/>
          <p:nvPr>
            <p:ph idx="3" type="body"/>
          </p:nvPr>
        </p:nvSpPr>
        <p:spPr>
          <a:xfrm>
            <a:off x="5011861" y="2360275"/>
            <a:ext cx="322439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61" name="Google Shape;161;p15"/>
          <p:cNvSpPr txBox="1"/>
          <p:nvPr>
            <p:ph idx="4" type="body"/>
          </p:nvPr>
        </p:nvSpPr>
        <p:spPr>
          <a:xfrm>
            <a:off x="5011861" y="3367320"/>
            <a:ext cx="3224390" cy="320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1pPr>
            <a:lvl2pPr indent="-3048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29527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3pPr>
            <a:lvl4pPr indent="-2857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Два объекта">
  <p:cSld name="5_Два объекта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/>
          <p:nvPr/>
        </p:nvSpPr>
        <p:spPr>
          <a:xfrm>
            <a:off x="628650" y="2177144"/>
            <a:ext cx="2234293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6"/>
          <p:cNvSpPr txBox="1"/>
          <p:nvPr>
            <p:ph type="title"/>
          </p:nvPr>
        </p:nvSpPr>
        <p:spPr>
          <a:xfrm>
            <a:off x="628650" y="56548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6"/>
          <p:cNvSpPr/>
          <p:nvPr/>
        </p:nvSpPr>
        <p:spPr>
          <a:xfrm>
            <a:off x="3454854" y="2177144"/>
            <a:ext cx="2234293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6"/>
          <p:cNvSpPr/>
          <p:nvPr/>
        </p:nvSpPr>
        <p:spPr>
          <a:xfrm>
            <a:off x="6281057" y="2177143"/>
            <a:ext cx="2234293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6"/>
          <p:cNvSpPr txBox="1"/>
          <p:nvPr>
            <p:ph idx="1" type="body"/>
          </p:nvPr>
        </p:nvSpPr>
        <p:spPr>
          <a:xfrm>
            <a:off x="771355" y="2180205"/>
            <a:ext cx="195007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68" name="Google Shape;168;p16"/>
          <p:cNvSpPr txBox="1"/>
          <p:nvPr>
            <p:ph idx="2" type="body"/>
          </p:nvPr>
        </p:nvSpPr>
        <p:spPr>
          <a:xfrm>
            <a:off x="771355" y="3167178"/>
            <a:ext cx="1950074" cy="34077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1pPr>
            <a:lvl2pPr indent="-3048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29527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3pPr>
            <a:lvl4pPr indent="-2857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16"/>
          <p:cNvSpPr txBox="1"/>
          <p:nvPr>
            <p:ph idx="3" type="body"/>
          </p:nvPr>
        </p:nvSpPr>
        <p:spPr>
          <a:xfrm>
            <a:off x="3596198" y="2180205"/>
            <a:ext cx="195007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70" name="Google Shape;170;p16"/>
          <p:cNvSpPr txBox="1"/>
          <p:nvPr>
            <p:ph idx="4" type="body"/>
          </p:nvPr>
        </p:nvSpPr>
        <p:spPr>
          <a:xfrm>
            <a:off x="3596198" y="3167178"/>
            <a:ext cx="1950074" cy="34077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1pPr>
            <a:lvl2pPr indent="-3048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29527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3pPr>
            <a:lvl4pPr indent="-2857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16"/>
          <p:cNvSpPr txBox="1"/>
          <p:nvPr>
            <p:ph idx="5" type="body"/>
          </p:nvPr>
        </p:nvSpPr>
        <p:spPr>
          <a:xfrm>
            <a:off x="6421041" y="2177142"/>
            <a:ext cx="195007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72" name="Google Shape;172;p16"/>
          <p:cNvSpPr txBox="1"/>
          <p:nvPr>
            <p:ph idx="6" type="body"/>
          </p:nvPr>
        </p:nvSpPr>
        <p:spPr>
          <a:xfrm>
            <a:off x="6421041" y="3164115"/>
            <a:ext cx="1950074" cy="34077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1pPr>
            <a:lvl2pPr indent="-3048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29527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3pPr>
            <a:lvl4pPr indent="-2857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Два объекта">
  <p:cSld name="6_Два объекта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/>
          <p:nvPr/>
        </p:nvSpPr>
        <p:spPr>
          <a:xfrm>
            <a:off x="508907" y="2177144"/>
            <a:ext cx="1929833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7"/>
          <p:cNvSpPr txBox="1"/>
          <p:nvPr>
            <p:ph type="title"/>
          </p:nvPr>
        </p:nvSpPr>
        <p:spPr>
          <a:xfrm>
            <a:off x="628650" y="56548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7"/>
          <p:cNvSpPr/>
          <p:nvPr/>
        </p:nvSpPr>
        <p:spPr>
          <a:xfrm>
            <a:off x="2578213" y="2177144"/>
            <a:ext cx="1929833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7"/>
          <p:cNvSpPr/>
          <p:nvPr/>
        </p:nvSpPr>
        <p:spPr>
          <a:xfrm>
            <a:off x="4639410" y="2177143"/>
            <a:ext cx="1929833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7"/>
          <p:cNvSpPr txBox="1"/>
          <p:nvPr>
            <p:ph idx="1" type="body"/>
          </p:nvPr>
        </p:nvSpPr>
        <p:spPr>
          <a:xfrm>
            <a:off x="651613" y="2287134"/>
            <a:ext cx="168434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79" name="Google Shape;179;p17"/>
          <p:cNvSpPr txBox="1"/>
          <p:nvPr>
            <p:ph idx="2" type="body"/>
          </p:nvPr>
        </p:nvSpPr>
        <p:spPr>
          <a:xfrm>
            <a:off x="651613" y="3217976"/>
            <a:ext cx="1684343" cy="3356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1pPr>
            <a:lvl2pPr indent="-3048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29527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3pPr>
            <a:lvl4pPr indent="-2857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0" name="Google Shape;180;p17"/>
          <p:cNvSpPr txBox="1"/>
          <p:nvPr>
            <p:ph idx="3" type="body"/>
          </p:nvPr>
        </p:nvSpPr>
        <p:spPr>
          <a:xfrm>
            <a:off x="2719558" y="2287134"/>
            <a:ext cx="168434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81" name="Google Shape;181;p17"/>
          <p:cNvSpPr txBox="1"/>
          <p:nvPr>
            <p:ph idx="4" type="body"/>
          </p:nvPr>
        </p:nvSpPr>
        <p:spPr>
          <a:xfrm>
            <a:off x="2719558" y="3217976"/>
            <a:ext cx="1684343" cy="3356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1pPr>
            <a:lvl2pPr indent="-3048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29527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3pPr>
            <a:lvl4pPr indent="-2857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p17"/>
          <p:cNvSpPr txBox="1"/>
          <p:nvPr>
            <p:ph idx="5" type="body"/>
          </p:nvPr>
        </p:nvSpPr>
        <p:spPr>
          <a:xfrm>
            <a:off x="4779394" y="2284071"/>
            <a:ext cx="168434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83" name="Google Shape;183;p17"/>
          <p:cNvSpPr txBox="1"/>
          <p:nvPr>
            <p:ph idx="6" type="body"/>
          </p:nvPr>
        </p:nvSpPr>
        <p:spPr>
          <a:xfrm>
            <a:off x="4779394" y="3214913"/>
            <a:ext cx="1684343" cy="3356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1pPr>
            <a:lvl2pPr indent="-3048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29527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3pPr>
            <a:lvl4pPr indent="-2857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17"/>
          <p:cNvSpPr/>
          <p:nvPr/>
        </p:nvSpPr>
        <p:spPr>
          <a:xfrm>
            <a:off x="6709227" y="2177143"/>
            <a:ext cx="1929833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7"/>
          <p:cNvSpPr txBox="1"/>
          <p:nvPr>
            <p:ph idx="7" type="body"/>
          </p:nvPr>
        </p:nvSpPr>
        <p:spPr>
          <a:xfrm>
            <a:off x="6849211" y="2284071"/>
            <a:ext cx="168434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86" name="Google Shape;186;p17"/>
          <p:cNvSpPr txBox="1"/>
          <p:nvPr>
            <p:ph idx="8" type="body"/>
          </p:nvPr>
        </p:nvSpPr>
        <p:spPr>
          <a:xfrm>
            <a:off x="6849211" y="3214913"/>
            <a:ext cx="1684343" cy="3356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1pPr>
            <a:lvl2pPr indent="-3048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29527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3pPr>
            <a:lvl4pPr indent="-2857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Заголовок раздела">
  <p:cSld name="3_Заголовок раздела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"/>
          <p:cNvSpPr txBox="1"/>
          <p:nvPr>
            <p:ph type="title"/>
          </p:nvPr>
        </p:nvSpPr>
        <p:spPr>
          <a:xfrm>
            <a:off x="843398" y="524934"/>
            <a:ext cx="2738001" cy="20515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  <a:defRPr sz="33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8"/>
          <p:cNvSpPr/>
          <p:nvPr>
            <p:ph idx="2" type="pic"/>
          </p:nvPr>
        </p:nvSpPr>
        <p:spPr>
          <a:xfrm>
            <a:off x="4020423" y="3037418"/>
            <a:ext cx="5123578" cy="3236383"/>
          </a:xfrm>
          <a:prstGeom prst="rect">
            <a:avLst/>
          </a:prstGeom>
          <a:noFill/>
          <a:ln>
            <a:noFill/>
          </a:ln>
        </p:spPr>
      </p:sp>
      <p:sp>
        <p:nvSpPr>
          <p:cNvPr id="190" name="Google Shape;190;p18"/>
          <p:cNvSpPr/>
          <p:nvPr>
            <p:ph idx="3" type="pic"/>
          </p:nvPr>
        </p:nvSpPr>
        <p:spPr>
          <a:xfrm>
            <a:off x="841533" y="3037418"/>
            <a:ext cx="2904967" cy="3236383"/>
          </a:xfrm>
          <a:prstGeom prst="rect">
            <a:avLst/>
          </a:prstGeom>
          <a:noFill/>
          <a:ln>
            <a:noFill/>
          </a:ln>
        </p:spPr>
      </p:sp>
      <p:sp>
        <p:nvSpPr>
          <p:cNvPr id="191" name="Google Shape;191;p18"/>
          <p:cNvSpPr/>
          <p:nvPr>
            <p:ph idx="4" type="pic"/>
          </p:nvPr>
        </p:nvSpPr>
        <p:spPr>
          <a:xfrm>
            <a:off x="4020422" y="1"/>
            <a:ext cx="5123578" cy="2699657"/>
          </a:xfrm>
          <a:prstGeom prst="rect">
            <a:avLst/>
          </a:prstGeom>
          <a:noFill/>
          <a:ln>
            <a:noFill/>
          </a:ln>
        </p:spPr>
      </p:sp>
      <p:sp>
        <p:nvSpPr>
          <p:cNvPr id="192" name="Google Shape;192;p18"/>
          <p:cNvSpPr/>
          <p:nvPr/>
        </p:nvSpPr>
        <p:spPr>
          <a:xfrm>
            <a:off x="0" y="0"/>
            <a:ext cx="1693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Сравнение">
  <p:cSld name="1_Сравнение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/>
          <p:nvPr/>
        </p:nvSpPr>
        <p:spPr>
          <a:xfrm>
            <a:off x="-1" y="0"/>
            <a:ext cx="46482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9"/>
          <p:cNvSpPr txBox="1"/>
          <p:nvPr>
            <p:ph idx="1" type="body"/>
          </p:nvPr>
        </p:nvSpPr>
        <p:spPr>
          <a:xfrm>
            <a:off x="4975963" y="992188"/>
            <a:ext cx="3743495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96" name="Google Shape;196;p19"/>
          <p:cNvSpPr/>
          <p:nvPr>
            <p:ph idx="2" type="pic"/>
          </p:nvPr>
        </p:nvSpPr>
        <p:spPr>
          <a:xfrm>
            <a:off x="445636" y="696686"/>
            <a:ext cx="3680390" cy="5476647"/>
          </a:xfrm>
          <a:prstGeom prst="rect">
            <a:avLst/>
          </a:prstGeom>
          <a:noFill/>
          <a:ln>
            <a:noFill/>
          </a:ln>
        </p:spPr>
      </p:sp>
      <p:sp>
        <p:nvSpPr>
          <p:cNvPr id="197" name="Google Shape;197;p19"/>
          <p:cNvSpPr/>
          <p:nvPr/>
        </p:nvSpPr>
        <p:spPr>
          <a:xfrm>
            <a:off x="4898635" y="684668"/>
            <a:ext cx="390404" cy="3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803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9"/>
          <p:cNvSpPr/>
          <p:nvPr/>
        </p:nvSpPr>
        <p:spPr>
          <a:xfrm>
            <a:off x="5598630" y="375784"/>
            <a:ext cx="220727" cy="21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803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9"/>
          <p:cNvSpPr/>
          <p:nvPr/>
        </p:nvSpPr>
        <p:spPr>
          <a:xfrm>
            <a:off x="7607383" y="6173333"/>
            <a:ext cx="220727" cy="21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803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Два объекта">
  <p:cSld name="7_Два объекта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/>
          <p:nvPr/>
        </p:nvSpPr>
        <p:spPr>
          <a:xfrm>
            <a:off x="704851" y="1891052"/>
            <a:ext cx="1959428" cy="4136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803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0"/>
          <p:cNvSpPr txBox="1"/>
          <p:nvPr>
            <p:ph type="title"/>
          </p:nvPr>
        </p:nvSpPr>
        <p:spPr>
          <a:xfrm>
            <a:off x="628650" y="565489"/>
            <a:ext cx="780743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0"/>
          <p:cNvSpPr/>
          <p:nvPr>
            <p:ph idx="2" type="pic"/>
          </p:nvPr>
        </p:nvSpPr>
        <p:spPr>
          <a:xfrm>
            <a:off x="935832" y="2195850"/>
            <a:ext cx="1959769" cy="4106863"/>
          </a:xfrm>
          <a:prstGeom prst="rect">
            <a:avLst/>
          </a:prstGeom>
          <a:noFill/>
          <a:ln>
            <a:noFill/>
          </a:ln>
        </p:spPr>
      </p:sp>
      <p:sp>
        <p:nvSpPr>
          <p:cNvPr id="204" name="Google Shape;204;p20"/>
          <p:cNvSpPr/>
          <p:nvPr/>
        </p:nvSpPr>
        <p:spPr>
          <a:xfrm>
            <a:off x="3475264" y="1891052"/>
            <a:ext cx="1959428" cy="4136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803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0"/>
          <p:cNvSpPr/>
          <p:nvPr>
            <p:ph idx="3" type="pic"/>
          </p:nvPr>
        </p:nvSpPr>
        <p:spPr>
          <a:xfrm>
            <a:off x="3706245" y="2195850"/>
            <a:ext cx="1959769" cy="4106863"/>
          </a:xfrm>
          <a:prstGeom prst="rect">
            <a:avLst/>
          </a:prstGeom>
          <a:noFill/>
          <a:ln>
            <a:noFill/>
          </a:ln>
        </p:spPr>
      </p:sp>
      <p:sp>
        <p:nvSpPr>
          <p:cNvPr id="206" name="Google Shape;206;p20"/>
          <p:cNvSpPr/>
          <p:nvPr/>
        </p:nvSpPr>
        <p:spPr>
          <a:xfrm>
            <a:off x="6245338" y="1929037"/>
            <a:ext cx="1959428" cy="4136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803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0"/>
          <p:cNvSpPr/>
          <p:nvPr>
            <p:ph idx="4" type="pic"/>
          </p:nvPr>
        </p:nvSpPr>
        <p:spPr>
          <a:xfrm>
            <a:off x="6476319" y="2233835"/>
            <a:ext cx="1959769" cy="410686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льзовательский макет">
  <p:cSld name="Пользовательский макет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0" y="365124"/>
            <a:ext cx="9144000" cy="13255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idx="1" type="body"/>
          </p:nvPr>
        </p:nvSpPr>
        <p:spPr>
          <a:xfrm>
            <a:off x="628650" y="1851661"/>
            <a:ext cx="7886700" cy="42745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Объект с подписью">
  <p:cSld name="1_Объект с подписью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"/>
          <p:cNvSpPr txBox="1"/>
          <p:nvPr>
            <p:ph type="title"/>
          </p:nvPr>
        </p:nvSpPr>
        <p:spPr>
          <a:xfrm>
            <a:off x="466556" y="2548392"/>
            <a:ext cx="240574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1"/>
          <p:cNvSpPr/>
          <p:nvPr/>
        </p:nvSpPr>
        <p:spPr>
          <a:xfrm>
            <a:off x="3037115" y="-4764"/>
            <a:ext cx="6106886" cy="4286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1"/>
          <p:cNvSpPr/>
          <p:nvPr>
            <p:ph idx="2" type="pic"/>
          </p:nvPr>
        </p:nvSpPr>
        <p:spPr>
          <a:xfrm>
            <a:off x="3037116" y="4281488"/>
            <a:ext cx="6106885" cy="2576512"/>
          </a:xfrm>
          <a:prstGeom prst="rect">
            <a:avLst/>
          </a:prstGeom>
          <a:noFill/>
          <a:ln>
            <a:noFill/>
          </a:ln>
        </p:spPr>
      </p:sp>
      <p:sp>
        <p:nvSpPr>
          <p:cNvPr id="212" name="Google Shape;212;p21"/>
          <p:cNvSpPr txBox="1"/>
          <p:nvPr>
            <p:ph idx="1" type="body"/>
          </p:nvPr>
        </p:nvSpPr>
        <p:spPr>
          <a:xfrm>
            <a:off x="3242413" y="457201"/>
            <a:ext cx="5531473" cy="3345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213" name="Google Shape;213;p21"/>
          <p:cNvSpPr/>
          <p:nvPr/>
        </p:nvSpPr>
        <p:spPr>
          <a:xfrm>
            <a:off x="230251" y="2705712"/>
            <a:ext cx="220727" cy="21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1"/>
          <p:cNvSpPr/>
          <p:nvPr/>
        </p:nvSpPr>
        <p:spPr>
          <a:xfrm>
            <a:off x="8084457" y="3246725"/>
            <a:ext cx="1059543" cy="1112038"/>
          </a:xfrm>
          <a:prstGeom prst="rect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1"/>
          <p:cNvSpPr/>
          <p:nvPr/>
        </p:nvSpPr>
        <p:spPr>
          <a:xfrm>
            <a:off x="8385892" y="2724456"/>
            <a:ext cx="573678" cy="602101"/>
          </a:xfrm>
          <a:prstGeom prst="rect">
            <a:avLst/>
          </a:prstGeom>
          <a:solidFill>
            <a:schemeClr val="lt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1"/>
          <p:cNvSpPr/>
          <p:nvPr/>
        </p:nvSpPr>
        <p:spPr>
          <a:xfrm>
            <a:off x="7034824" y="3756936"/>
            <a:ext cx="369013" cy="387296"/>
          </a:xfrm>
          <a:prstGeom prst="rect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Объект с подписью">
  <p:cSld name="2_Объект с подписью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"/>
          <p:cNvSpPr/>
          <p:nvPr/>
        </p:nvSpPr>
        <p:spPr>
          <a:xfrm>
            <a:off x="3037115" y="-4764"/>
            <a:ext cx="6106886" cy="68627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2"/>
          <p:cNvSpPr/>
          <p:nvPr/>
        </p:nvSpPr>
        <p:spPr>
          <a:xfrm>
            <a:off x="3599059" y="1016000"/>
            <a:ext cx="4982998" cy="480979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2"/>
          <p:cNvSpPr/>
          <p:nvPr>
            <p:ph idx="2" type="chart"/>
          </p:nvPr>
        </p:nvSpPr>
        <p:spPr>
          <a:xfrm>
            <a:off x="3682518" y="1149010"/>
            <a:ext cx="4816079" cy="4596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1" name="Google Shape;221;p22"/>
          <p:cNvSpPr txBox="1"/>
          <p:nvPr>
            <p:ph idx="1" type="body"/>
          </p:nvPr>
        </p:nvSpPr>
        <p:spPr>
          <a:xfrm>
            <a:off x="466556" y="3478675"/>
            <a:ext cx="2405742" cy="17450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2" name="Google Shape;222;p22"/>
          <p:cNvSpPr txBox="1"/>
          <p:nvPr>
            <p:ph type="title"/>
          </p:nvPr>
        </p:nvSpPr>
        <p:spPr>
          <a:xfrm>
            <a:off x="466556" y="2548392"/>
            <a:ext cx="240574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2"/>
          <p:cNvSpPr/>
          <p:nvPr/>
        </p:nvSpPr>
        <p:spPr>
          <a:xfrm>
            <a:off x="230251" y="2705712"/>
            <a:ext cx="220727" cy="21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2"/>
          <p:cNvSpPr/>
          <p:nvPr/>
        </p:nvSpPr>
        <p:spPr>
          <a:xfrm>
            <a:off x="8084458" y="5745962"/>
            <a:ext cx="1059543" cy="1112038"/>
          </a:xfrm>
          <a:prstGeom prst="rect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2"/>
          <p:cNvSpPr/>
          <p:nvPr/>
        </p:nvSpPr>
        <p:spPr>
          <a:xfrm>
            <a:off x="8385893" y="5223693"/>
            <a:ext cx="573678" cy="602101"/>
          </a:xfrm>
          <a:prstGeom prst="rect">
            <a:avLst/>
          </a:prstGeom>
          <a:solidFill>
            <a:schemeClr val="lt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2"/>
          <p:cNvSpPr/>
          <p:nvPr/>
        </p:nvSpPr>
        <p:spPr>
          <a:xfrm>
            <a:off x="7034825" y="6256173"/>
            <a:ext cx="369013" cy="387296"/>
          </a:xfrm>
          <a:prstGeom prst="rect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Объект с подписью">
  <p:cSld name="3_Объект с подписью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"/>
          <p:cNvSpPr txBox="1"/>
          <p:nvPr>
            <p:ph type="title"/>
          </p:nvPr>
        </p:nvSpPr>
        <p:spPr>
          <a:xfrm>
            <a:off x="731750" y="840014"/>
            <a:ext cx="4841736" cy="11317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3"/>
          <p:cNvSpPr/>
          <p:nvPr/>
        </p:nvSpPr>
        <p:spPr>
          <a:xfrm>
            <a:off x="7979229" y="5545139"/>
            <a:ext cx="1164771" cy="132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3"/>
          <p:cNvSpPr/>
          <p:nvPr>
            <p:ph idx="2" type="chart"/>
          </p:nvPr>
        </p:nvSpPr>
        <p:spPr>
          <a:xfrm>
            <a:off x="731750" y="2278743"/>
            <a:ext cx="7582529" cy="2959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1" name="Google Shape;231;p23"/>
          <p:cNvSpPr/>
          <p:nvPr>
            <p:ph idx="3" type="pic"/>
          </p:nvPr>
        </p:nvSpPr>
        <p:spPr>
          <a:xfrm>
            <a:off x="1" y="5545138"/>
            <a:ext cx="7956947" cy="1312862"/>
          </a:xfrm>
          <a:prstGeom prst="rect">
            <a:avLst/>
          </a:prstGeom>
          <a:noFill/>
          <a:ln>
            <a:noFill/>
          </a:ln>
        </p:spPr>
      </p:sp>
      <p:sp>
        <p:nvSpPr>
          <p:cNvPr id="232" name="Google Shape;232;p23"/>
          <p:cNvSpPr/>
          <p:nvPr/>
        </p:nvSpPr>
        <p:spPr>
          <a:xfrm>
            <a:off x="474922" y="323744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3"/>
          <p:cNvSpPr/>
          <p:nvPr/>
        </p:nvSpPr>
        <p:spPr>
          <a:xfrm>
            <a:off x="975666" y="0"/>
            <a:ext cx="446735" cy="4688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Заголовок раздела">
  <p:cSld name="4_Заголовок раздела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 txBox="1"/>
          <p:nvPr>
            <p:ph type="title"/>
          </p:nvPr>
        </p:nvSpPr>
        <p:spPr>
          <a:xfrm>
            <a:off x="843398" y="524934"/>
            <a:ext cx="2738001" cy="20515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  <a:defRPr sz="33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24"/>
          <p:cNvSpPr/>
          <p:nvPr>
            <p:ph idx="2" type="pic"/>
          </p:nvPr>
        </p:nvSpPr>
        <p:spPr>
          <a:xfrm>
            <a:off x="1003257" y="2993875"/>
            <a:ext cx="2713581" cy="2104571"/>
          </a:xfrm>
          <a:prstGeom prst="rect">
            <a:avLst/>
          </a:prstGeom>
          <a:noFill/>
          <a:ln>
            <a:noFill/>
          </a:ln>
        </p:spPr>
      </p:sp>
      <p:sp>
        <p:nvSpPr>
          <p:cNvPr id="237" name="Google Shape;237;p24"/>
          <p:cNvSpPr/>
          <p:nvPr/>
        </p:nvSpPr>
        <p:spPr>
          <a:xfrm>
            <a:off x="0" y="2993875"/>
            <a:ext cx="1003257" cy="21045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4"/>
          <p:cNvSpPr/>
          <p:nvPr>
            <p:ph idx="3" type="pic"/>
          </p:nvPr>
        </p:nvSpPr>
        <p:spPr>
          <a:xfrm>
            <a:off x="3716838" y="2993875"/>
            <a:ext cx="2713581" cy="2104571"/>
          </a:xfrm>
          <a:prstGeom prst="rect">
            <a:avLst/>
          </a:prstGeom>
          <a:noFill/>
          <a:ln>
            <a:noFill/>
          </a:ln>
        </p:spPr>
      </p:sp>
      <p:sp>
        <p:nvSpPr>
          <p:cNvPr id="239" name="Google Shape;239;p24"/>
          <p:cNvSpPr/>
          <p:nvPr>
            <p:ph idx="4" type="pic"/>
          </p:nvPr>
        </p:nvSpPr>
        <p:spPr>
          <a:xfrm>
            <a:off x="6430419" y="2993875"/>
            <a:ext cx="2713581" cy="2104571"/>
          </a:xfrm>
          <a:prstGeom prst="rect">
            <a:avLst/>
          </a:prstGeom>
          <a:noFill/>
          <a:ln>
            <a:noFill/>
          </a:ln>
        </p:spPr>
      </p:sp>
      <p:sp>
        <p:nvSpPr>
          <p:cNvPr id="240" name="Google Shape;240;p24"/>
          <p:cNvSpPr txBox="1"/>
          <p:nvPr>
            <p:ph idx="1" type="body"/>
          </p:nvPr>
        </p:nvSpPr>
        <p:spPr>
          <a:xfrm>
            <a:off x="1331348" y="5326933"/>
            <a:ext cx="2057400" cy="73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1" name="Google Shape;241;p24"/>
          <p:cNvSpPr txBox="1"/>
          <p:nvPr>
            <p:ph idx="5" type="body"/>
          </p:nvPr>
        </p:nvSpPr>
        <p:spPr>
          <a:xfrm>
            <a:off x="4044929" y="5326933"/>
            <a:ext cx="2057400" cy="73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2" name="Google Shape;242;p24"/>
          <p:cNvSpPr txBox="1"/>
          <p:nvPr>
            <p:ph idx="6" type="body"/>
          </p:nvPr>
        </p:nvSpPr>
        <p:spPr>
          <a:xfrm>
            <a:off x="6758510" y="5326933"/>
            <a:ext cx="2057400" cy="73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3" name="Google Shape;243;p24"/>
          <p:cNvSpPr/>
          <p:nvPr/>
        </p:nvSpPr>
        <p:spPr>
          <a:xfrm>
            <a:off x="7429590" y="718316"/>
            <a:ext cx="462417" cy="4853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4"/>
          <p:cNvSpPr/>
          <p:nvPr/>
        </p:nvSpPr>
        <p:spPr>
          <a:xfrm>
            <a:off x="8043919" y="1311095"/>
            <a:ext cx="334834" cy="351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4"/>
          <p:cNvSpPr/>
          <p:nvPr/>
        </p:nvSpPr>
        <p:spPr>
          <a:xfrm>
            <a:off x="668423" y="5713697"/>
            <a:ext cx="334834" cy="351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Сравнение">
  <p:cSld name="2_Сравнение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5"/>
          <p:cNvSpPr/>
          <p:nvPr/>
        </p:nvSpPr>
        <p:spPr>
          <a:xfrm>
            <a:off x="-1" y="1"/>
            <a:ext cx="54636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5"/>
          <p:cNvSpPr/>
          <p:nvPr>
            <p:ph idx="2" type="pic"/>
          </p:nvPr>
        </p:nvSpPr>
        <p:spPr>
          <a:xfrm>
            <a:off x="5463610" y="1"/>
            <a:ext cx="3680390" cy="2946400"/>
          </a:xfrm>
          <a:prstGeom prst="rect">
            <a:avLst/>
          </a:prstGeom>
          <a:noFill/>
          <a:ln>
            <a:noFill/>
          </a:ln>
        </p:spPr>
      </p:sp>
      <p:sp>
        <p:nvSpPr>
          <p:cNvPr id="249" name="Google Shape;249;p25"/>
          <p:cNvSpPr/>
          <p:nvPr>
            <p:ph idx="3" type="pic"/>
          </p:nvPr>
        </p:nvSpPr>
        <p:spPr>
          <a:xfrm>
            <a:off x="5463610" y="2946402"/>
            <a:ext cx="3680390" cy="2452913"/>
          </a:xfrm>
          <a:prstGeom prst="rect">
            <a:avLst/>
          </a:prstGeom>
          <a:noFill/>
          <a:ln>
            <a:noFill/>
          </a:ln>
        </p:spPr>
      </p:sp>
      <p:sp>
        <p:nvSpPr>
          <p:cNvPr id="250" name="Google Shape;250;p25"/>
          <p:cNvSpPr/>
          <p:nvPr>
            <p:ph idx="4" type="pic"/>
          </p:nvPr>
        </p:nvSpPr>
        <p:spPr>
          <a:xfrm>
            <a:off x="5463610" y="5399314"/>
            <a:ext cx="3680390" cy="1458686"/>
          </a:xfrm>
          <a:prstGeom prst="rect">
            <a:avLst/>
          </a:prstGeom>
          <a:noFill/>
          <a:ln>
            <a:noFill/>
          </a:ln>
        </p:spPr>
      </p:sp>
      <p:sp>
        <p:nvSpPr>
          <p:cNvPr id="251" name="Google Shape;251;p25"/>
          <p:cNvSpPr txBox="1"/>
          <p:nvPr>
            <p:ph idx="1" type="body"/>
          </p:nvPr>
        </p:nvSpPr>
        <p:spPr>
          <a:xfrm>
            <a:off x="447505" y="2061030"/>
            <a:ext cx="4559923" cy="4285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252" name="Google Shape;252;p25"/>
          <p:cNvSpPr txBox="1"/>
          <p:nvPr>
            <p:ph type="title"/>
          </p:nvPr>
        </p:nvSpPr>
        <p:spPr>
          <a:xfrm>
            <a:off x="447505" y="560010"/>
            <a:ext cx="4164029" cy="12022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  <a:defRPr sz="3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25"/>
          <p:cNvSpPr/>
          <p:nvPr/>
        </p:nvSpPr>
        <p:spPr>
          <a:xfrm rot="5400000">
            <a:off x="26248" y="5772211"/>
            <a:ext cx="1059543" cy="1112038"/>
          </a:xfrm>
          <a:prstGeom prst="rect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5"/>
          <p:cNvSpPr/>
          <p:nvPr/>
        </p:nvSpPr>
        <p:spPr>
          <a:xfrm rot="5400000">
            <a:off x="869188" y="6057692"/>
            <a:ext cx="573678" cy="602101"/>
          </a:xfrm>
          <a:prstGeom prst="rect">
            <a:avLst/>
          </a:prstGeom>
          <a:solidFill>
            <a:schemeClr val="lt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5"/>
          <p:cNvSpPr/>
          <p:nvPr/>
        </p:nvSpPr>
        <p:spPr>
          <a:xfrm rot="5400000">
            <a:off x="458118" y="4909129"/>
            <a:ext cx="369013" cy="387296"/>
          </a:xfrm>
          <a:prstGeom prst="rect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Сравнение">
  <p:cSld name="3_Сравнение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"/>
          <p:cNvSpPr/>
          <p:nvPr/>
        </p:nvSpPr>
        <p:spPr>
          <a:xfrm>
            <a:off x="8186057" y="0"/>
            <a:ext cx="95794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6"/>
          <p:cNvSpPr/>
          <p:nvPr>
            <p:ph idx="2" type="pic"/>
          </p:nvPr>
        </p:nvSpPr>
        <p:spPr>
          <a:xfrm>
            <a:off x="0" y="1"/>
            <a:ext cx="8164116" cy="3468914"/>
          </a:xfrm>
          <a:prstGeom prst="rect">
            <a:avLst/>
          </a:prstGeom>
          <a:noFill/>
          <a:ln>
            <a:noFill/>
          </a:ln>
        </p:spPr>
      </p:sp>
      <p:sp>
        <p:nvSpPr>
          <p:cNvPr id="259" name="Google Shape;259;p26"/>
          <p:cNvSpPr/>
          <p:nvPr/>
        </p:nvSpPr>
        <p:spPr>
          <a:xfrm>
            <a:off x="1393372" y="4038337"/>
            <a:ext cx="489857" cy="48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6"/>
          <p:cNvSpPr txBox="1"/>
          <p:nvPr>
            <p:ph idx="1" type="body"/>
          </p:nvPr>
        </p:nvSpPr>
        <p:spPr>
          <a:xfrm>
            <a:off x="609599" y="4775000"/>
            <a:ext cx="2057400" cy="73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1" name="Google Shape;261;p26"/>
          <p:cNvSpPr/>
          <p:nvPr/>
        </p:nvSpPr>
        <p:spPr>
          <a:xfrm>
            <a:off x="3761014" y="4038337"/>
            <a:ext cx="489857" cy="48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6"/>
          <p:cNvSpPr txBox="1"/>
          <p:nvPr>
            <p:ph idx="3" type="body"/>
          </p:nvPr>
        </p:nvSpPr>
        <p:spPr>
          <a:xfrm>
            <a:off x="2977241" y="4775000"/>
            <a:ext cx="2057400" cy="73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3" name="Google Shape;263;p26"/>
          <p:cNvSpPr/>
          <p:nvPr/>
        </p:nvSpPr>
        <p:spPr>
          <a:xfrm>
            <a:off x="6128656" y="4038337"/>
            <a:ext cx="489857" cy="48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6"/>
          <p:cNvSpPr txBox="1"/>
          <p:nvPr>
            <p:ph idx="4" type="body"/>
          </p:nvPr>
        </p:nvSpPr>
        <p:spPr>
          <a:xfrm>
            <a:off x="5344883" y="4775000"/>
            <a:ext cx="2057400" cy="73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Сравнение">
  <p:cSld name="4_Сравнение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7"/>
          <p:cNvSpPr/>
          <p:nvPr>
            <p:ph idx="2" type="pic"/>
          </p:nvPr>
        </p:nvSpPr>
        <p:spPr>
          <a:xfrm>
            <a:off x="8050" y="2815771"/>
            <a:ext cx="1406171" cy="3119408"/>
          </a:xfrm>
          <a:prstGeom prst="rect">
            <a:avLst/>
          </a:prstGeom>
          <a:noFill/>
          <a:ln>
            <a:noFill/>
          </a:ln>
        </p:spPr>
      </p:sp>
      <p:sp>
        <p:nvSpPr>
          <p:cNvPr id="268" name="Google Shape;268;p27"/>
          <p:cNvSpPr txBox="1"/>
          <p:nvPr>
            <p:ph type="title"/>
          </p:nvPr>
        </p:nvSpPr>
        <p:spPr>
          <a:xfrm>
            <a:off x="447506" y="944011"/>
            <a:ext cx="3689067" cy="12022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  <a:defRPr sz="3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27"/>
          <p:cNvSpPr/>
          <p:nvPr/>
        </p:nvSpPr>
        <p:spPr>
          <a:xfrm>
            <a:off x="4341610" y="0"/>
            <a:ext cx="4299857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7"/>
          <p:cNvSpPr txBox="1"/>
          <p:nvPr>
            <p:ph idx="1" type="body"/>
          </p:nvPr>
        </p:nvSpPr>
        <p:spPr>
          <a:xfrm>
            <a:off x="4572001" y="560009"/>
            <a:ext cx="3762615" cy="5782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271" name="Google Shape;271;p27"/>
          <p:cNvSpPr/>
          <p:nvPr>
            <p:ph idx="3" type="pic"/>
          </p:nvPr>
        </p:nvSpPr>
        <p:spPr>
          <a:xfrm>
            <a:off x="1427985" y="2815771"/>
            <a:ext cx="1490102" cy="3119408"/>
          </a:xfrm>
          <a:prstGeom prst="rect">
            <a:avLst/>
          </a:prstGeom>
          <a:noFill/>
          <a:ln>
            <a:noFill/>
          </a:ln>
        </p:spPr>
      </p:sp>
      <p:sp>
        <p:nvSpPr>
          <p:cNvPr id="272" name="Google Shape;272;p27"/>
          <p:cNvSpPr/>
          <p:nvPr>
            <p:ph idx="4" type="pic"/>
          </p:nvPr>
        </p:nvSpPr>
        <p:spPr>
          <a:xfrm>
            <a:off x="2926763" y="2815771"/>
            <a:ext cx="1406171" cy="3119408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Сравнение">
  <p:cSld name="5_Сравнение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8"/>
          <p:cNvSpPr/>
          <p:nvPr>
            <p:ph idx="2" type="pic"/>
          </p:nvPr>
        </p:nvSpPr>
        <p:spPr>
          <a:xfrm>
            <a:off x="4060372" y="1"/>
            <a:ext cx="5083628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275" name="Google Shape;275;p28"/>
          <p:cNvSpPr txBox="1"/>
          <p:nvPr>
            <p:ph type="title"/>
          </p:nvPr>
        </p:nvSpPr>
        <p:spPr>
          <a:xfrm>
            <a:off x="3080657" y="1156203"/>
            <a:ext cx="2612572" cy="202354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28"/>
          <p:cNvSpPr txBox="1"/>
          <p:nvPr/>
        </p:nvSpPr>
        <p:spPr>
          <a:xfrm>
            <a:off x="6092166" y="1156203"/>
            <a:ext cx="2612572" cy="202354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Образец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заголовка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8"/>
          <p:cNvSpPr txBox="1"/>
          <p:nvPr/>
        </p:nvSpPr>
        <p:spPr>
          <a:xfrm>
            <a:off x="3080657" y="3776031"/>
            <a:ext cx="2612572" cy="202354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Образец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заголовка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8"/>
          <p:cNvSpPr txBox="1"/>
          <p:nvPr/>
        </p:nvSpPr>
        <p:spPr>
          <a:xfrm>
            <a:off x="6092166" y="3776031"/>
            <a:ext cx="2612572" cy="202354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Образец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заголовка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8"/>
          <p:cNvSpPr txBox="1"/>
          <p:nvPr/>
        </p:nvSpPr>
        <p:spPr>
          <a:xfrm>
            <a:off x="473284" y="2039935"/>
            <a:ext cx="2738001" cy="205157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</a:pPr>
            <a:r>
              <a:rPr b="0" i="0" lang="ru-RU" sz="3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Образец заголовка</a:t>
            </a:r>
            <a:endParaRPr b="0" i="0" sz="33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8"/>
          <p:cNvSpPr/>
          <p:nvPr/>
        </p:nvSpPr>
        <p:spPr>
          <a:xfrm>
            <a:off x="2163105" y="6255898"/>
            <a:ext cx="573678" cy="60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8"/>
          <p:cNvSpPr/>
          <p:nvPr/>
        </p:nvSpPr>
        <p:spPr>
          <a:xfrm>
            <a:off x="415453" y="5799579"/>
            <a:ext cx="369013" cy="387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8"/>
          <p:cNvSpPr/>
          <p:nvPr/>
        </p:nvSpPr>
        <p:spPr>
          <a:xfrm>
            <a:off x="1746595" y="638413"/>
            <a:ext cx="235300" cy="2469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Сравнение">
  <p:cSld name="6_Сравнение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9"/>
          <p:cNvSpPr/>
          <p:nvPr/>
        </p:nvSpPr>
        <p:spPr>
          <a:xfrm>
            <a:off x="-1" y="0"/>
            <a:ext cx="9144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9"/>
          <p:cNvSpPr txBox="1"/>
          <p:nvPr>
            <p:ph type="title"/>
          </p:nvPr>
        </p:nvSpPr>
        <p:spPr>
          <a:xfrm>
            <a:off x="447505" y="560010"/>
            <a:ext cx="8163095" cy="12022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  <a:defRPr sz="3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29"/>
          <p:cNvSpPr txBox="1"/>
          <p:nvPr>
            <p:ph idx="1" type="body"/>
          </p:nvPr>
        </p:nvSpPr>
        <p:spPr>
          <a:xfrm>
            <a:off x="834191" y="4644611"/>
            <a:ext cx="2057400" cy="73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7" name="Google Shape;287;p29"/>
          <p:cNvSpPr txBox="1"/>
          <p:nvPr>
            <p:ph idx="2" type="body"/>
          </p:nvPr>
        </p:nvSpPr>
        <p:spPr>
          <a:xfrm>
            <a:off x="3582834" y="4644611"/>
            <a:ext cx="2057400" cy="73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grpSp>
        <p:nvGrpSpPr>
          <p:cNvPr id="288" name="Google Shape;288;p29"/>
          <p:cNvGrpSpPr/>
          <p:nvPr/>
        </p:nvGrpSpPr>
        <p:grpSpPr>
          <a:xfrm>
            <a:off x="923358" y="2625079"/>
            <a:ext cx="7297285" cy="1800000"/>
            <a:chOff x="1020860" y="460581"/>
            <a:chExt cx="7297285" cy="1800000"/>
          </a:xfrm>
        </p:grpSpPr>
        <p:sp>
          <p:nvSpPr>
            <p:cNvPr id="289" name="Google Shape;289;p29"/>
            <p:cNvSpPr/>
            <p:nvPr/>
          </p:nvSpPr>
          <p:spPr>
            <a:xfrm>
              <a:off x="1020860" y="460581"/>
              <a:ext cx="1800000" cy="1800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3769503" y="460581"/>
              <a:ext cx="1800000" cy="1800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6518145" y="460581"/>
              <a:ext cx="1800000" cy="1800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2" name="Google Shape;292;p29"/>
          <p:cNvSpPr txBox="1"/>
          <p:nvPr>
            <p:ph idx="3" type="body"/>
          </p:nvPr>
        </p:nvSpPr>
        <p:spPr>
          <a:xfrm>
            <a:off x="6331477" y="4644611"/>
            <a:ext cx="2057400" cy="73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3" name="Google Shape;293;p29"/>
          <p:cNvSpPr/>
          <p:nvPr/>
        </p:nvSpPr>
        <p:spPr>
          <a:xfrm rot="5400000">
            <a:off x="26247" y="5772209"/>
            <a:ext cx="1059543" cy="1112038"/>
          </a:xfrm>
          <a:prstGeom prst="rect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9"/>
          <p:cNvSpPr/>
          <p:nvPr/>
        </p:nvSpPr>
        <p:spPr>
          <a:xfrm rot="5400000">
            <a:off x="869187" y="5869004"/>
            <a:ext cx="573678" cy="602101"/>
          </a:xfrm>
          <a:prstGeom prst="rect">
            <a:avLst/>
          </a:prstGeom>
          <a:solidFill>
            <a:schemeClr val="lt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9"/>
          <p:cNvSpPr/>
          <p:nvPr/>
        </p:nvSpPr>
        <p:spPr>
          <a:xfrm rot="5400000">
            <a:off x="124862" y="4473547"/>
            <a:ext cx="369013" cy="387296"/>
          </a:xfrm>
          <a:prstGeom prst="rect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9"/>
          <p:cNvSpPr/>
          <p:nvPr/>
        </p:nvSpPr>
        <p:spPr>
          <a:xfrm rot="5400000">
            <a:off x="7689111" y="-225627"/>
            <a:ext cx="1059543" cy="1112038"/>
          </a:xfrm>
          <a:prstGeom prst="rect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9"/>
          <p:cNvSpPr/>
          <p:nvPr/>
        </p:nvSpPr>
        <p:spPr>
          <a:xfrm rot="5400000">
            <a:off x="8556110" y="559114"/>
            <a:ext cx="573678" cy="602101"/>
          </a:xfrm>
          <a:prstGeom prst="rect">
            <a:avLst/>
          </a:prstGeom>
          <a:solidFill>
            <a:schemeClr val="lt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Сравнение">
  <p:cSld name="7_Сравнение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0"/>
          <p:cNvSpPr/>
          <p:nvPr/>
        </p:nvSpPr>
        <p:spPr>
          <a:xfrm>
            <a:off x="-1" y="0"/>
            <a:ext cx="9144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0"/>
          <p:cNvSpPr/>
          <p:nvPr>
            <p:ph idx="2" type="pic"/>
          </p:nvPr>
        </p:nvSpPr>
        <p:spPr>
          <a:xfrm>
            <a:off x="923358" y="2625080"/>
            <a:ext cx="1799199" cy="1800000"/>
          </a:xfrm>
          <a:prstGeom prst="rect">
            <a:avLst/>
          </a:prstGeom>
          <a:noFill/>
          <a:ln>
            <a:noFill/>
          </a:ln>
        </p:spPr>
      </p:sp>
      <p:sp>
        <p:nvSpPr>
          <p:cNvPr id="301" name="Google Shape;301;p30"/>
          <p:cNvSpPr/>
          <p:nvPr>
            <p:ph idx="3" type="pic"/>
          </p:nvPr>
        </p:nvSpPr>
        <p:spPr>
          <a:xfrm>
            <a:off x="3671199" y="2627842"/>
            <a:ext cx="1800802" cy="1797237"/>
          </a:xfrm>
          <a:prstGeom prst="rect">
            <a:avLst/>
          </a:prstGeom>
          <a:noFill/>
          <a:ln>
            <a:noFill/>
          </a:ln>
        </p:spPr>
      </p:sp>
      <p:sp>
        <p:nvSpPr>
          <p:cNvPr id="302" name="Google Shape;302;p30"/>
          <p:cNvSpPr/>
          <p:nvPr>
            <p:ph idx="4" type="pic"/>
          </p:nvPr>
        </p:nvSpPr>
        <p:spPr>
          <a:xfrm>
            <a:off x="6420643" y="2625079"/>
            <a:ext cx="1800000" cy="1800000"/>
          </a:xfrm>
          <a:prstGeom prst="rect">
            <a:avLst/>
          </a:prstGeom>
          <a:noFill/>
          <a:ln>
            <a:noFill/>
          </a:ln>
        </p:spPr>
      </p:sp>
      <p:sp>
        <p:nvSpPr>
          <p:cNvPr id="303" name="Google Shape;303;p30"/>
          <p:cNvSpPr txBox="1"/>
          <p:nvPr>
            <p:ph type="title"/>
          </p:nvPr>
        </p:nvSpPr>
        <p:spPr>
          <a:xfrm>
            <a:off x="447505" y="560010"/>
            <a:ext cx="8163095" cy="12022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  <a:defRPr sz="3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30"/>
          <p:cNvSpPr txBox="1"/>
          <p:nvPr>
            <p:ph idx="1" type="body"/>
          </p:nvPr>
        </p:nvSpPr>
        <p:spPr>
          <a:xfrm>
            <a:off x="834191" y="4644611"/>
            <a:ext cx="2057400" cy="73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5" name="Google Shape;305;p30"/>
          <p:cNvSpPr txBox="1"/>
          <p:nvPr>
            <p:ph idx="5" type="body"/>
          </p:nvPr>
        </p:nvSpPr>
        <p:spPr>
          <a:xfrm>
            <a:off x="3582834" y="4644611"/>
            <a:ext cx="2057400" cy="73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6" name="Google Shape;306;p30"/>
          <p:cNvSpPr txBox="1"/>
          <p:nvPr>
            <p:ph idx="6" type="body"/>
          </p:nvPr>
        </p:nvSpPr>
        <p:spPr>
          <a:xfrm>
            <a:off x="6331477" y="4644611"/>
            <a:ext cx="2057400" cy="73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7" name="Google Shape;307;p30"/>
          <p:cNvSpPr/>
          <p:nvPr/>
        </p:nvSpPr>
        <p:spPr>
          <a:xfrm rot="5400000">
            <a:off x="26247" y="5772209"/>
            <a:ext cx="1059543" cy="1112038"/>
          </a:xfrm>
          <a:prstGeom prst="rect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0"/>
          <p:cNvSpPr/>
          <p:nvPr/>
        </p:nvSpPr>
        <p:spPr>
          <a:xfrm rot="5400000">
            <a:off x="869187" y="5869004"/>
            <a:ext cx="573678" cy="602101"/>
          </a:xfrm>
          <a:prstGeom prst="rect">
            <a:avLst/>
          </a:prstGeom>
          <a:solidFill>
            <a:schemeClr val="lt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0"/>
          <p:cNvSpPr/>
          <p:nvPr/>
        </p:nvSpPr>
        <p:spPr>
          <a:xfrm rot="5400000">
            <a:off x="124862" y="4473547"/>
            <a:ext cx="369013" cy="387296"/>
          </a:xfrm>
          <a:prstGeom prst="rect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30"/>
          <p:cNvSpPr/>
          <p:nvPr/>
        </p:nvSpPr>
        <p:spPr>
          <a:xfrm rot="5400000">
            <a:off x="7689111" y="-225627"/>
            <a:ext cx="1059543" cy="1112038"/>
          </a:xfrm>
          <a:prstGeom prst="rect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0"/>
          <p:cNvSpPr/>
          <p:nvPr/>
        </p:nvSpPr>
        <p:spPr>
          <a:xfrm rot="5400000">
            <a:off x="8556110" y="559114"/>
            <a:ext cx="573678" cy="602101"/>
          </a:xfrm>
          <a:prstGeom prst="rect">
            <a:avLst/>
          </a:prstGeom>
          <a:solidFill>
            <a:schemeClr val="lt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Рисунок с подписью">
  <p:cSld name="1_Рисунок с подписью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Сравнение">
  <p:cSld name="8_Сравнение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1"/>
          <p:cNvSpPr/>
          <p:nvPr/>
        </p:nvSpPr>
        <p:spPr>
          <a:xfrm>
            <a:off x="6403164" y="2648189"/>
            <a:ext cx="1800000" cy="18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1"/>
          <p:cNvSpPr/>
          <p:nvPr/>
        </p:nvSpPr>
        <p:spPr>
          <a:xfrm>
            <a:off x="3668808" y="2648189"/>
            <a:ext cx="1800000" cy="18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1"/>
          <p:cNvSpPr/>
          <p:nvPr/>
        </p:nvSpPr>
        <p:spPr>
          <a:xfrm>
            <a:off x="903242" y="2633674"/>
            <a:ext cx="1800000" cy="18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1"/>
          <p:cNvSpPr txBox="1"/>
          <p:nvPr>
            <p:ph type="title"/>
          </p:nvPr>
        </p:nvSpPr>
        <p:spPr>
          <a:xfrm>
            <a:off x="447505" y="734182"/>
            <a:ext cx="8163095" cy="12022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50"/>
              <a:buFont typeface="Arial"/>
              <a:buNone/>
              <a:defRPr sz="405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31"/>
          <p:cNvSpPr txBox="1"/>
          <p:nvPr>
            <p:ph idx="1" type="body"/>
          </p:nvPr>
        </p:nvSpPr>
        <p:spPr>
          <a:xfrm>
            <a:off x="834191" y="4818783"/>
            <a:ext cx="2057400" cy="73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8" name="Google Shape;318;p31"/>
          <p:cNvSpPr txBox="1"/>
          <p:nvPr>
            <p:ph idx="2" type="body"/>
          </p:nvPr>
        </p:nvSpPr>
        <p:spPr>
          <a:xfrm>
            <a:off x="3582834" y="4818783"/>
            <a:ext cx="2057400" cy="73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9" name="Google Shape;319;p31"/>
          <p:cNvSpPr txBox="1"/>
          <p:nvPr>
            <p:ph idx="3" type="body"/>
          </p:nvPr>
        </p:nvSpPr>
        <p:spPr>
          <a:xfrm>
            <a:off x="6331477" y="4818783"/>
            <a:ext cx="2057400" cy="73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0" name="Google Shape;320;p31"/>
          <p:cNvSpPr/>
          <p:nvPr>
            <p:ph idx="4" type="pic"/>
          </p:nvPr>
        </p:nvSpPr>
        <p:spPr>
          <a:xfrm>
            <a:off x="995504" y="2784298"/>
            <a:ext cx="1800000" cy="1800000"/>
          </a:xfrm>
          <a:prstGeom prst="rect">
            <a:avLst/>
          </a:prstGeom>
          <a:noFill/>
          <a:ln>
            <a:noFill/>
          </a:ln>
        </p:spPr>
      </p:sp>
      <p:sp>
        <p:nvSpPr>
          <p:cNvPr id="321" name="Google Shape;321;p31"/>
          <p:cNvSpPr/>
          <p:nvPr>
            <p:ph idx="5" type="pic"/>
          </p:nvPr>
        </p:nvSpPr>
        <p:spPr>
          <a:xfrm>
            <a:off x="3744147" y="2784298"/>
            <a:ext cx="1800000" cy="1800000"/>
          </a:xfrm>
          <a:prstGeom prst="rect">
            <a:avLst/>
          </a:prstGeom>
          <a:noFill/>
          <a:ln>
            <a:noFill/>
          </a:ln>
        </p:spPr>
      </p:sp>
      <p:sp>
        <p:nvSpPr>
          <p:cNvPr id="322" name="Google Shape;322;p31"/>
          <p:cNvSpPr/>
          <p:nvPr>
            <p:ph idx="6" type="pic"/>
          </p:nvPr>
        </p:nvSpPr>
        <p:spPr>
          <a:xfrm>
            <a:off x="6492790" y="2784298"/>
            <a:ext cx="1800000" cy="1800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Сравнение">
  <p:cSld name="9_Сравнение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2"/>
          <p:cNvSpPr/>
          <p:nvPr/>
        </p:nvSpPr>
        <p:spPr>
          <a:xfrm>
            <a:off x="0" y="1"/>
            <a:ext cx="4582886" cy="3473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2"/>
          <p:cNvSpPr txBox="1"/>
          <p:nvPr>
            <p:ph idx="1" type="body"/>
          </p:nvPr>
        </p:nvSpPr>
        <p:spPr>
          <a:xfrm>
            <a:off x="353822" y="1931068"/>
            <a:ext cx="3875241" cy="610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6" name="Google Shape;326;p32"/>
          <p:cNvSpPr/>
          <p:nvPr>
            <p:ph idx="2" type="pic"/>
          </p:nvPr>
        </p:nvSpPr>
        <p:spPr>
          <a:xfrm>
            <a:off x="4582885" y="1"/>
            <a:ext cx="4561115" cy="3473599"/>
          </a:xfrm>
          <a:prstGeom prst="rect">
            <a:avLst/>
          </a:prstGeom>
          <a:noFill/>
          <a:ln>
            <a:noFill/>
          </a:ln>
        </p:spPr>
      </p:sp>
      <p:sp>
        <p:nvSpPr>
          <p:cNvPr id="327" name="Google Shape;327;p32"/>
          <p:cNvSpPr/>
          <p:nvPr>
            <p:ph idx="3" type="pic"/>
          </p:nvPr>
        </p:nvSpPr>
        <p:spPr>
          <a:xfrm>
            <a:off x="0" y="3473601"/>
            <a:ext cx="4582886" cy="3384400"/>
          </a:xfrm>
          <a:prstGeom prst="rect">
            <a:avLst/>
          </a:prstGeom>
          <a:noFill/>
          <a:ln>
            <a:noFill/>
          </a:ln>
        </p:spPr>
      </p:sp>
      <p:sp>
        <p:nvSpPr>
          <p:cNvPr id="328" name="Google Shape;328;p32"/>
          <p:cNvSpPr/>
          <p:nvPr/>
        </p:nvSpPr>
        <p:spPr>
          <a:xfrm>
            <a:off x="4582885" y="3473601"/>
            <a:ext cx="4582886" cy="338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2"/>
          <p:cNvSpPr txBox="1"/>
          <p:nvPr>
            <p:ph idx="4" type="body"/>
          </p:nvPr>
        </p:nvSpPr>
        <p:spPr>
          <a:xfrm>
            <a:off x="353822" y="998613"/>
            <a:ext cx="3875241" cy="73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950"/>
              <a:buNone/>
              <a:defRPr sz="49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0" name="Google Shape;330;p32"/>
          <p:cNvSpPr txBox="1"/>
          <p:nvPr>
            <p:ph idx="5" type="body"/>
          </p:nvPr>
        </p:nvSpPr>
        <p:spPr>
          <a:xfrm>
            <a:off x="4936708" y="5371590"/>
            <a:ext cx="3875241" cy="610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1" name="Google Shape;331;p32"/>
          <p:cNvSpPr txBox="1"/>
          <p:nvPr>
            <p:ph idx="6" type="body"/>
          </p:nvPr>
        </p:nvSpPr>
        <p:spPr>
          <a:xfrm>
            <a:off x="4936708" y="4439135"/>
            <a:ext cx="3875241" cy="73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950"/>
              <a:buNone/>
              <a:defRPr sz="49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Заголовок раздела">
  <p:cSld name="1_Заголовок раздела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843398" y="524934"/>
            <a:ext cx="2738001" cy="20515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  <a:defRPr sz="33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4058521" y="1375305"/>
            <a:ext cx="3643313" cy="73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5"/>
          <p:cNvSpPr/>
          <p:nvPr>
            <p:ph idx="2" type="pic"/>
          </p:nvPr>
        </p:nvSpPr>
        <p:spPr>
          <a:xfrm>
            <a:off x="4020423" y="3037418"/>
            <a:ext cx="5123578" cy="3236383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5"/>
          <p:cNvSpPr/>
          <p:nvPr>
            <p:ph idx="3" type="pic"/>
          </p:nvPr>
        </p:nvSpPr>
        <p:spPr>
          <a:xfrm>
            <a:off x="841533" y="3037418"/>
            <a:ext cx="2904967" cy="3236383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5"/>
          <p:cNvSpPr/>
          <p:nvPr/>
        </p:nvSpPr>
        <p:spPr>
          <a:xfrm>
            <a:off x="0" y="0"/>
            <a:ext cx="1693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5"/>
          <p:cNvSpPr/>
          <p:nvPr/>
        </p:nvSpPr>
        <p:spPr>
          <a:xfrm>
            <a:off x="8570322" y="524933"/>
            <a:ext cx="573678" cy="60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5"/>
          <p:cNvSpPr/>
          <p:nvPr/>
        </p:nvSpPr>
        <p:spPr>
          <a:xfrm>
            <a:off x="7926229" y="229763"/>
            <a:ext cx="281236" cy="2951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"/>
          <p:cNvSpPr/>
          <p:nvPr/>
        </p:nvSpPr>
        <p:spPr>
          <a:xfrm>
            <a:off x="303089" y="5913315"/>
            <a:ext cx="388412" cy="407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Пустой слайд">
  <p:cSld name="1_Пустой слайд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2" name="Google Shape;52;p6"/>
          <p:cNvSpPr/>
          <p:nvPr>
            <p:ph idx="2" type="pic"/>
          </p:nvPr>
        </p:nvSpPr>
        <p:spPr>
          <a:xfrm>
            <a:off x="0" y="988485"/>
            <a:ext cx="6457950" cy="3414183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6"/>
          <p:cNvSpPr txBox="1"/>
          <p:nvPr>
            <p:ph type="title"/>
          </p:nvPr>
        </p:nvSpPr>
        <p:spPr>
          <a:xfrm>
            <a:off x="5777349" y="1580886"/>
            <a:ext cx="2738001" cy="20515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50"/>
              <a:buFont typeface="Arial"/>
              <a:buNone/>
              <a:defRPr sz="405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" type="body"/>
          </p:nvPr>
        </p:nvSpPr>
        <p:spPr>
          <a:xfrm>
            <a:off x="628650" y="4847962"/>
            <a:ext cx="2057400" cy="73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3" type="body"/>
          </p:nvPr>
        </p:nvSpPr>
        <p:spPr>
          <a:xfrm>
            <a:off x="3028950" y="4847961"/>
            <a:ext cx="2057400" cy="73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4" type="body"/>
          </p:nvPr>
        </p:nvSpPr>
        <p:spPr>
          <a:xfrm>
            <a:off x="5429250" y="4842935"/>
            <a:ext cx="2057400" cy="73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7" name="Google Shape;57;p6"/>
          <p:cNvSpPr/>
          <p:nvPr/>
        </p:nvSpPr>
        <p:spPr>
          <a:xfrm>
            <a:off x="6171111" y="743935"/>
            <a:ext cx="573678" cy="60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6"/>
          <p:cNvSpPr/>
          <p:nvPr/>
        </p:nvSpPr>
        <p:spPr>
          <a:xfrm>
            <a:off x="4423459" y="287616"/>
            <a:ext cx="369013" cy="387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6"/>
          <p:cNvSpPr/>
          <p:nvPr/>
        </p:nvSpPr>
        <p:spPr>
          <a:xfrm>
            <a:off x="484094" y="4884739"/>
            <a:ext cx="144556" cy="1517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6"/>
          <p:cNvSpPr/>
          <p:nvPr/>
        </p:nvSpPr>
        <p:spPr>
          <a:xfrm>
            <a:off x="2889522" y="4884739"/>
            <a:ext cx="144556" cy="1517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6"/>
          <p:cNvSpPr/>
          <p:nvPr/>
        </p:nvSpPr>
        <p:spPr>
          <a:xfrm>
            <a:off x="5284694" y="4884739"/>
            <a:ext cx="144556" cy="1517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Заголовок раздела">
  <p:cSld name="2_Заголовок раздела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7"/>
          <p:cNvSpPr txBox="1"/>
          <p:nvPr>
            <p:ph type="title"/>
          </p:nvPr>
        </p:nvSpPr>
        <p:spPr>
          <a:xfrm>
            <a:off x="409733" y="2478089"/>
            <a:ext cx="3643313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" type="body"/>
          </p:nvPr>
        </p:nvSpPr>
        <p:spPr>
          <a:xfrm>
            <a:off x="409733" y="5357814"/>
            <a:ext cx="3643313" cy="73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6" name="Google Shape;66;p7"/>
          <p:cNvSpPr/>
          <p:nvPr>
            <p:ph idx="2" type="pic"/>
          </p:nvPr>
        </p:nvSpPr>
        <p:spPr>
          <a:xfrm>
            <a:off x="6604000" y="0"/>
            <a:ext cx="23114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7"/>
          <p:cNvSpPr/>
          <p:nvPr>
            <p:ph idx="3" type="pic"/>
          </p:nvPr>
        </p:nvSpPr>
        <p:spPr>
          <a:xfrm>
            <a:off x="4216401" y="0"/>
            <a:ext cx="22987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7"/>
          <p:cNvSpPr/>
          <p:nvPr/>
        </p:nvSpPr>
        <p:spPr>
          <a:xfrm>
            <a:off x="2919128" y="299372"/>
            <a:ext cx="542216" cy="569080"/>
          </a:xfrm>
          <a:prstGeom prst="rect">
            <a:avLst/>
          </a:prstGeom>
          <a:solidFill>
            <a:schemeClr val="lt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7"/>
          <p:cNvSpPr/>
          <p:nvPr/>
        </p:nvSpPr>
        <p:spPr>
          <a:xfrm>
            <a:off x="3461345" y="0"/>
            <a:ext cx="1001434" cy="1051050"/>
          </a:xfrm>
          <a:prstGeom prst="rect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7"/>
          <p:cNvSpPr/>
          <p:nvPr/>
        </p:nvSpPr>
        <p:spPr>
          <a:xfrm>
            <a:off x="3070578" y="714494"/>
            <a:ext cx="781533" cy="820254"/>
          </a:xfrm>
          <a:prstGeom prst="rect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7"/>
          <p:cNvSpPr/>
          <p:nvPr/>
        </p:nvSpPr>
        <p:spPr>
          <a:xfrm>
            <a:off x="9018131" y="6191484"/>
            <a:ext cx="302203" cy="317176"/>
          </a:xfrm>
          <a:prstGeom prst="rect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7"/>
          <p:cNvSpPr/>
          <p:nvPr/>
        </p:nvSpPr>
        <p:spPr>
          <a:xfrm>
            <a:off x="8514350" y="6288920"/>
            <a:ext cx="542216" cy="569080"/>
          </a:xfrm>
          <a:prstGeom prst="rect">
            <a:avLst/>
          </a:prstGeom>
          <a:solidFill>
            <a:schemeClr val="lt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-master">
  <p:cSld name="DEFAULT-mast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/>
          <p:nvPr/>
        </p:nvSpPr>
        <p:spPr>
          <a:xfrm>
            <a:off x="-1" y="0"/>
            <a:ext cx="9144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8"/>
          <p:cNvSpPr txBox="1"/>
          <p:nvPr>
            <p:ph type="title"/>
          </p:nvPr>
        </p:nvSpPr>
        <p:spPr>
          <a:xfrm>
            <a:off x="628651" y="2248429"/>
            <a:ext cx="2901950" cy="2361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8"/>
          <p:cNvSpPr/>
          <p:nvPr/>
        </p:nvSpPr>
        <p:spPr>
          <a:xfrm>
            <a:off x="3949699" y="795868"/>
            <a:ext cx="4470401" cy="15917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8"/>
          <p:cNvSpPr/>
          <p:nvPr/>
        </p:nvSpPr>
        <p:spPr>
          <a:xfrm>
            <a:off x="3949699" y="2633134"/>
            <a:ext cx="4470401" cy="15917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8"/>
          <p:cNvSpPr/>
          <p:nvPr/>
        </p:nvSpPr>
        <p:spPr>
          <a:xfrm>
            <a:off x="3949699" y="4470400"/>
            <a:ext cx="4470401" cy="15917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8"/>
          <p:cNvSpPr/>
          <p:nvPr>
            <p:ph idx="2" type="pic"/>
          </p:nvPr>
        </p:nvSpPr>
        <p:spPr>
          <a:xfrm>
            <a:off x="3949304" y="795338"/>
            <a:ext cx="1562100" cy="1591733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8"/>
          <p:cNvSpPr/>
          <p:nvPr>
            <p:ph idx="3" type="pic"/>
          </p:nvPr>
        </p:nvSpPr>
        <p:spPr>
          <a:xfrm>
            <a:off x="3949304" y="2632604"/>
            <a:ext cx="1562100" cy="1592262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8"/>
          <p:cNvSpPr/>
          <p:nvPr>
            <p:ph idx="4" type="pic"/>
          </p:nvPr>
        </p:nvSpPr>
        <p:spPr>
          <a:xfrm>
            <a:off x="3949304" y="4470134"/>
            <a:ext cx="1562100" cy="1592262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8"/>
          <p:cNvSpPr txBox="1"/>
          <p:nvPr>
            <p:ph idx="1" type="body"/>
          </p:nvPr>
        </p:nvSpPr>
        <p:spPr>
          <a:xfrm>
            <a:off x="5695950" y="1016190"/>
            <a:ext cx="2057400" cy="73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3" name="Google Shape;83;p8"/>
          <p:cNvSpPr txBox="1"/>
          <p:nvPr>
            <p:ph idx="5" type="body"/>
          </p:nvPr>
        </p:nvSpPr>
        <p:spPr>
          <a:xfrm>
            <a:off x="5695950" y="2834741"/>
            <a:ext cx="2057400" cy="73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4" name="Google Shape;84;p8"/>
          <p:cNvSpPr txBox="1"/>
          <p:nvPr>
            <p:ph idx="6" type="body"/>
          </p:nvPr>
        </p:nvSpPr>
        <p:spPr>
          <a:xfrm>
            <a:off x="5695950" y="4682144"/>
            <a:ext cx="2057400" cy="73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5" name="Google Shape;85;p8"/>
          <p:cNvSpPr/>
          <p:nvPr/>
        </p:nvSpPr>
        <p:spPr>
          <a:xfrm>
            <a:off x="8237901" y="5793358"/>
            <a:ext cx="794657" cy="795600"/>
          </a:xfrm>
          <a:prstGeom prst="rect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8"/>
          <p:cNvSpPr/>
          <p:nvPr/>
        </p:nvSpPr>
        <p:spPr>
          <a:xfrm>
            <a:off x="8105205" y="6426000"/>
            <a:ext cx="430259" cy="432000"/>
          </a:xfrm>
          <a:prstGeom prst="rect">
            <a:avLst/>
          </a:prstGeom>
          <a:solidFill>
            <a:schemeClr val="lt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8"/>
          <p:cNvSpPr/>
          <p:nvPr/>
        </p:nvSpPr>
        <p:spPr>
          <a:xfrm>
            <a:off x="3228847" y="4470134"/>
            <a:ext cx="446477" cy="446400"/>
          </a:xfrm>
          <a:prstGeom prst="rect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8"/>
          <p:cNvSpPr/>
          <p:nvPr/>
        </p:nvSpPr>
        <p:spPr>
          <a:xfrm>
            <a:off x="3536943" y="4276486"/>
            <a:ext cx="276760" cy="277200"/>
          </a:xfrm>
          <a:prstGeom prst="rect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8"/>
          <p:cNvSpPr/>
          <p:nvPr/>
        </p:nvSpPr>
        <p:spPr>
          <a:xfrm>
            <a:off x="8669211" y="5399733"/>
            <a:ext cx="663241" cy="662400"/>
          </a:xfrm>
          <a:prstGeom prst="rect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олько заголовок">
  <p:cSld name="1_Только заголовок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/>
          <p:nvPr>
            <p:ph idx="2" type="pic"/>
          </p:nvPr>
        </p:nvSpPr>
        <p:spPr>
          <a:xfrm>
            <a:off x="-183524" y="-244699"/>
            <a:ext cx="9504609" cy="7405353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9"/>
          <p:cNvSpPr txBox="1"/>
          <p:nvPr>
            <p:ph type="title"/>
          </p:nvPr>
        </p:nvSpPr>
        <p:spPr>
          <a:xfrm>
            <a:off x="2337209" y="2795195"/>
            <a:ext cx="4463143" cy="1325563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Заголовок и объект">
  <p:cSld name="1_Заголовок и объект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0"/>
          <p:cNvSpPr txBox="1"/>
          <p:nvPr>
            <p:ph type="title"/>
          </p:nvPr>
        </p:nvSpPr>
        <p:spPr>
          <a:xfrm>
            <a:off x="3028950" y="365126"/>
            <a:ext cx="5486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0"/>
          <p:cNvSpPr txBox="1"/>
          <p:nvPr>
            <p:ph idx="1" type="body"/>
          </p:nvPr>
        </p:nvSpPr>
        <p:spPr>
          <a:xfrm>
            <a:off x="3028950" y="1825625"/>
            <a:ext cx="54864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1pPr>
            <a:lvl2pPr indent="-3810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0"/>
          <p:cNvSpPr/>
          <p:nvPr>
            <p:ph idx="2" type="pic"/>
          </p:nvPr>
        </p:nvSpPr>
        <p:spPr>
          <a:xfrm>
            <a:off x="188687" y="0"/>
            <a:ext cx="2619828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10"/>
          <p:cNvSpPr/>
          <p:nvPr/>
        </p:nvSpPr>
        <p:spPr>
          <a:xfrm>
            <a:off x="83223" y="6176963"/>
            <a:ext cx="305159" cy="30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0"/>
          <p:cNvSpPr/>
          <p:nvPr/>
        </p:nvSpPr>
        <p:spPr>
          <a:xfrm>
            <a:off x="493846" y="6047468"/>
            <a:ext cx="185072" cy="18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0"/>
          <p:cNvSpPr/>
          <p:nvPr/>
        </p:nvSpPr>
        <p:spPr>
          <a:xfrm>
            <a:off x="8313079" y="230190"/>
            <a:ext cx="390404" cy="3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3"/>
          <p:cNvSpPr txBox="1"/>
          <p:nvPr>
            <p:ph type="ctrTitle"/>
          </p:nvPr>
        </p:nvSpPr>
        <p:spPr>
          <a:xfrm>
            <a:off x="1014608" y="2858518"/>
            <a:ext cx="6784230" cy="16017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ru-RU" sz="3000"/>
              <a:t>Индивидуальная работа №1 по дисциплине “Языки программирования”</a:t>
            </a:r>
            <a:endParaRPr sz="3000"/>
          </a:p>
        </p:txBody>
      </p:sp>
      <p:sp>
        <p:nvSpPr>
          <p:cNvPr id="337" name="Google Shape;337;p33"/>
          <p:cNvSpPr txBox="1"/>
          <p:nvPr>
            <p:ph idx="1" type="subTitle"/>
          </p:nvPr>
        </p:nvSpPr>
        <p:spPr>
          <a:xfrm>
            <a:off x="1014608" y="4679018"/>
            <a:ext cx="6784230" cy="65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/>
              <a:t>Тарутин Илья ПМИ-9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2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ru-RU"/>
              <a:t>Сортировка всего списка (было)</a:t>
            </a:r>
            <a:endParaRPr/>
          </a:p>
        </p:txBody>
      </p:sp>
      <p:pic>
        <p:nvPicPr>
          <p:cNvPr id="396" name="Google Shape;39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3225"/>
            <a:ext cx="6131574" cy="433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3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ru-RU"/>
              <a:t>Сортировка всего списка (стало)</a:t>
            </a:r>
            <a:endParaRPr/>
          </a:p>
        </p:txBody>
      </p:sp>
      <p:pic>
        <p:nvPicPr>
          <p:cNvPr id="402" name="Google Shape;40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3226"/>
            <a:ext cx="6913618" cy="4862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4"/>
          <p:cNvSpPr txBox="1"/>
          <p:nvPr>
            <p:ph type="title"/>
          </p:nvPr>
        </p:nvSpPr>
        <p:spPr>
          <a:xfrm>
            <a:off x="628650" y="365125"/>
            <a:ext cx="8315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ru-RU"/>
              <a:t>Сортировка списка одного автора</a:t>
            </a:r>
            <a:endParaRPr/>
          </a:p>
        </p:txBody>
      </p:sp>
      <p:pic>
        <p:nvPicPr>
          <p:cNvPr id="408" name="Google Shape;40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275" y="2175775"/>
            <a:ext cx="8789451" cy="240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5"/>
          <p:cNvSpPr txBox="1"/>
          <p:nvPr>
            <p:ph type="title"/>
          </p:nvPr>
        </p:nvSpPr>
        <p:spPr>
          <a:xfrm>
            <a:off x="628650" y="365125"/>
            <a:ext cx="8374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ru-RU"/>
              <a:t>Сортировка списка периода лет</a:t>
            </a:r>
            <a:endParaRPr/>
          </a:p>
        </p:txBody>
      </p:sp>
      <p:pic>
        <p:nvPicPr>
          <p:cNvPr id="414" name="Google Shape;41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17375"/>
            <a:ext cx="8839198" cy="1831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ru-RU"/>
              <a:t>Постановка задачи</a:t>
            </a:r>
            <a:endParaRPr/>
          </a:p>
        </p:txBody>
      </p:sp>
      <p:sp>
        <p:nvSpPr>
          <p:cNvPr id="343" name="Google Shape;343;p34"/>
          <p:cNvSpPr txBox="1"/>
          <p:nvPr/>
        </p:nvSpPr>
        <p:spPr>
          <a:xfrm>
            <a:off x="66600" y="2188900"/>
            <a:ext cx="9010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727"/>
              </a:lnSpc>
              <a:spcBef>
                <a:spcPts val="1200"/>
              </a:spcBef>
              <a:spcAft>
                <a:spcPts val="5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344" name="Google Shape;34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88900"/>
            <a:ext cx="8839198" cy="3313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5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ru-RU"/>
              <a:t>Блок-схема</a:t>
            </a:r>
            <a:endParaRPr/>
          </a:p>
        </p:txBody>
      </p:sp>
      <p:pic>
        <p:nvPicPr>
          <p:cNvPr id="350" name="Google Shape;35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67200"/>
            <a:ext cx="9143998" cy="3722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6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ru-RU"/>
              <a:t>Показать весь список</a:t>
            </a:r>
            <a:endParaRPr/>
          </a:p>
        </p:txBody>
      </p:sp>
      <p:pic>
        <p:nvPicPr>
          <p:cNvPr id="356" name="Google Shape;35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3226"/>
            <a:ext cx="8839198" cy="40687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7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ru-RU"/>
              <a:t>Добавление элемента</a:t>
            </a:r>
            <a:endParaRPr/>
          </a:p>
        </p:txBody>
      </p:sp>
      <p:pic>
        <p:nvPicPr>
          <p:cNvPr id="362" name="Google Shape;36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3226"/>
            <a:ext cx="8839199" cy="2958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954484"/>
            <a:ext cx="8839202" cy="696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8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ru-RU"/>
              <a:t>Удаление</a:t>
            </a:r>
            <a:r>
              <a:rPr lang="ru-RU"/>
              <a:t> элемента (по id)</a:t>
            </a:r>
            <a:endParaRPr/>
          </a:p>
        </p:txBody>
      </p:sp>
      <p:pic>
        <p:nvPicPr>
          <p:cNvPr id="369" name="Google Shape;36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3226"/>
            <a:ext cx="8839200" cy="409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9"/>
          <p:cNvSpPr txBox="1"/>
          <p:nvPr>
            <p:ph type="title"/>
          </p:nvPr>
        </p:nvSpPr>
        <p:spPr>
          <a:xfrm>
            <a:off x="628650" y="365125"/>
            <a:ext cx="8362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ru-RU"/>
              <a:t>Удаление элемента (по песне)</a:t>
            </a:r>
            <a:endParaRPr/>
          </a:p>
        </p:txBody>
      </p:sp>
      <p:pic>
        <p:nvPicPr>
          <p:cNvPr id="375" name="Google Shape;37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3225"/>
            <a:ext cx="8839200" cy="287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0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ru-RU"/>
              <a:t>Изменение элемента (по id)</a:t>
            </a:r>
            <a:endParaRPr/>
          </a:p>
        </p:txBody>
      </p:sp>
      <p:pic>
        <p:nvPicPr>
          <p:cNvPr id="381" name="Google Shape;38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3226"/>
            <a:ext cx="8839203" cy="3498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5493666"/>
            <a:ext cx="8839199" cy="494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1"/>
          <p:cNvSpPr txBox="1"/>
          <p:nvPr>
            <p:ph type="title"/>
          </p:nvPr>
        </p:nvSpPr>
        <p:spPr>
          <a:xfrm>
            <a:off x="628650" y="365125"/>
            <a:ext cx="8413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ru-RU"/>
              <a:t>Изменение элемента (по песне)</a:t>
            </a:r>
            <a:endParaRPr/>
          </a:p>
        </p:txBody>
      </p:sp>
      <p:pic>
        <p:nvPicPr>
          <p:cNvPr id="388" name="Google Shape;38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058350"/>
            <a:ext cx="8839199" cy="874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840637"/>
            <a:ext cx="8839200" cy="877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994237"/>
            <a:ext cx="5503535" cy="1690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Другая 37">
      <a:dk1>
        <a:srgbClr val="000000"/>
      </a:dk1>
      <a:lt1>
        <a:srgbClr val="FFFFFF"/>
      </a:lt1>
      <a:dk2>
        <a:srgbClr val="595959"/>
      </a:dk2>
      <a:lt2>
        <a:srgbClr val="E7E6E6"/>
      </a:lt2>
      <a:accent1>
        <a:srgbClr val="C62E3E"/>
      </a:accent1>
      <a:accent2>
        <a:srgbClr val="FFC000"/>
      </a:accent2>
      <a:accent3>
        <a:srgbClr val="A5A5A5"/>
      </a:accent3>
      <a:accent4>
        <a:srgbClr val="7030A0"/>
      </a:accent4>
      <a:accent5>
        <a:srgbClr val="4DFE9D"/>
      </a:accent5>
      <a:accent6>
        <a:srgbClr val="046DD5"/>
      </a:accent6>
      <a:hlink>
        <a:srgbClr val="2992FA"/>
      </a:hlink>
      <a:folHlink>
        <a:srgbClr val="703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