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669C8-BC6F-42F9-BB4E-B1D0746099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788652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8560" y="4084560"/>
            <a:ext cx="788652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DB7A9-0FCF-49A1-BF09-CF532DCE1F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2856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66992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B5BBB-BF4D-4FD7-8FEC-84012422D7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295080" y="185184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961240" y="185184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8560" y="408456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295080" y="408456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5961240" y="408456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8F9140-D2FD-40E9-B0D7-66F4D47625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08FEF8-7605-4AE6-BCD6-DBF052BFBF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28560" y="1851840"/>
            <a:ext cx="788652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30ACCD-B001-4F9D-89AE-05C685F47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788652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C53A3E-22C6-4163-B0B6-F5C0F3F349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A844A8-2240-41D6-B20D-A21C37D072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AB84B4-76F2-464B-9A7C-A4888CFC00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79BFE6-FCC8-4AD4-AECF-A83EDD8848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8094C5-D4E4-4394-A363-CDFB8CE578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28560" y="1851840"/>
            <a:ext cx="788652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17325-B73A-405D-98E1-D2C72D980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6992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28176E-0AC4-4EEE-9FBA-403B3535C0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8560" y="4084560"/>
            <a:ext cx="788652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CF7041-6801-4572-8CBF-9225D2C810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788652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8560" y="4084560"/>
            <a:ext cx="788652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573207-0242-4275-A4F1-D82E74B82A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2856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6992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9D2595-AFF0-44FA-BD34-DB3DA2425A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95080" y="185184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961240" y="185184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8560" y="408456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95080" y="408456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5961240" y="4084560"/>
            <a:ext cx="253908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427CA2-BCA7-4621-A9F1-90FBE3FF55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788652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FA5A3-F7C3-40AF-ADB5-C927BDC1E2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C86921-094E-40B7-96AC-386E8177E7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30291-C34B-49A3-8794-30D82B325B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33ED4-D9C5-4840-9EB4-3980E1F084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856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4EECE-5A27-4A60-BDB7-A5221DF18C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69920" y="408456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A1F55-603C-47A2-A203-C240254E95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2856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69920" y="1851840"/>
            <a:ext cx="384840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28560" y="4084560"/>
            <a:ext cx="7886520" cy="20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19F3E-A4AB-4A24-A155-06A4914483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2;p2"/>
          <p:cNvSpPr/>
          <p:nvPr/>
        </p:nvSpPr>
        <p:spPr>
          <a:xfrm>
            <a:off x="0" y="0"/>
            <a:ext cx="916128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14480" y="2858400"/>
            <a:ext cx="6783840" cy="1601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b="0" lang="ru-RU" sz="5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15;p2" descr=""/>
          <p:cNvPicPr/>
          <p:nvPr/>
        </p:nvPicPr>
        <p:blipFill>
          <a:blip r:embed="rId2"/>
          <a:stretch/>
        </p:blipFill>
        <p:spPr>
          <a:xfrm>
            <a:off x="744120" y="764640"/>
            <a:ext cx="1187280" cy="11872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16;p2"/>
          <p:cNvSpPr/>
          <p:nvPr/>
        </p:nvSpPr>
        <p:spPr>
          <a:xfrm>
            <a:off x="744120" y="2558880"/>
            <a:ext cx="104400" cy="2707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7;p2"/>
          <p:cNvSpPr/>
          <p:nvPr/>
        </p:nvSpPr>
        <p:spPr>
          <a:xfrm>
            <a:off x="7291440" y="228960"/>
            <a:ext cx="661680" cy="694440"/>
          </a:xfrm>
          <a:prstGeom prst="rect">
            <a:avLst/>
          </a:prstGeom>
          <a:solidFill>
            <a:schemeClr val="lt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8;p2"/>
          <p:cNvSpPr/>
          <p:nvPr/>
        </p:nvSpPr>
        <p:spPr>
          <a:xfrm>
            <a:off x="7938720" y="-28080"/>
            <a:ext cx="1222560" cy="128304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Google Shape;19;p2"/>
          <p:cNvSpPr/>
          <p:nvPr/>
        </p:nvSpPr>
        <p:spPr>
          <a:xfrm>
            <a:off x="7542000" y="644040"/>
            <a:ext cx="954000" cy="100116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Google Shape;20;p2"/>
          <p:cNvSpPr/>
          <p:nvPr/>
        </p:nvSpPr>
        <p:spPr>
          <a:xfrm>
            <a:off x="8102160" y="5169240"/>
            <a:ext cx="1059120" cy="111168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Google Shape;21;p2"/>
          <p:cNvSpPr/>
          <p:nvPr/>
        </p:nvSpPr>
        <p:spPr>
          <a:xfrm>
            <a:off x="8403480" y="4646880"/>
            <a:ext cx="573480" cy="601920"/>
          </a:xfrm>
          <a:prstGeom prst="rect">
            <a:avLst/>
          </a:prstGeom>
          <a:solidFill>
            <a:schemeClr val="lt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22;p2"/>
          <p:cNvSpPr/>
          <p:nvPr/>
        </p:nvSpPr>
        <p:spPr>
          <a:xfrm>
            <a:off x="7800120" y="5664600"/>
            <a:ext cx="992520" cy="1041840"/>
          </a:xfrm>
          <a:prstGeom prst="rect">
            <a:avLst/>
          </a:prstGeom>
          <a:solidFill>
            <a:schemeClr val="lt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23;p2"/>
          <p:cNvSpPr/>
          <p:nvPr/>
        </p:nvSpPr>
        <p:spPr>
          <a:xfrm>
            <a:off x="7018920" y="3948120"/>
            <a:ext cx="595080" cy="62460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24;p2"/>
          <p:cNvSpPr/>
          <p:nvPr/>
        </p:nvSpPr>
        <p:spPr>
          <a:xfrm>
            <a:off x="7429680" y="3754440"/>
            <a:ext cx="368640" cy="38700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Google Shape;25;p2"/>
          <p:cNvSpPr/>
          <p:nvPr/>
        </p:nvSpPr>
        <p:spPr>
          <a:xfrm>
            <a:off x="8262720" y="2514240"/>
            <a:ext cx="368640" cy="387000"/>
          </a:xfrm>
          <a:prstGeom prst="rect">
            <a:avLst/>
          </a:prstGeom>
          <a:solidFill>
            <a:schemeClr val="lt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26;p2"/>
          <p:cNvSpPr/>
          <p:nvPr/>
        </p:nvSpPr>
        <p:spPr>
          <a:xfrm>
            <a:off x="375120" y="5969160"/>
            <a:ext cx="368640" cy="38700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Google Shape;27;p2"/>
          <p:cNvSpPr/>
          <p:nvPr/>
        </p:nvSpPr>
        <p:spPr>
          <a:xfrm>
            <a:off x="7536600" y="6094080"/>
            <a:ext cx="368640" cy="387000"/>
          </a:xfrm>
          <a:prstGeom prst="rect">
            <a:avLst/>
          </a:prstGeom>
          <a:solidFill>
            <a:schemeClr val="dk1">
              <a:alpha val="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A3EE55-6E06-4F97-89F3-7DC5D5E42E9E}" type="slidenum">
              <a:rPr b="0" lang="ru-RU" sz="12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accen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282324-26FF-4FF4-AFFF-A216EED4532B}" type="slidenum">
              <a:rPr b="0" lang="ru-RU" sz="1200" spc="-1" strike="noStrike">
                <a:solidFill>
                  <a:schemeClr val="accent1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Google Shape;35;p3"/>
          <p:cNvSpPr/>
          <p:nvPr/>
        </p:nvSpPr>
        <p:spPr>
          <a:xfrm>
            <a:off x="0" y="365040"/>
            <a:ext cx="9143640" cy="1325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422"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8560" y="1851840"/>
            <a:ext cx="7886520" cy="427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74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14480" y="2858400"/>
            <a:ext cx="6783840" cy="1601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chemeClr val="lt1"/>
                </a:solidFill>
                <a:latin typeface="Arial"/>
                <a:ea typeface="Arial"/>
              </a:rPr>
              <a:t>ИР №1 по дисциплине «Языки программирования»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14480" y="4678920"/>
            <a:ext cx="6783840" cy="65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Тарутин Илья ПМИ-9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4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Сортировка всего списка (было)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395;p42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6131160" cy="43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4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Сортировка всего списка (стало)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401;p43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6913080" cy="486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83149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4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Сортировка списка одного автора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407;p44" descr=""/>
          <p:cNvPicPr/>
          <p:nvPr/>
        </p:nvPicPr>
        <p:blipFill>
          <a:blip r:embed="rId1"/>
          <a:stretch/>
        </p:blipFill>
        <p:spPr>
          <a:xfrm>
            <a:off x="177120" y="2175840"/>
            <a:ext cx="8789040" cy="24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83743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877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Сортировка списка периода лет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413;p45" descr=""/>
          <p:cNvPicPr/>
          <p:nvPr/>
        </p:nvPicPr>
        <p:blipFill>
          <a:blip r:embed="rId1"/>
          <a:stretch/>
        </p:blipFill>
        <p:spPr>
          <a:xfrm>
            <a:off x="152280" y="2717280"/>
            <a:ext cx="8838720" cy="18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Постановка 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343;p34"/>
          <p:cNvSpPr/>
          <p:nvPr/>
        </p:nvSpPr>
        <p:spPr>
          <a:xfrm>
            <a:off x="66600" y="2188800"/>
            <a:ext cx="90104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Создать файл записей, в котором хранится информация об аудиозаписях в медиатеке: исполнитель, название трека, альбом, год выпуска, длительность, количество прослушиваний. Разработать и реализовать программу "Медиатека", которая считывает исходную информацию и позволяет на основе неё создавать следующие отчёты: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1.      Список всех аудиозаписей, отсортированный по следующему ключу: исполнитель (по возрастанию) + год выпуска (по убыванию) + количество прослушиваний (по убыванию).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2.      Список всех аудиозаписей конкретного исполнителя (вводится с клавиатуры), отсортированный по следующему ключу: альбом (по убыванию) + название трека (по возрастанию).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3.      Список всех аудиозаписей, выпущенных в период с N1 до N2 года (вводятся с клавиатуры), отсортированный по следующему ключу: год выпуска (по убыванию) + исполнитель (по возрастанию).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"/>
              </a:lnSpc>
              <a:spcBef>
                <a:spcPts val="1199"/>
              </a:spcBef>
              <a:spcAft>
                <a:spcPts val="499"/>
              </a:spcAft>
              <a:tabLst>
                <a:tab algn="l" pos="0"/>
              </a:tabLst>
            </a:pP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Создать базу аудиозаписей, включающую не менее 25 записей и на основе неё сформировать все указанные списки. </a:t>
            </a:r>
            <a:r>
              <a:rPr b="0" lang="ru-RU" sz="1100" spc="-1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Взаимодействие с базой данных обеспечивается отдельными функциями – добавление/удаление/изменение записи, вывода на экран всей базы и отдельно сформированных списков.</a:t>
            </a:r>
            <a:r>
              <a:rPr b="0" lang="ru-RU" sz="1100" spc="-1" strike="noStrike">
                <a:solidFill>
                  <a:schemeClr val="dk1"/>
                </a:solidFill>
                <a:latin typeface="Arial"/>
                <a:ea typeface="Arial"/>
              </a:rPr>
              <a:t> Интерфейс пользователя удобнее организовать в виде меню с выбором соответствующего действия. В программе обязательно наличие дружественного интерфейса и защиты от некорректного пользовательского ввода.  База должна содержать такие записи, чтобы во всех списках явно прослеживался заданный вид сортировки по всем ключам. Для сортировки записей использовать метод Хоара.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Блок-схема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349;p35" descr=""/>
          <p:cNvPicPr/>
          <p:nvPr/>
        </p:nvPicPr>
        <p:blipFill>
          <a:blip r:embed="rId1"/>
          <a:stretch/>
        </p:blipFill>
        <p:spPr>
          <a:xfrm>
            <a:off x="0" y="2067120"/>
            <a:ext cx="9143640" cy="37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Показать весь список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355;p36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838720" cy="406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Добавление элемента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361;p37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838720" cy="295848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362;p37" descr=""/>
          <p:cNvPicPr/>
          <p:nvPr/>
        </p:nvPicPr>
        <p:blipFill>
          <a:blip r:embed="rId2"/>
          <a:stretch/>
        </p:blipFill>
        <p:spPr>
          <a:xfrm>
            <a:off x="152280" y="4954320"/>
            <a:ext cx="8838720" cy="6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Удаление элемента (по id)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368;p38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838720" cy="40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83624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Удаление элемента (по песне)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374;p39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838720" cy="28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Изменение элемента (по id)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380;p40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838720" cy="349776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381;p40" descr=""/>
          <p:cNvPicPr/>
          <p:nvPr/>
        </p:nvPicPr>
        <p:blipFill>
          <a:blip r:embed="rId2"/>
          <a:stretch/>
        </p:blipFill>
        <p:spPr>
          <a:xfrm>
            <a:off x="152280" y="5493600"/>
            <a:ext cx="8838720" cy="4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841356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877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Arial"/>
                <a:ea typeface="Arial"/>
              </a:rPr>
              <a:t>Изменение элемента (по песне)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387;p41" descr=""/>
          <p:cNvPicPr/>
          <p:nvPr/>
        </p:nvPicPr>
        <p:blipFill>
          <a:blip r:embed="rId1"/>
          <a:stretch/>
        </p:blipFill>
        <p:spPr>
          <a:xfrm>
            <a:off x="152280" y="5058360"/>
            <a:ext cx="8838720" cy="8737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388;p41" descr=""/>
          <p:cNvPicPr/>
          <p:nvPr/>
        </p:nvPicPr>
        <p:blipFill>
          <a:blip r:embed="rId2"/>
          <a:stretch/>
        </p:blipFill>
        <p:spPr>
          <a:xfrm>
            <a:off x="152280" y="1840680"/>
            <a:ext cx="8838720" cy="8769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389;p41" descr=""/>
          <p:cNvPicPr/>
          <p:nvPr/>
        </p:nvPicPr>
        <p:blipFill>
          <a:blip r:embed="rId3"/>
          <a:stretch/>
        </p:blipFill>
        <p:spPr>
          <a:xfrm>
            <a:off x="152280" y="2994120"/>
            <a:ext cx="5503320" cy="16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2024-01-25T08:13:47Z</dcterms:modified>
  <cp:revision>1</cp:revision>
  <dc:subject/>
  <dc:title/>
</cp:coreProperties>
</file>