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sh Kumar" userId="02807d4ea4c45efa" providerId="LiveId" clId="{E47CF36B-0464-4AC8-98FE-D15D2531299B}"/>
    <pc:docChg chg="modSld sldOrd">
      <pc:chgData name="Nitish Kumar" userId="02807d4ea4c45efa" providerId="LiveId" clId="{E47CF36B-0464-4AC8-98FE-D15D2531299B}" dt="2024-08-18T20:03:21.658" v="1"/>
      <pc:docMkLst>
        <pc:docMk/>
      </pc:docMkLst>
      <pc:sldChg chg="ord">
        <pc:chgData name="Nitish Kumar" userId="02807d4ea4c45efa" providerId="LiveId" clId="{E47CF36B-0464-4AC8-98FE-D15D2531299B}" dt="2024-08-18T20:03:21.658" v="1"/>
        <pc:sldMkLst>
          <pc:docMk/>
          <pc:sldMk cId="4039425389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718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Nitish Kumar</cp:lastModifiedBy>
  <cp:revision>13</cp:revision>
  <dcterms:created xsi:type="dcterms:W3CDTF">2023-10-07T01:44:58Z</dcterms:created>
  <dcterms:modified xsi:type="dcterms:W3CDTF">2024-08-18T20:04:08Z</dcterms:modified>
</cp:coreProperties>
</file>