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18288000" cy="10287000"/>
  <p:embeddedFontLst>
    <p:embeddedFont>
      <p:font typeface="Palatino Linotyp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alatinoLinotype-regular.fntdata"/><Relationship Id="rId14" Type="http://schemas.openxmlformats.org/officeDocument/2006/relationships/slide" Target="slides/slide9.xml"/><Relationship Id="rId17" Type="http://schemas.openxmlformats.org/officeDocument/2006/relationships/font" Target="fonts/PalatinoLinotype-italic.fntdata"/><Relationship Id="rId16" Type="http://schemas.openxmlformats.org/officeDocument/2006/relationships/font" Target="fonts/PalatinoLinotyp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alatinoLinotyp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cf6b30a7_0_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6ccf6b30a7_0_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6515100" cy="10287000"/>
          </a:xfrm>
          <a:custGeom>
            <a:rect b="b" l="l" r="r" t="t"/>
            <a:pathLst>
              <a:path extrusionOk="0" h="10287000" w="6515100">
                <a:moveTo>
                  <a:pt x="0" y="0"/>
                </a:moveTo>
                <a:lnTo>
                  <a:pt x="6515099" y="0"/>
                </a:lnTo>
                <a:lnTo>
                  <a:pt x="65150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028700" y="1504834"/>
            <a:ext cx="3237865" cy="3237865"/>
          </a:xfrm>
          <a:custGeom>
            <a:rect b="b" l="l" r="r" t="t"/>
            <a:pathLst>
              <a:path extrusionOk="0" h="3237865" w="3237865">
                <a:moveTo>
                  <a:pt x="3237710" y="3237710"/>
                </a:moveTo>
                <a:lnTo>
                  <a:pt x="1618855" y="3237710"/>
                </a:lnTo>
                <a:lnTo>
                  <a:pt x="1570257" y="3236995"/>
                </a:lnTo>
                <a:lnTo>
                  <a:pt x="1522015" y="3234862"/>
                </a:lnTo>
                <a:lnTo>
                  <a:pt x="1474150" y="3231331"/>
                </a:lnTo>
                <a:lnTo>
                  <a:pt x="1426680" y="3226423"/>
                </a:lnTo>
                <a:lnTo>
                  <a:pt x="1379626" y="3220158"/>
                </a:lnTo>
                <a:lnTo>
                  <a:pt x="1333008" y="3212555"/>
                </a:lnTo>
                <a:lnTo>
                  <a:pt x="1286846" y="3203635"/>
                </a:lnTo>
                <a:lnTo>
                  <a:pt x="1241161" y="3193418"/>
                </a:lnTo>
                <a:lnTo>
                  <a:pt x="1195971" y="3181923"/>
                </a:lnTo>
                <a:lnTo>
                  <a:pt x="1151298" y="3169171"/>
                </a:lnTo>
                <a:lnTo>
                  <a:pt x="1107161" y="3155182"/>
                </a:lnTo>
                <a:lnTo>
                  <a:pt x="1063580" y="3139976"/>
                </a:lnTo>
                <a:lnTo>
                  <a:pt x="1020575" y="3123572"/>
                </a:lnTo>
                <a:lnTo>
                  <a:pt x="978166" y="3105992"/>
                </a:lnTo>
                <a:lnTo>
                  <a:pt x="936374" y="3087254"/>
                </a:lnTo>
                <a:lnTo>
                  <a:pt x="895218" y="3067379"/>
                </a:lnTo>
                <a:lnTo>
                  <a:pt x="854719" y="3046387"/>
                </a:lnTo>
                <a:lnTo>
                  <a:pt x="814896" y="3024298"/>
                </a:lnTo>
                <a:lnTo>
                  <a:pt x="775769" y="3001132"/>
                </a:lnTo>
                <a:lnTo>
                  <a:pt x="737359" y="2976909"/>
                </a:lnTo>
                <a:lnTo>
                  <a:pt x="699685" y="2951650"/>
                </a:lnTo>
                <a:lnTo>
                  <a:pt x="662768" y="2925373"/>
                </a:lnTo>
                <a:lnTo>
                  <a:pt x="626627" y="2898099"/>
                </a:lnTo>
                <a:lnTo>
                  <a:pt x="591283" y="2869849"/>
                </a:lnTo>
                <a:lnTo>
                  <a:pt x="556755" y="2840642"/>
                </a:lnTo>
                <a:lnTo>
                  <a:pt x="523065" y="2810497"/>
                </a:lnTo>
                <a:lnTo>
                  <a:pt x="490230" y="2779437"/>
                </a:lnTo>
                <a:lnTo>
                  <a:pt x="458273" y="2747479"/>
                </a:lnTo>
                <a:lnTo>
                  <a:pt x="427212" y="2714645"/>
                </a:lnTo>
                <a:lnTo>
                  <a:pt x="397068" y="2680954"/>
                </a:lnTo>
                <a:lnTo>
                  <a:pt x="367861" y="2646427"/>
                </a:lnTo>
                <a:lnTo>
                  <a:pt x="339610" y="2611082"/>
                </a:lnTo>
                <a:lnTo>
                  <a:pt x="312337" y="2574942"/>
                </a:lnTo>
                <a:lnTo>
                  <a:pt x="286060" y="2538024"/>
                </a:lnTo>
                <a:lnTo>
                  <a:pt x="260800" y="2500351"/>
                </a:lnTo>
                <a:lnTo>
                  <a:pt x="236577" y="2461940"/>
                </a:lnTo>
                <a:lnTo>
                  <a:pt x="213411" y="2422814"/>
                </a:lnTo>
                <a:lnTo>
                  <a:pt x="191322" y="2382991"/>
                </a:lnTo>
                <a:lnTo>
                  <a:pt x="170330" y="2342491"/>
                </a:lnTo>
                <a:lnTo>
                  <a:pt x="150455" y="2301335"/>
                </a:lnTo>
                <a:lnTo>
                  <a:pt x="131718" y="2259543"/>
                </a:lnTo>
                <a:lnTo>
                  <a:pt x="114137" y="2217135"/>
                </a:lnTo>
                <a:lnTo>
                  <a:pt x="97733" y="2174130"/>
                </a:lnTo>
                <a:lnTo>
                  <a:pt x="82527" y="2130549"/>
                </a:lnTo>
                <a:lnTo>
                  <a:pt x="68538" y="2086412"/>
                </a:lnTo>
                <a:lnTo>
                  <a:pt x="55786" y="2041738"/>
                </a:lnTo>
                <a:lnTo>
                  <a:pt x="44291" y="1996549"/>
                </a:lnTo>
                <a:lnTo>
                  <a:pt x="34074" y="1950863"/>
                </a:lnTo>
                <a:lnTo>
                  <a:pt x="25154" y="1904701"/>
                </a:lnTo>
                <a:lnTo>
                  <a:pt x="17551" y="1858084"/>
                </a:lnTo>
                <a:lnTo>
                  <a:pt x="11286" y="1811030"/>
                </a:lnTo>
                <a:lnTo>
                  <a:pt x="6378" y="1763560"/>
                </a:lnTo>
                <a:lnTo>
                  <a:pt x="2848" y="1715694"/>
                </a:lnTo>
                <a:lnTo>
                  <a:pt x="715" y="1667452"/>
                </a:lnTo>
                <a:lnTo>
                  <a:pt x="0" y="1618855"/>
                </a:lnTo>
                <a:lnTo>
                  <a:pt x="715" y="1570257"/>
                </a:lnTo>
                <a:lnTo>
                  <a:pt x="2848" y="1522015"/>
                </a:lnTo>
                <a:lnTo>
                  <a:pt x="6378" y="1474150"/>
                </a:lnTo>
                <a:lnTo>
                  <a:pt x="11286" y="1426680"/>
                </a:lnTo>
                <a:lnTo>
                  <a:pt x="17551" y="1379626"/>
                </a:lnTo>
                <a:lnTo>
                  <a:pt x="25154" y="1333008"/>
                </a:lnTo>
                <a:lnTo>
                  <a:pt x="34074" y="1286846"/>
                </a:lnTo>
                <a:lnTo>
                  <a:pt x="44291" y="1241161"/>
                </a:lnTo>
                <a:lnTo>
                  <a:pt x="55786" y="1195971"/>
                </a:lnTo>
                <a:lnTo>
                  <a:pt x="68538" y="1151298"/>
                </a:lnTo>
                <a:lnTo>
                  <a:pt x="82527" y="1107161"/>
                </a:lnTo>
                <a:lnTo>
                  <a:pt x="97733" y="1063580"/>
                </a:lnTo>
                <a:lnTo>
                  <a:pt x="114137" y="1020575"/>
                </a:lnTo>
                <a:lnTo>
                  <a:pt x="131718" y="978166"/>
                </a:lnTo>
                <a:lnTo>
                  <a:pt x="150455" y="936374"/>
                </a:lnTo>
                <a:lnTo>
                  <a:pt x="170330" y="895218"/>
                </a:lnTo>
                <a:lnTo>
                  <a:pt x="191322" y="854719"/>
                </a:lnTo>
                <a:lnTo>
                  <a:pt x="213411" y="814896"/>
                </a:lnTo>
                <a:lnTo>
                  <a:pt x="236577" y="775769"/>
                </a:lnTo>
                <a:lnTo>
                  <a:pt x="260800" y="737359"/>
                </a:lnTo>
                <a:lnTo>
                  <a:pt x="286060" y="699685"/>
                </a:lnTo>
                <a:lnTo>
                  <a:pt x="312337" y="662768"/>
                </a:lnTo>
                <a:lnTo>
                  <a:pt x="339610" y="626627"/>
                </a:lnTo>
                <a:lnTo>
                  <a:pt x="367861" y="591283"/>
                </a:lnTo>
                <a:lnTo>
                  <a:pt x="397068" y="556755"/>
                </a:lnTo>
                <a:lnTo>
                  <a:pt x="427212" y="523065"/>
                </a:lnTo>
                <a:lnTo>
                  <a:pt x="458273" y="490230"/>
                </a:lnTo>
                <a:lnTo>
                  <a:pt x="490230" y="458273"/>
                </a:lnTo>
                <a:lnTo>
                  <a:pt x="523065" y="427212"/>
                </a:lnTo>
                <a:lnTo>
                  <a:pt x="556755" y="397068"/>
                </a:lnTo>
                <a:lnTo>
                  <a:pt x="591283" y="367861"/>
                </a:lnTo>
                <a:lnTo>
                  <a:pt x="626627" y="339610"/>
                </a:lnTo>
                <a:lnTo>
                  <a:pt x="662768" y="312337"/>
                </a:lnTo>
                <a:lnTo>
                  <a:pt x="699685" y="286060"/>
                </a:lnTo>
                <a:lnTo>
                  <a:pt x="737359" y="260800"/>
                </a:lnTo>
                <a:lnTo>
                  <a:pt x="775769" y="236577"/>
                </a:lnTo>
                <a:lnTo>
                  <a:pt x="814896" y="213411"/>
                </a:lnTo>
                <a:lnTo>
                  <a:pt x="854719" y="191322"/>
                </a:lnTo>
                <a:lnTo>
                  <a:pt x="895218" y="170330"/>
                </a:lnTo>
                <a:lnTo>
                  <a:pt x="936374" y="150455"/>
                </a:lnTo>
                <a:lnTo>
                  <a:pt x="978166" y="131718"/>
                </a:lnTo>
                <a:lnTo>
                  <a:pt x="1020575" y="114137"/>
                </a:lnTo>
                <a:lnTo>
                  <a:pt x="1063580" y="97733"/>
                </a:lnTo>
                <a:lnTo>
                  <a:pt x="1107161" y="82527"/>
                </a:lnTo>
                <a:lnTo>
                  <a:pt x="1151298" y="68538"/>
                </a:lnTo>
                <a:lnTo>
                  <a:pt x="1195971" y="55786"/>
                </a:lnTo>
                <a:lnTo>
                  <a:pt x="1241161" y="44291"/>
                </a:lnTo>
                <a:lnTo>
                  <a:pt x="1286846" y="34074"/>
                </a:lnTo>
                <a:lnTo>
                  <a:pt x="1333008" y="25154"/>
                </a:lnTo>
                <a:lnTo>
                  <a:pt x="1379626" y="17551"/>
                </a:lnTo>
                <a:lnTo>
                  <a:pt x="1426680" y="11286"/>
                </a:lnTo>
                <a:lnTo>
                  <a:pt x="1474150" y="6378"/>
                </a:lnTo>
                <a:lnTo>
                  <a:pt x="1522015" y="2848"/>
                </a:lnTo>
                <a:lnTo>
                  <a:pt x="1570257" y="715"/>
                </a:lnTo>
                <a:lnTo>
                  <a:pt x="1618855" y="0"/>
                </a:lnTo>
                <a:lnTo>
                  <a:pt x="1667453" y="715"/>
                </a:lnTo>
                <a:lnTo>
                  <a:pt x="1715695" y="2848"/>
                </a:lnTo>
                <a:lnTo>
                  <a:pt x="1763562" y="6378"/>
                </a:lnTo>
                <a:lnTo>
                  <a:pt x="1811034" y="11286"/>
                </a:lnTo>
                <a:lnTo>
                  <a:pt x="1858090" y="17551"/>
                </a:lnTo>
                <a:lnTo>
                  <a:pt x="1904710" y="25154"/>
                </a:lnTo>
                <a:lnTo>
                  <a:pt x="1950875" y="34074"/>
                </a:lnTo>
                <a:lnTo>
                  <a:pt x="1996564" y="44291"/>
                </a:lnTo>
                <a:lnTo>
                  <a:pt x="2041757" y="55786"/>
                </a:lnTo>
                <a:lnTo>
                  <a:pt x="2086435" y="68538"/>
                </a:lnTo>
                <a:lnTo>
                  <a:pt x="2130576" y="82527"/>
                </a:lnTo>
                <a:lnTo>
                  <a:pt x="2174162" y="97733"/>
                </a:lnTo>
                <a:lnTo>
                  <a:pt x="2217171" y="114137"/>
                </a:lnTo>
                <a:lnTo>
                  <a:pt x="2259584" y="131718"/>
                </a:lnTo>
                <a:lnTo>
                  <a:pt x="2301382" y="150455"/>
                </a:lnTo>
                <a:lnTo>
                  <a:pt x="2342543" y="170330"/>
                </a:lnTo>
                <a:lnTo>
                  <a:pt x="2383047" y="191322"/>
                </a:lnTo>
                <a:lnTo>
                  <a:pt x="2422875" y="213411"/>
                </a:lnTo>
                <a:lnTo>
                  <a:pt x="2462007" y="236577"/>
                </a:lnTo>
                <a:lnTo>
                  <a:pt x="2500423" y="260800"/>
                </a:lnTo>
                <a:lnTo>
                  <a:pt x="2538102" y="286060"/>
                </a:lnTo>
                <a:lnTo>
                  <a:pt x="2575024" y="312337"/>
                </a:lnTo>
                <a:lnTo>
                  <a:pt x="2611169" y="339610"/>
                </a:lnTo>
                <a:lnTo>
                  <a:pt x="2646518" y="367861"/>
                </a:lnTo>
                <a:lnTo>
                  <a:pt x="2681050" y="397068"/>
                </a:lnTo>
                <a:lnTo>
                  <a:pt x="2714746" y="427212"/>
                </a:lnTo>
                <a:lnTo>
                  <a:pt x="2747584" y="458273"/>
                </a:lnTo>
                <a:lnTo>
                  <a:pt x="2779546" y="490230"/>
                </a:lnTo>
                <a:lnTo>
                  <a:pt x="2810610" y="523065"/>
                </a:lnTo>
                <a:lnTo>
                  <a:pt x="2840757" y="556755"/>
                </a:lnTo>
                <a:lnTo>
                  <a:pt x="2869967" y="591283"/>
                </a:lnTo>
                <a:lnTo>
                  <a:pt x="2898220" y="626627"/>
                </a:lnTo>
                <a:lnTo>
                  <a:pt x="2925496" y="662768"/>
                </a:lnTo>
                <a:lnTo>
                  <a:pt x="2951775" y="699685"/>
                </a:lnTo>
                <a:lnTo>
                  <a:pt x="2977036" y="737359"/>
                </a:lnTo>
                <a:lnTo>
                  <a:pt x="3001259" y="775769"/>
                </a:lnTo>
                <a:lnTo>
                  <a:pt x="3024425" y="814896"/>
                </a:lnTo>
                <a:lnTo>
                  <a:pt x="3046514" y="854719"/>
                </a:lnTo>
                <a:lnTo>
                  <a:pt x="3067504" y="895218"/>
                </a:lnTo>
                <a:lnTo>
                  <a:pt x="3087378" y="936374"/>
                </a:lnTo>
                <a:lnTo>
                  <a:pt x="3106113" y="978166"/>
                </a:lnTo>
                <a:lnTo>
                  <a:pt x="3123691" y="1020575"/>
                </a:lnTo>
                <a:lnTo>
                  <a:pt x="3140090" y="1063580"/>
                </a:lnTo>
                <a:lnTo>
                  <a:pt x="3155292" y="1107161"/>
                </a:lnTo>
                <a:lnTo>
                  <a:pt x="3169276" y="1151298"/>
                </a:lnTo>
                <a:lnTo>
                  <a:pt x="3182021" y="1195971"/>
                </a:lnTo>
                <a:lnTo>
                  <a:pt x="3193509" y="1241161"/>
                </a:lnTo>
                <a:lnTo>
                  <a:pt x="3203718" y="1286846"/>
                </a:lnTo>
                <a:lnTo>
                  <a:pt x="3212630" y="1333008"/>
                </a:lnTo>
                <a:lnTo>
                  <a:pt x="3220222" y="1379626"/>
                </a:lnTo>
                <a:lnTo>
                  <a:pt x="3226477" y="1426680"/>
                </a:lnTo>
                <a:lnTo>
                  <a:pt x="3231373" y="1474150"/>
                </a:lnTo>
                <a:lnTo>
                  <a:pt x="3234891" y="1522015"/>
                </a:lnTo>
                <a:lnTo>
                  <a:pt x="3237010" y="1570257"/>
                </a:lnTo>
                <a:lnTo>
                  <a:pt x="3237710" y="1618855"/>
                </a:lnTo>
                <a:lnTo>
                  <a:pt x="3237710" y="3237710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4664828" y="1732641"/>
            <a:ext cx="2791460" cy="2954655"/>
          </a:xfrm>
          <a:custGeom>
            <a:rect b="b" l="l" r="r" t="t"/>
            <a:pathLst>
              <a:path extrusionOk="0" h="2954654" w="2791459">
                <a:moveTo>
                  <a:pt x="2677321" y="56466"/>
                </a:moveTo>
                <a:lnTo>
                  <a:pt x="2681799" y="34609"/>
                </a:lnTo>
                <a:lnTo>
                  <a:pt x="2693968" y="16647"/>
                </a:lnTo>
                <a:lnTo>
                  <a:pt x="2711930" y="4478"/>
                </a:lnTo>
                <a:lnTo>
                  <a:pt x="2733787" y="0"/>
                </a:lnTo>
                <a:lnTo>
                  <a:pt x="2755644" y="4478"/>
                </a:lnTo>
                <a:lnTo>
                  <a:pt x="2773606" y="16647"/>
                </a:lnTo>
                <a:lnTo>
                  <a:pt x="2785775" y="34609"/>
                </a:lnTo>
                <a:lnTo>
                  <a:pt x="2790253" y="56466"/>
                </a:lnTo>
                <a:lnTo>
                  <a:pt x="2785775" y="78772"/>
                </a:lnTo>
                <a:lnTo>
                  <a:pt x="2773606" y="96684"/>
                </a:lnTo>
                <a:lnTo>
                  <a:pt x="2755644" y="108603"/>
                </a:lnTo>
                <a:lnTo>
                  <a:pt x="2733787" y="112931"/>
                </a:lnTo>
                <a:lnTo>
                  <a:pt x="2711930" y="108453"/>
                </a:lnTo>
                <a:lnTo>
                  <a:pt x="2693968" y="96285"/>
                </a:lnTo>
                <a:lnTo>
                  <a:pt x="2681799" y="78323"/>
                </a:lnTo>
                <a:lnTo>
                  <a:pt x="2677321" y="56466"/>
                </a:lnTo>
                <a:close/>
              </a:path>
              <a:path extrusionOk="0" h="2954654" w="2791459">
                <a:moveTo>
                  <a:pt x="2678387" y="767080"/>
                </a:moveTo>
                <a:lnTo>
                  <a:pt x="2682865" y="745223"/>
                </a:lnTo>
                <a:lnTo>
                  <a:pt x="2695033" y="727261"/>
                </a:lnTo>
                <a:lnTo>
                  <a:pt x="2712995" y="715092"/>
                </a:lnTo>
                <a:lnTo>
                  <a:pt x="2734852" y="710614"/>
                </a:lnTo>
                <a:lnTo>
                  <a:pt x="2756709" y="715092"/>
                </a:lnTo>
                <a:lnTo>
                  <a:pt x="2774671" y="727261"/>
                </a:lnTo>
                <a:lnTo>
                  <a:pt x="2786840" y="745223"/>
                </a:lnTo>
                <a:lnTo>
                  <a:pt x="2791318" y="767080"/>
                </a:lnTo>
                <a:lnTo>
                  <a:pt x="2786840" y="788937"/>
                </a:lnTo>
                <a:lnTo>
                  <a:pt x="2774671" y="806899"/>
                </a:lnTo>
                <a:lnTo>
                  <a:pt x="2756709" y="819068"/>
                </a:lnTo>
                <a:lnTo>
                  <a:pt x="2734852" y="823546"/>
                </a:lnTo>
                <a:lnTo>
                  <a:pt x="2712995" y="819068"/>
                </a:lnTo>
                <a:lnTo>
                  <a:pt x="2695033" y="806899"/>
                </a:lnTo>
                <a:lnTo>
                  <a:pt x="2682865" y="788937"/>
                </a:lnTo>
                <a:lnTo>
                  <a:pt x="2678387" y="767080"/>
                </a:lnTo>
                <a:close/>
              </a:path>
              <a:path extrusionOk="0" h="2954654" w="2791459">
                <a:moveTo>
                  <a:pt x="2678387" y="1476629"/>
                </a:moveTo>
                <a:lnTo>
                  <a:pt x="2682865" y="1454772"/>
                </a:lnTo>
                <a:lnTo>
                  <a:pt x="2695033" y="1436810"/>
                </a:lnTo>
                <a:lnTo>
                  <a:pt x="2712995" y="1424641"/>
                </a:lnTo>
                <a:lnTo>
                  <a:pt x="2734852" y="1420163"/>
                </a:lnTo>
                <a:lnTo>
                  <a:pt x="2756709" y="1424641"/>
                </a:lnTo>
                <a:lnTo>
                  <a:pt x="2774671" y="1436810"/>
                </a:lnTo>
                <a:lnTo>
                  <a:pt x="2786840" y="1454772"/>
                </a:lnTo>
                <a:lnTo>
                  <a:pt x="2791318" y="1476629"/>
                </a:lnTo>
                <a:lnTo>
                  <a:pt x="2786840" y="1498935"/>
                </a:lnTo>
                <a:lnTo>
                  <a:pt x="2774671" y="1516847"/>
                </a:lnTo>
                <a:lnTo>
                  <a:pt x="2756709" y="1528766"/>
                </a:lnTo>
                <a:lnTo>
                  <a:pt x="2734852" y="1533094"/>
                </a:lnTo>
                <a:lnTo>
                  <a:pt x="2712995" y="1528617"/>
                </a:lnTo>
                <a:lnTo>
                  <a:pt x="2695033" y="1516448"/>
                </a:lnTo>
                <a:lnTo>
                  <a:pt x="2682865" y="1498486"/>
                </a:lnTo>
                <a:lnTo>
                  <a:pt x="2678387" y="1476629"/>
                </a:lnTo>
                <a:close/>
              </a:path>
              <a:path extrusionOk="0" h="2954654" w="2791459">
                <a:moveTo>
                  <a:pt x="2678387" y="2187243"/>
                </a:moveTo>
                <a:lnTo>
                  <a:pt x="2682865" y="2165386"/>
                </a:lnTo>
                <a:lnTo>
                  <a:pt x="2695033" y="2147424"/>
                </a:lnTo>
                <a:lnTo>
                  <a:pt x="2712995" y="2135255"/>
                </a:lnTo>
                <a:lnTo>
                  <a:pt x="2734852" y="2130778"/>
                </a:lnTo>
                <a:lnTo>
                  <a:pt x="2756709" y="2135255"/>
                </a:lnTo>
                <a:lnTo>
                  <a:pt x="2774671" y="2147424"/>
                </a:lnTo>
                <a:lnTo>
                  <a:pt x="2786840" y="2165386"/>
                </a:lnTo>
                <a:lnTo>
                  <a:pt x="2791318" y="2187243"/>
                </a:lnTo>
                <a:lnTo>
                  <a:pt x="2786840" y="2209100"/>
                </a:lnTo>
                <a:lnTo>
                  <a:pt x="2774671" y="2227062"/>
                </a:lnTo>
                <a:lnTo>
                  <a:pt x="2756709" y="2239231"/>
                </a:lnTo>
                <a:lnTo>
                  <a:pt x="2734852" y="2243709"/>
                </a:lnTo>
                <a:lnTo>
                  <a:pt x="2712995" y="2239231"/>
                </a:lnTo>
                <a:lnTo>
                  <a:pt x="2695033" y="2227062"/>
                </a:lnTo>
                <a:lnTo>
                  <a:pt x="2682865" y="2209100"/>
                </a:lnTo>
                <a:lnTo>
                  <a:pt x="2678387" y="2187243"/>
                </a:lnTo>
                <a:close/>
              </a:path>
              <a:path extrusionOk="0" h="2954654" w="2791459">
                <a:moveTo>
                  <a:pt x="2677321" y="2896792"/>
                </a:moveTo>
                <a:lnTo>
                  <a:pt x="2681799" y="2874935"/>
                </a:lnTo>
                <a:lnTo>
                  <a:pt x="2693968" y="2856973"/>
                </a:lnTo>
                <a:lnTo>
                  <a:pt x="2711930" y="2844804"/>
                </a:lnTo>
                <a:lnTo>
                  <a:pt x="2733787" y="2840326"/>
                </a:lnTo>
                <a:lnTo>
                  <a:pt x="2755644" y="2844804"/>
                </a:lnTo>
                <a:lnTo>
                  <a:pt x="2773606" y="2856973"/>
                </a:lnTo>
                <a:lnTo>
                  <a:pt x="2785775" y="2874935"/>
                </a:lnTo>
                <a:lnTo>
                  <a:pt x="2790253" y="2896792"/>
                </a:lnTo>
                <a:lnTo>
                  <a:pt x="2785775" y="2918649"/>
                </a:lnTo>
                <a:lnTo>
                  <a:pt x="2773606" y="2936611"/>
                </a:lnTo>
                <a:lnTo>
                  <a:pt x="2755644" y="2948779"/>
                </a:lnTo>
                <a:lnTo>
                  <a:pt x="2733787" y="2953257"/>
                </a:lnTo>
                <a:lnTo>
                  <a:pt x="2711930" y="2948779"/>
                </a:lnTo>
                <a:lnTo>
                  <a:pt x="2693968" y="2936611"/>
                </a:lnTo>
                <a:lnTo>
                  <a:pt x="2681799" y="2918649"/>
                </a:lnTo>
                <a:lnTo>
                  <a:pt x="2677321" y="2896792"/>
                </a:lnTo>
                <a:close/>
              </a:path>
              <a:path extrusionOk="0" h="2954654" w="2791459">
                <a:moveTo>
                  <a:pt x="2136104" y="56465"/>
                </a:moveTo>
                <a:close/>
              </a:path>
              <a:path extrusionOk="0" h="2954654" w="2791459">
                <a:moveTo>
                  <a:pt x="2023173" y="56465"/>
                </a:moveTo>
                <a:lnTo>
                  <a:pt x="2027651" y="34608"/>
                </a:lnTo>
                <a:lnTo>
                  <a:pt x="2039819" y="16647"/>
                </a:lnTo>
                <a:lnTo>
                  <a:pt x="2057781" y="4478"/>
                </a:lnTo>
                <a:lnTo>
                  <a:pt x="2079638" y="0"/>
                </a:lnTo>
                <a:lnTo>
                  <a:pt x="2101495" y="4478"/>
                </a:lnTo>
                <a:lnTo>
                  <a:pt x="2119457" y="16647"/>
                </a:lnTo>
                <a:lnTo>
                  <a:pt x="2131626" y="34608"/>
                </a:lnTo>
                <a:lnTo>
                  <a:pt x="2136104" y="56465"/>
                </a:lnTo>
                <a:lnTo>
                  <a:pt x="2131626" y="78922"/>
                </a:lnTo>
                <a:lnTo>
                  <a:pt x="2119457" y="97083"/>
                </a:lnTo>
                <a:lnTo>
                  <a:pt x="2101495" y="109052"/>
                </a:lnTo>
                <a:lnTo>
                  <a:pt x="2079638" y="112931"/>
                </a:lnTo>
                <a:lnTo>
                  <a:pt x="2057781" y="108453"/>
                </a:lnTo>
                <a:lnTo>
                  <a:pt x="2039819" y="96284"/>
                </a:lnTo>
                <a:lnTo>
                  <a:pt x="2027651" y="78323"/>
                </a:lnTo>
                <a:lnTo>
                  <a:pt x="2023173" y="56465"/>
                </a:lnTo>
                <a:close/>
              </a:path>
              <a:path extrusionOk="0" h="2954654" w="2791459">
                <a:moveTo>
                  <a:pt x="2023173" y="767080"/>
                </a:moveTo>
                <a:lnTo>
                  <a:pt x="2027651" y="745223"/>
                </a:lnTo>
                <a:lnTo>
                  <a:pt x="2039819" y="727261"/>
                </a:lnTo>
                <a:lnTo>
                  <a:pt x="2057781" y="715092"/>
                </a:lnTo>
                <a:lnTo>
                  <a:pt x="2079638" y="710614"/>
                </a:lnTo>
                <a:lnTo>
                  <a:pt x="2101495" y="715092"/>
                </a:lnTo>
                <a:lnTo>
                  <a:pt x="2119457" y="727261"/>
                </a:lnTo>
                <a:lnTo>
                  <a:pt x="2131626" y="745223"/>
                </a:lnTo>
                <a:lnTo>
                  <a:pt x="2136104" y="767080"/>
                </a:lnTo>
                <a:lnTo>
                  <a:pt x="2131626" y="788937"/>
                </a:lnTo>
                <a:lnTo>
                  <a:pt x="2119457" y="806899"/>
                </a:lnTo>
                <a:lnTo>
                  <a:pt x="2101495" y="819067"/>
                </a:lnTo>
                <a:lnTo>
                  <a:pt x="2079638" y="823545"/>
                </a:lnTo>
                <a:lnTo>
                  <a:pt x="2057781" y="819067"/>
                </a:lnTo>
                <a:lnTo>
                  <a:pt x="2039819" y="806899"/>
                </a:lnTo>
                <a:lnTo>
                  <a:pt x="2027651" y="788937"/>
                </a:lnTo>
                <a:lnTo>
                  <a:pt x="2023173" y="767080"/>
                </a:lnTo>
                <a:close/>
              </a:path>
              <a:path extrusionOk="0" h="2954654" w="2791459">
                <a:moveTo>
                  <a:pt x="2023173" y="1476629"/>
                </a:moveTo>
                <a:lnTo>
                  <a:pt x="2027651" y="1454771"/>
                </a:lnTo>
                <a:lnTo>
                  <a:pt x="2039819" y="1436810"/>
                </a:lnTo>
                <a:lnTo>
                  <a:pt x="2057781" y="1424641"/>
                </a:lnTo>
                <a:lnTo>
                  <a:pt x="2079638" y="1420163"/>
                </a:lnTo>
                <a:lnTo>
                  <a:pt x="2101495" y="1424641"/>
                </a:lnTo>
                <a:lnTo>
                  <a:pt x="2119457" y="1436810"/>
                </a:lnTo>
                <a:lnTo>
                  <a:pt x="2131626" y="1454771"/>
                </a:lnTo>
                <a:lnTo>
                  <a:pt x="2136104" y="1476629"/>
                </a:lnTo>
                <a:lnTo>
                  <a:pt x="2131626" y="1499085"/>
                </a:lnTo>
                <a:lnTo>
                  <a:pt x="2119457" y="1517247"/>
                </a:lnTo>
                <a:lnTo>
                  <a:pt x="2101495" y="1529216"/>
                </a:lnTo>
                <a:lnTo>
                  <a:pt x="2079638" y="1533094"/>
                </a:lnTo>
                <a:lnTo>
                  <a:pt x="2057781" y="1528616"/>
                </a:lnTo>
                <a:lnTo>
                  <a:pt x="2039819" y="1516447"/>
                </a:lnTo>
                <a:lnTo>
                  <a:pt x="2027651" y="1498486"/>
                </a:lnTo>
                <a:lnTo>
                  <a:pt x="2023173" y="1476629"/>
                </a:lnTo>
                <a:close/>
              </a:path>
              <a:path extrusionOk="0" h="2954654" w="2791459">
                <a:moveTo>
                  <a:pt x="2023173" y="2187243"/>
                </a:moveTo>
                <a:lnTo>
                  <a:pt x="2027651" y="2165386"/>
                </a:lnTo>
                <a:lnTo>
                  <a:pt x="2039819" y="2147424"/>
                </a:lnTo>
                <a:lnTo>
                  <a:pt x="2057781" y="2135255"/>
                </a:lnTo>
                <a:lnTo>
                  <a:pt x="2079638" y="2130777"/>
                </a:lnTo>
                <a:lnTo>
                  <a:pt x="2101495" y="2135255"/>
                </a:lnTo>
                <a:lnTo>
                  <a:pt x="2119457" y="2147424"/>
                </a:lnTo>
                <a:lnTo>
                  <a:pt x="2131626" y="2165386"/>
                </a:lnTo>
                <a:lnTo>
                  <a:pt x="2136104" y="2187243"/>
                </a:lnTo>
                <a:lnTo>
                  <a:pt x="2131626" y="2209549"/>
                </a:lnTo>
                <a:lnTo>
                  <a:pt x="2119457" y="2227461"/>
                </a:lnTo>
                <a:lnTo>
                  <a:pt x="2101495" y="2239380"/>
                </a:lnTo>
                <a:lnTo>
                  <a:pt x="2079638" y="2243708"/>
                </a:lnTo>
                <a:lnTo>
                  <a:pt x="2057781" y="2239230"/>
                </a:lnTo>
                <a:lnTo>
                  <a:pt x="2039819" y="2227062"/>
                </a:lnTo>
                <a:lnTo>
                  <a:pt x="2027651" y="2209100"/>
                </a:lnTo>
                <a:lnTo>
                  <a:pt x="2023173" y="2187243"/>
                </a:lnTo>
                <a:close/>
              </a:path>
              <a:path extrusionOk="0" h="2954654" w="2791459">
                <a:moveTo>
                  <a:pt x="2023173" y="2897857"/>
                </a:moveTo>
                <a:lnTo>
                  <a:pt x="2027651" y="2876000"/>
                </a:lnTo>
                <a:lnTo>
                  <a:pt x="2039819" y="2858038"/>
                </a:lnTo>
                <a:lnTo>
                  <a:pt x="2057781" y="2845870"/>
                </a:lnTo>
                <a:lnTo>
                  <a:pt x="2079638" y="2841392"/>
                </a:lnTo>
                <a:lnTo>
                  <a:pt x="2101495" y="2845870"/>
                </a:lnTo>
                <a:lnTo>
                  <a:pt x="2119457" y="2858038"/>
                </a:lnTo>
                <a:lnTo>
                  <a:pt x="2131626" y="2876000"/>
                </a:lnTo>
                <a:lnTo>
                  <a:pt x="2136104" y="2897857"/>
                </a:lnTo>
                <a:lnTo>
                  <a:pt x="2131626" y="2919714"/>
                </a:lnTo>
                <a:lnTo>
                  <a:pt x="2119457" y="2937676"/>
                </a:lnTo>
                <a:lnTo>
                  <a:pt x="2101495" y="2949845"/>
                </a:lnTo>
                <a:lnTo>
                  <a:pt x="2079638" y="2954323"/>
                </a:lnTo>
                <a:lnTo>
                  <a:pt x="2057781" y="2949845"/>
                </a:lnTo>
                <a:lnTo>
                  <a:pt x="2039819" y="2937676"/>
                </a:lnTo>
                <a:lnTo>
                  <a:pt x="2027651" y="2919714"/>
                </a:lnTo>
                <a:lnTo>
                  <a:pt x="2023173" y="2897857"/>
                </a:lnTo>
                <a:close/>
              </a:path>
              <a:path extrusionOk="0" h="2954654" w="2791459">
                <a:moveTo>
                  <a:pt x="1461713" y="56465"/>
                </a:moveTo>
                <a:close/>
              </a:path>
              <a:path extrusionOk="0" h="2954654" w="2791459">
                <a:moveTo>
                  <a:pt x="1348781" y="56465"/>
                </a:moveTo>
                <a:lnTo>
                  <a:pt x="1353259" y="34608"/>
                </a:lnTo>
                <a:lnTo>
                  <a:pt x="1365428" y="16646"/>
                </a:lnTo>
                <a:lnTo>
                  <a:pt x="1383390" y="4477"/>
                </a:lnTo>
                <a:lnTo>
                  <a:pt x="1405247" y="0"/>
                </a:lnTo>
                <a:lnTo>
                  <a:pt x="1427104" y="4477"/>
                </a:lnTo>
                <a:lnTo>
                  <a:pt x="1445066" y="16646"/>
                </a:lnTo>
                <a:lnTo>
                  <a:pt x="1457235" y="34608"/>
                </a:lnTo>
                <a:lnTo>
                  <a:pt x="1461713" y="56465"/>
                </a:lnTo>
                <a:lnTo>
                  <a:pt x="1457235" y="78921"/>
                </a:lnTo>
                <a:lnTo>
                  <a:pt x="1445066" y="97083"/>
                </a:lnTo>
                <a:lnTo>
                  <a:pt x="1427104" y="109052"/>
                </a:lnTo>
                <a:lnTo>
                  <a:pt x="1405247" y="112931"/>
                </a:lnTo>
                <a:lnTo>
                  <a:pt x="1383390" y="108453"/>
                </a:lnTo>
                <a:lnTo>
                  <a:pt x="1365428" y="96284"/>
                </a:lnTo>
                <a:lnTo>
                  <a:pt x="1353259" y="78322"/>
                </a:lnTo>
                <a:lnTo>
                  <a:pt x="1348781" y="56465"/>
                </a:lnTo>
                <a:close/>
              </a:path>
              <a:path extrusionOk="0" h="2954654" w="2791459">
                <a:moveTo>
                  <a:pt x="1348781" y="767079"/>
                </a:moveTo>
                <a:lnTo>
                  <a:pt x="1353259" y="745222"/>
                </a:lnTo>
                <a:lnTo>
                  <a:pt x="1365428" y="727260"/>
                </a:lnTo>
                <a:lnTo>
                  <a:pt x="1383390" y="715092"/>
                </a:lnTo>
                <a:lnTo>
                  <a:pt x="1405247" y="710614"/>
                </a:lnTo>
                <a:lnTo>
                  <a:pt x="1427104" y="715092"/>
                </a:lnTo>
                <a:lnTo>
                  <a:pt x="1445066" y="727260"/>
                </a:lnTo>
                <a:lnTo>
                  <a:pt x="1457235" y="745222"/>
                </a:lnTo>
                <a:lnTo>
                  <a:pt x="1461713" y="767079"/>
                </a:lnTo>
                <a:lnTo>
                  <a:pt x="1457235" y="788937"/>
                </a:lnTo>
                <a:lnTo>
                  <a:pt x="1445066" y="806898"/>
                </a:lnTo>
                <a:lnTo>
                  <a:pt x="1427104" y="819067"/>
                </a:lnTo>
                <a:lnTo>
                  <a:pt x="1405247" y="823545"/>
                </a:lnTo>
                <a:lnTo>
                  <a:pt x="1383390" y="819067"/>
                </a:lnTo>
                <a:lnTo>
                  <a:pt x="1365428" y="806898"/>
                </a:lnTo>
                <a:lnTo>
                  <a:pt x="1353259" y="788937"/>
                </a:lnTo>
                <a:lnTo>
                  <a:pt x="1348781" y="767079"/>
                </a:lnTo>
                <a:close/>
              </a:path>
              <a:path extrusionOk="0" h="2954654" w="2791459">
                <a:moveTo>
                  <a:pt x="1348781" y="1477694"/>
                </a:moveTo>
                <a:lnTo>
                  <a:pt x="1353259" y="1455836"/>
                </a:lnTo>
                <a:lnTo>
                  <a:pt x="1365428" y="1437875"/>
                </a:lnTo>
                <a:lnTo>
                  <a:pt x="1383390" y="1425706"/>
                </a:lnTo>
                <a:lnTo>
                  <a:pt x="1405247" y="1421228"/>
                </a:lnTo>
                <a:lnTo>
                  <a:pt x="1427104" y="1425706"/>
                </a:lnTo>
                <a:lnTo>
                  <a:pt x="1445066" y="1437875"/>
                </a:lnTo>
                <a:lnTo>
                  <a:pt x="1457235" y="1455837"/>
                </a:lnTo>
                <a:lnTo>
                  <a:pt x="1461713" y="1477694"/>
                </a:lnTo>
                <a:lnTo>
                  <a:pt x="1457235" y="1499551"/>
                </a:lnTo>
                <a:lnTo>
                  <a:pt x="1445066" y="1517513"/>
                </a:lnTo>
                <a:lnTo>
                  <a:pt x="1427104" y="1529681"/>
                </a:lnTo>
                <a:lnTo>
                  <a:pt x="1405247" y="1534159"/>
                </a:lnTo>
                <a:lnTo>
                  <a:pt x="1383390" y="1529681"/>
                </a:lnTo>
                <a:lnTo>
                  <a:pt x="1365428" y="1517513"/>
                </a:lnTo>
                <a:lnTo>
                  <a:pt x="1353259" y="1499551"/>
                </a:lnTo>
                <a:lnTo>
                  <a:pt x="1348781" y="1477694"/>
                </a:lnTo>
                <a:close/>
              </a:path>
              <a:path extrusionOk="0" h="2954654" w="2791459">
                <a:moveTo>
                  <a:pt x="1348781" y="2187243"/>
                </a:moveTo>
                <a:lnTo>
                  <a:pt x="1353259" y="2165386"/>
                </a:lnTo>
                <a:lnTo>
                  <a:pt x="1365428" y="2147424"/>
                </a:lnTo>
                <a:lnTo>
                  <a:pt x="1383390" y="2135255"/>
                </a:lnTo>
                <a:lnTo>
                  <a:pt x="1405247" y="2130777"/>
                </a:lnTo>
                <a:lnTo>
                  <a:pt x="1427104" y="2135255"/>
                </a:lnTo>
                <a:lnTo>
                  <a:pt x="1445066" y="2147424"/>
                </a:lnTo>
                <a:lnTo>
                  <a:pt x="1457235" y="2165386"/>
                </a:lnTo>
                <a:lnTo>
                  <a:pt x="1461713" y="2187243"/>
                </a:lnTo>
                <a:lnTo>
                  <a:pt x="1457235" y="2209549"/>
                </a:lnTo>
                <a:lnTo>
                  <a:pt x="1445066" y="2227461"/>
                </a:lnTo>
                <a:lnTo>
                  <a:pt x="1427104" y="2239380"/>
                </a:lnTo>
                <a:lnTo>
                  <a:pt x="1405247" y="2243708"/>
                </a:lnTo>
                <a:lnTo>
                  <a:pt x="1383390" y="2239230"/>
                </a:lnTo>
                <a:lnTo>
                  <a:pt x="1365428" y="2227062"/>
                </a:lnTo>
                <a:lnTo>
                  <a:pt x="1353259" y="2209100"/>
                </a:lnTo>
                <a:lnTo>
                  <a:pt x="1348781" y="2187243"/>
                </a:lnTo>
                <a:close/>
              </a:path>
              <a:path extrusionOk="0" h="2954654" w="2791459">
                <a:moveTo>
                  <a:pt x="1348781" y="2897857"/>
                </a:moveTo>
                <a:lnTo>
                  <a:pt x="1353259" y="2876000"/>
                </a:lnTo>
                <a:lnTo>
                  <a:pt x="1365428" y="2858038"/>
                </a:lnTo>
                <a:lnTo>
                  <a:pt x="1383390" y="2845869"/>
                </a:lnTo>
                <a:lnTo>
                  <a:pt x="1405247" y="2841391"/>
                </a:lnTo>
                <a:lnTo>
                  <a:pt x="1427104" y="2845869"/>
                </a:lnTo>
                <a:lnTo>
                  <a:pt x="1445066" y="2858038"/>
                </a:lnTo>
                <a:lnTo>
                  <a:pt x="1457235" y="2876000"/>
                </a:lnTo>
                <a:lnTo>
                  <a:pt x="1461713" y="2897857"/>
                </a:lnTo>
                <a:lnTo>
                  <a:pt x="1457235" y="2919714"/>
                </a:lnTo>
                <a:lnTo>
                  <a:pt x="1445066" y="2937676"/>
                </a:lnTo>
                <a:lnTo>
                  <a:pt x="1427104" y="2949844"/>
                </a:lnTo>
                <a:lnTo>
                  <a:pt x="1405247" y="2954322"/>
                </a:lnTo>
                <a:lnTo>
                  <a:pt x="1383390" y="2949844"/>
                </a:lnTo>
                <a:lnTo>
                  <a:pt x="1365428" y="2937676"/>
                </a:lnTo>
                <a:lnTo>
                  <a:pt x="1353259" y="2919714"/>
                </a:lnTo>
                <a:lnTo>
                  <a:pt x="1348781" y="2897857"/>
                </a:lnTo>
                <a:close/>
              </a:path>
              <a:path extrusionOk="0" h="2954654" w="2791459">
                <a:moveTo>
                  <a:pt x="806499" y="57530"/>
                </a:moveTo>
                <a:close/>
              </a:path>
              <a:path extrusionOk="0" h="2954654" w="2791459">
                <a:moveTo>
                  <a:pt x="693567" y="57530"/>
                </a:moveTo>
                <a:lnTo>
                  <a:pt x="698045" y="35673"/>
                </a:lnTo>
                <a:lnTo>
                  <a:pt x="710214" y="17711"/>
                </a:lnTo>
                <a:lnTo>
                  <a:pt x="728176" y="5543"/>
                </a:lnTo>
                <a:lnTo>
                  <a:pt x="750033" y="1065"/>
                </a:lnTo>
                <a:lnTo>
                  <a:pt x="771890" y="5543"/>
                </a:lnTo>
                <a:lnTo>
                  <a:pt x="789852" y="17711"/>
                </a:lnTo>
                <a:lnTo>
                  <a:pt x="802021" y="35673"/>
                </a:lnTo>
                <a:lnTo>
                  <a:pt x="806499" y="57530"/>
                </a:lnTo>
                <a:lnTo>
                  <a:pt x="802021" y="79387"/>
                </a:lnTo>
                <a:lnTo>
                  <a:pt x="789852" y="97349"/>
                </a:lnTo>
                <a:lnTo>
                  <a:pt x="771890" y="109518"/>
                </a:lnTo>
                <a:lnTo>
                  <a:pt x="750033" y="113996"/>
                </a:lnTo>
                <a:lnTo>
                  <a:pt x="728176" y="109518"/>
                </a:lnTo>
                <a:lnTo>
                  <a:pt x="710214" y="97349"/>
                </a:lnTo>
                <a:lnTo>
                  <a:pt x="698045" y="79387"/>
                </a:lnTo>
                <a:lnTo>
                  <a:pt x="693567" y="57530"/>
                </a:lnTo>
                <a:close/>
              </a:path>
              <a:path extrusionOk="0" h="2954654" w="2791459">
                <a:moveTo>
                  <a:pt x="693567" y="767079"/>
                </a:moveTo>
                <a:lnTo>
                  <a:pt x="698045" y="745222"/>
                </a:lnTo>
                <a:lnTo>
                  <a:pt x="710214" y="727260"/>
                </a:lnTo>
                <a:lnTo>
                  <a:pt x="728176" y="715091"/>
                </a:lnTo>
                <a:lnTo>
                  <a:pt x="750033" y="710614"/>
                </a:lnTo>
                <a:lnTo>
                  <a:pt x="771890" y="715091"/>
                </a:lnTo>
                <a:lnTo>
                  <a:pt x="789852" y="727260"/>
                </a:lnTo>
                <a:lnTo>
                  <a:pt x="802021" y="745222"/>
                </a:lnTo>
                <a:lnTo>
                  <a:pt x="806499" y="767079"/>
                </a:lnTo>
                <a:lnTo>
                  <a:pt x="802021" y="789386"/>
                </a:lnTo>
                <a:lnTo>
                  <a:pt x="789852" y="807298"/>
                </a:lnTo>
                <a:lnTo>
                  <a:pt x="771890" y="819217"/>
                </a:lnTo>
                <a:lnTo>
                  <a:pt x="750033" y="823545"/>
                </a:lnTo>
                <a:lnTo>
                  <a:pt x="728176" y="819067"/>
                </a:lnTo>
                <a:lnTo>
                  <a:pt x="710214" y="806898"/>
                </a:lnTo>
                <a:lnTo>
                  <a:pt x="698045" y="788936"/>
                </a:lnTo>
                <a:lnTo>
                  <a:pt x="693567" y="767079"/>
                </a:lnTo>
                <a:close/>
              </a:path>
              <a:path extrusionOk="0" h="2954654" w="2791459">
                <a:moveTo>
                  <a:pt x="693567" y="1477693"/>
                </a:moveTo>
                <a:lnTo>
                  <a:pt x="698045" y="1455836"/>
                </a:lnTo>
                <a:lnTo>
                  <a:pt x="710214" y="1437874"/>
                </a:lnTo>
                <a:lnTo>
                  <a:pt x="728176" y="1425706"/>
                </a:lnTo>
                <a:lnTo>
                  <a:pt x="750033" y="1421228"/>
                </a:lnTo>
                <a:lnTo>
                  <a:pt x="771890" y="1425706"/>
                </a:lnTo>
                <a:lnTo>
                  <a:pt x="789852" y="1437874"/>
                </a:lnTo>
                <a:lnTo>
                  <a:pt x="802021" y="1455836"/>
                </a:lnTo>
                <a:lnTo>
                  <a:pt x="806499" y="1477693"/>
                </a:lnTo>
                <a:lnTo>
                  <a:pt x="802021" y="1499550"/>
                </a:lnTo>
                <a:lnTo>
                  <a:pt x="789852" y="1517512"/>
                </a:lnTo>
                <a:lnTo>
                  <a:pt x="771890" y="1529681"/>
                </a:lnTo>
                <a:lnTo>
                  <a:pt x="750033" y="1534159"/>
                </a:lnTo>
                <a:lnTo>
                  <a:pt x="728176" y="1529681"/>
                </a:lnTo>
                <a:lnTo>
                  <a:pt x="710214" y="1517512"/>
                </a:lnTo>
                <a:lnTo>
                  <a:pt x="698045" y="1499550"/>
                </a:lnTo>
                <a:lnTo>
                  <a:pt x="693567" y="1477693"/>
                </a:lnTo>
                <a:close/>
              </a:path>
              <a:path extrusionOk="0" h="2954654" w="2791459">
                <a:moveTo>
                  <a:pt x="693567" y="2187242"/>
                </a:moveTo>
                <a:lnTo>
                  <a:pt x="698045" y="2165385"/>
                </a:lnTo>
                <a:lnTo>
                  <a:pt x="710214" y="2147423"/>
                </a:lnTo>
                <a:lnTo>
                  <a:pt x="728176" y="2135255"/>
                </a:lnTo>
                <a:lnTo>
                  <a:pt x="750033" y="2130777"/>
                </a:lnTo>
                <a:lnTo>
                  <a:pt x="771890" y="2135255"/>
                </a:lnTo>
                <a:lnTo>
                  <a:pt x="789852" y="2147423"/>
                </a:lnTo>
                <a:lnTo>
                  <a:pt x="802021" y="2165385"/>
                </a:lnTo>
                <a:lnTo>
                  <a:pt x="806499" y="2187242"/>
                </a:lnTo>
                <a:lnTo>
                  <a:pt x="802021" y="2209699"/>
                </a:lnTo>
                <a:lnTo>
                  <a:pt x="789852" y="2227860"/>
                </a:lnTo>
                <a:lnTo>
                  <a:pt x="771890" y="2239829"/>
                </a:lnTo>
                <a:lnTo>
                  <a:pt x="750033" y="2243708"/>
                </a:lnTo>
                <a:lnTo>
                  <a:pt x="728176" y="2239230"/>
                </a:lnTo>
                <a:lnTo>
                  <a:pt x="710214" y="2227061"/>
                </a:lnTo>
                <a:lnTo>
                  <a:pt x="698045" y="2209099"/>
                </a:lnTo>
                <a:lnTo>
                  <a:pt x="693567" y="2187242"/>
                </a:lnTo>
                <a:close/>
              </a:path>
              <a:path extrusionOk="0" h="2954654" w="2791459">
                <a:moveTo>
                  <a:pt x="693567" y="2897857"/>
                </a:moveTo>
                <a:lnTo>
                  <a:pt x="698045" y="2876000"/>
                </a:lnTo>
                <a:lnTo>
                  <a:pt x="710214" y="2858038"/>
                </a:lnTo>
                <a:lnTo>
                  <a:pt x="728176" y="2845869"/>
                </a:lnTo>
                <a:lnTo>
                  <a:pt x="750033" y="2841391"/>
                </a:lnTo>
                <a:lnTo>
                  <a:pt x="771890" y="2845869"/>
                </a:lnTo>
                <a:lnTo>
                  <a:pt x="789852" y="2858038"/>
                </a:lnTo>
                <a:lnTo>
                  <a:pt x="802021" y="2876000"/>
                </a:lnTo>
                <a:lnTo>
                  <a:pt x="806499" y="2897857"/>
                </a:lnTo>
                <a:lnTo>
                  <a:pt x="802021" y="2919714"/>
                </a:lnTo>
                <a:lnTo>
                  <a:pt x="789852" y="2937676"/>
                </a:lnTo>
                <a:lnTo>
                  <a:pt x="771890" y="2949844"/>
                </a:lnTo>
                <a:lnTo>
                  <a:pt x="750033" y="2954322"/>
                </a:lnTo>
                <a:lnTo>
                  <a:pt x="728176" y="2949844"/>
                </a:lnTo>
                <a:lnTo>
                  <a:pt x="710214" y="2937676"/>
                </a:lnTo>
                <a:lnTo>
                  <a:pt x="698045" y="2919714"/>
                </a:lnTo>
                <a:lnTo>
                  <a:pt x="693567" y="2897857"/>
                </a:lnTo>
                <a:close/>
              </a:path>
              <a:path extrusionOk="0" h="2954654" w="2791459">
                <a:moveTo>
                  <a:pt x="0" y="57530"/>
                </a:moveTo>
                <a:lnTo>
                  <a:pt x="4477" y="35673"/>
                </a:lnTo>
                <a:lnTo>
                  <a:pt x="16646" y="17711"/>
                </a:lnTo>
                <a:lnTo>
                  <a:pt x="34608" y="5543"/>
                </a:lnTo>
                <a:lnTo>
                  <a:pt x="56465" y="1065"/>
                </a:lnTo>
                <a:lnTo>
                  <a:pt x="78322" y="5543"/>
                </a:lnTo>
                <a:lnTo>
                  <a:pt x="96284" y="17711"/>
                </a:lnTo>
                <a:lnTo>
                  <a:pt x="108453" y="35674"/>
                </a:lnTo>
                <a:lnTo>
                  <a:pt x="112930" y="57531"/>
                </a:lnTo>
                <a:lnTo>
                  <a:pt x="108453" y="79387"/>
                </a:lnTo>
                <a:lnTo>
                  <a:pt x="96284" y="97349"/>
                </a:lnTo>
                <a:lnTo>
                  <a:pt x="78322" y="109518"/>
                </a:lnTo>
                <a:lnTo>
                  <a:pt x="56465" y="113996"/>
                </a:lnTo>
                <a:lnTo>
                  <a:pt x="34608" y="109518"/>
                </a:lnTo>
                <a:lnTo>
                  <a:pt x="16646" y="97349"/>
                </a:lnTo>
                <a:lnTo>
                  <a:pt x="4477" y="79387"/>
                </a:lnTo>
                <a:lnTo>
                  <a:pt x="0" y="57530"/>
                </a:lnTo>
                <a:close/>
              </a:path>
              <a:path extrusionOk="0" h="2954654" w="2791459">
                <a:moveTo>
                  <a:pt x="0" y="767079"/>
                </a:moveTo>
                <a:lnTo>
                  <a:pt x="4477" y="745222"/>
                </a:lnTo>
                <a:lnTo>
                  <a:pt x="16646" y="727260"/>
                </a:lnTo>
                <a:lnTo>
                  <a:pt x="34608" y="715091"/>
                </a:lnTo>
                <a:lnTo>
                  <a:pt x="56465" y="710614"/>
                </a:lnTo>
                <a:lnTo>
                  <a:pt x="78322" y="715091"/>
                </a:lnTo>
                <a:lnTo>
                  <a:pt x="96284" y="727260"/>
                </a:lnTo>
                <a:lnTo>
                  <a:pt x="108453" y="745222"/>
                </a:lnTo>
                <a:lnTo>
                  <a:pt x="112930" y="767079"/>
                </a:lnTo>
                <a:lnTo>
                  <a:pt x="108453" y="789536"/>
                </a:lnTo>
                <a:lnTo>
                  <a:pt x="96284" y="807697"/>
                </a:lnTo>
                <a:lnTo>
                  <a:pt x="78322" y="819666"/>
                </a:lnTo>
                <a:lnTo>
                  <a:pt x="56465" y="823545"/>
                </a:lnTo>
                <a:lnTo>
                  <a:pt x="34608" y="819067"/>
                </a:lnTo>
                <a:lnTo>
                  <a:pt x="16646" y="806898"/>
                </a:lnTo>
                <a:lnTo>
                  <a:pt x="4477" y="788936"/>
                </a:lnTo>
                <a:lnTo>
                  <a:pt x="0" y="767079"/>
                </a:lnTo>
                <a:close/>
              </a:path>
              <a:path extrusionOk="0" h="2954654" w="2791459">
                <a:moveTo>
                  <a:pt x="0" y="1477693"/>
                </a:moveTo>
                <a:lnTo>
                  <a:pt x="4477" y="1455836"/>
                </a:lnTo>
                <a:lnTo>
                  <a:pt x="16646" y="1437874"/>
                </a:lnTo>
                <a:lnTo>
                  <a:pt x="34608" y="1425706"/>
                </a:lnTo>
                <a:lnTo>
                  <a:pt x="56465" y="1421228"/>
                </a:lnTo>
                <a:lnTo>
                  <a:pt x="78322" y="1425706"/>
                </a:lnTo>
                <a:lnTo>
                  <a:pt x="96284" y="1437875"/>
                </a:lnTo>
                <a:lnTo>
                  <a:pt x="108453" y="1455837"/>
                </a:lnTo>
                <a:lnTo>
                  <a:pt x="112930" y="1477693"/>
                </a:lnTo>
                <a:lnTo>
                  <a:pt x="108453" y="1499551"/>
                </a:lnTo>
                <a:lnTo>
                  <a:pt x="96284" y="1517512"/>
                </a:lnTo>
                <a:lnTo>
                  <a:pt x="78322" y="1529681"/>
                </a:lnTo>
                <a:lnTo>
                  <a:pt x="56465" y="1534159"/>
                </a:lnTo>
                <a:lnTo>
                  <a:pt x="34608" y="1529681"/>
                </a:lnTo>
                <a:lnTo>
                  <a:pt x="16646" y="1517512"/>
                </a:lnTo>
                <a:lnTo>
                  <a:pt x="4477" y="1499550"/>
                </a:lnTo>
                <a:lnTo>
                  <a:pt x="0" y="1477693"/>
                </a:lnTo>
                <a:close/>
              </a:path>
              <a:path extrusionOk="0" h="2954654" w="2791459">
                <a:moveTo>
                  <a:pt x="0" y="2187242"/>
                </a:moveTo>
                <a:lnTo>
                  <a:pt x="4477" y="2165385"/>
                </a:lnTo>
                <a:lnTo>
                  <a:pt x="16646" y="2147423"/>
                </a:lnTo>
                <a:lnTo>
                  <a:pt x="34608" y="2135255"/>
                </a:lnTo>
                <a:lnTo>
                  <a:pt x="56465" y="2130777"/>
                </a:lnTo>
                <a:lnTo>
                  <a:pt x="78322" y="2135255"/>
                </a:lnTo>
                <a:lnTo>
                  <a:pt x="96284" y="2147423"/>
                </a:lnTo>
                <a:lnTo>
                  <a:pt x="108453" y="2165386"/>
                </a:lnTo>
                <a:lnTo>
                  <a:pt x="112930" y="2187242"/>
                </a:lnTo>
                <a:lnTo>
                  <a:pt x="108453" y="2209699"/>
                </a:lnTo>
                <a:lnTo>
                  <a:pt x="96284" y="2227860"/>
                </a:lnTo>
                <a:lnTo>
                  <a:pt x="78322" y="2239829"/>
                </a:lnTo>
                <a:lnTo>
                  <a:pt x="56465" y="2243708"/>
                </a:lnTo>
                <a:lnTo>
                  <a:pt x="34608" y="2239230"/>
                </a:lnTo>
                <a:lnTo>
                  <a:pt x="16646" y="2227061"/>
                </a:lnTo>
                <a:lnTo>
                  <a:pt x="4477" y="2209099"/>
                </a:lnTo>
                <a:lnTo>
                  <a:pt x="0" y="2187242"/>
                </a:lnTo>
                <a:close/>
              </a:path>
              <a:path extrusionOk="0" h="2954654" w="2791459">
                <a:moveTo>
                  <a:pt x="0" y="2897857"/>
                </a:moveTo>
                <a:lnTo>
                  <a:pt x="4477" y="2876000"/>
                </a:lnTo>
                <a:lnTo>
                  <a:pt x="16646" y="2858038"/>
                </a:lnTo>
                <a:lnTo>
                  <a:pt x="34608" y="2845869"/>
                </a:lnTo>
                <a:lnTo>
                  <a:pt x="56465" y="2841391"/>
                </a:lnTo>
                <a:lnTo>
                  <a:pt x="78322" y="2845869"/>
                </a:lnTo>
                <a:lnTo>
                  <a:pt x="96284" y="2858038"/>
                </a:lnTo>
                <a:lnTo>
                  <a:pt x="108453" y="2876000"/>
                </a:lnTo>
                <a:lnTo>
                  <a:pt x="112930" y="2897857"/>
                </a:lnTo>
                <a:lnTo>
                  <a:pt x="108453" y="2919714"/>
                </a:lnTo>
                <a:lnTo>
                  <a:pt x="96284" y="2937676"/>
                </a:lnTo>
                <a:lnTo>
                  <a:pt x="78322" y="2949844"/>
                </a:lnTo>
                <a:lnTo>
                  <a:pt x="56465" y="2954322"/>
                </a:lnTo>
                <a:lnTo>
                  <a:pt x="34608" y="2949844"/>
                </a:lnTo>
                <a:lnTo>
                  <a:pt x="16646" y="2937676"/>
                </a:lnTo>
                <a:lnTo>
                  <a:pt x="4477" y="2919714"/>
                </a:lnTo>
                <a:lnTo>
                  <a:pt x="0" y="28978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619838" y="5403343"/>
            <a:ext cx="1895475" cy="3376295"/>
          </a:xfrm>
          <a:custGeom>
            <a:rect b="b" l="l" r="r" t="t"/>
            <a:pathLst>
              <a:path extrusionOk="0" h="3376295" w="1895475">
                <a:moveTo>
                  <a:pt x="0" y="0"/>
                </a:moveTo>
                <a:lnTo>
                  <a:pt x="1895474" y="0"/>
                </a:lnTo>
                <a:lnTo>
                  <a:pt x="1895474" y="3376035"/>
                </a:lnTo>
                <a:lnTo>
                  <a:pt x="1848400" y="3375600"/>
                </a:lnTo>
                <a:lnTo>
                  <a:pt x="1801556" y="3374297"/>
                </a:lnTo>
                <a:lnTo>
                  <a:pt x="1754957" y="3372125"/>
                </a:lnTo>
                <a:lnTo>
                  <a:pt x="1708620" y="3369085"/>
                </a:lnTo>
                <a:lnTo>
                  <a:pt x="1662559" y="3365178"/>
                </a:lnTo>
                <a:lnTo>
                  <a:pt x="1616791" y="3360403"/>
                </a:lnTo>
                <a:lnTo>
                  <a:pt x="1571332" y="3354761"/>
                </a:lnTo>
                <a:lnTo>
                  <a:pt x="1526196" y="3348252"/>
                </a:lnTo>
                <a:lnTo>
                  <a:pt x="1481401" y="3340877"/>
                </a:lnTo>
                <a:lnTo>
                  <a:pt x="1436961" y="3332636"/>
                </a:lnTo>
                <a:lnTo>
                  <a:pt x="1392893" y="3323529"/>
                </a:lnTo>
                <a:lnTo>
                  <a:pt x="1349212" y="3313557"/>
                </a:lnTo>
                <a:lnTo>
                  <a:pt x="1305934" y="3302720"/>
                </a:lnTo>
                <a:lnTo>
                  <a:pt x="1263075" y="3291019"/>
                </a:lnTo>
                <a:lnTo>
                  <a:pt x="1220650" y="3278453"/>
                </a:lnTo>
                <a:lnTo>
                  <a:pt x="1178675" y="3265023"/>
                </a:lnTo>
                <a:lnTo>
                  <a:pt x="1137167" y="3250730"/>
                </a:lnTo>
                <a:lnTo>
                  <a:pt x="1096140" y="3235574"/>
                </a:lnTo>
                <a:lnTo>
                  <a:pt x="1055610" y="3219554"/>
                </a:lnTo>
                <a:lnTo>
                  <a:pt x="1015594" y="3202673"/>
                </a:lnTo>
                <a:lnTo>
                  <a:pt x="976107" y="3184929"/>
                </a:lnTo>
                <a:lnTo>
                  <a:pt x="937164" y="3166323"/>
                </a:lnTo>
                <a:lnTo>
                  <a:pt x="898782" y="3146856"/>
                </a:lnTo>
                <a:lnTo>
                  <a:pt x="860976" y="3126528"/>
                </a:lnTo>
                <a:lnTo>
                  <a:pt x="823762" y="3105339"/>
                </a:lnTo>
                <a:lnTo>
                  <a:pt x="787156" y="3083290"/>
                </a:lnTo>
                <a:lnTo>
                  <a:pt x="751174" y="3060381"/>
                </a:lnTo>
                <a:lnTo>
                  <a:pt x="715831" y="3036612"/>
                </a:lnTo>
                <a:lnTo>
                  <a:pt x="681142" y="3011984"/>
                </a:lnTo>
                <a:lnTo>
                  <a:pt x="647125" y="2986497"/>
                </a:lnTo>
                <a:lnTo>
                  <a:pt x="613794" y="2960151"/>
                </a:lnTo>
                <a:lnTo>
                  <a:pt x="581165" y="2932947"/>
                </a:lnTo>
                <a:lnTo>
                  <a:pt x="549254" y="2904885"/>
                </a:lnTo>
                <a:lnTo>
                  <a:pt x="518077" y="2875965"/>
                </a:lnTo>
                <a:lnTo>
                  <a:pt x="487650" y="2846188"/>
                </a:lnTo>
                <a:lnTo>
                  <a:pt x="457988" y="2815554"/>
                </a:lnTo>
                <a:lnTo>
                  <a:pt x="429107" y="2784064"/>
                </a:lnTo>
                <a:lnTo>
                  <a:pt x="401023" y="2751718"/>
                </a:lnTo>
                <a:lnTo>
                  <a:pt x="373751" y="2718516"/>
                </a:lnTo>
                <a:lnTo>
                  <a:pt x="347307" y="2684458"/>
                </a:lnTo>
                <a:lnTo>
                  <a:pt x="321708" y="2649545"/>
                </a:lnTo>
                <a:lnTo>
                  <a:pt x="296968" y="2613778"/>
                </a:lnTo>
                <a:lnTo>
                  <a:pt x="273104" y="2577156"/>
                </a:lnTo>
                <a:lnTo>
                  <a:pt x="250132" y="2539680"/>
                </a:lnTo>
                <a:lnTo>
                  <a:pt x="228066" y="2501350"/>
                </a:lnTo>
                <a:lnTo>
                  <a:pt x="206923" y="2462167"/>
                </a:lnTo>
                <a:lnTo>
                  <a:pt x="186719" y="2422131"/>
                </a:lnTo>
                <a:lnTo>
                  <a:pt x="167469" y="2381242"/>
                </a:lnTo>
                <a:lnTo>
                  <a:pt x="149189" y="2339501"/>
                </a:lnTo>
                <a:lnTo>
                  <a:pt x="131895" y="2296908"/>
                </a:lnTo>
                <a:lnTo>
                  <a:pt x="115602" y="2253463"/>
                </a:lnTo>
                <a:lnTo>
                  <a:pt x="100327" y="2209167"/>
                </a:lnTo>
                <a:lnTo>
                  <a:pt x="86085" y="2164020"/>
                </a:lnTo>
                <a:lnTo>
                  <a:pt x="72892" y="2118023"/>
                </a:lnTo>
                <a:lnTo>
                  <a:pt x="60763" y="2071175"/>
                </a:lnTo>
                <a:lnTo>
                  <a:pt x="49715" y="2023478"/>
                </a:lnTo>
                <a:lnTo>
                  <a:pt x="39762" y="1974931"/>
                </a:lnTo>
                <a:lnTo>
                  <a:pt x="30922" y="1925535"/>
                </a:lnTo>
                <a:lnTo>
                  <a:pt x="23209" y="1875290"/>
                </a:lnTo>
                <a:lnTo>
                  <a:pt x="16640" y="1824197"/>
                </a:lnTo>
                <a:lnTo>
                  <a:pt x="11230" y="1772255"/>
                </a:lnTo>
                <a:lnTo>
                  <a:pt x="6994" y="1719466"/>
                </a:lnTo>
                <a:lnTo>
                  <a:pt x="3949" y="1665829"/>
                </a:lnTo>
                <a:lnTo>
                  <a:pt x="2111" y="1611346"/>
                </a:lnTo>
                <a:lnTo>
                  <a:pt x="1495" y="1556015"/>
                </a:lnTo>
                <a:lnTo>
                  <a:pt x="0" y="0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446051" y="5488643"/>
            <a:ext cx="2791460" cy="2954655"/>
          </a:xfrm>
          <a:custGeom>
            <a:rect b="b" l="l" r="r" t="t"/>
            <a:pathLst>
              <a:path extrusionOk="0" h="2954654" w="2791460">
                <a:moveTo>
                  <a:pt x="2677321" y="56466"/>
                </a:moveTo>
                <a:lnTo>
                  <a:pt x="2681799" y="34609"/>
                </a:lnTo>
                <a:lnTo>
                  <a:pt x="2693968" y="16647"/>
                </a:lnTo>
                <a:lnTo>
                  <a:pt x="2711930" y="4478"/>
                </a:lnTo>
                <a:lnTo>
                  <a:pt x="2733787" y="0"/>
                </a:lnTo>
                <a:lnTo>
                  <a:pt x="2755644" y="4478"/>
                </a:lnTo>
                <a:lnTo>
                  <a:pt x="2773606" y="16647"/>
                </a:lnTo>
                <a:lnTo>
                  <a:pt x="2785775" y="34609"/>
                </a:lnTo>
                <a:lnTo>
                  <a:pt x="2790253" y="56466"/>
                </a:lnTo>
                <a:lnTo>
                  <a:pt x="2785775" y="78772"/>
                </a:lnTo>
                <a:lnTo>
                  <a:pt x="2773606" y="96684"/>
                </a:lnTo>
                <a:lnTo>
                  <a:pt x="2755644" y="108603"/>
                </a:lnTo>
                <a:lnTo>
                  <a:pt x="2733787" y="112931"/>
                </a:lnTo>
                <a:lnTo>
                  <a:pt x="2711930" y="108453"/>
                </a:lnTo>
                <a:lnTo>
                  <a:pt x="2693968" y="96285"/>
                </a:lnTo>
                <a:lnTo>
                  <a:pt x="2681799" y="78323"/>
                </a:lnTo>
                <a:lnTo>
                  <a:pt x="2677321" y="56466"/>
                </a:lnTo>
                <a:close/>
              </a:path>
              <a:path extrusionOk="0" h="2954654" w="2791460">
                <a:moveTo>
                  <a:pt x="2678387" y="767080"/>
                </a:moveTo>
                <a:lnTo>
                  <a:pt x="2682865" y="745223"/>
                </a:lnTo>
                <a:lnTo>
                  <a:pt x="2695033" y="727261"/>
                </a:lnTo>
                <a:lnTo>
                  <a:pt x="2712995" y="715092"/>
                </a:lnTo>
                <a:lnTo>
                  <a:pt x="2734852" y="710614"/>
                </a:lnTo>
                <a:lnTo>
                  <a:pt x="2756709" y="715092"/>
                </a:lnTo>
                <a:lnTo>
                  <a:pt x="2774671" y="727261"/>
                </a:lnTo>
                <a:lnTo>
                  <a:pt x="2786840" y="745223"/>
                </a:lnTo>
                <a:lnTo>
                  <a:pt x="2791318" y="767080"/>
                </a:lnTo>
                <a:lnTo>
                  <a:pt x="2786840" y="788937"/>
                </a:lnTo>
                <a:lnTo>
                  <a:pt x="2774671" y="806899"/>
                </a:lnTo>
                <a:lnTo>
                  <a:pt x="2756709" y="819068"/>
                </a:lnTo>
                <a:lnTo>
                  <a:pt x="2734852" y="823546"/>
                </a:lnTo>
                <a:lnTo>
                  <a:pt x="2712995" y="819068"/>
                </a:lnTo>
                <a:lnTo>
                  <a:pt x="2695033" y="806899"/>
                </a:lnTo>
                <a:lnTo>
                  <a:pt x="2682865" y="788937"/>
                </a:lnTo>
                <a:lnTo>
                  <a:pt x="2678387" y="767080"/>
                </a:lnTo>
                <a:close/>
              </a:path>
              <a:path extrusionOk="0" h="2954654" w="2791460">
                <a:moveTo>
                  <a:pt x="2678387" y="1476629"/>
                </a:moveTo>
                <a:lnTo>
                  <a:pt x="2682865" y="1454772"/>
                </a:lnTo>
                <a:lnTo>
                  <a:pt x="2695033" y="1436810"/>
                </a:lnTo>
                <a:lnTo>
                  <a:pt x="2712995" y="1424641"/>
                </a:lnTo>
                <a:lnTo>
                  <a:pt x="2734852" y="1420163"/>
                </a:lnTo>
                <a:lnTo>
                  <a:pt x="2756709" y="1424641"/>
                </a:lnTo>
                <a:lnTo>
                  <a:pt x="2774671" y="1436810"/>
                </a:lnTo>
                <a:lnTo>
                  <a:pt x="2786840" y="1454772"/>
                </a:lnTo>
                <a:lnTo>
                  <a:pt x="2791318" y="1476629"/>
                </a:lnTo>
                <a:lnTo>
                  <a:pt x="2786840" y="1498935"/>
                </a:lnTo>
                <a:lnTo>
                  <a:pt x="2774671" y="1516847"/>
                </a:lnTo>
                <a:lnTo>
                  <a:pt x="2756709" y="1528766"/>
                </a:lnTo>
                <a:lnTo>
                  <a:pt x="2734852" y="1533094"/>
                </a:lnTo>
                <a:lnTo>
                  <a:pt x="2712995" y="1528617"/>
                </a:lnTo>
                <a:lnTo>
                  <a:pt x="2695033" y="1516448"/>
                </a:lnTo>
                <a:lnTo>
                  <a:pt x="2682865" y="1498486"/>
                </a:lnTo>
                <a:lnTo>
                  <a:pt x="2678387" y="1476629"/>
                </a:lnTo>
                <a:close/>
              </a:path>
              <a:path extrusionOk="0" h="2954654" w="2791460">
                <a:moveTo>
                  <a:pt x="2678387" y="2187243"/>
                </a:moveTo>
                <a:lnTo>
                  <a:pt x="2682865" y="2165386"/>
                </a:lnTo>
                <a:lnTo>
                  <a:pt x="2695033" y="2147424"/>
                </a:lnTo>
                <a:lnTo>
                  <a:pt x="2712995" y="2135255"/>
                </a:lnTo>
                <a:lnTo>
                  <a:pt x="2734852" y="2130778"/>
                </a:lnTo>
                <a:lnTo>
                  <a:pt x="2756709" y="2135255"/>
                </a:lnTo>
                <a:lnTo>
                  <a:pt x="2774671" y="2147424"/>
                </a:lnTo>
                <a:lnTo>
                  <a:pt x="2786840" y="2165386"/>
                </a:lnTo>
                <a:lnTo>
                  <a:pt x="2791318" y="2187243"/>
                </a:lnTo>
                <a:lnTo>
                  <a:pt x="2786840" y="2209100"/>
                </a:lnTo>
                <a:lnTo>
                  <a:pt x="2774671" y="2227062"/>
                </a:lnTo>
                <a:lnTo>
                  <a:pt x="2756709" y="2239231"/>
                </a:lnTo>
                <a:lnTo>
                  <a:pt x="2734852" y="2243709"/>
                </a:lnTo>
                <a:lnTo>
                  <a:pt x="2712995" y="2239231"/>
                </a:lnTo>
                <a:lnTo>
                  <a:pt x="2695033" y="2227062"/>
                </a:lnTo>
                <a:lnTo>
                  <a:pt x="2682865" y="2209100"/>
                </a:lnTo>
                <a:lnTo>
                  <a:pt x="2678387" y="2187243"/>
                </a:lnTo>
                <a:close/>
              </a:path>
              <a:path extrusionOk="0" h="2954654" w="2791460">
                <a:moveTo>
                  <a:pt x="2677321" y="2896792"/>
                </a:moveTo>
                <a:lnTo>
                  <a:pt x="2681799" y="2874935"/>
                </a:lnTo>
                <a:lnTo>
                  <a:pt x="2693968" y="2856973"/>
                </a:lnTo>
                <a:lnTo>
                  <a:pt x="2711930" y="2844804"/>
                </a:lnTo>
                <a:lnTo>
                  <a:pt x="2733787" y="2840326"/>
                </a:lnTo>
                <a:lnTo>
                  <a:pt x="2755644" y="2844804"/>
                </a:lnTo>
                <a:lnTo>
                  <a:pt x="2773606" y="2856973"/>
                </a:lnTo>
                <a:lnTo>
                  <a:pt x="2785775" y="2874935"/>
                </a:lnTo>
                <a:lnTo>
                  <a:pt x="2790253" y="2896792"/>
                </a:lnTo>
                <a:lnTo>
                  <a:pt x="2785775" y="2918649"/>
                </a:lnTo>
                <a:lnTo>
                  <a:pt x="2773606" y="2936611"/>
                </a:lnTo>
                <a:lnTo>
                  <a:pt x="2755644" y="2948779"/>
                </a:lnTo>
                <a:lnTo>
                  <a:pt x="2733787" y="2953257"/>
                </a:lnTo>
                <a:lnTo>
                  <a:pt x="2711930" y="2948779"/>
                </a:lnTo>
                <a:lnTo>
                  <a:pt x="2693968" y="2936611"/>
                </a:lnTo>
                <a:lnTo>
                  <a:pt x="2681799" y="2918649"/>
                </a:lnTo>
                <a:lnTo>
                  <a:pt x="2677321" y="2896792"/>
                </a:lnTo>
                <a:close/>
              </a:path>
              <a:path extrusionOk="0" h="2954654" w="2791460">
                <a:moveTo>
                  <a:pt x="2136104" y="56465"/>
                </a:moveTo>
                <a:close/>
              </a:path>
              <a:path extrusionOk="0" h="2954654" w="2791460">
                <a:moveTo>
                  <a:pt x="2023173" y="56465"/>
                </a:moveTo>
                <a:lnTo>
                  <a:pt x="2027651" y="34608"/>
                </a:lnTo>
                <a:lnTo>
                  <a:pt x="2039819" y="16647"/>
                </a:lnTo>
                <a:lnTo>
                  <a:pt x="2057781" y="4478"/>
                </a:lnTo>
                <a:lnTo>
                  <a:pt x="2079638" y="0"/>
                </a:lnTo>
                <a:lnTo>
                  <a:pt x="2101495" y="4478"/>
                </a:lnTo>
                <a:lnTo>
                  <a:pt x="2119457" y="16647"/>
                </a:lnTo>
                <a:lnTo>
                  <a:pt x="2131626" y="34608"/>
                </a:lnTo>
                <a:lnTo>
                  <a:pt x="2136104" y="56465"/>
                </a:lnTo>
                <a:lnTo>
                  <a:pt x="2131626" y="78922"/>
                </a:lnTo>
                <a:lnTo>
                  <a:pt x="2119457" y="97083"/>
                </a:lnTo>
                <a:lnTo>
                  <a:pt x="2101495" y="109052"/>
                </a:lnTo>
                <a:lnTo>
                  <a:pt x="2079638" y="112931"/>
                </a:lnTo>
                <a:lnTo>
                  <a:pt x="2057781" y="108453"/>
                </a:lnTo>
                <a:lnTo>
                  <a:pt x="2039819" y="96284"/>
                </a:lnTo>
                <a:lnTo>
                  <a:pt x="2027651" y="78323"/>
                </a:lnTo>
                <a:lnTo>
                  <a:pt x="2023173" y="56465"/>
                </a:lnTo>
                <a:close/>
              </a:path>
              <a:path extrusionOk="0" h="2954654" w="2791460">
                <a:moveTo>
                  <a:pt x="2023173" y="767080"/>
                </a:moveTo>
                <a:lnTo>
                  <a:pt x="2027651" y="745223"/>
                </a:lnTo>
                <a:lnTo>
                  <a:pt x="2039819" y="727261"/>
                </a:lnTo>
                <a:lnTo>
                  <a:pt x="2057781" y="715092"/>
                </a:lnTo>
                <a:lnTo>
                  <a:pt x="2079638" y="710614"/>
                </a:lnTo>
                <a:lnTo>
                  <a:pt x="2101495" y="715092"/>
                </a:lnTo>
                <a:lnTo>
                  <a:pt x="2119457" y="727261"/>
                </a:lnTo>
                <a:lnTo>
                  <a:pt x="2131626" y="745223"/>
                </a:lnTo>
                <a:lnTo>
                  <a:pt x="2136104" y="767080"/>
                </a:lnTo>
                <a:lnTo>
                  <a:pt x="2131626" y="788937"/>
                </a:lnTo>
                <a:lnTo>
                  <a:pt x="2119457" y="806899"/>
                </a:lnTo>
                <a:lnTo>
                  <a:pt x="2101495" y="819067"/>
                </a:lnTo>
                <a:lnTo>
                  <a:pt x="2079638" y="823545"/>
                </a:lnTo>
                <a:lnTo>
                  <a:pt x="2057781" y="819067"/>
                </a:lnTo>
                <a:lnTo>
                  <a:pt x="2039819" y="806899"/>
                </a:lnTo>
                <a:lnTo>
                  <a:pt x="2027651" y="788937"/>
                </a:lnTo>
                <a:lnTo>
                  <a:pt x="2023173" y="767080"/>
                </a:lnTo>
                <a:close/>
              </a:path>
              <a:path extrusionOk="0" h="2954654" w="2791460">
                <a:moveTo>
                  <a:pt x="2023173" y="1476629"/>
                </a:moveTo>
                <a:lnTo>
                  <a:pt x="2027651" y="1454771"/>
                </a:lnTo>
                <a:lnTo>
                  <a:pt x="2039819" y="1436810"/>
                </a:lnTo>
                <a:lnTo>
                  <a:pt x="2057781" y="1424641"/>
                </a:lnTo>
                <a:lnTo>
                  <a:pt x="2079638" y="1420163"/>
                </a:lnTo>
                <a:lnTo>
                  <a:pt x="2101495" y="1424641"/>
                </a:lnTo>
                <a:lnTo>
                  <a:pt x="2119457" y="1436810"/>
                </a:lnTo>
                <a:lnTo>
                  <a:pt x="2131626" y="1454771"/>
                </a:lnTo>
                <a:lnTo>
                  <a:pt x="2136104" y="1476629"/>
                </a:lnTo>
                <a:lnTo>
                  <a:pt x="2131626" y="1499085"/>
                </a:lnTo>
                <a:lnTo>
                  <a:pt x="2119457" y="1517247"/>
                </a:lnTo>
                <a:lnTo>
                  <a:pt x="2101495" y="1529216"/>
                </a:lnTo>
                <a:lnTo>
                  <a:pt x="2079638" y="1533094"/>
                </a:lnTo>
                <a:lnTo>
                  <a:pt x="2057781" y="1528616"/>
                </a:lnTo>
                <a:lnTo>
                  <a:pt x="2039819" y="1516447"/>
                </a:lnTo>
                <a:lnTo>
                  <a:pt x="2027651" y="1498486"/>
                </a:lnTo>
                <a:lnTo>
                  <a:pt x="2023173" y="1476629"/>
                </a:lnTo>
                <a:close/>
              </a:path>
              <a:path extrusionOk="0" h="2954654" w="2791460">
                <a:moveTo>
                  <a:pt x="2023173" y="2187243"/>
                </a:moveTo>
                <a:lnTo>
                  <a:pt x="2027651" y="2165386"/>
                </a:lnTo>
                <a:lnTo>
                  <a:pt x="2039819" y="2147424"/>
                </a:lnTo>
                <a:lnTo>
                  <a:pt x="2057781" y="2135255"/>
                </a:lnTo>
                <a:lnTo>
                  <a:pt x="2079638" y="2130777"/>
                </a:lnTo>
                <a:lnTo>
                  <a:pt x="2101495" y="2135255"/>
                </a:lnTo>
                <a:lnTo>
                  <a:pt x="2119457" y="2147424"/>
                </a:lnTo>
                <a:lnTo>
                  <a:pt x="2131626" y="2165386"/>
                </a:lnTo>
                <a:lnTo>
                  <a:pt x="2136104" y="2187243"/>
                </a:lnTo>
                <a:lnTo>
                  <a:pt x="2131626" y="2209549"/>
                </a:lnTo>
                <a:lnTo>
                  <a:pt x="2119457" y="2227461"/>
                </a:lnTo>
                <a:lnTo>
                  <a:pt x="2101495" y="2239380"/>
                </a:lnTo>
                <a:lnTo>
                  <a:pt x="2079638" y="2243708"/>
                </a:lnTo>
                <a:lnTo>
                  <a:pt x="2057781" y="2239230"/>
                </a:lnTo>
                <a:lnTo>
                  <a:pt x="2039819" y="2227062"/>
                </a:lnTo>
                <a:lnTo>
                  <a:pt x="2027651" y="2209100"/>
                </a:lnTo>
                <a:lnTo>
                  <a:pt x="2023173" y="2187243"/>
                </a:lnTo>
                <a:close/>
              </a:path>
              <a:path extrusionOk="0" h="2954654" w="2791460">
                <a:moveTo>
                  <a:pt x="2023173" y="2897857"/>
                </a:moveTo>
                <a:lnTo>
                  <a:pt x="2027651" y="2876000"/>
                </a:lnTo>
                <a:lnTo>
                  <a:pt x="2039819" y="2858038"/>
                </a:lnTo>
                <a:lnTo>
                  <a:pt x="2057781" y="2845870"/>
                </a:lnTo>
                <a:lnTo>
                  <a:pt x="2079638" y="2841392"/>
                </a:lnTo>
                <a:lnTo>
                  <a:pt x="2101495" y="2845870"/>
                </a:lnTo>
                <a:lnTo>
                  <a:pt x="2119457" y="2858038"/>
                </a:lnTo>
                <a:lnTo>
                  <a:pt x="2131626" y="2876000"/>
                </a:lnTo>
                <a:lnTo>
                  <a:pt x="2136104" y="2897857"/>
                </a:lnTo>
                <a:lnTo>
                  <a:pt x="2131626" y="2919714"/>
                </a:lnTo>
                <a:lnTo>
                  <a:pt x="2119457" y="2937676"/>
                </a:lnTo>
                <a:lnTo>
                  <a:pt x="2101495" y="2949845"/>
                </a:lnTo>
                <a:lnTo>
                  <a:pt x="2079638" y="2954323"/>
                </a:lnTo>
                <a:lnTo>
                  <a:pt x="2057781" y="2949845"/>
                </a:lnTo>
                <a:lnTo>
                  <a:pt x="2039819" y="2937676"/>
                </a:lnTo>
                <a:lnTo>
                  <a:pt x="2027651" y="2919714"/>
                </a:lnTo>
                <a:lnTo>
                  <a:pt x="2023173" y="2897857"/>
                </a:lnTo>
                <a:close/>
              </a:path>
              <a:path extrusionOk="0" h="2954654" w="2791460">
                <a:moveTo>
                  <a:pt x="1461713" y="56465"/>
                </a:moveTo>
                <a:close/>
              </a:path>
              <a:path extrusionOk="0" h="2954654" w="2791460">
                <a:moveTo>
                  <a:pt x="1348781" y="56465"/>
                </a:moveTo>
                <a:lnTo>
                  <a:pt x="1353259" y="34608"/>
                </a:lnTo>
                <a:lnTo>
                  <a:pt x="1365428" y="16646"/>
                </a:lnTo>
                <a:lnTo>
                  <a:pt x="1383390" y="4477"/>
                </a:lnTo>
                <a:lnTo>
                  <a:pt x="1405247" y="0"/>
                </a:lnTo>
                <a:lnTo>
                  <a:pt x="1427104" y="4477"/>
                </a:lnTo>
                <a:lnTo>
                  <a:pt x="1445066" y="16646"/>
                </a:lnTo>
                <a:lnTo>
                  <a:pt x="1457235" y="34608"/>
                </a:lnTo>
                <a:lnTo>
                  <a:pt x="1461713" y="56465"/>
                </a:lnTo>
                <a:lnTo>
                  <a:pt x="1457235" y="78921"/>
                </a:lnTo>
                <a:lnTo>
                  <a:pt x="1445066" y="97083"/>
                </a:lnTo>
                <a:lnTo>
                  <a:pt x="1427104" y="109052"/>
                </a:lnTo>
                <a:lnTo>
                  <a:pt x="1405247" y="112931"/>
                </a:lnTo>
                <a:lnTo>
                  <a:pt x="1383390" y="108453"/>
                </a:lnTo>
                <a:lnTo>
                  <a:pt x="1365428" y="96284"/>
                </a:lnTo>
                <a:lnTo>
                  <a:pt x="1353259" y="78322"/>
                </a:lnTo>
                <a:lnTo>
                  <a:pt x="1348781" y="56465"/>
                </a:lnTo>
                <a:close/>
              </a:path>
              <a:path extrusionOk="0" h="2954654" w="2791460">
                <a:moveTo>
                  <a:pt x="1348781" y="767079"/>
                </a:moveTo>
                <a:lnTo>
                  <a:pt x="1353259" y="745222"/>
                </a:lnTo>
                <a:lnTo>
                  <a:pt x="1365428" y="727260"/>
                </a:lnTo>
                <a:lnTo>
                  <a:pt x="1383390" y="715092"/>
                </a:lnTo>
                <a:lnTo>
                  <a:pt x="1405247" y="710614"/>
                </a:lnTo>
                <a:lnTo>
                  <a:pt x="1427104" y="715092"/>
                </a:lnTo>
                <a:lnTo>
                  <a:pt x="1445066" y="727260"/>
                </a:lnTo>
                <a:lnTo>
                  <a:pt x="1457235" y="745222"/>
                </a:lnTo>
                <a:lnTo>
                  <a:pt x="1461713" y="767079"/>
                </a:lnTo>
                <a:lnTo>
                  <a:pt x="1457235" y="788937"/>
                </a:lnTo>
                <a:lnTo>
                  <a:pt x="1445066" y="806898"/>
                </a:lnTo>
                <a:lnTo>
                  <a:pt x="1427104" y="819067"/>
                </a:lnTo>
                <a:lnTo>
                  <a:pt x="1405247" y="823545"/>
                </a:lnTo>
                <a:lnTo>
                  <a:pt x="1383390" y="819067"/>
                </a:lnTo>
                <a:lnTo>
                  <a:pt x="1365428" y="806898"/>
                </a:lnTo>
                <a:lnTo>
                  <a:pt x="1353259" y="788937"/>
                </a:lnTo>
                <a:lnTo>
                  <a:pt x="1348781" y="767079"/>
                </a:lnTo>
                <a:close/>
              </a:path>
              <a:path extrusionOk="0" h="2954654" w="2791460">
                <a:moveTo>
                  <a:pt x="1348781" y="1477694"/>
                </a:moveTo>
                <a:lnTo>
                  <a:pt x="1353259" y="1455836"/>
                </a:lnTo>
                <a:lnTo>
                  <a:pt x="1365428" y="1437875"/>
                </a:lnTo>
                <a:lnTo>
                  <a:pt x="1383390" y="1425706"/>
                </a:lnTo>
                <a:lnTo>
                  <a:pt x="1405247" y="1421228"/>
                </a:lnTo>
                <a:lnTo>
                  <a:pt x="1427104" y="1425706"/>
                </a:lnTo>
                <a:lnTo>
                  <a:pt x="1445066" y="1437875"/>
                </a:lnTo>
                <a:lnTo>
                  <a:pt x="1457235" y="1455837"/>
                </a:lnTo>
                <a:lnTo>
                  <a:pt x="1461713" y="1477694"/>
                </a:lnTo>
                <a:lnTo>
                  <a:pt x="1457235" y="1499551"/>
                </a:lnTo>
                <a:lnTo>
                  <a:pt x="1445066" y="1517513"/>
                </a:lnTo>
                <a:lnTo>
                  <a:pt x="1427104" y="1529681"/>
                </a:lnTo>
                <a:lnTo>
                  <a:pt x="1405247" y="1534159"/>
                </a:lnTo>
                <a:lnTo>
                  <a:pt x="1383390" y="1529681"/>
                </a:lnTo>
                <a:lnTo>
                  <a:pt x="1365428" y="1517513"/>
                </a:lnTo>
                <a:lnTo>
                  <a:pt x="1353259" y="1499551"/>
                </a:lnTo>
                <a:lnTo>
                  <a:pt x="1348781" y="1477694"/>
                </a:lnTo>
                <a:close/>
              </a:path>
              <a:path extrusionOk="0" h="2954654" w="2791460">
                <a:moveTo>
                  <a:pt x="1348781" y="2187243"/>
                </a:moveTo>
                <a:lnTo>
                  <a:pt x="1353259" y="2165386"/>
                </a:lnTo>
                <a:lnTo>
                  <a:pt x="1365428" y="2147424"/>
                </a:lnTo>
                <a:lnTo>
                  <a:pt x="1383390" y="2135255"/>
                </a:lnTo>
                <a:lnTo>
                  <a:pt x="1405247" y="2130777"/>
                </a:lnTo>
                <a:lnTo>
                  <a:pt x="1427104" y="2135255"/>
                </a:lnTo>
                <a:lnTo>
                  <a:pt x="1445066" y="2147424"/>
                </a:lnTo>
                <a:lnTo>
                  <a:pt x="1457235" y="2165386"/>
                </a:lnTo>
                <a:lnTo>
                  <a:pt x="1461713" y="2187243"/>
                </a:lnTo>
                <a:lnTo>
                  <a:pt x="1457235" y="2209549"/>
                </a:lnTo>
                <a:lnTo>
                  <a:pt x="1445066" y="2227461"/>
                </a:lnTo>
                <a:lnTo>
                  <a:pt x="1427104" y="2239380"/>
                </a:lnTo>
                <a:lnTo>
                  <a:pt x="1405247" y="2243708"/>
                </a:lnTo>
                <a:lnTo>
                  <a:pt x="1383390" y="2239230"/>
                </a:lnTo>
                <a:lnTo>
                  <a:pt x="1365428" y="2227062"/>
                </a:lnTo>
                <a:lnTo>
                  <a:pt x="1353259" y="2209100"/>
                </a:lnTo>
                <a:lnTo>
                  <a:pt x="1348781" y="2187243"/>
                </a:lnTo>
                <a:close/>
              </a:path>
              <a:path extrusionOk="0" h="2954654" w="2791460">
                <a:moveTo>
                  <a:pt x="1348781" y="2897857"/>
                </a:moveTo>
                <a:lnTo>
                  <a:pt x="1353259" y="2876000"/>
                </a:lnTo>
                <a:lnTo>
                  <a:pt x="1365428" y="2858038"/>
                </a:lnTo>
                <a:lnTo>
                  <a:pt x="1383390" y="2845869"/>
                </a:lnTo>
                <a:lnTo>
                  <a:pt x="1405247" y="2841391"/>
                </a:lnTo>
                <a:lnTo>
                  <a:pt x="1427104" y="2845869"/>
                </a:lnTo>
                <a:lnTo>
                  <a:pt x="1445066" y="2858038"/>
                </a:lnTo>
                <a:lnTo>
                  <a:pt x="1457235" y="2876000"/>
                </a:lnTo>
                <a:lnTo>
                  <a:pt x="1461713" y="2897857"/>
                </a:lnTo>
                <a:lnTo>
                  <a:pt x="1457235" y="2919714"/>
                </a:lnTo>
                <a:lnTo>
                  <a:pt x="1445066" y="2937676"/>
                </a:lnTo>
                <a:lnTo>
                  <a:pt x="1427104" y="2949844"/>
                </a:lnTo>
                <a:lnTo>
                  <a:pt x="1405247" y="2954322"/>
                </a:lnTo>
                <a:lnTo>
                  <a:pt x="1383390" y="2949844"/>
                </a:lnTo>
                <a:lnTo>
                  <a:pt x="1365428" y="2937676"/>
                </a:lnTo>
                <a:lnTo>
                  <a:pt x="1353259" y="2919714"/>
                </a:lnTo>
                <a:lnTo>
                  <a:pt x="1348781" y="2897857"/>
                </a:lnTo>
                <a:close/>
              </a:path>
              <a:path extrusionOk="0" h="2954654" w="2791460">
                <a:moveTo>
                  <a:pt x="806499" y="57530"/>
                </a:moveTo>
                <a:close/>
              </a:path>
              <a:path extrusionOk="0" h="2954654" w="2791460">
                <a:moveTo>
                  <a:pt x="693567" y="57530"/>
                </a:moveTo>
                <a:lnTo>
                  <a:pt x="698045" y="35673"/>
                </a:lnTo>
                <a:lnTo>
                  <a:pt x="710214" y="17711"/>
                </a:lnTo>
                <a:lnTo>
                  <a:pt x="728176" y="5543"/>
                </a:lnTo>
                <a:lnTo>
                  <a:pt x="750033" y="1065"/>
                </a:lnTo>
                <a:lnTo>
                  <a:pt x="771890" y="5543"/>
                </a:lnTo>
                <a:lnTo>
                  <a:pt x="789852" y="17711"/>
                </a:lnTo>
                <a:lnTo>
                  <a:pt x="802021" y="35673"/>
                </a:lnTo>
                <a:lnTo>
                  <a:pt x="806499" y="57530"/>
                </a:lnTo>
                <a:lnTo>
                  <a:pt x="802021" y="79387"/>
                </a:lnTo>
                <a:lnTo>
                  <a:pt x="789852" y="97349"/>
                </a:lnTo>
                <a:lnTo>
                  <a:pt x="771890" y="109518"/>
                </a:lnTo>
                <a:lnTo>
                  <a:pt x="750033" y="113996"/>
                </a:lnTo>
                <a:lnTo>
                  <a:pt x="728176" y="109518"/>
                </a:lnTo>
                <a:lnTo>
                  <a:pt x="710214" y="97349"/>
                </a:lnTo>
                <a:lnTo>
                  <a:pt x="698045" y="79387"/>
                </a:lnTo>
                <a:lnTo>
                  <a:pt x="693567" y="57530"/>
                </a:lnTo>
                <a:close/>
              </a:path>
              <a:path extrusionOk="0" h="2954654" w="2791460">
                <a:moveTo>
                  <a:pt x="693567" y="767079"/>
                </a:moveTo>
                <a:lnTo>
                  <a:pt x="698045" y="745222"/>
                </a:lnTo>
                <a:lnTo>
                  <a:pt x="710214" y="727260"/>
                </a:lnTo>
                <a:lnTo>
                  <a:pt x="728176" y="715091"/>
                </a:lnTo>
                <a:lnTo>
                  <a:pt x="750033" y="710614"/>
                </a:lnTo>
                <a:lnTo>
                  <a:pt x="771890" y="715091"/>
                </a:lnTo>
                <a:lnTo>
                  <a:pt x="789852" y="727260"/>
                </a:lnTo>
                <a:lnTo>
                  <a:pt x="802021" y="745222"/>
                </a:lnTo>
                <a:lnTo>
                  <a:pt x="806499" y="767079"/>
                </a:lnTo>
                <a:lnTo>
                  <a:pt x="802021" y="789386"/>
                </a:lnTo>
                <a:lnTo>
                  <a:pt x="789852" y="807298"/>
                </a:lnTo>
                <a:lnTo>
                  <a:pt x="771890" y="819217"/>
                </a:lnTo>
                <a:lnTo>
                  <a:pt x="750033" y="823545"/>
                </a:lnTo>
                <a:lnTo>
                  <a:pt x="728176" y="819067"/>
                </a:lnTo>
                <a:lnTo>
                  <a:pt x="710214" y="806898"/>
                </a:lnTo>
                <a:lnTo>
                  <a:pt x="698045" y="788936"/>
                </a:lnTo>
                <a:lnTo>
                  <a:pt x="693567" y="767079"/>
                </a:lnTo>
                <a:close/>
              </a:path>
              <a:path extrusionOk="0" h="2954654" w="2791460">
                <a:moveTo>
                  <a:pt x="693567" y="1477693"/>
                </a:moveTo>
                <a:lnTo>
                  <a:pt x="698045" y="1455836"/>
                </a:lnTo>
                <a:lnTo>
                  <a:pt x="710214" y="1437874"/>
                </a:lnTo>
                <a:lnTo>
                  <a:pt x="728176" y="1425706"/>
                </a:lnTo>
                <a:lnTo>
                  <a:pt x="750033" y="1421228"/>
                </a:lnTo>
                <a:lnTo>
                  <a:pt x="771890" y="1425706"/>
                </a:lnTo>
                <a:lnTo>
                  <a:pt x="789852" y="1437874"/>
                </a:lnTo>
                <a:lnTo>
                  <a:pt x="802021" y="1455836"/>
                </a:lnTo>
                <a:lnTo>
                  <a:pt x="806499" y="1477693"/>
                </a:lnTo>
                <a:lnTo>
                  <a:pt x="802021" y="1499550"/>
                </a:lnTo>
                <a:lnTo>
                  <a:pt x="789852" y="1517512"/>
                </a:lnTo>
                <a:lnTo>
                  <a:pt x="771890" y="1529681"/>
                </a:lnTo>
                <a:lnTo>
                  <a:pt x="750033" y="1534159"/>
                </a:lnTo>
                <a:lnTo>
                  <a:pt x="728176" y="1529681"/>
                </a:lnTo>
                <a:lnTo>
                  <a:pt x="710214" y="1517512"/>
                </a:lnTo>
                <a:lnTo>
                  <a:pt x="698045" y="1499550"/>
                </a:lnTo>
                <a:lnTo>
                  <a:pt x="693567" y="1477693"/>
                </a:lnTo>
                <a:close/>
              </a:path>
              <a:path extrusionOk="0" h="2954654" w="2791460">
                <a:moveTo>
                  <a:pt x="693567" y="2187242"/>
                </a:moveTo>
                <a:lnTo>
                  <a:pt x="698045" y="2165385"/>
                </a:lnTo>
                <a:lnTo>
                  <a:pt x="710214" y="2147423"/>
                </a:lnTo>
                <a:lnTo>
                  <a:pt x="728176" y="2135255"/>
                </a:lnTo>
                <a:lnTo>
                  <a:pt x="750033" y="2130777"/>
                </a:lnTo>
                <a:lnTo>
                  <a:pt x="771890" y="2135255"/>
                </a:lnTo>
                <a:lnTo>
                  <a:pt x="789852" y="2147423"/>
                </a:lnTo>
                <a:lnTo>
                  <a:pt x="802021" y="2165385"/>
                </a:lnTo>
                <a:lnTo>
                  <a:pt x="806499" y="2187242"/>
                </a:lnTo>
                <a:lnTo>
                  <a:pt x="802021" y="2209699"/>
                </a:lnTo>
                <a:lnTo>
                  <a:pt x="789852" y="2227860"/>
                </a:lnTo>
                <a:lnTo>
                  <a:pt x="771890" y="2239829"/>
                </a:lnTo>
                <a:lnTo>
                  <a:pt x="750033" y="2243708"/>
                </a:lnTo>
                <a:lnTo>
                  <a:pt x="728176" y="2239230"/>
                </a:lnTo>
                <a:lnTo>
                  <a:pt x="710214" y="2227061"/>
                </a:lnTo>
                <a:lnTo>
                  <a:pt x="698045" y="2209099"/>
                </a:lnTo>
                <a:lnTo>
                  <a:pt x="693567" y="2187242"/>
                </a:lnTo>
                <a:close/>
              </a:path>
              <a:path extrusionOk="0" h="2954654" w="2791460">
                <a:moveTo>
                  <a:pt x="693567" y="2897857"/>
                </a:moveTo>
                <a:lnTo>
                  <a:pt x="698045" y="2876000"/>
                </a:lnTo>
                <a:lnTo>
                  <a:pt x="710214" y="2858038"/>
                </a:lnTo>
                <a:lnTo>
                  <a:pt x="728176" y="2845869"/>
                </a:lnTo>
                <a:lnTo>
                  <a:pt x="750033" y="2841391"/>
                </a:lnTo>
                <a:lnTo>
                  <a:pt x="771890" y="2845869"/>
                </a:lnTo>
                <a:lnTo>
                  <a:pt x="789852" y="2858038"/>
                </a:lnTo>
                <a:lnTo>
                  <a:pt x="802021" y="2876000"/>
                </a:lnTo>
                <a:lnTo>
                  <a:pt x="806499" y="2897857"/>
                </a:lnTo>
                <a:lnTo>
                  <a:pt x="802021" y="2919714"/>
                </a:lnTo>
                <a:lnTo>
                  <a:pt x="789852" y="2937676"/>
                </a:lnTo>
                <a:lnTo>
                  <a:pt x="771890" y="2949844"/>
                </a:lnTo>
                <a:lnTo>
                  <a:pt x="750033" y="2954322"/>
                </a:lnTo>
                <a:lnTo>
                  <a:pt x="728176" y="2949844"/>
                </a:lnTo>
                <a:lnTo>
                  <a:pt x="710214" y="2937676"/>
                </a:lnTo>
                <a:lnTo>
                  <a:pt x="698045" y="2919714"/>
                </a:lnTo>
                <a:lnTo>
                  <a:pt x="693567" y="2897857"/>
                </a:lnTo>
                <a:close/>
              </a:path>
              <a:path extrusionOk="0" h="2954654" w="2791460">
                <a:moveTo>
                  <a:pt x="0" y="57530"/>
                </a:moveTo>
                <a:lnTo>
                  <a:pt x="4477" y="35673"/>
                </a:lnTo>
                <a:lnTo>
                  <a:pt x="16646" y="17711"/>
                </a:lnTo>
                <a:lnTo>
                  <a:pt x="34608" y="5543"/>
                </a:lnTo>
                <a:lnTo>
                  <a:pt x="56465" y="1065"/>
                </a:lnTo>
                <a:lnTo>
                  <a:pt x="78322" y="5543"/>
                </a:lnTo>
                <a:lnTo>
                  <a:pt x="96284" y="17711"/>
                </a:lnTo>
                <a:lnTo>
                  <a:pt x="108453" y="35674"/>
                </a:lnTo>
                <a:lnTo>
                  <a:pt x="112930" y="57531"/>
                </a:lnTo>
                <a:lnTo>
                  <a:pt x="108453" y="79387"/>
                </a:lnTo>
                <a:lnTo>
                  <a:pt x="96284" y="97349"/>
                </a:lnTo>
                <a:lnTo>
                  <a:pt x="78322" y="109518"/>
                </a:lnTo>
                <a:lnTo>
                  <a:pt x="56465" y="113996"/>
                </a:lnTo>
                <a:lnTo>
                  <a:pt x="34608" y="109518"/>
                </a:lnTo>
                <a:lnTo>
                  <a:pt x="16646" y="97349"/>
                </a:lnTo>
                <a:lnTo>
                  <a:pt x="4477" y="79387"/>
                </a:lnTo>
                <a:lnTo>
                  <a:pt x="0" y="57530"/>
                </a:lnTo>
                <a:close/>
              </a:path>
              <a:path extrusionOk="0" h="2954654" w="2791460">
                <a:moveTo>
                  <a:pt x="0" y="767079"/>
                </a:moveTo>
                <a:lnTo>
                  <a:pt x="4477" y="745222"/>
                </a:lnTo>
                <a:lnTo>
                  <a:pt x="16646" y="727260"/>
                </a:lnTo>
                <a:lnTo>
                  <a:pt x="34608" y="715091"/>
                </a:lnTo>
                <a:lnTo>
                  <a:pt x="56465" y="710614"/>
                </a:lnTo>
                <a:lnTo>
                  <a:pt x="78322" y="715091"/>
                </a:lnTo>
                <a:lnTo>
                  <a:pt x="96284" y="727260"/>
                </a:lnTo>
                <a:lnTo>
                  <a:pt x="108453" y="745222"/>
                </a:lnTo>
                <a:lnTo>
                  <a:pt x="112930" y="767079"/>
                </a:lnTo>
                <a:lnTo>
                  <a:pt x="108453" y="789536"/>
                </a:lnTo>
                <a:lnTo>
                  <a:pt x="96284" y="807697"/>
                </a:lnTo>
                <a:lnTo>
                  <a:pt x="78322" y="819666"/>
                </a:lnTo>
                <a:lnTo>
                  <a:pt x="56465" y="823545"/>
                </a:lnTo>
                <a:lnTo>
                  <a:pt x="34608" y="819067"/>
                </a:lnTo>
                <a:lnTo>
                  <a:pt x="16646" y="806898"/>
                </a:lnTo>
                <a:lnTo>
                  <a:pt x="4477" y="788936"/>
                </a:lnTo>
                <a:lnTo>
                  <a:pt x="0" y="767079"/>
                </a:lnTo>
                <a:close/>
              </a:path>
              <a:path extrusionOk="0" h="2954654" w="2791460">
                <a:moveTo>
                  <a:pt x="0" y="1477693"/>
                </a:moveTo>
                <a:lnTo>
                  <a:pt x="4477" y="1455836"/>
                </a:lnTo>
                <a:lnTo>
                  <a:pt x="16646" y="1437874"/>
                </a:lnTo>
                <a:lnTo>
                  <a:pt x="34608" y="1425706"/>
                </a:lnTo>
                <a:lnTo>
                  <a:pt x="56465" y="1421228"/>
                </a:lnTo>
                <a:lnTo>
                  <a:pt x="78322" y="1425706"/>
                </a:lnTo>
                <a:lnTo>
                  <a:pt x="96284" y="1437875"/>
                </a:lnTo>
                <a:lnTo>
                  <a:pt x="108453" y="1455837"/>
                </a:lnTo>
                <a:lnTo>
                  <a:pt x="112930" y="1477693"/>
                </a:lnTo>
                <a:lnTo>
                  <a:pt x="108453" y="1499551"/>
                </a:lnTo>
                <a:lnTo>
                  <a:pt x="96284" y="1517512"/>
                </a:lnTo>
                <a:lnTo>
                  <a:pt x="78322" y="1529681"/>
                </a:lnTo>
                <a:lnTo>
                  <a:pt x="56465" y="1534159"/>
                </a:lnTo>
                <a:lnTo>
                  <a:pt x="34608" y="1529681"/>
                </a:lnTo>
                <a:lnTo>
                  <a:pt x="16646" y="1517512"/>
                </a:lnTo>
                <a:lnTo>
                  <a:pt x="4477" y="1499550"/>
                </a:lnTo>
                <a:lnTo>
                  <a:pt x="0" y="1477693"/>
                </a:lnTo>
                <a:close/>
              </a:path>
              <a:path extrusionOk="0" h="2954654" w="2791460">
                <a:moveTo>
                  <a:pt x="0" y="2187242"/>
                </a:moveTo>
                <a:lnTo>
                  <a:pt x="4477" y="2165385"/>
                </a:lnTo>
                <a:lnTo>
                  <a:pt x="16646" y="2147423"/>
                </a:lnTo>
                <a:lnTo>
                  <a:pt x="34608" y="2135255"/>
                </a:lnTo>
                <a:lnTo>
                  <a:pt x="56465" y="2130777"/>
                </a:lnTo>
                <a:lnTo>
                  <a:pt x="78322" y="2135255"/>
                </a:lnTo>
                <a:lnTo>
                  <a:pt x="96284" y="2147423"/>
                </a:lnTo>
                <a:lnTo>
                  <a:pt x="108453" y="2165386"/>
                </a:lnTo>
                <a:lnTo>
                  <a:pt x="112930" y="2187242"/>
                </a:lnTo>
                <a:lnTo>
                  <a:pt x="108453" y="2209699"/>
                </a:lnTo>
                <a:lnTo>
                  <a:pt x="96284" y="2227860"/>
                </a:lnTo>
                <a:lnTo>
                  <a:pt x="78322" y="2239829"/>
                </a:lnTo>
                <a:lnTo>
                  <a:pt x="56465" y="2243708"/>
                </a:lnTo>
                <a:lnTo>
                  <a:pt x="34608" y="2239230"/>
                </a:lnTo>
                <a:lnTo>
                  <a:pt x="16646" y="2227061"/>
                </a:lnTo>
                <a:lnTo>
                  <a:pt x="4477" y="2209099"/>
                </a:lnTo>
                <a:lnTo>
                  <a:pt x="0" y="2187242"/>
                </a:lnTo>
                <a:close/>
              </a:path>
              <a:path extrusionOk="0" h="2954654" w="2791460">
                <a:moveTo>
                  <a:pt x="0" y="2897857"/>
                </a:moveTo>
                <a:lnTo>
                  <a:pt x="4477" y="2876000"/>
                </a:lnTo>
                <a:lnTo>
                  <a:pt x="16646" y="2858038"/>
                </a:lnTo>
                <a:lnTo>
                  <a:pt x="34608" y="2845869"/>
                </a:lnTo>
                <a:lnTo>
                  <a:pt x="56465" y="2841391"/>
                </a:lnTo>
                <a:lnTo>
                  <a:pt x="78322" y="2845869"/>
                </a:lnTo>
                <a:lnTo>
                  <a:pt x="96284" y="2858038"/>
                </a:lnTo>
                <a:lnTo>
                  <a:pt x="108453" y="2876000"/>
                </a:lnTo>
                <a:lnTo>
                  <a:pt x="112930" y="2897857"/>
                </a:lnTo>
                <a:lnTo>
                  <a:pt x="108453" y="2919714"/>
                </a:lnTo>
                <a:lnTo>
                  <a:pt x="96284" y="2937676"/>
                </a:lnTo>
                <a:lnTo>
                  <a:pt x="78322" y="2949844"/>
                </a:lnTo>
                <a:lnTo>
                  <a:pt x="56465" y="2954322"/>
                </a:lnTo>
                <a:lnTo>
                  <a:pt x="34608" y="2949844"/>
                </a:lnTo>
                <a:lnTo>
                  <a:pt x="16646" y="2937676"/>
                </a:lnTo>
                <a:lnTo>
                  <a:pt x="4477" y="2919714"/>
                </a:lnTo>
                <a:lnTo>
                  <a:pt x="0" y="28978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029017" y="8082131"/>
            <a:ext cx="699770" cy="700405"/>
          </a:xfrm>
          <a:custGeom>
            <a:rect b="b" l="l" r="r" t="t"/>
            <a:pathLst>
              <a:path extrusionOk="0" h="700404" w="699769">
                <a:moveTo>
                  <a:pt x="697230" y="392819"/>
                </a:moveTo>
                <a:lnTo>
                  <a:pt x="697230" y="307109"/>
                </a:lnTo>
                <a:lnTo>
                  <a:pt x="699770" y="324214"/>
                </a:lnTo>
                <a:lnTo>
                  <a:pt x="699770" y="375714"/>
                </a:lnTo>
                <a:lnTo>
                  <a:pt x="697230" y="392819"/>
                </a:lnTo>
                <a:close/>
              </a:path>
              <a:path extrusionOk="0" h="700404" w="699769">
                <a:moveTo>
                  <a:pt x="2540" y="392819"/>
                </a:moveTo>
                <a:lnTo>
                  <a:pt x="2540" y="307109"/>
                </a:lnTo>
                <a:lnTo>
                  <a:pt x="5080" y="290118"/>
                </a:lnTo>
                <a:lnTo>
                  <a:pt x="7620" y="281669"/>
                </a:lnTo>
                <a:lnTo>
                  <a:pt x="10160" y="264904"/>
                </a:lnTo>
                <a:lnTo>
                  <a:pt x="20320" y="232029"/>
                </a:lnTo>
                <a:lnTo>
                  <a:pt x="24130" y="223978"/>
                </a:lnTo>
                <a:lnTo>
                  <a:pt x="26670" y="215998"/>
                </a:lnTo>
                <a:lnTo>
                  <a:pt x="49530" y="169992"/>
                </a:lnTo>
                <a:lnTo>
                  <a:pt x="59690" y="155476"/>
                </a:lnTo>
                <a:lnTo>
                  <a:pt x="63500" y="148389"/>
                </a:lnTo>
                <a:lnTo>
                  <a:pt x="68580" y="141427"/>
                </a:lnTo>
                <a:lnTo>
                  <a:pt x="74930" y="134592"/>
                </a:lnTo>
                <a:lnTo>
                  <a:pt x="80010" y="127882"/>
                </a:lnTo>
                <a:lnTo>
                  <a:pt x="85090" y="121306"/>
                </a:lnTo>
                <a:lnTo>
                  <a:pt x="91440" y="114871"/>
                </a:lnTo>
                <a:lnTo>
                  <a:pt x="96520" y="108578"/>
                </a:lnTo>
                <a:lnTo>
                  <a:pt x="128270" y="79356"/>
                </a:lnTo>
                <a:lnTo>
                  <a:pt x="142240" y="68785"/>
                </a:lnTo>
                <a:lnTo>
                  <a:pt x="148590" y="63754"/>
                </a:lnTo>
                <a:lnTo>
                  <a:pt x="156210" y="58892"/>
                </a:lnTo>
                <a:lnTo>
                  <a:pt x="162560" y="54205"/>
                </a:lnTo>
                <a:lnTo>
                  <a:pt x="170180" y="49699"/>
                </a:lnTo>
                <a:lnTo>
                  <a:pt x="208280" y="29928"/>
                </a:lnTo>
                <a:lnTo>
                  <a:pt x="224790" y="23350"/>
                </a:lnTo>
                <a:lnTo>
                  <a:pt x="232410" y="20358"/>
                </a:lnTo>
                <a:lnTo>
                  <a:pt x="240030" y="17563"/>
                </a:lnTo>
                <a:lnTo>
                  <a:pt x="248920" y="14968"/>
                </a:lnTo>
                <a:lnTo>
                  <a:pt x="256540" y="12574"/>
                </a:lnTo>
                <a:lnTo>
                  <a:pt x="265430" y="10385"/>
                </a:lnTo>
                <a:lnTo>
                  <a:pt x="273050" y="8401"/>
                </a:lnTo>
                <a:lnTo>
                  <a:pt x="281940" y="6621"/>
                </a:lnTo>
                <a:lnTo>
                  <a:pt x="325120" y="842"/>
                </a:lnTo>
                <a:lnTo>
                  <a:pt x="359410" y="0"/>
                </a:lnTo>
                <a:lnTo>
                  <a:pt x="367030" y="316"/>
                </a:lnTo>
                <a:lnTo>
                  <a:pt x="410210" y="5047"/>
                </a:lnTo>
                <a:lnTo>
                  <a:pt x="426720" y="8401"/>
                </a:lnTo>
                <a:lnTo>
                  <a:pt x="435610" y="10385"/>
                </a:lnTo>
                <a:lnTo>
                  <a:pt x="443230" y="12574"/>
                </a:lnTo>
                <a:lnTo>
                  <a:pt x="452120" y="14968"/>
                </a:lnTo>
                <a:lnTo>
                  <a:pt x="459740" y="17563"/>
                </a:lnTo>
                <a:lnTo>
                  <a:pt x="468630" y="20358"/>
                </a:lnTo>
                <a:lnTo>
                  <a:pt x="476250" y="23350"/>
                </a:lnTo>
                <a:lnTo>
                  <a:pt x="483870" y="26542"/>
                </a:lnTo>
                <a:lnTo>
                  <a:pt x="492760" y="29928"/>
                </a:lnTo>
                <a:lnTo>
                  <a:pt x="530860" y="49699"/>
                </a:lnTo>
                <a:lnTo>
                  <a:pt x="537210" y="54205"/>
                </a:lnTo>
                <a:lnTo>
                  <a:pt x="544830" y="58892"/>
                </a:lnTo>
                <a:lnTo>
                  <a:pt x="552450" y="63754"/>
                </a:lnTo>
                <a:lnTo>
                  <a:pt x="558800" y="68785"/>
                </a:lnTo>
                <a:lnTo>
                  <a:pt x="565150" y="73986"/>
                </a:lnTo>
                <a:lnTo>
                  <a:pt x="572770" y="79356"/>
                </a:lnTo>
                <a:lnTo>
                  <a:pt x="603250" y="108578"/>
                </a:lnTo>
                <a:lnTo>
                  <a:pt x="609600" y="114871"/>
                </a:lnTo>
                <a:lnTo>
                  <a:pt x="636270" y="148389"/>
                </a:lnTo>
                <a:lnTo>
                  <a:pt x="650240" y="169992"/>
                </a:lnTo>
                <a:lnTo>
                  <a:pt x="655320" y="177413"/>
                </a:lnTo>
                <a:lnTo>
                  <a:pt x="662940" y="192571"/>
                </a:lnTo>
                <a:lnTo>
                  <a:pt x="674370" y="215998"/>
                </a:lnTo>
                <a:lnTo>
                  <a:pt x="679450" y="232029"/>
                </a:lnTo>
                <a:lnTo>
                  <a:pt x="683260" y="240151"/>
                </a:lnTo>
                <a:lnTo>
                  <a:pt x="688340" y="256598"/>
                </a:lnTo>
                <a:lnTo>
                  <a:pt x="689610" y="264904"/>
                </a:lnTo>
                <a:lnTo>
                  <a:pt x="692150" y="273261"/>
                </a:lnTo>
                <a:lnTo>
                  <a:pt x="694690" y="290118"/>
                </a:lnTo>
                <a:lnTo>
                  <a:pt x="697230" y="298598"/>
                </a:lnTo>
                <a:lnTo>
                  <a:pt x="697230" y="401330"/>
                </a:lnTo>
                <a:lnTo>
                  <a:pt x="694690" y="409810"/>
                </a:lnTo>
                <a:lnTo>
                  <a:pt x="692150" y="426667"/>
                </a:lnTo>
                <a:lnTo>
                  <a:pt x="689610" y="435024"/>
                </a:lnTo>
                <a:lnTo>
                  <a:pt x="688340" y="443329"/>
                </a:lnTo>
                <a:lnTo>
                  <a:pt x="683260" y="459777"/>
                </a:lnTo>
                <a:lnTo>
                  <a:pt x="679450" y="467899"/>
                </a:lnTo>
                <a:lnTo>
                  <a:pt x="674370" y="483930"/>
                </a:lnTo>
                <a:lnTo>
                  <a:pt x="662940" y="507357"/>
                </a:lnTo>
                <a:lnTo>
                  <a:pt x="655320" y="522515"/>
                </a:lnTo>
                <a:lnTo>
                  <a:pt x="650240" y="529936"/>
                </a:lnTo>
                <a:lnTo>
                  <a:pt x="646430" y="537248"/>
                </a:lnTo>
                <a:lnTo>
                  <a:pt x="621030" y="572046"/>
                </a:lnTo>
                <a:lnTo>
                  <a:pt x="603250" y="591349"/>
                </a:lnTo>
                <a:lnTo>
                  <a:pt x="598170" y="597501"/>
                </a:lnTo>
                <a:lnTo>
                  <a:pt x="565150" y="625942"/>
                </a:lnTo>
                <a:lnTo>
                  <a:pt x="558800" y="631143"/>
                </a:lnTo>
                <a:lnTo>
                  <a:pt x="552450" y="636174"/>
                </a:lnTo>
                <a:lnTo>
                  <a:pt x="544830" y="641036"/>
                </a:lnTo>
                <a:lnTo>
                  <a:pt x="537210" y="645723"/>
                </a:lnTo>
                <a:lnTo>
                  <a:pt x="530860" y="650229"/>
                </a:lnTo>
                <a:lnTo>
                  <a:pt x="492760" y="670000"/>
                </a:lnTo>
                <a:lnTo>
                  <a:pt x="483870" y="673386"/>
                </a:lnTo>
                <a:lnTo>
                  <a:pt x="476250" y="676578"/>
                </a:lnTo>
                <a:lnTo>
                  <a:pt x="468630" y="679570"/>
                </a:lnTo>
                <a:lnTo>
                  <a:pt x="459740" y="682364"/>
                </a:lnTo>
                <a:lnTo>
                  <a:pt x="452120" y="684960"/>
                </a:lnTo>
                <a:lnTo>
                  <a:pt x="443230" y="687354"/>
                </a:lnTo>
                <a:lnTo>
                  <a:pt x="435610" y="689543"/>
                </a:lnTo>
                <a:lnTo>
                  <a:pt x="426720" y="691527"/>
                </a:lnTo>
                <a:lnTo>
                  <a:pt x="384810" y="698348"/>
                </a:lnTo>
                <a:lnTo>
                  <a:pt x="359410" y="699928"/>
                </a:lnTo>
                <a:lnTo>
                  <a:pt x="341630" y="699928"/>
                </a:lnTo>
                <a:lnTo>
                  <a:pt x="298450" y="696245"/>
                </a:lnTo>
                <a:lnTo>
                  <a:pt x="265430" y="689543"/>
                </a:lnTo>
                <a:lnTo>
                  <a:pt x="256540" y="687354"/>
                </a:lnTo>
                <a:lnTo>
                  <a:pt x="248920" y="684960"/>
                </a:lnTo>
                <a:lnTo>
                  <a:pt x="240030" y="682364"/>
                </a:lnTo>
                <a:lnTo>
                  <a:pt x="232410" y="679570"/>
                </a:lnTo>
                <a:lnTo>
                  <a:pt x="224790" y="676578"/>
                </a:lnTo>
                <a:lnTo>
                  <a:pt x="215900" y="673386"/>
                </a:lnTo>
                <a:lnTo>
                  <a:pt x="208280" y="670000"/>
                </a:lnTo>
                <a:lnTo>
                  <a:pt x="170180" y="650229"/>
                </a:lnTo>
                <a:lnTo>
                  <a:pt x="156210" y="641036"/>
                </a:lnTo>
                <a:lnTo>
                  <a:pt x="148590" y="636174"/>
                </a:lnTo>
                <a:lnTo>
                  <a:pt x="142240" y="631143"/>
                </a:lnTo>
                <a:lnTo>
                  <a:pt x="134620" y="625942"/>
                </a:lnTo>
                <a:lnTo>
                  <a:pt x="128270" y="620571"/>
                </a:lnTo>
                <a:lnTo>
                  <a:pt x="96520" y="591349"/>
                </a:lnTo>
                <a:lnTo>
                  <a:pt x="91440" y="585057"/>
                </a:lnTo>
                <a:lnTo>
                  <a:pt x="85090" y="578622"/>
                </a:lnTo>
                <a:lnTo>
                  <a:pt x="80010" y="572046"/>
                </a:lnTo>
                <a:lnTo>
                  <a:pt x="74930" y="565336"/>
                </a:lnTo>
                <a:lnTo>
                  <a:pt x="68580" y="558500"/>
                </a:lnTo>
                <a:lnTo>
                  <a:pt x="63500" y="551539"/>
                </a:lnTo>
                <a:lnTo>
                  <a:pt x="59690" y="544452"/>
                </a:lnTo>
                <a:lnTo>
                  <a:pt x="54610" y="537248"/>
                </a:lnTo>
                <a:lnTo>
                  <a:pt x="30480" y="491829"/>
                </a:lnTo>
                <a:lnTo>
                  <a:pt x="24130" y="475950"/>
                </a:lnTo>
                <a:lnTo>
                  <a:pt x="20320" y="467899"/>
                </a:lnTo>
                <a:lnTo>
                  <a:pt x="10160" y="435024"/>
                </a:lnTo>
                <a:lnTo>
                  <a:pt x="7620" y="418259"/>
                </a:lnTo>
                <a:lnTo>
                  <a:pt x="5080" y="409810"/>
                </a:lnTo>
                <a:lnTo>
                  <a:pt x="2540" y="392819"/>
                </a:lnTo>
                <a:close/>
              </a:path>
              <a:path extrusionOk="0" h="700404" w="699769">
                <a:moveTo>
                  <a:pt x="1270" y="375714"/>
                </a:moveTo>
                <a:lnTo>
                  <a:pt x="1270" y="324214"/>
                </a:lnTo>
                <a:lnTo>
                  <a:pt x="2540" y="315651"/>
                </a:lnTo>
                <a:lnTo>
                  <a:pt x="2540" y="384277"/>
                </a:lnTo>
                <a:lnTo>
                  <a:pt x="1270" y="375714"/>
                </a:lnTo>
                <a:close/>
              </a:path>
              <a:path extrusionOk="0" h="700404" w="699769">
                <a:moveTo>
                  <a:pt x="0" y="358558"/>
                </a:moveTo>
                <a:lnTo>
                  <a:pt x="0" y="341370"/>
                </a:lnTo>
                <a:lnTo>
                  <a:pt x="1270" y="332787"/>
                </a:lnTo>
                <a:lnTo>
                  <a:pt x="1270" y="367141"/>
                </a:lnTo>
                <a:lnTo>
                  <a:pt x="0" y="358558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7002219" y="1028922"/>
            <a:ext cx="257175" cy="381000"/>
          </a:xfrm>
          <a:custGeom>
            <a:rect b="b" l="l" r="r" t="t"/>
            <a:pathLst>
              <a:path extrusionOk="0" h="381000" w="257175">
                <a:moveTo>
                  <a:pt x="39122" y="380581"/>
                </a:moveTo>
                <a:lnTo>
                  <a:pt x="2318" y="354528"/>
                </a:lnTo>
                <a:lnTo>
                  <a:pt x="0" y="339537"/>
                </a:lnTo>
                <a:lnTo>
                  <a:pt x="3409" y="324760"/>
                </a:lnTo>
                <a:lnTo>
                  <a:pt x="12481" y="311999"/>
                </a:lnTo>
                <a:lnTo>
                  <a:pt x="142102" y="190278"/>
                </a:lnTo>
                <a:lnTo>
                  <a:pt x="12481" y="68560"/>
                </a:lnTo>
                <a:lnTo>
                  <a:pt x="3409" y="55798"/>
                </a:lnTo>
                <a:lnTo>
                  <a:pt x="0" y="41022"/>
                </a:lnTo>
                <a:lnTo>
                  <a:pt x="2318" y="26032"/>
                </a:lnTo>
                <a:lnTo>
                  <a:pt x="10431" y="12625"/>
                </a:lnTo>
                <a:lnTo>
                  <a:pt x="23046" y="3448"/>
                </a:lnTo>
                <a:lnTo>
                  <a:pt x="37657" y="0"/>
                </a:lnTo>
                <a:lnTo>
                  <a:pt x="52483" y="2346"/>
                </a:lnTo>
                <a:lnTo>
                  <a:pt x="65743" y="10553"/>
                </a:lnTo>
                <a:lnTo>
                  <a:pt x="257148" y="190278"/>
                </a:lnTo>
                <a:lnTo>
                  <a:pt x="65743" y="370006"/>
                </a:lnTo>
                <a:lnTo>
                  <a:pt x="59745" y="374644"/>
                </a:lnTo>
                <a:lnTo>
                  <a:pt x="53181" y="377947"/>
                </a:lnTo>
                <a:lnTo>
                  <a:pt x="46243" y="379924"/>
                </a:lnTo>
                <a:lnTo>
                  <a:pt x="39122" y="380581"/>
                </a:lnTo>
                <a:close/>
              </a:path>
            </a:pathLst>
          </a:custGeom>
          <a:solidFill>
            <a:srgbClr val="F6F4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311508" y="1028700"/>
            <a:ext cx="9976490" cy="90677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6F4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776078" y="1130875"/>
            <a:ext cx="2882265" cy="2720975"/>
          </a:xfrm>
          <a:custGeom>
            <a:rect b="b" l="l" r="r" t="t"/>
            <a:pathLst>
              <a:path extrusionOk="0" h="2720975" w="2882265">
                <a:moveTo>
                  <a:pt x="2826692" y="2609529"/>
                </a:moveTo>
                <a:lnTo>
                  <a:pt x="2848012" y="2613893"/>
                </a:lnTo>
                <a:lnTo>
                  <a:pt x="2865533" y="2625754"/>
                </a:lnTo>
                <a:lnTo>
                  <a:pt x="2877403" y="2643261"/>
                </a:lnTo>
                <a:lnTo>
                  <a:pt x="2881771" y="2664565"/>
                </a:lnTo>
                <a:lnTo>
                  <a:pt x="2877403" y="2685868"/>
                </a:lnTo>
                <a:lnTo>
                  <a:pt x="2865533" y="2703375"/>
                </a:lnTo>
                <a:lnTo>
                  <a:pt x="2848012" y="2715236"/>
                </a:lnTo>
                <a:lnTo>
                  <a:pt x="2826692" y="2719600"/>
                </a:lnTo>
                <a:lnTo>
                  <a:pt x="2804933" y="2715236"/>
                </a:lnTo>
                <a:lnTo>
                  <a:pt x="2787461" y="2703375"/>
                </a:lnTo>
                <a:lnTo>
                  <a:pt x="2775835" y="2685868"/>
                </a:lnTo>
                <a:lnTo>
                  <a:pt x="2771613" y="2664565"/>
                </a:lnTo>
                <a:lnTo>
                  <a:pt x="2775981" y="2643261"/>
                </a:lnTo>
                <a:lnTo>
                  <a:pt x="2787851" y="2625754"/>
                </a:lnTo>
                <a:lnTo>
                  <a:pt x="2805371" y="2613893"/>
                </a:lnTo>
                <a:lnTo>
                  <a:pt x="2826692" y="2609529"/>
                </a:lnTo>
                <a:close/>
              </a:path>
              <a:path extrusionOk="0" h="2720975" w="2882265">
                <a:moveTo>
                  <a:pt x="2133529" y="2610567"/>
                </a:moveTo>
                <a:lnTo>
                  <a:pt x="2154849" y="2614932"/>
                </a:lnTo>
                <a:lnTo>
                  <a:pt x="2172370" y="2626792"/>
                </a:lnTo>
                <a:lnTo>
                  <a:pt x="2184240" y="2644299"/>
                </a:lnTo>
                <a:lnTo>
                  <a:pt x="2188608" y="2665603"/>
                </a:lnTo>
                <a:lnTo>
                  <a:pt x="2184240" y="2686907"/>
                </a:lnTo>
                <a:lnTo>
                  <a:pt x="2172370" y="2704414"/>
                </a:lnTo>
                <a:lnTo>
                  <a:pt x="2154849" y="2716274"/>
                </a:lnTo>
                <a:lnTo>
                  <a:pt x="2133529" y="2720639"/>
                </a:lnTo>
                <a:lnTo>
                  <a:pt x="2112208" y="2716274"/>
                </a:lnTo>
                <a:lnTo>
                  <a:pt x="2094688" y="2704414"/>
                </a:lnTo>
                <a:lnTo>
                  <a:pt x="2082818" y="2686907"/>
                </a:lnTo>
                <a:lnTo>
                  <a:pt x="2078450" y="2665603"/>
                </a:lnTo>
                <a:lnTo>
                  <a:pt x="2082818" y="2644299"/>
                </a:lnTo>
                <a:lnTo>
                  <a:pt x="2094688" y="2626792"/>
                </a:lnTo>
                <a:lnTo>
                  <a:pt x="2112208" y="2614932"/>
                </a:lnTo>
                <a:lnTo>
                  <a:pt x="2133529" y="2610567"/>
                </a:lnTo>
                <a:close/>
              </a:path>
              <a:path extrusionOk="0" h="2720975" w="2882265">
                <a:moveTo>
                  <a:pt x="1441405" y="2610567"/>
                </a:moveTo>
                <a:lnTo>
                  <a:pt x="1462725" y="2614932"/>
                </a:lnTo>
                <a:lnTo>
                  <a:pt x="1480246" y="2626792"/>
                </a:lnTo>
                <a:lnTo>
                  <a:pt x="1492116" y="2644299"/>
                </a:lnTo>
                <a:lnTo>
                  <a:pt x="1496484" y="2665603"/>
                </a:lnTo>
                <a:lnTo>
                  <a:pt x="1492116" y="2686907"/>
                </a:lnTo>
                <a:lnTo>
                  <a:pt x="1480246" y="2704414"/>
                </a:lnTo>
                <a:lnTo>
                  <a:pt x="1462725" y="2716274"/>
                </a:lnTo>
                <a:lnTo>
                  <a:pt x="1441405" y="2720639"/>
                </a:lnTo>
                <a:lnTo>
                  <a:pt x="1419646" y="2716274"/>
                </a:lnTo>
                <a:lnTo>
                  <a:pt x="1402174" y="2704414"/>
                </a:lnTo>
                <a:lnTo>
                  <a:pt x="1390547" y="2686907"/>
                </a:lnTo>
                <a:lnTo>
                  <a:pt x="1386326" y="2665603"/>
                </a:lnTo>
                <a:lnTo>
                  <a:pt x="1390694" y="2644299"/>
                </a:lnTo>
                <a:lnTo>
                  <a:pt x="1402563" y="2626792"/>
                </a:lnTo>
                <a:lnTo>
                  <a:pt x="1420084" y="2614932"/>
                </a:lnTo>
                <a:lnTo>
                  <a:pt x="1441405" y="2610567"/>
                </a:lnTo>
                <a:close/>
              </a:path>
              <a:path extrusionOk="0" h="2720975" w="2882265">
                <a:moveTo>
                  <a:pt x="748241" y="2610567"/>
                </a:moveTo>
                <a:lnTo>
                  <a:pt x="769562" y="2614932"/>
                </a:lnTo>
                <a:lnTo>
                  <a:pt x="787082" y="2626792"/>
                </a:lnTo>
                <a:lnTo>
                  <a:pt x="798952" y="2644299"/>
                </a:lnTo>
                <a:lnTo>
                  <a:pt x="803320" y="2665603"/>
                </a:lnTo>
                <a:lnTo>
                  <a:pt x="798952" y="2686907"/>
                </a:lnTo>
                <a:lnTo>
                  <a:pt x="787082" y="2704414"/>
                </a:lnTo>
                <a:lnTo>
                  <a:pt x="769562" y="2716274"/>
                </a:lnTo>
                <a:lnTo>
                  <a:pt x="748241" y="2720639"/>
                </a:lnTo>
                <a:lnTo>
                  <a:pt x="726921" y="2716274"/>
                </a:lnTo>
                <a:lnTo>
                  <a:pt x="709400" y="2704414"/>
                </a:lnTo>
                <a:lnTo>
                  <a:pt x="697530" y="2686907"/>
                </a:lnTo>
                <a:lnTo>
                  <a:pt x="693162" y="2665603"/>
                </a:lnTo>
                <a:lnTo>
                  <a:pt x="697530" y="2644299"/>
                </a:lnTo>
                <a:lnTo>
                  <a:pt x="709400" y="2626792"/>
                </a:lnTo>
                <a:lnTo>
                  <a:pt x="726921" y="2614932"/>
                </a:lnTo>
                <a:lnTo>
                  <a:pt x="748241" y="2610567"/>
                </a:lnTo>
                <a:close/>
              </a:path>
              <a:path extrusionOk="0" h="2720975" w="2882265">
                <a:moveTo>
                  <a:pt x="56117" y="2609529"/>
                </a:moveTo>
                <a:lnTo>
                  <a:pt x="77438" y="2613893"/>
                </a:lnTo>
                <a:lnTo>
                  <a:pt x="94958" y="2625754"/>
                </a:lnTo>
                <a:lnTo>
                  <a:pt x="106828" y="2643261"/>
                </a:lnTo>
                <a:lnTo>
                  <a:pt x="111196" y="2664565"/>
                </a:lnTo>
                <a:lnTo>
                  <a:pt x="106828" y="2685868"/>
                </a:lnTo>
                <a:lnTo>
                  <a:pt x="94958" y="2703375"/>
                </a:lnTo>
                <a:lnTo>
                  <a:pt x="77438" y="2715236"/>
                </a:lnTo>
                <a:lnTo>
                  <a:pt x="56117" y="2719600"/>
                </a:lnTo>
                <a:lnTo>
                  <a:pt x="34797" y="2715236"/>
                </a:lnTo>
                <a:lnTo>
                  <a:pt x="17276" y="2703375"/>
                </a:lnTo>
                <a:lnTo>
                  <a:pt x="5406" y="2685868"/>
                </a:lnTo>
                <a:lnTo>
                  <a:pt x="1039" y="2664565"/>
                </a:lnTo>
                <a:lnTo>
                  <a:pt x="5406" y="2643261"/>
                </a:lnTo>
                <a:lnTo>
                  <a:pt x="17276" y="2625754"/>
                </a:lnTo>
                <a:lnTo>
                  <a:pt x="34797" y="2613893"/>
                </a:lnTo>
                <a:lnTo>
                  <a:pt x="56117" y="2609529"/>
                </a:lnTo>
                <a:close/>
              </a:path>
              <a:path extrusionOk="0" h="2720975" w="2882265">
                <a:moveTo>
                  <a:pt x="2826692" y="2082015"/>
                </a:moveTo>
                <a:close/>
              </a:path>
              <a:path extrusionOk="0" h="2720975" w="2882265">
                <a:moveTo>
                  <a:pt x="2826692" y="1971944"/>
                </a:moveTo>
                <a:lnTo>
                  <a:pt x="2848012" y="1976308"/>
                </a:lnTo>
                <a:lnTo>
                  <a:pt x="2865533" y="1988169"/>
                </a:lnTo>
                <a:lnTo>
                  <a:pt x="2877403" y="2005676"/>
                </a:lnTo>
                <a:lnTo>
                  <a:pt x="2881771" y="2026980"/>
                </a:lnTo>
                <a:lnTo>
                  <a:pt x="2877403" y="2048283"/>
                </a:lnTo>
                <a:lnTo>
                  <a:pt x="2865533" y="2065790"/>
                </a:lnTo>
                <a:lnTo>
                  <a:pt x="2848012" y="2077651"/>
                </a:lnTo>
                <a:lnTo>
                  <a:pt x="2826692" y="2082015"/>
                </a:lnTo>
                <a:lnTo>
                  <a:pt x="2804787" y="2077651"/>
                </a:lnTo>
                <a:lnTo>
                  <a:pt x="2787072" y="2065790"/>
                </a:lnTo>
                <a:lnTo>
                  <a:pt x="2775397" y="2048283"/>
                </a:lnTo>
                <a:lnTo>
                  <a:pt x="2771613" y="2026980"/>
                </a:lnTo>
                <a:lnTo>
                  <a:pt x="2775981" y="2005676"/>
                </a:lnTo>
                <a:lnTo>
                  <a:pt x="2787851" y="1988169"/>
                </a:lnTo>
                <a:lnTo>
                  <a:pt x="2805372" y="1976308"/>
                </a:lnTo>
                <a:lnTo>
                  <a:pt x="2826692" y="1971944"/>
                </a:lnTo>
                <a:close/>
              </a:path>
              <a:path extrusionOk="0" h="2720975" w="2882265">
                <a:moveTo>
                  <a:pt x="2133529" y="1971944"/>
                </a:moveTo>
                <a:lnTo>
                  <a:pt x="2154849" y="1976308"/>
                </a:lnTo>
                <a:lnTo>
                  <a:pt x="2172370" y="1988169"/>
                </a:lnTo>
                <a:lnTo>
                  <a:pt x="2184240" y="2005676"/>
                </a:lnTo>
                <a:lnTo>
                  <a:pt x="2188608" y="2026980"/>
                </a:lnTo>
                <a:lnTo>
                  <a:pt x="2184240" y="2048283"/>
                </a:lnTo>
                <a:lnTo>
                  <a:pt x="2172370" y="2065790"/>
                </a:lnTo>
                <a:lnTo>
                  <a:pt x="2154849" y="2077651"/>
                </a:lnTo>
                <a:lnTo>
                  <a:pt x="2133529" y="2082015"/>
                </a:lnTo>
                <a:lnTo>
                  <a:pt x="2112208" y="2077651"/>
                </a:lnTo>
                <a:lnTo>
                  <a:pt x="2094688" y="2065790"/>
                </a:lnTo>
                <a:lnTo>
                  <a:pt x="2082818" y="2048283"/>
                </a:lnTo>
                <a:lnTo>
                  <a:pt x="2078450" y="2026980"/>
                </a:lnTo>
                <a:lnTo>
                  <a:pt x="2082818" y="2005676"/>
                </a:lnTo>
                <a:lnTo>
                  <a:pt x="2094688" y="1988169"/>
                </a:lnTo>
                <a:lnTo>
                  <a:pt x="2112208" y="1976308"/>
                </a:lnTo>
                <a:lnTo>
                  <a:pt x="2133529" y="1971944"/>
                </a:lnTo>
                <a:close/>
              </a:path>
              <a:path extrusionOk="0" h="2720975" w="2882265">
                <a:moveTo>
                  <a:pt x="1441405" y="1971944"/>
                </a:moveTo>
                <a:lnTo>
                  <a:pt x="1462725" y="1976308"/>
                </a:lnTo>
                <a:lnTo>
                  <a:pt x="1480246" y="1988169"/>
                </a:lnTo>
                <a:lnTo>
                  <a:pt x="1492116" y="2005676"/>
                </a:lnTo>
                <a:lnTo>
                  <a:pt x="1496484" y="2026980"/>
                </a:lnTo>
                <a:lnTo>
                  <a:pt x="1492116" y="2048283"/>
                </a:lnTo>
                <a:lnTo>
                  <a:pt x="1480246" y="2065790"/>
                </a:lnTo>
                <a:lnTo>
                  <a:pt x="1462725" y="2077651"/>
                </a:lnTo>
                <a:lnTo>
                  <a:pt x="1441405" y="2082015"/>
                </a:lnTo>
                <a:lnTo>
                  <a:pt x="1419500" y="2077651"/>
                </a:lnTo>
                <a:lnTo>
                  <a:pt x="1401784" y="2065790"/>
                </a:lnTo>
                <a:lnTo>
                  <a:pt x="1390109" y="2048283"/>
                </a:lnTo>
                <a:lnTo>
                  <a:pt x="1386326" y="2026980"/>
                </a:lnTo>
                <a:lnTo>
                  <a:pt x="1390694" y="2005676"/>
                </a:lnTo>
                <a:lnTo>
                  <a:pt x="1402564" y="1988169"/>
                </a:lnTo>
                <a:lnTo>
                  <a:pt x="1420084" y="1976308"/>
                </a:lnTo>
                <a:lnTo>
                  <a:pt x="1441405" y="1971944"/>
                </a:lnTo>
                <a:close/>
              </a:path>
              <a:path extrusionOk="0" h="2720975" w="2882265">
                <a:moveTo>
                  <a:pt x="748242" y="1971944"/>
                </a:moveTo>
                <a:lnTo>
                  <a:pt x="769562" y="1976308"/>
                </a:lnTo>
                <a:lnTo>
                  <a:pt x="787083" y="1988169"/>
                </a:lnTo>
                <a:lnTo>
                  <a:pt x="798953" y="2005676"/>
                </a:lnTo>
                <a:lnTo>
                  <a:pt x="803321" y="2026980"/>
                </a:lnTo>
                <a:lnTo>
                  <a:pt x="798953" y="2048283"/>
                </a:lnTo>
                <a:lnTo>
                  <a:pt x="787083" y="2065790"/>
                </a:lnTo>
                <a:lnTo>
                  <a:pt x="769562" y="2077651"/>
                </a:lnTo>
                <a:lnTo>
                  <a:pt x="748242" y="2082015"/>
                </a:lnTo>
                <a:lnTo>
                  <a:pt x="726483" y="2077651"/>
                </a:lnTo>
                <a:lnTo>
                  <a:pt x="709011" y="2065790"/>
                </a:lnTo>
                <a:lnTo>
                  <a:pt x="697385" y="2048283"/>
                </a:lnTo>
                <a:lnTo>
                  <a:pt x="693163" y="2026980"/>
                </a:lnTo>
                <a:lnTo>
                  <a:pt x="697531" y="2005676"/>
                </a:lnTo>
                <a:lnTo>
                  <a:pt x="709401" y="1988169"/>
                </a:lnTo>
                <a:lnTo>
                  <a:pt x="726921" y="1976308"/>
                </a:lnTo>
                <a:lnTo>
                  <a:pt x="748242" y="1971944"/>
                </a:lnTo>
                <a:close/>
              </a:path>
              <a:path extrusionOk="0" h="2720975" w="2882265">
                <a:moveTo>
                  <a:pt x="55078" y="1971944"/>
                </a:moveTo>
                <a:lnTo>
                  <a:pt x="76399" y="1976308"/>
                </a:lnTo>
                <a:lnTo>
                  <a:pt x="93919" y="1988169"/>
                </a:lnTo>
                <a:lnTo>
                  <a:pt x="105789" y="2005676"/>
                </a:lnTo>
                <a:lnTo>
                  <a:pt x="110157" y="2026980"/>
                </a:lnTo>
                <a:lnTo>
                  <a:pt x="105789" y="2048283"/>
                </a:lnTo>
                <a:lnTo>
                  <a:pt x="93919" y="2065790"/>
                </a:lnTo>
                <a:lnTo>
                  <a:pt x="76399" y="2077651"/>
                </a:lnTo>
                <a:lnTo>
                  <a:pt x="55078" y="2082015"/>
                </a:lnTo>
                <a:lnTo>
                  <a:pt x="33758" y="2077651"/>
                </a:lnTo>
                <a:lnTo>
                  <a:pt x="16237" y="2065790"/>
                </a:lnTo>
                <a:lnTo>
                  <a:pt x="4367" y="2048283"/>
                </a:lnTo>
                <a:lnTo>
                  <a:pt x="0" y="2026980"/>
                </a:lnTo>
                <a:lnTo>
                  <a:pt x="4367" y="2005676"/>
                </a:lnTo>
                <a:lnTo>
                  <a:pt x="16237" y="1988169"/>
                </a:lnTo>
                <a:lnTo>
                  <a:pt x="33758" y="1976308"/>
                </a:lnTo>
                <a:lnTo>
                  <a:pt x="55078" y="1971944"/>
                </a:lnTo>
                <a:close/>
              </a:path>
              <a:path extrusionOk="0" h="2720975" w="2882265">
                <a:moveTo>
                  <a:pt x="2826692" y="1424701"/>
                </a:moveTo>
                <a:close/>
              </a:path>
              <a:path extrusionOk="0" h="2720975" w="2882265">
                <a:moveTo>
                  <a:pt x="2826692" y="1314629"/>
                </a:moveTo>
                <a:lnTo>
                  <a:pt x="2848013" y="1318993"/>
                </a:lnTo>
                <a:lnTo>
                  <a:pt x="2865533" y="1330854"/>
                </a:lnTo>
                <a:lnTo>
                  <a:pt x="2877403" y="1348361"/>
                </a:lnTo>
                <a:lnTo>
                  <a:pt x="2881771" y="1369665"/>
                </a:lnTo>
                <a:lnTo>
                  <a:pt x="2877403" y="1390968"/>
                </a:lnTo>
                <a:lnTo>
                  <a:pt x="2865533" y="1408475"/>
                </a:lnTo>
                <a:lnTo>
                  <a:pt x="2848013" y="1420336"/>
                </a:lnTo>
                <a:lnTo>
                  <a:pt x="2826692" y="1424701"/>
                </a:lnTo>
                <a:lnTo>
                  <a:pt x="2804787" y="1420336"/>
                </a:lnTo>
                <a:lnTo>
                  <a:pt x="2787072" y="1408475"/>
                </a:lnTo>
                <a:lnTo>
                  <a:pt x="2775397" y="1390968"/>
                </a:lnTo>
                <a:lnTo>
                  <a:pt x="2771613" y="1369665"/>
                </a:lnTo>
                <a:lnTo>
                  <a:pt x="2775981" y="1348361"/>
                </a:lnTo>
                <a:lnTo>
                  <a:pt x="2787851" y="1330854"/>
                </a:lnTo>
                <a:lnTo>
                  <a:pt x="2805372" y="1318993"/>
                </a:lnTo>
                <a:lnTo>
                  <a:pt x="2826692" y="1314629"/>
                </a:lnTo>
                <a:close/>
              </a:path>
              <a:path extrusionOk="0" h="2720975" w="2882265">
                <a:moveTo>
                  <a:pt x="2133529" y="1314629"/>
                </a:moveTo>
                <a:lnTo>
                  <a:pt x="2154850" y="1318993"/>
                </a:lnTo>
                <a:lnTo>
                  <a:pt x="2172370" y="1330854"/>
                </a:lnTo>
                <a:lnTo>
                  <a:pt x="2184240" y="1348361"/>
                </a:lnTo>
                <a:lnTo>
                  <a:pt x="2188608" y="1369665"/>
                </a:lnTo>
                <a:lnTo>
                  <a:pt x="2184240" y="1390968"/>
                </a:lnTo>
                <a:lnTo>
                  <a:pt x="2172370" y="1408475"/>
                </a:lnTo>
                <a:lnTo>
                  <a:pt x="2154850" y="1420336"/>
                </a:lnTo>
                <a:lnTo>
                  <a:pt x="2133529" y="1424701"/>
                </a:lnTo>
                <a:lnTo>
                  <a:pt x="2112209" y="1420336"/>
                </a:lnTo>
                <a:lnTo>
                  <a:pt x="2094688" y="1408475"/>
                </a:lnTo>
                <a:lnTo>
                  <a:pt x="2082818" y="1390968"/>
                </a:lnTo>
                <a:lnTo>
                  <a:pt x="2078450" y="1369665"/>
                </a:lnTo>
                <a:lnTo>
                  <a:pt x="2082818" y="1348361"/>
                </a:lnTo>
                <a:lnTo>
                  <a:pt x="2094688" y="1330854"/>
                </a:lnTo>
                <a:lnTo>
                  <a:pt x="2112209" y="1318993"/>
                </a:lnTo>
                <a:lnTo>
                  <a:pt x="2133529" y="1314629"/>
                </a:lnTo>
                <a:close/>
              </a:path>
              <a:path extrusionOk="0" h="2720975" w="2882265">
                <a:moveTo>
                  <a:pt x="1440366" y="1314629"/>
                </a:moveTo>
                <a:lnTo>
                  <a:pt x="1461686" y="1318993"/>
                </a:lnTo>
                <a:lnTo>
                  <a:pt x="1479207" y="1330854"/>
                </a:lnTo>
                <a:lnTo>
                  <a:pt x="1491077" y="1348361"/>
                </a:lnTo>
                <a:lnTo>
                  <a:pt x="1495445" y="1369665"/>
                </a:lnTo>
                <a:lnTo>
                  <a:pt x="1491077" y="1390968"/>
                </a:lnTo>
                <a:lnTo>
                  <a:pt x="1479207" y="1408475"/>
                </a:lnTo>
                <a:lnTo>
                  <a:pt x="1461686" y="1420336"/>
                </a:lnTo>
                <a:lnTo>
                  <a:pt x="1440366" y="1424701"/>
                </a:lnTo>
                <a:lnTo>
                  <a:pt x="1419045" y="1420336"/>
                </a:lnTo>
                <a:lnTo>
                  <a:pt x="1401525" y="1408475"/>
                </a:lnTo>
                <a:lnTo>
                  <a:pt x="1389655" y="1390968"/>
                </a:lnTo>
                <a:lnTo>
                  <a:pt x="1385287" y="1369665"/>
                </a:lnTo>
                <a:lnTo>
                  <a:pt x="1389655" y="1348361"/>
                </a:lnTo>
                <a:lnTo>
                  <a:pt x="1401525" y="1330854"/>
                </a:lnTo>
                <a:lnTo>
                  <a:pt x="1419045" y="1318993"/>
                </a:lnTo>
                <a:lnTo>
                  <a:pt x="1440366" y="1314629"/>
                </a:lnTo>
                <a:close/>
              </a:path>
              <a:path extrusionOk="0" h="2720975" w="2882265">
                <a:moveTo>
                  <a:pt x="748242" y="1314629"/>
                </a:moveTo>
                <a:lnTo>
                  <a:pt x="769562" y="1318993"/>
                </a:lnTo>
                <a:lnTo>
                  <a:pt x="787083" y="1330854"/>
                </a:lnTo>
                <a:lnTo>
                  <a:pt x="798953" y="1348361"/>
                </a:lnTo>
                <a:lnTo>
                  <a:pt x="803321" y="1369665"/>
                </a:lnTo>
                <a:lnTo>
                  <a:pt x="798953" y="1390968"/>
                </a:lnTo>
                <a:lnTo>
                  <a:pt x="787083" y="1408475"/>
                </a:lnTo>
                <a:lnTo>
                  <a:pt x="769562" y="1420336"/>
                </a:lnTo>
                <a:lnTo>
                  <a:pt x="748242" y="1424701"/>
                </a:lnTo>
                <a:lnTo>
                  <a:pt x="726483" y="1420336"/>
                </a:lnTo>
                <a:lnTo>
                  <a:pt x="709011" y="1408475"/>
                </a:lnTo>
                <a:lnTo>
                  <a:pt x="697385" y="1390968"/>
                </a:lnTo>
                <a:lnTo>
                  <a:pt x="693163" y="1369665"/>
                </a:lnTo>
                <a:lnTo>
                  <a:pt x="697531" y="1348361"/>
                </a:lnTo>
                <a:lnTo>
                  <a:pt x="709401" y="1330854"/>
                </a:lnTo>
                <a:lnTo>
                  <a:pt x="726921" y="1318993"/>
                </a:lnTo>
                <a:lnTo>
                  <a:pt x="748242" y="1314629"/>
                </a:lnTo>
                <a:close/>
              </a:path>
              <a:path extrusionOk="0" h="2720975" w="2882265">
                <a:moveTo>
                  <a:pt x="55079" y="1314629"/>
                </a:moveTo>
                <a:lnTo>
                  <a:pt x="76399" y="1318993"/>
                </a:lnTo>
                <a:lnTo>
                  <a:pt x="93920" y="1330854"/>
                </a:lnTo>
                <a:lnTo>
                  <a:pt x="105790" y="1348361"/>
                </a:lnTo>
                <a:lnTo>
                  <a:pt x="110157" y="1369665"/>
                </a:lnTo>
                <a:lnTo>
                  <a:pt x="105790" y="1390968"/>
                </a:lnTo>
                <a:lnTo>
                  <a:pt x="93920" y="1408475"/>
                </a:lnTo>
                <a:lnTo>
                  <a:pt x="76399" y="1420336"/>
                </a:lnTo>
                <a:lnTo>
                  <a:pt x="55079" y="1424701"/>
                </a:lnTo>
                <a:lnTo>
                  <a:pt x="33758" y="1420336"/>
                </a:lnTo>
                <a:lnTo>
                  <a:pt x="16238" y="1408475"/>
                </a:lnTo>
                <a:lnTo>
                  <a:pt x="4368" y="1390968"/>
                </a:lnTo>
                <a:lnTo>
                  <a:pt x="0" y="1369665"/>
                </a:lnTo>
                <a:lnTo>
                  <a:pt x="4368" y="1348361"/>
                </a:lnTo>
                <a:lnTo>
                  <a:pt x="16238" y="1330854"/>
                </a:lnTo>
                <a:lnTo>
                  <a:pt x="33758" y="1318993"/>
                </a:lnTo>
                <a:lnTo>
                  <a:pt x="55079" y="1314629"/>
                </a:lnTo>
                <a:close/>
              </a:path>
              <a:path extrusionOk="0" h="2720975" w="2882265">
                <a:moveTo>
                  <a:pt x="2825653" y="786077"/>
                </a:moveTo>
                <a:close/>
              </a:path>
              <a:path extrusionOk="0" h="2720975" w="2882265">
                <a:moveTo>
                  <a:pt x="2825653" y="676006"/>
                </a:moveTo>
                <a:lnTo>
                  <a:pt x="2846974" y="680370"/>
                </a:lnTo>
                <a:lnTo>
                  <a:pt x="2864494" y="692231"/>
                </a:lnTo>
                <a:lnTo>
                  <a:pt x="2876364" y="709738"/>
                </a:lnTo>
                <a:lnTo>
                  <a:pt x="2880732" y="731041"/>
                </a:lnTo>
                <a:lnTo>
                  <a:pt x="2876364" y="752345"/>
                </a:lnTo>
                <a:lnTo>
                  <a:pt x="2864494" y="769852"/>
                </a:lnTo>
                <a:lnTo>
                  <a:pt x="2846974" y="781713"/>
                </a:lnTo>
                <a:lnTo>
                  <a:pt x="2825653" y="786077"/>
                </a:lnTo>
                <a:lnTo>
                  <a:pt x="2804333" y="781713"/>
                </a:lnTo>
                <a:lnTo>
                  <a:pt x="2786812" y="769852"/>
                </a:lnTo>
                <a:lnTo>
                  <a:pt x="2774942" y="752345"/>
                </a:lnTo>
                <a:lnTo>
                  <a:pt x="2770574" y="731041"/>
                </a:lnTo>
                <a:lnTo>
                  <a:pt x="2774942" y="709738"/>
                </a:lnTo>
                <a:lnTo>
                  <a:pt x="2786812" y="692231"/>
                </a:lnTo>
                <a:lnTo>
                  <a:pt x="2804333" y="680370"/>
                </a:lnTo>
                <a:lnTo>
                  <a:pt x="2825653" y="676006"/>
                </a:lnTo>
                <a:close/>
              </a:path>
              <a:path extrusionOk="0" h="2720975" w="2882265">
                <a:moveTo>
                  <a:pt x="2133529" y="676006"/>
                </a:moveTo>
                <a:lnTo>
                  <a:pt x="2154850" y="680370"/>
                </a:lnTo>
                <a:lnTo>
                  <a:pt x="2172370" y="692231"/>
                </a:lnTo>
                <a:lnTo>
                  <a:pt x="2184240" y="709738"/>
                </a:lnTo>
                <a:lnTo>
                  <a:pt x="2188608" y="731041"/>
                </a:lnTo>
                <a:lnTo>
                  <a:pt x="2184240" y="752345"/>
                </a:lnTo>
                <a:lnTo>
                  <a:pt x="2172370" y="769852"/>
                </a:lnTo>
                <a:lnTo>
                  <a:pt x="2154850" y="781713"/>
                </a:lnTo>
                <a:lnTo>
                  <a:pt x="2133529" y="786077"/>
                </a:lnTo>
                <a:lnTo>
                  <a:pt x="2111771" y="781713"/>
                </a:lnTo>
                <a:lnTo>
                  <a:pt x="2094299" y="769852"/>
                </a:lnTo>
                <a:lnTo>
                  <a:pt x="2082672" y="752345"/>
                </a:lnTo>
                <a:lnTo>
                  <a:pt x="2078450" y="731041"/>
                </a:lnTo>
                <a:lnTo>
                  <a:pt x="2082818" y="709738"/>
                </a:lnTo>
                <a:lnTo>
                  <a:pt x="2094688" y="692231"/>
                </a:lnTo>
                <a:lnTo>
                  <a:pt x="2112209" y="680370"/>
                </a:lnTo>
                <a:lnTo>
                  <a:pt x="2133529" y="676006"/>
                </a:lnTo>
                <a:close/>
              </a:path>
              <a:path extrusionOk="0" h="2720975" w="2882265">
                <a:moveTo>
                  <a:pt x="1440366" y="676006"/>
                </a:moveTo>
                <a:lnTo>
                  <a:pt x="1461687" y="680370"/>
                </a:lnTo>
                <a:lnTo>
                  <a:pt x="1479207" y="692231"/>
                </a:lnTo>
                <a:lnTo>
                  <a:pt x="1491077" y="709738"/>
                </a:lnTo>
                <a:lnTo>
                  <a:pt x="1495445" y="731041"/>
                </a:lnTo>
                <a:lnTo>
                  <a:pt x="1491077" y="752345"/>
                </a:lnTo>
                <a:lnTo>
                  <a:pt x="1479207" y="769852"/>
                </a:lnTo>
                <a:lnTo>
                  <a:pt x="1461687" y="781713"/>
                </a:lnTo>
                <a:lnTo>
                  <a:pt x="1440366" y="786077"/>
                </a:lnTo>
                <a:lnTo>
                  <a:pt x="1419046" y="781713"/>
                </a:lnTo>
                <a:lnTo>
                  <a:pt x="1401525" y="769852"/>
                </a:lnTo>
                <a:lnTo>
                  <a:pt x="1389655" y="752345"/>
                </a:lnTo>
                <a:lnTo>
                  <a:pt x="1385287" y="731041"/>
                </a:lnTo>
                <a:lnTo>
                  <a:pt x="1389655" y="709738"/>
                </a:lnTo>
                <a:lnTo>
                  <a:pt x="1401525" y="692231"/>
                </a:lnTo>
                <a:lnTo>
                  <a:pt x="1419046" y="680370"/>
                </a:lnTo>
                <a:lnTo>
                  <a:pt x="1440366" y="676006"/>
                </a:lnTo>
                <a:close/>
              </a:path>
              <a:path extrusionOk="0" h="2720975" w="2882265">
                <a:moveTo>
                  <a:pt x="748242" y="676006"/>
                </a:moveTo>
                <a:lnTo>
                  <a:pt x="769562" y="680370"/>
                </a:lnTo>
                <a:lnTo>
                  <a:pt x="787083" y="692231"/>
                </a:lnTo>
                <a:lnTo>
                  <a:pt x="798953" y="709738"/>
                </a:lnTo>
                <a:lnTo>
                  <a:pt x="803321" y="731041"/>
                </a:lnTo>
                <a:lnTo>
                  <a:pt x="798953" y="752345"/>
                </a:lnTo>
                <a:lnTo>
                  <a:pt x="787083" y="769852"/>
                </a:lnTo>
                <a:lnTo>
                  <a:pt x="769562" y="781713"/>
                </a:lnTo>
                <a:lnTo>
                  <a:pt x="748242" y="786077"/>
                </a:lnTo>
                <a:lnTo>
                  <a:pt x="726337" y="781713"/>
                </a:lnTo>
                <a:lnTo>
                  <a:pt x="708622" y="769852"/>
                </a:lnTo>
                <a:lnTo>
                  <a:pt x="696947" y="752345"/>
                </a:lnTo>
                <a:lnTo>
                  <a:pt x="693163" y="731041"/>
                </a:lnTo>
                <a:lnTo>
                  <a:pt x="697531" y="709738"/>
                </a:lnTo>
                <a:lnTo>
                  <a:pt x="709401" y="692231"/>
                </a:lnTo>
                <a:lnTo>
                  <a:pt x="726922" y="680370"/>
                </a:lnTo>
                <a:lnTo>
                  <a:pt x="748242" y="676006"/>
                </a:lnTo>
                <a:close/>
              </a:path>
              <a:path extrusionOk="0" h="2720975" w="2882265">
                <a:moveTo>
                  <a:pt x="55079" y="676006"/>
                </a:moveTo>
                <a:lnTo>
                  <a:pt x="76399" y="680370"/>
                </a:lnTo>
                <a:lnTo>
                  <a:pt x="93920" y="692231"/>
                </a:lnTo>
                <a:lnTo>
                  <a:pt x="105790" y="709738"/>
                </a:lnTo>
                <a:lnTo>
                  <a:pt x="110157" y="731041"/>
                </a:lnTo>
                <a:lnTo>
                  <a:pt x="105790" y="752345"/>
                </a:lnTo>
                <a:lnTo>
                  <a:pt x="93920" y="769852"/>
                </a:lnTo>
                <a:lnTo>
                  <a:pt x="76399" y="781713"/>
                </a:lnTo>
                <a:lnTo>
                  <a:pt x="55079" y="786077"/>
                </a:lnTo>
                <a:lnTo>
                  <a:pt x="33758" y="781713"/>
                </a:lnTo>
                <a:lnTo>
                  <a:pt x="16238" y="769852"/>
                </a:lnTo>
                <a:lnTo>
                  <a:pt x="4368" y="752345"/>
                </a:lnTo>
                <a:lnTo>
                  <a:pt x="0" y="731041"/>
                </a:lnTo>
                <a:lnTo>
                  <a:pt x="4368" y="709738"/>
                </a:lnTo>
                <a:lnTo>
                  <a:pt x="16238" y="692231"/>
                </a:lnTo>
                <a:lnTo>
                  <a:pt x="33758" y="680370"/>
                </a:lnTo>
                <a:lnTo>
                  <a:pt x="55079" y="676006"/>
                </a:lnTo>
                <a:close/>
              </a:path>
              <a:path extrusionOk="0" h="2720975" w="2882265">
                <a:moveTo>
                  <a:pt x="2825653" y="0"/>
                </a:moveTo>
                <a:lnTo>
                  <a:pt x="2846974" y="4364"/>
                </a:lnTo>
                <a:lnTo>
                  <a:pt x="2864494" y="16225"/>
                </a:lnTo>
                <a:lnTo>
                  <a:pt x="2876364" y="33732"/>
                </a:lnTo>
                <a:lnTo>
                  <a:pt x="2880732" y="55035"/>
                </a:lnTo>
                <a:lnTo>
                  <a:pt x="2876364" y="76339"/>
                </a:lnTo>
                <a:lnTo>
                  <a:pt x="2864494" y="93846"/>
                </a:lnTo>
                <a:lnTo>
                  <a:pt x="2846973" y="105706"/>
                </a:lnTo>
                <a:lnTo>
                  <a:pt x="2825653" y="110071"/>
                </a:lnTo>
                <a:lnTo>
                  <a:pt x="2804333" y="105706"/>
                </a:lnTo>
                <a:lnTo>
                  <a:pt x="2786812" y="93846"/>
                </a:lnTo>
                <a:lnTo>
                  <a:pt x="2774942" y="76339"/>
                </a:lnTo>
                <a:lnTo>
                  <a:pt x="2770574" y="55035"/>
                </a:lnTo>
                <a:lnTo>
                  <a:pt x="2774942" y="33732"/>
                </a:lnTo>
                <a:lnTo>
                  <a:pt x="2786812" y="16225"/>
                </a:lnTo>
                <a:lnTo>
                  <a:pt x="2804333" y="4364"/>
                </a:lnTo>
                <a:lnTo>
                  <a:pt x="2825653" y="0"/>
                </a:lnTo>
                <a:close/>
              </a:path>
              <a:path extrusionOk="0" h="2720975" w="2882265">
                <a:moveTo>
                  <a:pt x="2133529" y="0"/>
                </a:moveTo>
                <a:lnTo>
                  <a:pt x="2154850" y="4364"/>
                </a:lnTo>
                <a:lnTo>
                  <a:pt x="2172370" y="16225"/>
                </a:lnTo>
                <a:lnTo>
                  <a:pt x="2184240" y="33732"/>
                </a:lnTo>
                <a:lnTo>
                  <a:pt x="2188608" y="55035"/>
                </a:lnTo>
                <a:lnTo>
                  <a:pt x="2184240" y="76339"/>
                </a:lnTo>
                <a:lnTo>
                  <a:pt x="2172370" y="93846"/>
                </a:lnTo>
                <a:lnTo>
                  <a:pt x="2154849" y="105706"/>
                </a:lnTo>
                <a:lnTo>
                  <a:pt x="2133529" y="110071"/>
                </a:lnTo>
                <a:lnTo>
                  <a:pt x="2111624" y="105706"/>
                </a:lnTo>
                <a:lnTo>
                  <a:pt x="2093909" y="93846"/>
                </a:lnTo>
                <a:lnTo>
                  <a:pt x="2082234" y="76339"/>
                </a:lnTo>
                <a:lnTo>
                  <a:pt x="2078450" y="55035"/>
                </a:lnTo>
                <a:lnTo>
                  <a:pt x="2082818" y="33732"/>
                </a:lnTo>
                <a:lnTo>
                  <a:pt x="2094688" y="16225"/>
                </a:lnTo>
                <a:lnTo>
                  <a:pt x="2112209" y="4364"/>
                </a:lnTo>
                <a:lnTo>
                  <a:pt x="2133529" y="0"/>
                </a:lnTo>
                <a:close/>
              </a:path>
              <a:path extrusionOk="0" h="2720975" w="2882265">
                <a:moveTo>
                  <a:pt x="1440366" y="0"/>
                </a:moveTo>
                <a:lnTo>
                  <a:pt x="1461687" y="4364"/>
                </a:lnTo>
                <a:lnTo>
                  <a:pt x="1479207" y="16225"/>
                </a:lnTo>
                <a:lnTo>
                  <a:pt x="1491077" y="33732"/>
                </a:lnTo>
                <a:lnTo>
                  <a:pt x="1495445" y="55035"/>
                </a:lnTo>
                <a:lnTo>
                  <a:pt x="1491077" y="76339"/>
                </a:lnTo>
                <a:lnTo>
                  <a:pt x="1479207" y="93846"/>
                </a:lnTo>
                <a:lnTo>
                  <a:pt x="1461686" y="105706"/>
                </a:lnTo>
                <a:lnTo>
                  <a:pt x="1440366" y="110071"/>
                </a:lnTo>
                <a:lnTo>
                  <a:pt x="1419046" y="105706"/>
                </a:lnTo>
                <a:lnTo>
                  <a:pt x="1401525" y="93846"/>
                </a:lnTo>
                <a:lnTo>
                  <a:pt x="1389655" y="76339"/>
                </a:lnTo>
                <a:lnTo>
                  <a:pt x="1385287" y="55035"/>
                </a:lnTo>
                <a:lnTo>
                  <a:pt x="1389655" y="33732"/>
                </a:lnTo>
                <a:lnTo>
                  <a:pt x="1401525" y="16225"/>
                </a:lnTo>
                <a:lnTo>
                  <a:pt x="1419046" y="4364"/>
                </a:lnTo>
                <a:lnTo>
                  <a:pt x="1440366" y="0"/>
                </a:lnTo>
                <a:close/>
              </a:path>
              <a:path extrusionOk="0" h="2720975" w="2882265">
                <a:moveTo>
                  <a:pt x="748242" y="0"/>
                </a:moveTo>
                <a:lnTo>
                  <a:pt x="769562" y="4364"/>
                </a:lnTo>
                <a:lnTo>
                  <a:pt x="787083" y="16225"/>
                </a:lnTo>
                <a:lnTo>
                  <a:pt x="798953" y="33732"/>
                </a:lnTo>
                <a:lnTo>
                  <a:pt x="803321" y="55035"/>
                </a:lnTo>
                <a:lnTo>
                  <a:pt x="798953" y="76339"/>
                </a:lnTo>
                <a:lnTo>
                  <a:pt x="787083" y="93846"/>
                </a:lnTo>
                <a:lnTo>
                  <a:pt x="769562" y="105706"/>
                </a:lnTo>
                <a:lnTo>
                  <a:pt x="748242" y="110071"/>
                </a:lnTo>
                <a:lnTo>
                  <a:pt x="726337" y="105706"/>
                </a:lnTo>
                <a:lnTo>
                  <a:pt x="708622" y="93846"/>
                </a:lnTo>
                <a:lnTo>
                  <a:pt x="696947" y="76339"/>
                </a:lnTo>
                <a:lnTo>
                  <a:pt x="693163" y="55035"/>
                </a:lnTo>
                <a:lnTo>
                  <a:pt x="697531" y="33732"/>
                </a:lnTo>
                <a:lnTo>
                  <a:pt x="709401" y="16225"/>
                </a:lnTo>
                <a:lnTo>
                  <a:pt x="726922" y="4364"/>
                </a:lnTo>
                <a:lnTo>
                  <a:pt x="748242" y="0"/>
                </a:lnTo>
                <a:close/>
              </a:path>
              <a:path extrusionOk="0" h="2720975" w="2882265">
                <a:moveTo>
                  <a:pt x="55079" y="0"/>
                </a:moveTo>
                <a:lnTo>
                  <a:pt x="76399" y="4364"/>
                </a:lnTo>
                <a:lnTo>
                  <a:pt x="93920" y="16225"/>
                </a:lnTo>
                <a:lnTo>
                  <a:pt x="105790" y="33732"/>
                </a:lnTo>
                <a:lnTo>
                  <a:pt x="110157" y="55035"/>
                </a:lnTo>
                <a:lnTo>
                  <a:pt x="105789" y="76339"/>
                </a:lnTo>
                <a:lnTo>
                  <a:pt x="93920" y="93846"/>
                </a:lnTo>
                <a:lnTo>
                  <a:pt x="76399" y="105706"/>
                </a:lnTo>
                <a:lnTo>
                  <a:pt x="55079" y="110071"/>
                </a:lnTo>
                <a:lnTo>
                  <a:pt x="33758" y="105706"/>
                </a:lnTo>
                <a:lnTo>
                  <a:pt x="16238" y="93846"/>
                </a:lnTo>
                <a:lnTo>
                  <a:pt x="4368" y="76339"/>
                </a:lnTo>
                <a:lnTo>
                  <a:pt x="0" y="55035"/>
                </a:lnTo>
                <a:lnTo>
                  <a:pt x="4368" y="33732"/>
                </a:lnTo>
                <a:lnTo>
                  <a:pt x="16238" y="16225"/>
                </a:lnTo>
                <a:lnTo>
                  <a:pt x="33758" y="4364"/>
                </a:lnTo>
                <a:lnTo>
                  <a:pt x="55079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2589439" y="749152"/>
            <a:ext cx="682625" cy="681990"/>
          </a:xfrm>
          <a:custGeom>
            <a:rect b="b" l="l" r="r" t="t"/>
            <a:pathLst>
              <a:path extrusionOk="0" h="681990" w="682625">
                <a:moveTo>
                  <a:pt x="299333" y="679449"/>
                </a:moveTo>
                <a:lnTo>
                  <a:pt x="382872" y="679449"/>
                </a:lnTo>
                <a:lnTo>
                  <a:pt x="366201" y="681989"/>
                </a:lnTo>
                <a:lnTo>
                  <a:pt x="316004" y="681989"/>
                </a:lnTo>
                <a:lnTo>
                  <a:pt x="299333" y="679449"/>
                </a:lnTo>
                <a:close/>
              </a:path>
              <a:path extrusionOk="0" h="681990" w="682625">
                <a:moveTo>
                  <a:pt x="307658" y="1269"/>
                </a:moveTo>
                <a:lnTo>
                  <a:pt x="374546" y="1269"/>
                </a:lnTo>
                <a:lnTo>
                  <a:pt x="407668" y="6349"/>
                </a:lnTo>
                <a:lnTo>
                  <a:pt x="415863" y="8889"/>
                </a:lnTo>
                <a:lnTo>
                  <a:pt x="424009" y="10159"/>
                </a:lnTo>
                <a:lnTo>
                  <a:pt x="463898" y="22859"/>
                </a:lnTo>
                <a:lnTo>
                  <a:pt x="471676" y="26669"/>
                </a:lnTo>
                <a:lnTo>
                  <a:pt x="479375" y="29209"/>
                </a:lnTo>
                <a:lnTo>
                  <a:pt x="501946" y="40639"/>
                </a:lnTo>
                <a:lnTo>
                  <a:pt x="516517" y="48259"/>
                </a:lnTo>
                <a:lnTo>
                  <a:pt x="523645" y="53339"/>
                </a:lnTo>
                <a:lnTo>
                  <a:pt x="530666" y="57149"/>
                </a:lnTo>
                <a:lnTo>
                  <a:pt x="563971" y="82549"/>
                </a:lnTo>
                <a:lnTo>
                  <a:pt x="570242" y="88899"/>
                </a:lnTo>
                <a:lnTo>
                  <a:pt x="576376" y="93979"/>
                </a:lnTo>
                <a:lnTo>
                  <a:pt x="582371" y="100329"/>
                </a:lnTo>
                <a:lnTo>
                  <a:pt x="588221" y="106679"/>
                </a:lnTo>
                <a:lnTo>
                  <a:pt x="593919" y="111759"/>
                </a:lnTo>
                <a:lnTo>
                  <a:pt x="599465" y="118109"/>
                </a:lnTo>
                <a:lnTo>
                  <a:pt x="604858" y="124459"/>
                </a:lnTo>
                <a:lnTo>
                  <a:pt x="610092" y="132079"/>
                </a:lnTo>
                <a:lnTo>
                  <a:pt x="615162" y="138429"/>
                </a:lnTo>
                <a:lnTo>
                  <a:pt x="620066" y="144779"/>
                </a:lnTo>
                <a:lnTo>
                  <a:pt x="624804" y="152399"/>
                </a:lnTo>
                <a:lnTo>
                  <a:pt x="629373" y="158749"/>
                </a:lnTo>
                <a:lnTo>
                  <a:pt x="633764" y="166369"/>
                </a:lnTo>
                <a:lnTo>
                  <a:pt x="637980" y="172719"/>
                </a:lnTo>
                <a:lnTo>
                  <a:pt x="642019" y="180339"/>
                </a:lnTo>
                <a:lnTo>
                  <a:pt x="659446" y="218439"/>
                </a:lnTo>
                <a:lnTo>
                  <a:pt x="665086" y="234949"/>
                </a:lnTo>
                <a:lnTo>
                  <a:pt x="667616" y="242569"/>
                </a:lnTo>
                <a:lnTo>
                  <a:pt x="669949" y="250189"/>
                </a:lnTo>
                <a:lnTo>
                  <a:pt x="672083" y="259079"/>
                </a:lnTo>
                <a:lnTo>
                  <a:pt x="674017" y="266699"/>
                </a:lnTo>
                <a:lnTo>
                  <a:pt x="680665" y="308609"/>
                </a:lnTo>
                <a:lnTo>
                  <a:pt x="682205" y="349249"/>
                </a:lnTo>
                <a:lnTo>
                  <a:pt x="681897" y="358139"/>
                </a:lnTo>
                <a:lnTo>
                  <a:pt x="677285" y="400049"/>
                </a:lnTo>
                <a:lnTo>
                  <a:pt x="675752" y="407669"/>
                </a:lnTo>
                <a:lnTo>
                  <a:pt x="674017" y="416559"/>
                </a:lnTo>
                <a:lnTo>
                  <a:pt x="672083" y="424179"/>
                </a:lnTo>
                <a:lnTo>
                  <a:pt x="669949" y="431799"/>
                </a:lnTo>
                <a:lnTo>
                  <a:pt x="667616" y="440689"/>
                </a:lnTo>
                <a:lnTo>
                  <a:pt x="665086" y="448309"/>
                </a:lnTo>
                <a:lnTo>
                  <a:pt x="662363" y="455929"/>
                </a:lnTo>
                <a:lnTo>
                  <a:pt x="659446" y="464819"/>
                </a:lnTo>
                <a:lnTo>
                  <a:pt x="642019" y="501649"/>
                </a:lnTo>
                <a:lnTo>
                  <a:pt x="637980" y="509269"/>
                </a:lnTo>
                <a:lnTo>
                  <a:pt x="633764" y="516889"/>
                </a:lnTo>
                <a:lnTo>
                  <a:pt x="629373" y="524509"/>
                </a:lnTo>
                <a:lnTo>
                  <a:pt x="624804" y="530859"/>
                </a:lnTo>
                <a:lnTo>
                  <a:pt x="620066" y="538479"/>
                </a:lnTo>
                <a:lnTo>
                  <a:pt x="593919" y="570229"/>
                </a:lnTo>
                <a:lnTo>
                  <a:pt x="576376" y="588009"/>
                </a:lnTo>
                <a:lnTo>
                  <a:pt x="570242" y="594359"/>
                </a:lnTo>
                <a:lnTo>
                  <a:pt x="563971" y="599439"/>
                </a:lnTo>
                <a:lnTo>
                  <a:pt x="557561" y="605789"/>
                </a:lnTo>
                <a:lnTo>
                  <a:pt x="551021" y="610869"/>
                </a:lnTo>
                <a:lnTo>
                  <a:pt x="544358" y="615949"/>
                </a:lnTo>
                <a:lnTo>
                  <a:pt x="537574" y="619759"/>
                </a:lnTo>
                <a:lnTo>
                  <a:pt x="530666" y="624839"/>
                </a:lnTo>
                <a:lnTo>
                  <a:pt x="523645" y="629919"/>
                </a:lnTo>
                <a:lnTo>
                  <a:pt x="516517" y="633729"/>
                </a:lnTo>
                <a:lnTo>
                  <a:pt x="509284" y="638809"/>
                </a:lnTo>
                <a:lnTo>
                  <a:pt x="486987" y="650239"/>
                </a:lnTo>
                <a:lnTo>
                  <a:pt x="479375" y="652779"/>
                </a:lnTo>
                <a:lnTo>
                  <a:pt x="471676" y="656589"/>
                </a:lnTo>
                <a:lnTo>
                  <a:pt x="463898" y="659129"/>
                </a:lnTo>
                <a:lnTo>
                  <a:pt x="456051" y="662939"/>
                </a:lnTo>
                <a:lnTo>
                  <a:pt x="432104" y="670559"/>
                </a:lnTo>
                <a:lnTo>
                  <a:pt x="424009" y="671829"/>
                </a:lnTo>
                <a:lnTo>
                  <a:pt x="415863" y="674369"/>
                </a:lnTo>
                <a:lnTo>
                  <a:pt x="407668" y="675639"/>
                </a:lnTo>
                <a:lnTo>
                  <a:pt x="399433" y="678179"/>
                </a:lnTo>
                <a:lnTo>
                  <a:pt x="391168" y="679449"/>
                </a:lnTo>
                <a:lnTo>
                  <a:pt x="291037" y="679449"/>
                </a:lnTo>
                <a:lnTo>
                  <a:pt x="282772" y="678179"/>
                </a:lnTo>
                <a:lnTo>
                  <a:pt x="274537" y="675639"/>
                </a:lnTo>
                <a:lnTo>
                  <a:pt x="266341" y="674369"/>
                </a:lnTo>
                <a:lnTo>
                  <a:pt x="258196" y="671829"/>
                </a:lnTo>
                <a:lnTo>
                  <a:pt x="250101" y="670559"/>
                </a:lnTo>
                <a:lnTo>
                  <a:pt x="226154" y="662939"/>
                </a:lnTo>
                <a:lnTo>
                  <a:pt x="218307" y="659129"/>
                </a:lnTo>
                <a:lnTo>
                  <a:pt x="210529" y="656589"/>
                </a:lnTo>
                <a:lnTo>
                  <a:pt x="202829" y="652779"/>
                </a:lnTo>
                <a:lnTo>
                  <a:pt x="195218" y="650239"/>
                </a:lnTo>
                <a:lnTo>
                  <a:pt x="172921" y="638809"/>
                </a:lnTo>
                <a:lnTo>
                  <a:pt x="165688" y="633729"/>
                </a:lnTo>
                <a:lnTo>
                  <a:pt x="158560" y="629919"/>
                </a:lnTo>
                <a:lnTo>
                  <a:pt x="151539" y="624839"/>
                </a:lnTo>
                <a:lnTo>
                  <a:pt x="144631" y="619759"/>
                </a:lnTo>
                <a:lnTo>
                  <a:pt x="137846" y="615949"/>
                </a:lnTo>
                <a:lnTo>
                  <a:pt x="131184" y="610869"/>
                </a:lnTo>
                <a:lnTo>
                  <a:pt x="124644" y="605789"/>
                </a:lnTo>
                <a:lnTo>
                  <a:pt x="118234" y="599439"/>
                </a:lnTo>
                <a:lnTo>
                  <a:pt x="111963" y="594359"/>
                </a:lnTo>
                <a:lnTo>
                  <a:pt x="105829" y="588009"/>
                </a:lnTo>
                <a:lnTo>
                  <a:pt x="99834" y="582929"/>
                </a:lnTo>
                <a:lnTo>
                  <a:pt x="93983" y="576579"/>
                </a:lnTo>
                <a:lnTo>
                  <a:pt x="67043" y="544829"/>
                </a:lnTo>
                <a:lnTo>
                  <a:pt x="57400" y="530859"/>
                </a:lnTo>
                <a:lnTo>
                  <a:pt x="52832" y="524509"/>
                </a:lnTo>
                <a:lnTo>
                  <a:pt x="48440" y="516889"/>
                </a:lnTo>
                <a:lnTo>
                  <a:pt x="44225" y="509269"/>
                </a:lnTo>
                <a:lnTo>
                  <a:pt x="40186" y="501649"/>
                </a:lnTo>
                <a:lnTo>
                  <a:pt x="36328" y="495299"/>
                </a:lnTo>
                <a:lnTo>
                  <a:pt x="19842" y="455929"/>
                </a:lnTo>
                <a:lnTo>
                  <a:pt x="17119" y="448309"/>
                </a:lnTo>
                <a:lnTo>
                  <a:pt x="14589" y="440689"/>
                </a:lnTo>
                <a:lnTo>
                  <a:pt x="12256" y="431799"/>
                </a:lnTo>
                <a:lnTo>
                  <a:pt x="10122" y="424179"/>
                </a:lnTo>
                <a:lnTo>
                  <a:pt x="8188" y="416559"/>
                </a:lnTo>
                <a:lnTo>
                  <a:pt x="6453" y="407669"/>
                </a:lnTo>
                <a:lnTo>
                  <a:pt x="4920" y="400049"/>
                </a:lnTo>
                <a:lnTo>
                  <a:pt x="308" y="358139"/>
                </a:lnTo>
                <a:lnTo>
                  <a:pt x="0" y="349249"/>
                </a:lnTo>
                <a:lnTo>
                  <a:pt x="0" y="332739"/>
                </a:lnTo>
                <a:lnTo>
                  <a:pt x="3590" y="290829"/>
                </a:lnTo>
                <a:lnTo>
                  <a:pt x="10122" y="259079"/>
                </a:lnTo>
                <a:lnTo>
                  <a:pt x="12256" y="250189"/>
                </a:lnTo>
                <a:lnTo>
                  <a:pt x="14589" y="242569"/>
                </a:lnTo>
                <a:lnTo>
                  <a:pt x="17119" y="234949"/>
                </a:lnTo>
                <a:lnTo>
                  <a:pt x="19842" y="226059"/>
                </a:lnTo>
                <a:lnTo>
                  <a:pt x="36328" y="187959"/>
                </a:lnTo>
                <a:lnTo>
                  <a:pt x="48440" y="166369"/>
                </a:lnTo>
                <a:lnTo>
                  <a:pt x="52832" y="158749"/>
                </a:lnTo>
                <a:lnTo>
                  <a:pt x="57400" y="152399"/>
                </a:lnTo>
                <a:lnTo>
                  <a:pt x="62139" y="144779"/>
                </a:lnTo>
                <a:lnTo>
                  <a:pt x="67043" y="138429"/>
                </a:lnTo>
                <a:lnTo>
                  <a:pt x="72113" y="132079"/>
                </a:lnTo>
                <a:lnTo>
                  <a:pt x="77347" y="124459"/>
                </a:lnTo>
                <a:lnTo>
                  <a:pt x="82740" y="118109"/>
                </a:lnTo>
                <a:lnTo>
                  <a:pt x="88286" y="111759"/>
                </a:lnTo>
                <a:lnTo>
                  <a:pt x="93983" y="106679"/>
                </a:lnTo>
                <a:lnTo>
                  <a:pt x="99834" y="100329"/>
                </a:lnTo>
                <a:lnTo>
                  <a:pt x="105829" y="93979"/>
                </a:lnTo>
                <a:lnTo>
                  <a:pt x="111963" y="88899"/>
                </a:lnTo>
                <a:lnTo>
                  <a:pt x="118234" y="82549"/>
                </a:lnTo>
                <a:lnTo>
                  <a:pt x="151539" y="57149"/>
                </a:lnTo>
                <a:lnTo>
                  <a:pt x="158560" y="53339"/>
                </a:lnTo>
                <a:lnTo>
                  <a:pt x="165688" y="48259"/>
                </a:lnTo>
                <a:lnTo>
                  <a:pt x="180259" y="40639"/>
                </a:lnTo>
                <a:lnTo>
                  <a:pt x="202829" y="29209"/>
                </a:lnTo>
                <a:lnTo>
                  <a:pt x="210529" y="26669"/>
                </a:lnTo>
                <a:lnTo>
                  <a:pt x="218307" y="22859"/>
                </a:lnTo>
                <a:lnTo>
                  <a:pt x="258196" y="10159"/>
                </a:lnTo>
                <a:lnTo>
                  <a:pt x="266341" y="8889"/>
                </a:lnTo>
                <a:lnTo>
                  <a:pt x="274537" y="6349"/>
                </a:lnTo>
                <a:lnTo>
                  <a:pt x="307658" y="1269"/>
                </a:lnTo>
                <a:close/>
              </a:path>
              <a:path extrusionOk="0" h="681990" w="682625">
                <a:moveTo>
                  <a:pt x="324360" y="0"/>
                </a:moveTo>
                <a:lnTo>
                  <a:pt x="357845" y="0"/>
                </a:lnTo>
                <a:lnTo>
                  <a:pt x="366201" y="1269"/>
                </a:lnTo>
                <a:lnTo>
                  <a:pt x="316004" y="1269"/>
                </a:lnTo>
                <a:lnTo>
                  <a:pt x="32436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76078" y="4440916"/>
            <a:ext cx="2882265" cy="2720975"/>
          </a:xfrm>
          <a:custGeom>
            <a:rect b="b" l="l" r="r" t="t"/>
            <a:pathLst>
              <a:path extrusionOk="0" h="2720975" w="2882265">
                <a:moveTo>
                  <a:pt x="2826692" y="2609529"/>
                </a:moveTo>
                <a:lnTo>
                  <a:pt x="2848012" y="2613893"/>
                </a:lnTo>
                <a:lnTo>
                  <a:pt x="2865533" y="2625754"/>
                </a:lnTo>
                <a:lnTo>
                  <a:pt x="2877403" y="2643261"/>
                </a:lnTo>
                <a:lnTo>
                  <a:pt x="2881771" y="2664565"/>
                </a:lnTo>
                <a:lnTo>
                  <a:pt x="2877403" y="2685868"/>
                </a:lnTo>
                <a:lnTo>
                  <a:pt x="2865533" y="2703375"/>
                </a:lnTo>
                <a:lnTo>
                  <a:pt x="2848012" y="2715236"/>
                </a:lnTo>
                <a:lnTo>
                  <a:pt x="2826692" y="2719600"/>
                </a:lnTo>
                <a:lnTo>
                  <a:pt x="2804933" y="2715236"/>
                </a:lnTo>
                <a:lnTo>
                  <a:pt x="2787461" y="2703375"/>
                </a:lnTo>
                <a:lnTo>
                  <a:pt x="2775835" y="2685868"/>
                </a:lnTo>
                <a:lnTo>
                  <a:pt x="2771613" y="2664565"/>
                </a:lnTo>
                <a:lnTo>
                  <a:pt x="2775981" y="2643261"/>
                </a:lnTo>
                <a:lnTo>
                  <a:pt x="2787851" y="2625754"/>
                </a:lnTo>
                <a:lnTo>
                  <a:pt x="2805371" y="2613893"/>
                </a:lnTo>
                <a:lnTo>
                  <a:pt x="2826692" y="2609529"/>
                </a:lnTo>
                <a:close/>
              </a:path>
              <a:path extrusionOk="0" h="2720975" w="2882265">
                <a:moveTo>
                  <a:pt x="2133529" y="2610567"/>
                </a:moveTo>
                <a:lnTo>
                  <a:pt x="2154849" y="2614932"/>
                </a:lnTo>
                <a:lnTo>
                  <a:pt x="2172370" y="2626792"/>
                </a:lnTo>
                <a:lnTo>
                  <a:pt x="2184240" y="2644299"/>
                </a:lnTo>
                <a:lnTo>
                  <a:pt x="2188608" y="2665603"/>
                </a:lnTo>
                <a:lnTo>
                  <a:pt x="2184240" y="2686907"/>
                </a:lnTo>
                <a:lnTo>
                  <a:pt x="2172370" y="2704414"/>
                </a:lnTo>
                <a:lnTo>
                  <a:pt x="2154849" y="2716274"/>
                </a:lnTo>
                <a:lnTo>
                  <a:pt x="2133529" y="2720639"/>
                </a:lnTo>
                <a:lnTo>
                  <a:pt x="2112208" y="2716274"/>
                </a:lnTo>
                <a:lnTo>
                  <a:pt x="2094688" y="2704414"/>
                </a:lnTo>
                <a:lnTo>
                  <a:pt x="2082818" y="2686907"/>
                </a:lnTo>
                <a:lnTo>
                  <a:pt x="2078450" y="2665603"/>
                </a:lnTo>
                <a:lnTo>
                  <a:pt x="2082818" y="2644299"/>
                </a:lnTo>
                <a:lnTo>
                  <a:pt x="2094688" y="2626792"/>
                </a:lnTo>
                <a:lnTo>
                  <a:pt x="2112208" y="2614932"/>
                </a:lnTo>
                <a:lnTo>
                  <a:pt x="2133529" y="2610567"/>
                </a:lnTo>
                <a:close/>
              </a:path>
              <a:path extrusionOk="0" h="2720975" w="2882265">
                <a:moveTo>
                  <a:pt x="1441405" y="2610567"/>
                </a:moveTo>
                <a:lnTo>
                  <a:pt x="1462725" y="2614932"/>
                </a:lnTo>
                <a:lnTo>
                  <a:pt x="1480246" y="2626792"/>
                </a:lnTo>
                <a:lnTo>
                  <a:pt x="1492116" y="2644299"/>
                </a:lnTo>
                <a:lnTo>
                  <a:pt x="1496484" y="2665603"/>
                </a:lnTo>
                <a:lnTo>
                  <a:pt x="1492116" y="2686907"/>
                </a:lnTo>
                <a:lnTo>
                  <a:pt x="1480246" y="2704414"/>
                </a:lnTo>
                <a:lnTo>
                  <a:pt x="1462725" y="2716274"/>
                </a:lnTo>
                <a:lnTo>
                  <a:pt x="1441405" y="2720639"/>
                </a:lnTo>
                <a:lnTo>
                  <a:pt x="1419646" y="2716274"/>
                </a:lnTo>
                <a:lnTo>
                  <a:pt x="1402174" y="2704414"/>
                </a:lnTo>
                <a:lnTo>
                  <a:pt x="1390547" y="2686907"/>
                </a:lnTo>
                <a:lnTo>
                  <a:pt x="1386326" y="2665603"/>
                </a:lnTo>
                <a:lnTo>
                  <a:pt x="1390694" y="2644299"/>
                </a:lnTo>
                <a:lnTo>
                  <a:pt x="1402563" y="2626792"/>
                </a:lnTo>
                <a:lnTo>
                  <a:pt x="1420084" y="2614932"/>
                </a:lnTo>
                <a:lnTo>
                  <a:pt x="1441405" y="2610567"/>
                </a:lnTo>
                <a:close/>
              </a:path>
              <a:path extrusionOk="0" h="2720975" w="2882265">
                <a:moveTo>
                  <a:pt x="748241" y="2610567"/>
                </a:moveTo>
                <a:lnTo>
                  <a:pt x="769562" y="2614932"/>
                </a:lnTo>
                <a:lnTo>
                  <a:pt x="787082" y="2626792"/>
                </a:lnTo>
                <a:lnTo>
                  <a:pt x="798952" y="2644299"/>
                </a:lnTo>
                <a:lnTo>
                  <a:pt x="803320" y="2665603"/>
                </a:lnTo>
                <a:lnTo>
                  <a:pt x="798952" y="2686907"/>
                </a:lnTo>
                <a:lnTo>
                  <a:pt x="787082" y="2704414"/>
                </a:lnTo>
                <a:lnTo>
                  <a:pt x="769562" y="2716274"/>
                </a:lnTo>
                <a:lnTo>
                  <a:pt x="748241" y="2720639"/>
                </a:lnTo>
                <a:lnTo>
                  <a:pt x="726921" y="2716274"/>
                </a:lnTo>
                <a:lnTo>
                  <a:pt x="709400" y="2704414"/>
                </a:lnTo>
                <a:lnTo>
                  <a:pt x="697530" y="2686907"/>
                </a:lnTo>
                <a:lnTo>
                  <a:pt x="693162" y="2665603"/>
                </a:lnTo>
                <a:lnTo>
                  <a:pt x="697530" y="2644299"/>
                </a:lnTo>
                <a:lnTo>
                  <a:pt x="709400" y="2626792"/>
                </a:lnTo>
                <a:lnTo>
                  <a:pt x="726921" y="2614932"/>
                </a:lnTo>
                <a:lnTo>
                  <a:pt x="748241" y="2610567"/>
                </a:lnTo>
                <a:close/>
              </a:path>
              <a:path extrusionOk="0" h="2720975" w="2882265">
                <a:moveTo>
                  <a:pt x="56117" y="2609529"/>
                </a:moveTo>
                <a:lnTo>
                  <a:pt x="77438" y="2613893"/>
                </a:lnTo>
                <a:lnTo>
                  <a:pt x="94958" y="2625754"/>
                </a:lnTo>
                <a:lnTo>
                  <a:pt x="106828" y="2643261"/>
                </a:lnTo>
                <a:lnTo>
                  <a:pt x="111196" y="2664565"/>
                </a:lnTo>
                <a:lnTo>
                  <a:pt x="106828" y="2685868"/>
                </a:lnTo>
                <a:lnTo>
                  <a:pt x="94958" y="2703375"/>
                </a:lnTo>
                <a:lnTo>
                  <a:pt x="77438" y="2715236"/>
                </a:lnTo>
                <a:lnTo>
                  <a:pt x="56117" y="2719600"/>
                </a:lnTo>
                <a:lnTo>
                  <a:pt x="34797" y="2715236"/>
                </a:lnTo>
                <a:lnTo>
                  <a:pt x="17276" y="2703375"/>
                </a:lnTo>
                <a:lnTo>
                  <a:pt x="5406" y="2685868"/>
                </a:lnTo>
                <a:lnTo>
                  <a:pt x="1039" y="2664565"/>
                </a:lnTo>
                <a:lnTo>
                  <a:pt x="5406" y="2643261"/>
                </a:lnTo>
                <a:lnTo>
                  <a:pt x="17276" y="2625754"/>
                </a:lnTo>
                <a:lnTo>
                  <a:pt x="34797" y="2613893"/>
                </a:lnTo>
                <a:lnTo>
                  <a:pt x="56117" y="2609529"/>
                </a:lnTo>
                <a:close/>
              </a:path>
              <a:path extrusionOk="0" h="2720975" w="2882265">
                <a:moveTo>
                  <a:pt x="2826692" y="2082015"/>
                </a:moveTo>
                <a:close/>
              </a:path>
              <a:path extrusionOk="0" h="2720975" w="2882265">
                <a:moveTo>
                  <a:pt x="2826692" y="1971944"/>
                </a:moveTo>
                <a:lnTo>
                  <a:pt x="2848012" y="1976308"/>
                </a:lnTo>
                <a:lnTo>
                  <a:pt x="2865533" y="1988169"/>
                </a:lnTo>
                <a:lnTo>
                  <a:pt x="2877403" y="2005676"/>
                </a:lnTo>
                <a:lnTo>
                  <a:pt x="2881771" y="2026980"/>
                </a:lnTo>
                <a:lnTo>
                  <a:pt x="2877403" y="2048283"/>
                </a:lnTo>
                <a:lnTo>
                  <a:pt x="2865533" y="2065790"/>
                </a:lnTo>
                <a:lnTo>
                  <a:pt x="2848012" y="2077651"/>
                </a:lnTo>
                <a:lnTo>
                  <a:pt x="2826692" y="2082015"/>
                </a:lnTo>
                <a:lnTo>
                  <a:pt x="2804787" y="2077651"/>
                </a:lnTo>
                <a:lnTo>
                  <a:pt x="2787072" y="2065790"/>
                </a:lnTo>
                <a:lnTo>
                  <a:pt x="2775397" y="2048283"/>
                </a:lnTo>
                <a:lnTo>
                  <a:pt x="2771613" y="2026980"/>
                </a:lnTo>
                <a:lnTo>
                  <a:pt x="2775981" y="2005676"/>
                </a:lnTo>
                <a:lnTo>
                  <a:pt x="2787851" y="1988169"/>
                </a:lnTo>
                <a:lnTo>
                  <a:pt x="2805372" y="1976308"/>
                </a:lnTo>
                <a:lnTo>
                  <a:pt x="2826692" y="1971944"/>
                </a:lnTo>
                <a:close/>
              </a:path>
              <a:path extrusionOk="0" h="2720975" w="2882265">
                <a:moveTo>
                  <a:pt x="2133529" y="1971944"/>
                </a:moveTo>
                <a:lnTo>
                  <a:pt x="2154849" y="1976308"/>
                </a:lnTo>
                <a:lnTo>
                  <a:pt x="2172370" y="1988169"/>
                </a:lnTo>
                <a:lnTo>
                  <a:pt x="2184240" y="2005676"/>
                </a:lnTo>
                <a:lnTo>
                  <a:pt x="2188608" y="2026980"/>
                </a:lnTo>
                <a:lnTo>
                  <a:pt x="2184240" y="2048283"/>
                </a:lnTo>
                <a:lnTo>
                  <a:pt x="2172370" y="2065790"/>
                </a:lnTo>
                <a:lnTo>
                  <a:pt x="2154849" y="2077651"/>
                </a:lnTo>
                <a:lnTo>
                  <a:pt x="2133529" y="2082015"/>
                </a:lnTo>
                <a:lnTo>
                  <a:pt x="2112208" y="2077651"/>
                </a:lnTo>
                <a:lnTo>
                  <a:pt x="2094688" y="2065790"/>
                </a:lnTo>
                <a:lnTo>
                  <a:pt x="2082818" y="2048283"/>
                </a:lnTo>
                <a:lnTo>
                  <a:pt x="2078450" y="2026980"/>
                </a:lnTo>
                <a:lnTo>
                  <a:pt x="2082818" y="2005676"/>
                </a:lnTo>
                <a:lnTo>
                  <a:pt x="2094688" y="1988169"/>
                </a:lnTo>
                <a:lnTo>
                  <a:pt x="2112208" y="1976308"/>
                </a:lnTo>
                <a:lnTo>
                  <a:pt x="2133529" y="1971944"/>
                </a:lnTo>
                <a:close/>
              </a:path>
              <a:path extrusionOk="0" h="2720975" w="2882265">
                <a:moveTo>
                  <a:pt x="1441405" y="1971944"/>
                </a:moveTo>
                <a:lnTo>
                  <a:pt x="1462725" y="1976308"/>
                </a:lnTo>
                <a:lnTo>
                  <a:pt x="1480246" y="1988169"/>
                </a:lnTo>
                <a:lnTo>
                  <a:pt x="1492116" y="2005676"/>
                </a:lnTo>
                <a:lnTo>
                  <a:pt x="1496484" y="2026980"/>
                </a:lnTo>
                <a:lnTo>
                  <a:pt x="1492116" y="2048283"/>
                </a:lnTo>
                <a:lnTo>
                  <a:pt x="1480246" y="2065790"/>
                </a:lnTo>
                <a:lnTo>
                  <a:pt x="1462725" y="2077651"/>
                </a:lnTo>
                <a:lnTo>
                  <a:pt x="1441405" y="2082015"/>
                </a:lnTo>
                <a:lnTo>
                  <a:pt x="1419500" y="2077651"/>
                </a:lnTo>
                <a:lnTo>
                  <a:pt x="1401784" y="2065790"/>
                </a:lnTo>
                <a:lnTo>
                  <a:pt x="1390109" y="2048283"/>
                </a:lnTo>
                <a:lnTo>
                  <a:pt x="1386326" y="2026980"/>
                </a:lnTo>
                <a:lnTo>
                  <a:pt x="1390694" y="2005676"/>
                </a:lnTo>
                <a:lnTo>
                  <a:pt x="1402564" y="1988169"/>
                </a:lnTo>
                <a:lnTo>
                  <a:pt x="1420084" y="1976308"/>
                </a:lnTo>
                <a:lnTo>
                  <a:pt x="1441405" y="1971944"/>
                </a:lnTo>
                <a:close/>
              </a:path>
              <a:path extrusionOk="0" h="2720975" w="2882265">
                <a:moveTo>
                  <a:pt x="748242" y="1971944"/>
                </a:moveTo>
                <a:lnTo>
                  <a:pt x="769562" y="1976308"/>
                </a:lnTo>
                <a:lnTo>
                  <a:pt x="787083" y="1988169"/>
                </a:lnTo>
                <a:lnTo>
                  <a:pt x="798953" y="2005676"/>
                </a:lnTo>
                <a:lnTo>
                  <a:pt x="803321" y="2026980"/>
                </a:lnTo>
                <a:lnTo>
                  <a:pt x="798953" y="2048283"/>
                </a:lnTo>
                <a:lnTo>
                  <a:pt x="787083" y="2065790"/>
                </a:lnTo>
                <a:lnTo>
                  <a:pt x="769562" y="2077651"/>
                </a:lnTo>
                <a:lnTo>
                  <a:pt x="748242" y="2082015"/>
                </a:lnTo>
                <a:lnTo>
                  <a:pt x="726483" y="2077651"/>
                </a:lnTo>
                <a:lnTo>
                  <a:pt x="709011" y="2065790"/>
                </a:lnTo>
                <a:lnTo>
                  <a:pt x="697385" y="2048283"/>
                </a:lnTo>
                <a:lnTo>
                  <a:pt x="693163" y="2026980"/>
                </a:lnTo>
                <a:lnTo>
                  <a:pt x="697531" y="2005676"/>
                </a:lnTo>
                <a:lnTo>
                  <a:pt x="709401" y="1988169"/>
                </a:lnTo>
                <a:lnTo>
                  <a:pt x="726921" y="1976308"/>
                </a:lnTo>
                <a:lnTo>
                  <a:pt x="748242" y="1971944"/>
                </a:lnTo>
                <a:close/>
              </a:path>
              <a:path extrusionOk="0" h="2720975" w="2882265">
                <a:moveTo>
                  <a:pt x="55078" y="1971944"/>
                </a:moveTo>
                <a:lnTo>
                  <a:pt x="76399" y="1976308"/>
                </a:lnTo>
                <a:lnTo>
                  <a:pt x="93919" y="1988169"/>
                </a:lnTo>
                <a:lnTo>
                  <a:pt x="105789" y="2005676"/>
                </a:lnTo>
                <a:lnTo>
                  <a:pt x="110157" y="2026980"/>
                </a:lnTo>
                <a:lnTo>
                  <a:pt x="105789" y="2048283"/>
                </a:lnTo>
                <a:lnTo>
                  <a:pt x="93919" y="2065790"/>
                </a:lnTo>
                <a:lnTo>
                  <a:pt x="76399" y="2077651"/>
                </a:lnTo>
                <a:lnTo>
                  <a:pt x="55078" y="2082015"/>
                </a:lnTo>
                <a:lnTo>
                  <a:pt x="33758" y="2077651"/>
                </a:lnTo>
                <a:lnTo>
                  <a:pt x="16237" y="2065790"/>
                </a:lnTo>
                <a:lnTo>
                  <a:pt x="4367" y="2048283"/>
                </a:lnTo>
                <a:lnTo>
                  <a:pt x="0" y="2026980"/>
                </a:lnTo>
                <a:lnTo>
                  <a:pt x="4367" y="2005676"/>
                </a:lnTo>
                <a:lnTo>
                  <a:pt x="16237" y="1988169"/>
                </a:lnTo>
                <a:lnTo>
                  <a:pt x="33758" y="1976308"/>
                </a:lnTo>
                <a:lnTo>
                  <a:pt x="55078" y="1971944"/>
                </a:lnTo>
                <a:close/>
              </a:path>
              <a:path extrusionOk="0" h="2720975" w="2882265">
                <a:moveTo>
                  <a:pt x="2826692" y="1424701"/>
                </a:moveTo>
                <a:close/>
              </a:path>
              <a:path extrusionOk="0" h="2720975" w="2882265">
                <a:moveTo>
                  <a:pt x="2826692" y="1314629"/>
                </a:moveTo>
                <a:lnTo>
                  <a:pt x="2848013" y="1318993"/>
                </a:lnTo>
                <a:lnTo>
                  <a:pt x="2865533" y="1330854"/>
                </a:lnTo>
                <a:lnTo>
                  <a:pt x="2877403" y="1348361"/>
                </a:lnTo>
                <a:lnTo>
                  <a:pt x="2881771" y="1369665"/>
                </a:lnTo>
                <a:lnTo>
                  <a:pt x="2877403" y="1390968"/>
                </a:lnTo>
                <a:lnTo>
                  <a:pt x="2865533" y="1408475"/>
                </a:lnTo>
                <a:lnTo>
                  <a:pt x="2848013" y="1420336"/>
                </a:lnTo>
                <a:lnTo>
                  <a:pt x="2826692" y="1424701"/>
                </a:lnTo>
                <a:lnTo>
                  <a:pt x="2804787" y="1420336"/>
                </a:lnTo>
                <a:lnTo>
                  <a:pt x="2787072" y="1408475"/>
                </a:lnTo>
                <a:lnTo>
                  <a:pt x="2775397" y="1390968"/>
                </a:lnTo>
                <a:lnTo>
                  <a:pt x="2771613" y="1369665"/>
                </a:lnTo>
                <a:lnTo>
                  <a:pt x="2775981" y="1348361"/>
                </a:lnTo>
                <a:lnTo>
                  <a:pt x="2787851" y="1330854"/>
                </a:lnTo>
                <a:lnTo>
                  <a:pt x="2805372" y="1318993"/>
                </a:lnTo>
                <a:lnTo>
                  <a:pt x="2826692" y="1314629"/>
                </a:lnTo>
                <a:close/>
              </a:path>
              <a:path extrusionOk="0" h="2720975" w="2882265">
                <a:moveTo>
                  <a:pt x="2133529" y="1314629"/>
                </a:moveTo>
                <a:lnTo>
                  <a:pt x="2154850" y="1318993"/>
                </a:lnTo>
                <a:lnTo>
                  <a:pt x="2172370" y="1330854"/>
                </a:lnTo>
                <a:lnTo>
                  <a:pt x="2184240" y="1348361"/>
                </a:lnTo>
                <a:lnTo>
                  <a:pt x="2188608" y="1369665"/>
                </a:lnTo>
                <a:lnTo>
                  <a:pt x="2184240" y="1390968"/>
                </a:lnTo>
                <a:lnTo>
                  <a:pt x="2172370" y="1408475"/>
                </a:lnTo>
                <a:lnTo>
                  <a:pt x="2154850" y="1420336"/>
                </a:lnTo>
                <a:lnTo>
                  <a:pt x="2133529" y="1424701"/>
                </a:lnTo>
                <a:lnTo>
                  <a:pt x="2112209" y="1420336"/>
                </a:lnTo>
                <a:lnTo>
                  <a:pt x="2094688" y="1408475"/>
                </a:lnTo>
                <a:lnTo>
                  <a:pt x="2082818" y="1390968"/>
                </a:lnTo>
                <a:lnTo>
                  <a:pt x="2078450" y="1369665"/>
                </a:lnTo>
                <a:lnTo>
                  <a:pt x="2082818" y="1348361"/>
                </a:lnTo>
                <a:lnTo>
                  <a:pt x="2094688" y="1330854"/>
                </a:lnTo>
                <a:lnTo>
                  <a:pt x="2112209" y="1318993"/>
                </a:lnTo>
                <a:lnTo>
                  <a:pt x="2133529" y="1314629"/>
                </a:lnTo>
                <a:close/>
              </a:path>
              <a:path extrusionOk="0" h="2720975" w="2882265">
                <a:moveTo>
                  <a:pt x="1440366" y="1314629"/>
                </a:moveTo>
                <a:lnTo>
                  <a:pt x="1461686" y="1318993"/>
                </a:lnTo>
                <a:lnTo>
                  <a:pt x="1479207" y="1330854"/>
                </a:lnTo>
                <a:lnTo>
                  <a:pt x="1491077" y="1348361"/>
                </a:lnTo>
                <a:lnTo>
                  <a:pt x="1495445" y="1369665"/>
                </a:lnTo>
                <a:lnTo>
                  <a:pt x="1491077" y="1390968"/>
                </a:lnTo>
                <a:lnTo>
                  <a:pt x="1479207" y="1408475"/>
                </a:lnTo>
                <a:lnTo>
                  <a:pt x="1461686" y="1420336"/>
                </a:lnTo>
                <a:lnTo>
                  <a:pt x="1440366" y="1424701"/>
                </a:lnTo>
                <a:lnTo>
                  <a:pt x="1419045" y="1420336"/>
                </a:lnTo>
                <a:lnTo>
                  <a:pt x="1401525" y="1408475"/>
                </a:lnTo>
                <a:lnTo>
                  <a:pt x="1389655" y="1390968"/>
                </a:lnTo>
                <a:lnTo>
                  <a:pt x="1385287" y="1369665"/>
                </a:lnTo>
                <a:lnTo>
                  <a:pt x="1389655" y="1348361"/>
                </a:lnTo>
                <a:lnTo>
                  <a:pt x="1401525" y="1330854"/>
                </a:lnTo>
                <a:lnTo>
                  <a:pt x="1419045" y="1318993"/>
                </a:lnTo>
                <a:lnTo>
                  <a:pt x="1440366" y="1314629"/>
                </a:lnTo>
                <a:close/>
              </a:path>
              <a:path extrusionOk="0" h="2720975" w="2882265">
                <a:moveTo>
                  <a:pt x="748242" y="1314629"/>
                </a:moveTo>
                <a:lnTo>
                  <a:pt x="769562" y="1318993"/>
                </a:lnTo>
                <a:lnTo>
                  <a:pt x="787083" y="1330854"/>
                </a:lnTo>
                <a:lnTo>
                  <a:pt x="798953" y="1348361"/>
                </a:lnTo>
                <a:lnTo>
                  <a:pt x="803321" y="1369665"/>
                </a:lnTo>
                <a:lnTo>
                  <a:pt x="798953" y="1390968"/>
                </a:lnTo>
                <a:lnTo>
                  <a:pt x="787083" y="1408475"/>
                </a:lnTo>
                <a:lnTo>
                  <a:pt x="769562" y="1420336"/>
                </a:lnTo>
                <a:lnTo>
                  <a:pt x="748242" y="1424701"/>
                </a:lnTo>
                <a:lnTo>
                  <a:pt x="726483" y="1420336"/>
                </a:lnTo>
                <a:lnTo>
                  <a:pt x="709011" y="1408475"/>
                </a:lnTo>
                <a:lnTo>
                  <a:pt x="697385" y="1390968"/>
                </a:lnTo>
                <a:lnTo>
                  <a:pt x="693163" y="1369665"/>
                </a:lnTo>
                <a:lnTo>
                  <a:pt x="697531" y="1348361"/>
                </a:lnTo>
                <a:lnTo>
                  <a:pt x="709401" y="1330854"/>
                </a:lnTo>
                <a:lnTo>
                  <a:pt x="726921" y="1318993"/>
                </a:lnTo>
                <a:lnTo>
                  <a:pt x="748242" y="1314629"/>
                </a:lnTo>
                <a:close/>
              </a:path>
              <a:path extrusionOk="0" h="2720975" w="2882265">
                <a:moveTo>
                  <a:pt x="55079" y="1314629"/>
                </a:moveTo>
                <a:lnTo>
                  <a:pt x="76399" y="1318993"/>
                </a:lnTo>
                <a:lnTo>
                  <a:pt x="93920" y="1330854"/>
                </a:lnTo>
                <a:lnTo>
                  <a:pt x="105790" y="1348361"/>
                </a:lnTo>
                <a:lnTo>
                  <a:pt x="110157" y="1369665"/>
                </a:lnTo>
                <a:lnTo>
                  <a:pt x="105790" y="1390968"/>
                </a:lnTo>
                <a:lnTo>
                  <a:pt x="93920" y="1408475"/>
                </a:lnTo>
                <a:lnTo>
                  <a:pt x="76399" y="1420336"/>
                </a:lnTo>
                <a:lnTo>
                  <a:pt x="55079" y="1424701"/>
                </a:lnTo>
                <a:lnTo>
                  <a:pt x="33758" y="1420336"/>
                </a:lnTo>
                <a:lnTo>
                  <a:pt x="16238" y="1408475"/>
                </a:lnTo>
                <a:lnTo>
                  <a:pt x="4368" y="1390968"/>
                </a:lnTo>
                <a:lnTo>
                  <a:pt x="0" y="1369665"/>
                </a:lnTo>
                <a:lnTo>
                  <a:pt x="4368" y="1348361"/>
                </a:lnTo>
                <a:lnTo>
                  <a:pt x="16238" y="1330854"/>
                </a:lnTo>
                <a:lnTo>
                  <a:pt x="33758" y="1318993"/>
                </a:lnTo>
                <a:lnTo>
                  <a:pt x="55079" y="1314629"/>
                </a:lnTo>
                <a:close/>
              </a:path>
              <a:path extrusionOk="0" h="2720975" w="2882265">
                <a:moveTo>
                  <a:pt x="2825653" y="786077"/>
                </a:moveTo>
                <a:close/>
              </a:path>
              <a:path extrusionOk="0" h="2720975" w="2882265">
                <a:moveTo>
                  <a:pt x="2825653" y="676006"/>
                </a:moveTo>
                <a:lnTo>
                  <a:pt x="2846974" y="680370"/>
                </a:lnTo>
                <a:lnTo>
                  <a:pt x="2864494" y="692231"/>
                </a:lnTo>
                <a:lnTo>
                  <a:pt x="2876364" y="709738"/>
                </a:lnTo>
                <a:lnTo>
                  <a:pt x="2880732" y="731041"/>
                </a:lnTo>
                <a:lnTo>
                  <a:pt x="2876364" y="752345"/>
                </a:lnTo>
                <a:lnTo>
                  <a:pt x="2864494" y="769852"/>
                </a:lnTo>
                <a:lnTo>
                  <a:pt x="2846974" y="781713"/>
                </a:lnTo>
                <a:lnTo>
                  <a:pt x="2825653" y="786077"/>
                </a:lnTo>
                <a:lnTo>
                  <a:pt x="2804333" y="781713"/>
                </a:lnTo>
                <a:lnTo>
                  <a:pt x="2786812" y="769852"/>
                </a:lnTo>
                <a:lnTo>
                  <a:pt x="2774942" y="752345"/>
                </a:lnTo>
                <a:lnTo>
                  <a:pt x="2770574" y="731041"/>
                </a:lnTo>
                <a:lnTo>
                  <a:pt x="2774942" y="709738"/>
                </a:lnTo>
                <a:lnTo>
                  <a:pt x="2786812" y="692231"/>
                </a:lnTo>
                <a:lnTo>
                  <a:pt x="2804333" y="680370"/>
                </a:lnTo>
                <a:lnTo>
                  <a:pt x="2825653" y="676006"/>
                </a:lnTo>
                <a:close/>
              </a:path>
              <a:path extrusionOk="0" h="2720975" w="2882265">
                <a:moveTo>
                  <a:pt x="2133529" y="676006"/>
                </a:moveTo>
                <a:lnTo>
                  <a:pt x="2154850" y="680370"/>
                </a:lnTo>
                <a:lnTo>
                  <a:pt x="2172370" y="692231"/>
                </a:lnTo>
                <a:lnTo>
                  <a:pt x="2184240" y="709738"/>
                </a:lnTo>
                <a:lnTo>
                  <a:pt x="2188608" y="731041"/>
                </a:lnTo>
                <a:lnTo>
                  <a:pt x="2184240" y="752345"/>
                </a:lnTo>
                <a:lnTo>
                  <a:pt x="2172370" y="769852"/>
                </a:lnTo>
                <a:lnTo>
                  <a:pt x="2154850" y="781713"/>
                </a:lnTo>
                <a:lnTo>
                  <a:pt x="2133529" y="786077"/>
                </a:lnTo>
                <a:lnTo>
                  <a:pt x="2111771" y="781713"/>
                </a:lnTo>
                <a:lnTo>
                  <a:pt x="2094299" y="769852"/>
                </a:lnTo>
                <a:lnTo>
                  <a:pt x="2082672" y="752345"/>
                </a:lnTo>
                <a:lnTo>
                  <a:pt x="2078450" y="731041"/>
                </a:lnTo>
                <a:lnTo>
                  <a:pt x="2082818" y="709738"/>
                </a:lnTo>
                <a:lnTo>
                  <a:pt x="2094688" y="692231"/>
                </a:lnTo>
                <a:lnTo>
                  <a:pt x="2112209" y="680370"/>
                </a:lnTo>
                <a:lnTo>
                  <a:pt x="2133529" y="676006"/>
                </a:lnTo>
                <a:close/>
              </a:path>
              <a:path extrusionOk="0" h="2720975" w="2882265">
                <a:moveTo>
                  <a:pt x="1440366" y="676006"/>
                </a:moveTo>
                <a:lnTo>
                  <a:pt x="1461687" y="680370"/>
                </a:lnTo>
                <a:lnTo>
                  <a:pt x="1479207" y="692231"/>
                </a:lnTo>
                <a:lnTo>
                  <a:pt x="1491077" y="709738"/>
                </a:lnTo>
                <a:lnTo>
                  <a:pt x="1495445" y="731041"/>
                </a:lnTo>
                <a:lnTo>
                  <a:pt x="1491077" y="752345"/>
                </a:lnTo>
                <a:lnTo>
                  <a:pt x="1479207" y="769852"/>
                </a:lnTo>
                <a:lnTo>
                  <a:pt x="1461687" y="781713"/>
                </a:lnTo>
                <a:lnTo>
                  <a:pt x="1440366" y="786077"/>
                </a:lnTo>
                <a:lnTo>
                  <a:pt x="1419046" y="781713"/>
                </a:lnTo>
                <a:lnTo>
                  <a:pt x="1401525" y="769852"/>
                </a:lnTo>
                <a:lnTo>
                  <a:pt x="1389655" y="752345"/>
                </a:lnTo>
                <a:lnTo>
                  <a:pt x="1385287" y="731041"/>
                </a:lnTo>
                <a:lnTo>
                  <a:pt x="1389655" y="709738"/>
                </a:lnTo>
                <a:lnTo>
                  <a:pt x="1401525" y="692231"/>
                </a:lnTo>
                <a:lnTo>
                  <a:pt x="1419046" y="680370"/>
                </a:lnTo>
                <a:lnTo>
                  <a:pt x="1440366" y="676006"/>
                </a:lnTo>
                <a:close/>
              </a:path>
              <a:path extrusionOk="0" h="2720975" w="2882265">
                <a:moveTo>
                  <a:pt x="748242" y="676006"/>
                </a:moveTo>
                <a:lnTo>
                  <a:pt x="769562" y="680370"/>
                </a:lnTo>
                <a:lnTo>
                  <a:pt x="787083" y="692231"/>
                </a:lnTo>
                <a:lnTo>
                  <a:pt x="798953" y="709738"/>
                </a:lnTo>
                <a:lnTo>
                  <a:pt x="803321" y="731041"/>
                </a:lnTo>
                <a:lnTo>
                  <a:pt x="798953" y="752345"/>
                </a:lnTo>
                <a:lnTo>
                  <a:pt x="787083" y="769852"/>
                </a:lnTo>
                <a:lnTo>
                  <a:pt x="769562" y="781713"/>
                </a:lnTo>
                <a:lnTo>
                  <a:pt x="748242" y="786077"/>
                </a:lnTo>
                <a:lnTo>
                  <a:pt x="726337" y="781713"/>
                </a:lnTo>
                <a:lnTo>
                  <a:pt x="708622" y="769852"/>
                </a:lnTo>
                <a:lnTo>
                  <a:pt x="696947" y="752345"/>
                </a:lnTo>
                <a:lnTo>
                  <a:pt x="693163" y="731041"/>
                </a:lnTo>
                <a:lnTo>
                  <a:pt x="697531" y="709738"/>
                </a:lnTo>
                <a:lnTo>
                  <a:pt x="709401" y="692231"/>
                </a:lnTo>
                <a:lnTo>
                  <a:pt x="726922" y="680370"/>
                </a:lnTo>
                <a:lnTo>
                  <a:pt x="748242" y="676006"/>
                </a:lnTo>
                <a:close/>
              </a:path>
              <a:path extrusionOk="0" h="2720975" w="2882265">
                <a:moveTo>
                  <a:pt x="55079" y="676006"/>
                </a:moveTo>
                <a:lnTo>
                  <a:pt x="76399" y="680370"/>
                </a:lnTo>
                <a:lnTo>
                  <a:pt x="93920" y="692231"/>
                </a:lnTo>
                <a:lnTo>
                  <a:pt x="105790" y="709738"/>
                </a:lnTo>
                <a:lnTo>
                  <a:pt x="110157" y="731041"/>
                </a:lnTo>
                <a:lnTo>
                  <a:pt x="105790" y="752345"/>
                </a:lnTo>
                <a:lnTo>
                  <a:pt x="93920" y="769852"/>
                </a:lnTo>
                <a:lnTo>
                  <a:pt x="76399" y="781713"/>
                </a:lnTo>
                <a:lnTo>
                  <a:pt x="55079" y="786077"/>
                </a:lnTo>
                <a:lnTo>
                  <a:pt x="33758" y="781713"/>
                </a:lnTo>
                <a:lnTo>
                  <a:pt x="16238" y="769852"/>
                </a:lnTo>
                <a:lnTo>
                  <a:pt x="4368" y="752345"/>
                </a:lnTo>
                <a:lnTo>
                  <a:pt x="0" y="731041"/>
                </a:lnTo>
                <a:lnTo>
                  <a:pt x="4368" y="709738"/>
                </a:lnTo>
                <a:lnTo>
                  <a:pt x="16238" y="692231"/>
                </a:lnTo>
                <a:lnTo>
                  <a:pt x="33758" y="680370"/>
                </a:lnTo>
                <a:lnTo>
                  <a:pt x="55079" y="676006"/>
                </a:lnTo>
                <a:close/>
              </a:path>
              <a:path extrusionOk="0" h="2720975" w="2882265">
                <a:moveTo>
                  <a:pt x="2825653" y="0"/>
                </a:moveTo>
                <a:lnTo>
                  <a:pt x="2846974" y="4364"/>
                </a:lnTo>
                <a:lnTo>
                  <a:pt x="2864494" y="16225"/>
                </a:lnTo>
                <a:lnTo>
                  <a:pt x="2876364" y="33732"/>
                </a:lnTo>
                <a:lnTo>
                  <a:pt x="2880732" y="55035"/>
                </a:lnTo>
                <a:lnTo>
                  <a:pt x="2876364" y="76339"/>
                </a:lnTo>
                <a:lnTo>
                  <a:pt x="2864494" y="93846"/>
                </a:lnTo>
                <a:lnTo>
                  <a:pt x="2846973" y="105706"/>
                </a:lnTo>
                <a:lnTo>
                  <a:pt x="2825653" y="110071"/>
                </a:lnTo>
                <a:lnTo>
                  <a:pt x="2804333" y="105706"/>
                </a:lnTo>
                <a:lnTo>
                  <a:pt x="2786812" y="93846"/>
                </a:lnTo>
                <a:lnTo>
                  <a:pt x="2774942" y="76339"/>
                </a:lnTo>
                <a:lnTo>
                  <a:pt x="2770574" y="55035"/>
                </a:lnTo>
                <a:lnTo>
                  <a:pt x="2774942" y="33732"/>
                </a:lnTo>
                <a:lnTo>
                  <a:pt x="2786812" y="16225"/>
                </a:lnTo>
                <a:lnTo>
                  <a:pt x="2804333" y="4364"/>
                </a:lnTo>
                <a:lnTo>
                  <a:pt x="2825653" y="0"/>
                </a:lnTo>
                <a:close/>
              </a:path>
              <a:path extrusionOk="0" h="2720975" w="2882265">
                <a:moveTo>
                  <a:pt x="2133529" y="0"/>
                </a:moveTo>
                <a:lnTo>
                  <a:pt x="2154850" y="4364"/>
                </a:lnTo>
                <a:lnTo>
                  <a:pt x="2172370" y="16225"/>
                </a:lnTo>
                <a:lnTo>
                  <a:pt x="2184240" y="33732"/>
                </a:lnTo>
                <a:lnTo>
                  <a:pt x="2188608" y="55035"/>
                </a:lnTo>
                <a:lnTo>
                  <a:pt x="2184240" y="76339"/>
                </a:lnTo>
                <a:lnTo>
                  <a:pt x="2172370" y="93846"/>
                </a:lnTo>
                <a:lnTo>
                  <a:pt x="2154849" y="105706"/>
                </a:lnTo>
                <a:lnTo>
                  <a:pt x="2133529" y="110071"/>
                </a:lnTo>
                <a:lnTo>
                  <a:pt x="2111624" y="105706"/>
                </a:lnTo>
                <a:lnTo>
                  <a:pt x="2093909" y="93846"/>
                </a:lnTo>
                <a:lnTo>
                  <a:pt x="2082234" y="76339"/>
                </a:lnTo>
                <a:lnTo>
                  <a:pt x="2078450" y="55035"/>
                </a:lnTo>
                <a:lnTo>
                  <a:pt x="2082818" y="33732"/>
                </a:lnTo>
                <a:lnTo>
                  <a:pt x="2094688" y="16225"/>
                </a:lnTo>
                <a:lnTo>
                  <a:pt x="2112209" y="4364"/>
                </a:lnTo>
                <a:lnTo>
                  <a:pt x="2133529" y="0"/>
                </a:lnTo>
                <a:close/>
              </a:path>
              <a:path extrusionOk="0" h="2720975" w="2882265">
                <a:moveTo>
                  <a:pt x="1440366" y="0"/>
                </a:moveTo>
                <a:lnTo>
                  <a:pt x="1461687" y="4364"/>
                </a:lnTo>
                <a:lnTo>
                  <a:pt x="1479207" y="16225"/>
                </a:lnTo>
                <a:lnTo>
                  <a:pt x="1491077" y="33732"/>
                </a:lnTo>
                <a:lnTo>
                  <a:pt x="1495445" y="55035"/>
                </a:lnTo>
                <a:lnTo>
                  <a:pt x="1491077" y="76339"/>
                </a:lnTo>
                <a:lnTo>
                  <a:pt x="1479207" y="93846"/>
                </a:lnTo>
                <a:lnTo>
                  <a:pt x="1461686" y="105706"/>
                </a:lnTo>
                <a:lnTo>
                  <a:pt x="1440366" y="110071"/>
                </a:lnTo>
                <a:lnTo>
                  <a:pt x="1419046" y="105706"/>
                </a:lnTo>
                <a:lnTo>
                  <a:pt x="1401525" y="93846"/>
                </a:lnTo>
                <a:lnTo>
                  <a:pt x="1389655" y="76339"/>
                </a:lnTo>
                <a:lnTo>
                  <a:pt x="1385287" y="55035"/>
                </a:lnTo>
                <a:lnTo>
                  <a:pt x="1389655" y="33732"/>
                </a:lnTo>
                <a:lnTo>
                  <a:pt x="1401525" y="16225"/>
                </a:lnTo>
                <a:lnTo>
                  <a:pt x="1419046" y="4364"/>
                </a:lnTo>
                <a:lnTo>
                  <a:pt x="1440366" y="0"/>
                </a:lnTo>
                <a:close/>
              </a:path>
              <a:path extrusionOk="0" h="2720975" w="2882265">
                <a:moveTo>
                  <a:pt x="748242" y="0"/>
                </a:moveTo>
                <a:lnTo>
                  <a:pt x="769562" y="4364"/>
                </a:lnTo>
                <a:lnTo>
                  <a:pt x="787083" y="16225"/>
                </a:lnTo>
                <a:lnTo>
                  <a:pt x="798953" y="33732"/>
                </a:lnTo>
                <a:lnTo>
                  <a:pt x="803321" y="55035"/>
                </a:lnTo>
                <a:lnTo>
                  <a:pt x="798953" y="76339"/>
                </a:lnTo>
                <a:lnTo>
                  <a:pt x="787083" y="93846"/>
                </a:lnTo>
                <a:lnTo>
                  <a:pt x="769562" y="105706"/>
                </a:lnTo>
                <a:lnTo>
                  <a:pt x="748242" y="110071"/>
                </a:lnTo>
                <a:lnTo>
                  <a:pt x="726337" y="105706"/>
                </a:lnTo>
                <a:lnTo>
                  <a:pt x="708622" y="93846"/>
                </a:lnTo>
                <a:lnTo>
                  <a:pt x="696947" y="76339"/>
                </a:lnTo>
                <a:lnTo>
                  <a:pt x="693163" y="55035"/>
                </a:lnTo>
                <a:lnTo>
                  <a:pt x="697531" y="33732"/>
                </a:lnTo>
                <a:lnTo>
                  <a:pt x="709401" y="16225"/>
                </a:lnTo>
                <a:lnTo>
                  <a:pt x="726922" y="4364"/>
                </a:lnTo>
                <a:lnTo>
                  <a:pt x="748242" y="0"/>
                </a:lnTo>
                <a:close/>
              </a:path>
              <a:path extrusionOk="0" h="2720975" w="2882265">
                <a:moveTo>
                  <a:pt x="55079" y="0"/>
                </a:moveTo>
                <a:lnTo>
                  <a:pt x="76399" y="4364"/>
                </a:lnTo>
                <a:lnTo>
                  <a:pt x="93920" y="16225"/>
                </a:lnTo>
                <a:lnTo>
                  <a:pt x="105790" y="33732"/>
                </a:lnTo>
                <a:lnTo>
                  <a:pt x="110157" y="55035"/>
                </a:lnTo>
                <a:lnTo>
                  <a:pt x="105789" y="76339"/>
                </a:lnTo>
                <a:lnTo>
                  <a:pt x="93920" y="93846"/>
                </a:lnTo>
                <a:lnTo>
                  <a:pt x="76399" y="105706"/>
                </a:lnTo>
                <a:lnTo>
                  <a:pt x="55079" y="110071"/>
                </a:lnTo>
                <a:lnTo>
                  <a:pt x="33758" y="105706"/>
                </a:lnTo>
                <a:lnTo>
                  <a:pt x="16238" y="93846"/>
                </a:lnTo>
                <a:lnTo>
                  <a:pt x="4368" y="76339"/>
                </a:lnTo>
                <a:lnTo>
                  <a:pt x="0" y="55035"/>
                </a:lnTo>
                <a:lnTo>
                  <a:pt x="4368" y="33732"/>
                </a:lnTo>
                <a:lnTo>
                  <a:pt x="16238" y="16225"/>
                </a:lnTo>
                <a:lnTo>
                  <a:pt x="33758" y="4364"/>
                </a:lnTo>
                <a:lnTo>
                  <a:pt x="55079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1309580" y="6481271"/>
            <a:ext cx="1847850" cy="3290570"/>
          </a:xfrm>
          <a:custGeom>
            <a:rect b="b" l="l" r="r" t="t"/>
            <a:pathLst>
              <a:path extrusionOk="0" h="3290570" w="1847850">
                <a:moveTo>
                  <a:pt x="1847479" y="3290549"/>
                </a:moveTo>
                <a:lnTo>
                  <a:pt x="0" y="3290549"/>
                </a:lnTo>
                <a:lnTo>
                  <a:pt x="0" y="0"/>
                </a:lnTo>
                <a:lnTo>
                  <a:pt x="47334" y="450"/>
                </a:lnTo>
                <a:lnTo>
                  <a:pt x="94430" y="1803"/>
                </a:lnTo>
                <a:lnTo>
                  <a:pt x="141271" y="4056"/>
                </a:lnTo>
                <a:lnTo>
                  <a:pt x="187839" y="7210"/>
                </a:lnTo>
                <a:lnTo>
                  <a:pt x="234117" y="11264"/>
                </a:lnTo>
                <a:lnTo>
                  <a:pt x="280089" y="16218"/>
                </a:lnTo>
                <a:lnTo>
                  <a:pt x="325738" y="22072"/>
                </a:lnTo>
                <a:lnTo>
                  <a:pt x="371047" y="28824"/>
                </a:lnTo>
                <a:lnTo>
                  <a:pt x="415999" y="36476"/>
                </a:lnTo>
                <a:lnTo>
                  <a:pt x="460578" y="45026"/>
                </a:lnTo>
                <a:lnTo>
                  <a:pt x="504766" y="54474"/>
                </a:lnTo>
                <a:lnTo>
                  <a:pt x="548546" y="64820"/>
                </a:lnTo>
                <a:lnTo>
                  <a:pt x="591902" y="76062"/>
                </a:lnTo>
                <a:lnTo>
                  <a:pt x="634817" y="88202"/>
                </a:lnTo>
                <a:lnTo>
                  <a:pt x="677274" y="101239"/>
                </a:lnTo>
                <a:lnTo>
                  <a:pt x="719256" y="115171"/>
                </a:lnTo>
                <a:lnTo>
                  <a:pt x="760746" y="129999"/>
                </a:lnTo>
                <a:lnTo>
                  <a:pt x="801728" y="145723"/>
                </a:lnTo>
                <a:lnTo>
                  <a:pt x="842184" y="162342"/>
                </a:lnTo>
                <a:lnTo>
                  <a:pt x="882097" y="179855"/>
                </a:lnTo>
                <a:lnTo>
                  <a:pt x="921452" y="198263"/>
                </a:lnTo>
                <a:lnTo>
                  <a:pt x="960230" y="217564"/>
                </a:lnTo>
                <a:lnTo>
                  <a:pt x="998416" y="237759"/>
                </a:lnTo>
                <a:lnTo>
                  <a:pt x="1035991" y="258847"/>
                </a:lnTo>
                <a:lnTo>
                  <a:pt x="1072940" y="280828"/>
                </a:lnTo>
                <a:lnTo>
                  <a:pt x="1109246" y="303701"/>
                </a:lnTo>
                <a:lnTo>
                  <a:pt x="1144891" y="327467"/>
                </a:lnTo>
                <a:lnTo>
                  <a:pt x="1179859" y="352124"/>
                </a:lnTo>
                <a:lnTo>
                  <a:pt x="1214132" y="377672"/>
                </a:lnTo>
                <a:lnTo>
                  <a:pt x="1247695" y="404111"/>
                </a:lnTo>
                <a:lnTo>
                  <a:pt x="1280529" y="431441"/>
                </a:lnTo>
                <a:lnTo>
                  <a:pt x="1312620" y="459660"/>
                </a:lnTo>
                <a:lnTo>
                  <a:pt x="1343948" y="488770"/>
                </a:lnTo>
                <a:lnTo>
                  <a:pt x="1374498" y="518769"/>
                </a:lnTo>
                <a:lnTo>
                  <a:pt x="1404253" y="549657"/>
                </a:lnTo>
                <a:lnTo>
                  <a:pt x="1433195" y="581433"/>
                </a:lnTo>
                <a:lnTo>
                  <a:pt x="1461309" y="614098"/>
                </a:lnTo>
                <a:lnTo>
                  <a:pt x="1488576" y="647651"/>
                </a:lnTo>
                <a:lnTo>
                  <a:pt x="1514981" y="682091"/>
                </a:lnTo>
                <a:lnTo>
                  <a:pt x="1540506" y="717419"/>
                </a:lnTo>
                <a:lnTo>
                  <a:pt x="1565135" y="753633"/>
                </a:lnTo>
                <a:lnTo>
                  <a:pt x="1588850" y="790733"/>
                </a:lnTo>
                <a:lnTo>
                  <a:pt x="1611635" y="828720"/>
                </a:lnTo>
                <a:lnTo>
                  <a:pt x="1633473" y="867592"/>
                </a:lnTo>
                <a:lnTo>
                  <a:pt x="1654347" y="907349"/>
                </a:lnTo>
                <a:lnTo>
                  <a:pt x="1674241" y="947992"/>
                </a:lnTo>
                <a:lnTo>
                  <a:pt x="1693136" y="989518"/>
                </a:lnTo>
                <a:lnTo>
                  <a:pt x="1711017" y="1031929"/>
                </a:lnTo>
                <a:lnTo>
                  <a:pt x="1727867" y="1075224"/>
                </a:lnTo>
                <a:lnTo>
                  <a:pt x="1743668" y="1119402"/>
                </a:lnTo>
                <a:lnTo>
                  <a:pt x="1758405" y="1164463"/>
                </a:lnTo>
                <a:lnTo>
                  <a:pt x="1772059" y="1210407"/>
                </a:lnTo>
                <a:lnTo>
                  <a:pt x="1784614" y="1257233"/>
                </a:lnTo>
                <a:lnTo>
                  <a:pt x="1796054" y="1304941"/>
                </a:lnTo>
                <a:lnTo>
                  <a:pt x="1806361" y="1353530"/>
                </a:lnTo>
                <a:lnTo>
                  <a:pt x="1815519" y="1403000"/>
                </a:lnTo>
                <a:lnTo>
                  <a:pt x="1823510" y="1453352"/>
                </a:lnTo>
                <a:lnTo>
                  <a:pt x="1830318" y="1504583"/>
                </a:lnTo>
                <a:lnTo>
                  <a:pt x="1835926" y="1556695"/>
                </a:lnTo>
                <a:lnTo>
                  <a:pt x="1840318" y="1609686"/>
                </a:lnTo>
                <a:lnTo>
                  <a:pt x="1843475" y="1663556"/>
                </a:lnTo>
                <a:lnTo>
                  <a:pt x="1845382" y="1718306"/>
                </a:lnTo>
                <a:lnTo>
                  <a:pt x="1846021" y="1773934"/>
                </a:lnTo>
                <a:lnTo>
                  <a:pt x="1847479" y="3290549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6166449" y="4338935"/>
            <a:ext cx="8620124" cy="49148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 txBox="1"/>
          <p:nvPr>
            <p:ph type="ctrTitle"/>
          </p:nvPr>
        </p:nvSpPr>
        <p:spPr>
          <a:xfrm>
            <a:off x="4746521" y="702294"/>
            <a:ext cx="8794957" cy="1183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>
                <a:solidFill>
                  <a:srgbClr val="17161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4511159" y="1702514"/>
            <a:ext cx="9265681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4511159" y="1702514"/>
            <a:ext cx="9265681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016000" y="3477014"/>
            <a:ext cx="16256001" cy="3422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11159" y="1702514"/>
            <a:ext cx="9265681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11159" y="1702514"/>
            <a:ext cx="9265681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16000" y="3477014"/>
            <a:ext cx="16256001" cy="3422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jpg"/><Relationship Id="rId5" Type="http://schemas.openxmlformats.org/officeDocument/2006/relationships/image" Target="../media/image8.jpg"/><Relationship Id="rId6" Type="http://schemas.openxmlformats.org/officeDocument/2006/relationships/image" Target="../media/image7.jpg"/><Relationship Id="rId7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ctrTitle"/>
          </p:nvPr>
        </p:nvSpPr>
        <p:spPr>
          <a:xfrm>
            <a:off x="4746521" y="702294"/>
            <a:ext cx="8794957" cy="1183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384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happened?</a:t>
            </a:r>
            <a:endParaRPr/>
          </a:p>
        </p:txBody>
      </p:sp>
      <p:sp>
        <p:nvSpPr>
          <p:cNvPr id="62" name="Google Shape;62;p8"/>
          <p:cNvSpPr txBox="1"/>
          <p:nvPr/>
        </p:nvSpPr>
        <p:spPr>
          <a:xfrm>
            <a:off x="4216795" y="2502949"/>
            <a:ext cx="1359344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Cranky Fellas brainstormed while travelling towards venue</a:t>
            </a:r>
            <a:endParaRPr sz="3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0" y="1"/>
            <a:ext cx="11887200" cy="10287000"/>
          </a:xfrm>
          <a:custGeom>
            <a:rect b="b" l="l" r="r" t="t"/>
            <a:pathLst>
              <a:path extrusionOk="0" h="10287000" w="11887200">
                <a:moveTo>
                  <a:pt x="0" y="0"/>
                </a:moveTo>
                <a:lnTo>
                  <a:pt x="11887199" y="0"/>
                </a:lnTo>
                <a:lnTo>
                  <a:pt x="118871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6F4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9289026" y="4816755"/>
            <a:ext cx="2957195" cy="2791460"/>
          </a:xfrm>
          <a:custGeom>
            <a:rect b="b" l="l" r="r" t="t"/>
            <a:pathLst>
              <a:path extrusionOk="0" h="2791459" w="2957195">
                <a:moveTo>
                  <a:pt x="2900127" y="2677322"/>
                </a:moveTo>
                <a:lnTo>
                  <a:pt x="2922001" y="2681800"/>
                </a:lnTo>
                <a:lnTo>
                  <a:pt x="2939977" y="2693968"/>
                </a:lnTo>
                <a:lnTo>
                  <a:pt x="2952155" y="2711930"/>
                </a:lnTo>
                <a:lnTo>
                  <a:pt x="2956636" y="2733787"/>
                </a:lnTo>
                <a:lnTo>
                  <a:pt x="2952155" y="2755644"/>
                </a:lnTo>
                <a:lnTo>
                  <a:pt x="2939977" y="2773606"/>
                </a:lnTo>
                <a:lnTo>
                  <a:pt x="2922001" y="2785775"/>
                </a:lnTo>
                <a:lnTo>
                  <a:pt x="2900127" y="2790253"/>
                </a:lnTo>
                <a:lnTo>
                  <a:pt x="2877803" y="2785775"/>
                </a:lnTo>
                <a:lnTo>
                  <a:pt x="2859877" y="2773606"/>
                </a:lnTo>
                <a:lnTo>
                  <a:pt x="2847948" y="2755644"/>
                </a:lnTo>
                <a:lnTo>
                  <a:pt x="2843617" y="2733787"/>
                </a:lnTo>
                <a:lnTo>
                  <a:pt x="2848098" y="2711930"/>
                </a:lnTo>
                <a:lnTo>
                  <a:pt x="2860276" y="2693968"/>
                </a:lnTo>
                <a:lnTo>
                  <a:pt x="2878252" y="2681800"/>
                </a:lnTo>
                <a:lnTo>
                  <a:pt x="2900127" y="2677322"/>
                </a:lnTo>
                <a:close/>
              </a:path>
              <a:path extrusionOk="0" h="2791459" w="2957195">
                <a:moveTo>
                  <a:pt x="2188956" y="2678387"/>
                </a:moveTo>
                <a:lnTo>
                  <a:pt x="2210830" y="2682865"/>
                </a:lnTo>
                <a:lnTo>
                  <a:pt x="2228806" y="2695034"/>
                </a:lnTo>
                <a:lnTo>
                  <a:pt x="2240984" y="2712995"/>
                </a:lnTo>
                <a:lnTo>
                  <a:pt x="2245466" y="2734853"/>
                </a:lnTo>
                <a:lnTo>
                  <a:pt x="2240984" y="2756710"/>
                </a:lnTo>
                <a:lnTo>
                  <a:pt x="2228806" y="2774671"/>
                </a:lnTo>
                <a:lnTo>
                  <a:pt x="2210830" y="2786840"/>
                </a:lnTo>
                <a:lnTo>
                  <a:pt x="2188956" y="2791318"/>
                </a:lnTo>
                <a:lnTo>
                  <a:pt x="2167081" y="2786840"/>
                </a:lnTo>
                <a:lnTo>
                  <a:pt x="2149106" y="2774671"/>
                </a:lnTo>
                <a:lnTo>
                  <a:pt x="2136927" y="2756710"/>
                </a:lnTo>
                <a:lnTo>
                  <a:pt x="2132446" y="2734853"/>
                </a:lnTo>
                <a:lnTo>
                  <a:pt x="2136927" y="2712995"/>
                </a:lnTo>
                <a:lnTo>
                  <a:pt x="2149106" y="2695034"/>
                </a:lnTo>
                <a:lnTo>
                  <a:pt x="2167081" y="2682865"/>
                </a:lnTo>
                <a:lnTo>
                  <a:pt x="2188956" y="2678387"/>
                </a:lnTo>
                <a:close/>
              </a:path>
              <a:path extrusionOk="0" h="2791459" w="2957195">
                <a:moveTo>
                  <a:pt x="1478851" y="2678387"/>
                </a:moveTo>
                <a:lnTo>
                  <a:pt x="1500725" y="2682865"/>
                </a:lnTo>
                <a:lnTo>
                  <a:pt x="1518701" y="2695034"/>
                </a:lnTo>
                <a:lnTo>
                  <a:pt x="1530879" y="2712995"/>
                </a:lnTo>
                <a:lnTo>
                  <a:pt x="1535361" y="2734853"/>
                </a:lnTo>
                <a:lnTo>
                  <a:pt x="1530879" y="2756710"/>
                </a:lnTo>
                <a:lnTo>
                  <a:pt x="1518701" y="2774671"/>
                </a:lnTo>
                <a:lnTo>
                  <a:pt x="1500725" y="2786840"/>
                </a:lnTo>
                <a:lnTo>
                  <a:pt x="1478851" y="2791318"/>
                </a:lnTo>
                <a:lnTo>
                  <a:pt x="1456527" y="2786840"/>
                </a:lnTo>
                <a:lnTo>
                  <a:pt x="1438601" y="2774671"/>
                </a:lnTo>
                <a:lnTo>
                  <a:pt x="1426673" y="2756710"/>
                </a:lnTo>
                <a:lnTo>
                  <a:pt x="1422341" y="2734853"/>
                </a:lnTo>
                <a:lnTo>
                  <a:pt x="1426822" y="2712995"/>
                </a:lnTo>
                <a:lnTo>
                  <a:pt x="1439001" y="2695034"/>
                </a:lnTo>
                <a:lnTo>
                  <a:pt x="1456977" y="2682865"/>
                </a:lnTo>
                <a:lnTo>
                  <a:pt x="1478851" y="2678387"/>
                </a:lnTo>
                <a:close/>
              </a:path>
              <a:path extrusionOk="0" h="2791459" w="2957195">
                <a:moveTo>
                  <a:pt x="767680" y="2678387"/>
                </a:moveTo>
                <a:lnTo>
                  <a:pt x="789554" y="2682865"/>
                </a:lnTo>
                <a:lnTo>
                  <a:pt x="807530" y="2695034"/>
                </a:lnTo>
                <a:lnTo>
                  <a:pt x="819708" y="2712995"/>
                </a:lnTo>
                <a:lnTo>
                  <a:pt x="824190" y="2734853"/>
                </a:lnTo>
                <a:lnTo>
                  <a:pt x="819708" y="2756710"/>
                </a:lnTo>
                <a:lnTo>
                  <a:pt x="807530" y="2774671"/>
                </a:lnTo>
                <a:lnTo>
                  <a:pt x="789554" y="2786840"/>
                </a:lnTo>
                <a:lnTo>
                  <a:pt x="767680" y="2791318"/>
                </a:lnTo>
                <a:lnTo>
                  <a:pt x="745806" y="2786840"/>
                </a:lnTo>
                <a:lnTo>
                  <a:pt x="727830" y="2774671"/>
                </a:lnTo>
                <a:lnTo>
                  <a:pt x="715652" y="2756710"/>
                </a:lnTo>
                <a:lnTo>
                  <a:pt x="711170" y="2734853"/>
                </a:lnTo>
                <a:lnTo>
                  <a:pt x="715652" y="2712995"/>
                </a:lnTo>
                <a:lnTo>
                  <a:pt x="727830" y="2695034"/>
                </a:lnTo>
                <a:lnTo>
                  <a:pt x="745806" y="2682865"/>
                </a:lnTo>
                <a:lnTo>
                  <a:pt x="767680" y="2678387"/>
                </a:lnTo>
                <a:close/>
              </a:path>
              <a:path extrusionOk="0" h="2791459" w="2957195">
                <a:moveTo>
                  <a:pt x="57575" y="2677322"/>
                </a:moveTo>
                <a:lnTo>
                  <a:pt x="79449" y="2681800"/>
                </a:lnTo>
                <a:lnTo>
                  <a:pt x="97425" y="2693968"/>
                </a:lnTo>
                <a:lnTo>
                  <a:pt x="109604" y="2711930"/>
                </a:lnTo>
                <a:lnTo>
                  <a:pt x="114085" y="2733787"/>
                </a:lnTo>
                <a:lnTo>
                  <a:pt x="109604" y="2755644"/>
                </a:lnTo>
                <a:lnTo>
                  <a:pt x="97425" y="2773606"/>
                </a:lnTo>
                <a:lnTo>
                  <a:pt x="79449" y="2785775"/>
                </a:lnTo>
                <a:lnTo>
                  <a:pt x="57575" y="2790253"/>
                </a:lnTo>
                <a:lnTo>
                  <a:pt x="35701" y="2785775"/>
                </a:lnTo>
                <a:lnTo>
                  <a:pt x="17725" y="2773606"/>
                </a:lnTo>
                <a:lnTo>
                  <a:pt x="5547" y="2755644"/>
                </a:lnTo>
                <a:lnTo>
                  <a:pt x="1066" y="2733787"/>
                </a:lnTo>
                <a:lnTo>
                  <a:pt x="5547" y="2711930"/>
                </a:lnTo>
                <a:lnTo>
                  <a:pt x="17725" y="2693968"/>
                </a:lnTo>
                <a:lnTo>
                  <a:pt x="35701" y="2681800"/>
                </a:lnTo>
                <a:lnTo>
                  <a:pt x="57575" y="2677322"/>
                </a:lnTo>
                <a:close/>
              </a:path>
              <a:path extrusionOk="0" h="2791459" w="2957195">
                <a:moveTo>
                  <a:pt x="2900127" y="2136104"/>
                </a:moveTo>
                <a:close/>
              </a:path>
              <a:path extrusionOk="0" h="2791459" w="2957195">
                <a:moveTo>
                  <a:pt x="2900127" y="2023173"/>
                </a:moveTo>
                <a:lnTo>
                  <a:pt x="2922001" y="2027651"/>
                </a:lnTo>
                <a:lnTo>
                  <a:pt x="2939977" y="2039819"/>
                </a:lnTo>
                <a:lnTo>
                  <a:pt x="2952155" y="2057781"/>
                </a:lnTo>
                <a:lnTo>
                  <a:pt x="2956637" y="2079638"/>
                </a:lnTo>
                <a:lnTo>
                  <a:pt x="2952155" y="2101496"/>
                </a:lnTo>
                <a:lnTo>
                  <a:pt x="2939977" y="2119457"/>
                </a:lnTo>
                <a:lnTo>
                  <a:pt x="2922001" y="2131626"/>
                </a:lnTo>
                <a:lnTo>
                  <a:pt x="2900127" y="2136104"/>
                </a:lnTo>
                <a:lnTo>
                  <a:pt x="2877653" y="2131626"/>
                </a:lnTo>
                <a:lnTo>
                  <a:pt x="2859477" y="2119457"/>
                </a:lnTo>
                <a:lnTo>
                  <a:pt x="2847499" y="2101496"/>
                </a:lnTo>
                <a:lnTo>
                  <a:pt x="2843617" y="2079638"/>
                </a:lnTo>
                <a:lnTo>
                  <a:pt x="2848098" y="2057781"/>
                </a:lnTo>
                <a:lnTo>
                  <a:pt x="2860277" y="2039819"/>
                </a:lnTo>
                <a:lnTo>
                  <a:pt x="2878253" y="2027651"/>
                </a:lnTo>
                <a:lnTo>
                  <a:pt x="2900127" y="2023173"/>
                </a:lnTo>
                <a:close/>
              </a:path>
              <a:path extrusionOk="0" h="2791459" w="2957195">
                <a:moveTo>
                  <a:pt x="2188956" y="2023173"/>
                </a:moveTo>
                <a:lnTo>
                  <a:pt x="2210830" y="2027651"/>
                </a:lnTo>
                <a:lnTo>
                  <a:pt x="2228806" y="2039819"/>
                </a:lnTo>
                <a:lnTo>
                  <a:pt x="2240984" y="2057781"/>
                </a:lnTo>
                <a:lnTo>
                  <a:pt x="2245466" y="2079638"/>
                </a:lnTo>
                <a:lnTo>
                  <a:pt x="2240984" y="2101496"/>
                </a:lnTo>
                <a:lnTo>
                  <a:pt x="2228806" y="2119457"/>
                </a:lnTo>
                <a:lnTo>
                  <a:pt x="2210830" y="2131626"/>
                </a:lnTo>
                <a:lnTo>
                  <a:pt x="2188956" y="2136104"/>
                </a:lnTo>
                <a:lnTo>
                  <a:pt x="2167082" y="2131626"/>
                </a:lnTo>
                <a:lnTo>
                  <a:pt x="2149106" y="2119457"/>
                </a:lnTo>
                <a:lnTo>
                  <a:pt x="2136927" y="2101496"/>
                </a:lnTo>
                <a:lnTo>
                  <a:pt x="2132446" y="2079638"/>
                </a:lnTo>
                <a:lnTo>
                  <a:pt x="2136927" y="2057781"/>
                </a:lnTo>
                <a:lnTo>
                  <a:pt x="2149106" y="2039819"/>
                </a:lnTo>
                <a:lnTo>
                  <a:pt x="2167082" y="2027651"/>
                </a:lnTo>
                <a:lnTo>
                  <a:pt x="2188956" y="2023173"/>
                </a:lnTo>
                <a:close/>
              </a:path>
              <a:path extrusionOk="0" h="2791459" w="2957195">
                <a:moveTo>
                  <a:pt x="1478851" y="2023173"/>
                </a:moveTo>
                <a:lnTo>
                  <a:pt x="1500725" y="2027651"/>
                </a:lnTo>
                <a:lnTo>
                  <a:pt x="1518701" y="2039819"/>
                </a:lnTo>
                <a:lnTo>
                  <a:pt x="1530880" y="2057781"/>
                </a:lnTo>
                <a:lnTo>
                  <a:pt x="1535361" y="2079638"/>
                </a:lnTo>
                <a:lnTo>
                  <a:pt x="1530880" y="2101496"/>
                </a:lnTo>
                <a:lnTo>
                  <a:pt x="1518701" y="2119457"/>
                </a:lnTo>
                <a:lnTo>
                  <a:pt x="1500725" y="2131626"/>
                </a:lnTo>
                <a:lnTo>
                  <a:pt x="1478851" y="2136104"/>
                </a:lnTo>
                <a:lnTo>
                  <a:pt x="1456377" y="2131626"/>
                </a:lnTo>
                <a:lnTo>
                  <a:pt x="1438201" y="2119457"/>
                </a:lnTo>
                <a:lnTo>
                  <a:pt x="1426223" y="2101496"/>
                </a:lnTo>
                <a:lnTo>
                  <a:pt x="1422341" y="2079638"/>
                </a:lnTo>
                <a:lnTo>
                  <a:pt x="1426823" y="2057781"/>
                </a:lnTo>
                <a:lnTo>
                  <a:pt x="1439001" y="2039819"/>
                </a:lnTo>
                <a:lnTo>
                  <a:pt x="1456977" y="2027651"/>
                </a:lnTo>
                <a:lnTo>
                  <a:pt x="1478851" y="2023173"/>
                </a:lnTo>
                <a:close/>
              </a:path>
              <a:path extrusionOk="0" h="2791459" w="2957195">
                <a:moveTo>
                  <a:pt x="767680" y="2023173"/>
                </a:moveTo>
                <a:lnTo>
                  <a:pt x="789555" y="2027651"/>
                </a:lnTo>
                <a:lnTo>
                  <a:pt x="807530" y="2039819"/>
                </a:lnTo>
                <a:lnTo>
                  <a:pt x="819709" y="2057781"/>
                </a:lnTo>
                <a:lnTo>
                  <a:pt x="824190" y="2079638"/>
                </a:lnTo>
                <a:lnTo>
                  <a:pt x="819709" y="2101496"/>
                </a:lnTo>
                <a:lnTo>
                  <a:pt x="807530" y="2119457"/>
                </a:lnTo>
                <a:lnTo>
                  <a:pt x="789554" y="2131626"/>
                </a:lnTo>
                <a:lnTo>
                  <a:pt x="767680" y="2136104"/>
                </a:lnTo>
                <a:lnTo>
                  <a:pt x="745356" y="2131626"/>
                </a:lnTo>
                <a:lnTo>
                  <a:pt x="727430" y="2119457"/>
                </a:lnTo>
                <a:lnTo>
                  <a:pt x="715502" y="2101496"/>
                </a:lnTo>
                <a:lnTo>
                  <a:pt x="711170" y="2079638"/>
                </a:lnTo>
                <a:lnTo>
                  <a:pt x="715652" y="2057781"/>
                </a:lnTo>
                <a:lnTo>
                  <a:pt x="727830" y="2039819"/>
                </a:lnTo>
                <a:lnTo>
                  <a:pt x="745806" y="2027651"/>
                </a:lnTo>
                <a:lnTo>
                  <a:pt x="767680" y="2023173"/>
                </a:lnTo>
                <a:close/>
              </a:path>
              <a:path extrusionOk="0" h="2791459" w="2957195">
                <a:moveTo>
                  <a:pt x="56509" y="2023173"/>
                </a:moveTo>
                <a:lnTo>
                  <a:pt x="78383" y="2027651"/>
                </a:lnTo>
                <a:lnTo>
                  <a:pt x="96359" y="2039819"/>
                </a:lnTo>
                <a:lnTo>
                  <a:pt x="108538" y="2057781"/>
                </a:lnTo>
                <a:lnTo>
                  <a:pt x="113019" y="2079638"/>
                </a:lnTo>
                <a:lnTo>
                  <a:pt x="108538" y="2101496"/>
                </a:lnTo>
                <a:lnTo>
                  <a:pt x="96359" y="2119457"/>
                </a:lnTo>
                <a:lnTo>
                  <a:pt x="78383" y="2131626"/>
                </a:lnTo>
                <a:lnTo>
                  <a:pt x="56509" y="2136104"/>
                </a:lnTo>
                <a:lnTo>
                  <a:pt x="34635" y="2131626"/>
                </a:lnTo>
                <a:lnTo>
                  <a:pt x="16659" y="2119457"/>
                </a:lnTo>
                <a:lnTo>
                  <a:pt x="4481" y="2101496"/>
                </a:lnTo>
                <a:lnTo>
                  <a:pt x="0" y="2079638"/>
                </a:lnTo>
                <a:lnTo>
                  <a:pt x="4481" y="2057781"/>
                </a:lnTo>
                <a:lnTo>
                  <a:pt x="16659" y="2039819"/>
                </a:lnTo>
                <a:lnTo>
                  <a:pt x="34635" y="2027651"/>
                </a:lnTo>
                <a:lnTo>
                  <a:pt x="56509" y="2023173"/>
                </a:lnTo>
                <a:close/>
              </a:path>
              <a:path extrusionOk="0" h="2791459" w="2957195">
                <a:moveTo>
                  <a:pt x="2900127" y="1461713"/>
                </a:moveTo>
                <a:close/>
              </a:path>
              <a:path extrusionOk="0" h="2791459" w="2957195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6" y="1383390"/>
                </a:lnTo>
                <a:lnTo>
                  <a:pt x="2956637" y="1405247"/>
                </a:lnTo>
                <a:lnTo>
                  <a:pt x="2952156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9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extrusionOk="0" h="2791459" w="2957195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5" y="1383390"/>
                </a:lnTo>
                <a:lnTo>
                  <a:pt x="2245466" y="1405247"/>
                </a:lnTo>
                <a:lnTo>
                  <a:pt x="2240985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8" y="1427104"/>
                </a:lnTo>
                <a:lnTo>
                  <a:pt x="2132446" y="1405247"/>
                </a:lnTo>
                <a:lnTo>
                  <a:pt x="2136928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extrusionOk="0" h="2791459" w="2957195">
                <a:moveTo>
                  <a:pt x="1477785" y="1348782"/>
                </a:moveTo>
                <a:lnTo>
                  <a:pt x="1499660" y="1353260"/>
                </a:lnTo>
                <a:lnTo>
                  <a:pt x="1517635" y="1365428"/>
                </a:lnTo>
                <a:lnTo>
                  <a:pt x="1529814" y="1383390"/>
                </a:lnTo>
                <a:lnTo>
                  <a:pt x="1534295" y="1405247"/>
                </a:lnTo>
                <a:lnTo>
                  <a:pt x="1529814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7" y="1427104"/>
                </a:lnTo>
                <a:lnTo>
                  <a:pt x="1421275" y="1405247"/>
                </a:lnTo>
                <a:lnTo>
                  <a:pt x="1425757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extrusionOk="0" h="2791459" w="2957195">
                <a:moveTo>
                  <a:pt x="767680" y="1348782"/>
                </a:moveTo>
                <a:lnTo>
                  <a:pt x="789555" y="1353260"/>
                </a:lnTo>
                <a:lnTo>
                  <a:pt x="807531" y="1365428"/>
                </a:lnTo>
                <a:lnTo>
                  <a:pt x="819709" y="1383390"/>
                </a:lnTo>
                <a:lnTo>
                  <a:pt x="824190" y="1405247"/>
                </a:lnTo>
                <a:lnTo>
                  <a:pt x="819709" y="1427104"/>
                </a:lnTo>
                <a:lnTo>
                  <a:pt x="807530" y="1445066"/>
                </a:lnTo>
                <a:lnTo>
                  <a:pt x="789555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1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extrusionOk="0" h="2791459" w="2957195">
                <a:moveTo>
                  <a:pt x="56510" y="1348782"/>
                </a:moveTo>
                <a:lnTo>
                  <a:pt x="78384" y="1353260"/>
                </a:lnTo>
                <a:lnTo>
                  <a:pt x="96360" y="1365428"/>
                </a:lnTo>
                <a:lnTo>
                  <a:pt x="108538" y="1383390"/>
                </a:lnTo>
                <a:lnTo>
                  <a:pt x="113019" y="1405247"/>
                </a:lnTo>
                <a:lnTo>
                  <a:pt x="108538" y="1427104"/>
                </a:lnTo>
                <a:lnTo>
                  <a:pt x="96360" y="1445066"/>
                </a:lnTo>
                <a:lnTo>
                  <a:pt x="78384" y="1457235"/>
                </a:lnTo>
                <a:lnTo>
                  <a:pt x="56510" y="1461713"/>
                </a:lnTo>
                <a:lnTo>
                  <a:pt x="34635" y="1457235"/>
                </a:lnTo>
                <a:lnTo>
                  <a:pt x="16660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60" y="1365428"/>
                </a:lnTo>
                <a:lnTo>
                  <a:pt x="34635" y="1353260"/>
                </a:lnTo>
                <a:lnTo>
                  <a:pt x="56510" y="1348782"/>
                </a:lnTo>
                <a:close/>
              </a:path>
              <a:path extrusionOk="0" h="2791459" w="2957195">
                <a:moveTo>
                  <a:pt x="2899061" y="806499"/>
                </a:moveTo>
                <a:close/>
              </a:path>
              <a:path extrusionOk="0" h="2791459" w="2957195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90" y="728176"/>
                </a:lnTo>
                <a:lnTo>
                  <a:pt x="2955571" y="750033"/>
                </a:lnTo>
                <a:lnTo>
                  <a:pt x="2951090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3" y="771890"/>
                </a:lnTo>
                <a:lnTo>
                  <a:pt x="2842551" y="750033"/>
                </a:lnTo>
                <a:lnTo>
                  <a:pt x="2847033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extrusionOk="0" h="2791459" w="2957195">
                <a:moveTo>
                  <a:pt x="2188956" y="693567"/>
                </a:moveTo>
                <a:lnTo>
                  <a:pt x="2210831" y="698045"/>
                </a:lnTo>
                <a:lnTo>
                  <a:pt x="2228807" y="710214"/>
                </a:lnTo>
                <a:lnTo>
                  <a:pt x="2240985" y="728176"/>
                </a:lnTo>
                <a:lnTo>
                  <a:pt x="2245466" y="750033"/>
                </a:lnTo>
                <a:lnTo>
                  <a:pt x="2240985" y="771890"/>
                </a:lnTo>
                <a:lnTo>
                  <a:pt x="2228807" y="789852"/>
                </a:lnTo>
                <a:lnTo>
                  <a:pt x="2210831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7" y="789852"/>
                </a:lnTo>
                <a:lnTo>
                  <a:pt x="2136778" y="771890"/>
                </a:lnTo>
                <a:lnTo>
                  <a:pt x="2132447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extrusionOk="0" h="2791459" w="2957195">
                <a:moveTo>
                  <a:pt x="1477786" y="693567"/>
                </a:moveTo>
                <a:lnTo>
                  <a:pt x="1499660" y="698045"/>
                </a:lnTo>
                <a:lnTo>
                  <a:pt x="1517636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6" y="789852"/>
                </a:lnTo>
                <a:lnTo>
                  <a:pt x="1499660" y="802021"/>
                </a:lnTo>
                <a:lnTo>
                  <a:pt x="1477786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6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6" y="693567"/>
                </a:lnTo>
                <a:close/>
              </a:path>
              <a:path extrusionOk="0" h="2791459" w="2957195">
                <a:moveTo>
                  <a:pt x="767681" y="693567"/>
                </a:moveTo>
                <a:lnTo>
                  <a:pt x="789555" y="698045"/>
                </a:lnTo>
                <a:lnTo>
                  <a:pt x="807531" y="710214"/>
                </a:lnTo>
                <a:lnTo>
                  <a:pt x="819709" y="728176"/>
                </a:lnTo>
                <a:lnTo>
                  <a:pt x="824191" y="750033"/>
                </a:lnTo>
                <a:lnTo>
                  <a:pt x="819709" y="771890"/>
                </a:lnTo>
                <a:lnTo>
                  <a:pt x="807531" y="789852"/>
                </a:lnTo>
                <a:lnTo>
                  <a:pt x="789555" y="802021"/>
                </a:lnTo>
                <a:lnTo>
                  <a:pt x="767681" y="806499"/>
                </a:lnTo>
                <a:lnTo>
                  <a:pt x="745207" y="802021"/>
                </a:lnTo>
                <a:lnTo>
                  <a:pt x="727031" y="789852"/>
                </a:lnTo>
                <a:lnTo>
                  <a:pt x="715053" y="771890"/>
                </a:lnTo>
                <a:lnTo>
                  <a:pt x="711171" y="750033"/>
                </a:lnTo>
                <a:lnTo>
                  <a:pt x="715652" y="728176"/>
                </a:lnTo>
                <a:lnTo>
                  <a:pt x="727831" y="710214"/>
                </a:lnTo>
                <a:lnTo>
                  <a:pt x="745806" y="698045"/>
                </a:lnTo>
                <a:lnTo>
                  <a:pt x="767681" y="693567"/>
                </a:lnTo>
                <a:close/>
              </a:path>
              <a:path extrusionOk="0" h="2791459" w="2957195">
                <a:moveTo>
                  <a:pt x="56510" y="693567"/>
                </a:moveTo>
                <a:lnTo>
                  <a:pt x="78384" y="698045"/>
                </a:lnTo>
                <a:lnTo>
                  <a:pt x="96360" y="710214"/>
                </a:lnTo>
                <a:lnTo>
                  <a:pt x="108538" y="728176"/>
                </a:lnTo>
                <a:lnTo>
                  <a:pt x="113019" y="750033"/>
                </a:lnTo>
                <a:lnTo>
                  <a:pt x="108538" y="771890"/>
                </a:lnTo>
                <a:lnTo>
                  <a:pt x="96360" y="789852"/>
                </a:lnTo>
                <a:lnTo>
                  <a:pt x="78384" y="802021"/>
                </a:lnTo>
                <a:lnTo>
                  <a:pt x="56510" y="806499"/>
                </a:lnTo>
                <a:lnTo>
                  <a:pt x="34635" y="802021"/>
                </a:lnTo>
                <a:lnTo>
                  <a:pt x="16660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60" y="710214"/>
                </a:lnTo>
                <a:lnTo>
                  <a:pt x="34635" y="698045"/>
                </a:lnTo>
                <a:lnTo>
                  <a:pt x="56510" y="693567"/>
                </a:lnTo>
                <a:close/>
              </a:path>
              <a:path extrusionOk="0" h="2791459" w="2957195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90" y="34608"/>
                </a:lnTo>
                <a:lnTo>
                  <a:pt x="2955571" y="56465"/>
                </a:lnTo>
                <a:lnTo>
                  <a:pt x="2951090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1" y="112931"/>
                </a:lnTo>
                <a:lnTo>
                  <a:pt x="2877187" y="108453"/>
                </a:lnTo>
                <a:lnTo>
                  <a:pt x="2859211" y="96284"/>
                </a:lnTo>
                <a:lnTo>
                  <a:pt x="2847033" y="78322"/>
                </a:lnTo>
                <a:lnTo>
                  <a:pt x="2842551" y="56465"/>
                </a:lnTo>
                <a:lnTo>
                  <a:pt x="2847033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extrusionOk="0" h="2791459" w="2957195">
                <a:moveTo>
                  <a:pt x="2188956" y="0"/>
                </a:moveTo>
                <a:lnTo>
                  <a:pt x="2210831" y="4477"/>
                </a:lnTo>
                <a:lnTo>
                  <a:pt x="2228807" y="16646"/>
                </a:lnTo>
                <a:lnTo>
                  <a:pt x="2240985" y="34608"/>
                </a:lnTo>
                <a:lnTo>
                  <a:pt x="2245466" y="56465"/>
                </a:lnTo>
                <a:lnTo>
                  <a:pt x="2240985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7" y="96284"/>
                </a:lnTo>
                <a:lnTo>
                  <a:pt x="2136328" y="78322"/>
                </a:lnTo>
                <a:lnTo>
                  <a:pt x="2132447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extrusionOk="0" h="2791459" w="2957195">
                <a:moveTo>
                  <a:pt x="1477786" y="0"/>
                </a:moveTo>
                <a:lnTo>
                  <a:pt x="1499660" y="4477"/>
                </a:lnTo>
                <a:lnTo>
                  <a:pt x="1517636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6" y="96284"/>
                </a:lnTo>
                <a:lnTo>
                  <a:pt x="1499659" y="108453"/>
                </a:lnTo>
                <a:lnTo>
                  <a:pt x="1477786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6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6" y="0"/>
                </a:lnTo>
                <a:close/>
              </a:path>
              <a:path extrusionOk="0" h="2791459" w="2957195">
                <a:moveTo>
                  <a:pt x="767681" y="0"/>
                </a:moveTo>
                <a:lnTo>
                  <a:pt x="789555" y="4477"/>
                </a:lnTo>
                <a:lnTo>
                  <a:pt x="807531" y="16646"/>
                </a:lnTo>
                <a:lnTo>
                  <a:pt x="819709" y="34608"/>
                </a:lnTo>
                <a:lnTo>
                  <a:pt x="824191" y="56465"/>
                </a:lnTo>
                <a:lnTo>
                  <a:pt x="819709" y="78322"/>
                </a:lnTo>
                <a:lnTo>
                  <a:pt x="807531" y="96284"/>
                </a:lnTo>
                <a:lnTo>
                  <a:pt x="789555" y="108453"/>
                </a:lnTo>
                <a:lnTo>
                  <a:pt x="767681" y="112931"/>
                </a:lnTo>
                <a:lnTo>
                  <a:pt x="745207" y="108453"/>
                </a:lnTo>
                <a:lnTo>
                  <a:pt x="727031" y="96284"/>
                </a:lnTo>
                <a:lnTo>
                  <a:pt x="715053" y="78322"/>
                </a:lnTo>
                <a:lnTo>
                  <a:pt x="711171" y="56465"/>
                </a:lnTo>
                <a:lnTo>
                  <a:pt x="715652" y="34608"/>
                </a:lnTo>
                <a:lnTo>
                  <a:pt x="727831" y="16646"/>
                </a:lnTo>
                <a:lnTo>
                  <a:pt x="745806" y="4477"/>
                </a:lnTo>
                <a:lnTo>
                  <a:pt x="767681" y="0"/>
                </a:lnTo>
                <a:close/>
              </a:path>
              <a:path extrusionOk="0" h="2791459" w="2957195">
                <a:moveTo>
                  <a:pt x="56510" y="0"/>
                </a:moveTo>
                <a:lnTo>
                  <a:pt x="78384" y="4477"/>
                </a:lnTo>
                <a:lnTo>
                  <a:pt x="96360" y="16646"/>
                </a:lnTo>
                <a:lnTo>
                  <a:pt x="108538" y="34608"/>
                </a:lnTo>
                <a:lnTo>
                  <a:pt x="113019" y="56465"/>
                </a:lnTo>
                <a:lnTo>
                  <a:pt x="108538" y="78322"/>
                </a:lnTo>
                <a:lnTo>
                  <a:pt x="96360" y="96284"/>
                </a:lnTo>
                <a:lnTo>
                  <a:pt x="78383" y="108453"/>
                </a:lnTo>
                <a:lnTo>
                  <a:pt x="56510" y="112931"/>
                </a:lnTo>
                <a:lnTo>
                  <a:pt x="34635" y="108453"/>
                </a:lnTo>
                <a:lnTo>
                  <a:pt x="16660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60" y="16646"/>
                </a:lnTo>
                <a:lnTo>
                  <a:pt x="34635" y="4477"/>
                </a:lnTo>
                <a:lnTo>
                  <a:pt x="5651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9289026" y="1420721"/>
            <a:ext cx="2957195" cy="2791460"/>
          </a:xfrm>
          <a:custGeom>
            <a:rect b="b" l="l" r="r" t="t"/>
            <a:pathLst>
              <a:path extrusionOk="0" h="2791460" w="2957195">
                <a:moveTo>
                  <a:pt x="2900127" y="2677322"/>
                </a:moveTo>
                <a:lnTo>
                  <a:pt x="2922001" y="2681800"/>
                </a:lnTo>
                <a:lnTo>
                  <a:pt x="2939977" y="2693968"/>
                </a:lnTo>
                <a:lnTo>
                  <a:pt x="2952155" y="2711930"/>
                </a:lnTo>
                <a:lnTo>
                  <a:pt x="2956636" y="2733787"/>
                </a:lnTo>
                <a:lnTo>
                  <a:pt x="2952155" y="2755644"/>
                </a:lnTo>
                <a:lnTo>
                  <a:pt x="2939977" y="2773606"/>
                </a:lnTo>
                <a:lnTo>
                  <a:pt x="2922001" y="2785775"/>
                </a:lnTo>
                <a:lnTo>
                  <a:pt x="2900127" y="2790253"/>
                </a:lnTo>
                <a:lnTo>
                  <a:pt x="2877803" y="2785775"/>
                </a:lnTo>
                <a:lnTo>
                  <a:pt x="2859877" y="2773606"/>
                </a:lnTo>
                <a:lnTo>
                  <a:pt x="2847948" y="2755644"/>
                </a:lnTo>
                <a:lnTo>
                  <a:pt x="2843617" y="2733787"/>
                </a:lnTo>
                <a:lnTo>
                  <a:pt x="2848098" y="2711930"/>
                </a:lnTo>
                <a:lnTo>
                  <a:pt x="2860276" y="2693968"/>
                </a:lnTo>
                <a:lnTo>
                  <a:pt x="2878252" y="2681800"/>
                </a:lnTo>
                <a:lnTo>
                  <a:pt x="2900127" y="2677322"/>
                </a:lnTo>
                <a:close/>
              </a:path>
              <a:path extrusionOk="0" h="2791460" w="2957195">
                <a:moveTo>
                  <a:pt x="2188956" y="2678387"/>
                </a:moveTo>
                <a:lnTo>
                  <a:pt x="2210830" y="2682865"/>
                </a:lnTo>
                <a:lnTo>
                  <a:pt x="2228806" y="2695034"/>
                </a:lnTo>
                <a:lnTo>
                  <a:pt x="2240984" y="2712995"/>
                </a:lnTo>
                <a:lnTo>
                  <a:pt x="2245466" y="2734853"/>
                </a:lnTo>
                <a:lnTo>
                  <a:pt x="2240984" y="2756710"/>
                </a:lnTo>
                <a:lnTo>
                  <a:pt x="2228806" y="2774671"/>
                </a:lnTo>
                <a:lnTo>
                  <a:pt x="2210830" y="2786840"/>
                </a:lnTo>
                <a:lnTo>
                  <a:pt x="2188956" y="2791318"/>
                </a:lnTo>
                <a:lnTo>
                  <a:pt x="2167081" y="2786840"/>
                </a:lnTo>
                <a:lnTo>
                  <a:pt x="2149106" y="2774671"/>
                </a:lnTo>
                <a:lnTo>
                  <a:pt x="2136927" y="2756710"/>
                </a:lnTo>
                <a:lnTo>
                  <a:pt x="2132446" y="2734853"/>
                </a:lnTo>
                <a:lnTo>
                  <a:pt x="2136927" y="2712995"/>
                </a:lnTo>
                <a:lnTo>
                  <a:pt x="2149106" y="2695034"/>
                </a:lnTo>
                <a:lnTo>
                  <a:pt x="2167081" y="2682865"/>
                </a:lnTo>
                <a:lnTo>
                  <a:pt x="2188956" y="2678387"/>
                </a:lnTo>
                <a:close/>
              </a:path>
              <a:path extrusionOk="0" h="2791460" w="2957195">
                <a:moveTo>
                  <a:pt x="1478851" y="2678387"/>
                </a:moveTo>
                <a:lnTo>
                  <a:pt x="1500725" y="2682865"/>
                </a:lnTo>
                <a:lnTo>
                  <a:pt x="1518701" y="2695034"/>
                </a:lnTo>
                <a:lnTo>
                  <a:pt x="1530879" y="2712995"/>
                </a:lnTo>
                <a:lnTo>
                  <a:pt x="1535361" y="2734853"/>
                </a:lnTo>
                <a:lnTo>
                  <a:pt x="1530879" y="2756710"/>
                </a:lnTo>
                <a:lnTo>
                  <a:pt x="1518701" y="2774671"/>
                </a:lnTo>
                <a:lnTo>
                  <a:pt x="1500725" y="2786840"/>
                </a:lnTo>
                <a:lnTo>
                  <a:pt x="1478851" y="2791318"/>
                </a:lnTo>
                <a:lnTo>
                  <a:pt x="1456527" y="2786840"/>
                </a:lnTo>
                <a:lnTo>
                  <a:pt x="1438601" y="2774671"/>
                </a:lnTo>
                <a:lnTo>
                  <a:pt x="1426673" y="2756710"/>
                </a:lnTo>
                <a:lnTo>
                  <a:pt x="1422341" y="2734853"/>
                </a:lnTo>
                <a:lnTo>
                  <a:pt x="1426822" y="2712995"/>
                </a:lnTo>
                <a:lnTo>
                  <a:pt x="1439001" y="2695034"/>
                </a:lnTo>
                <a:lnTo>
                  <a:pt x="1456977" y="2682865"/>
                </a:lnTo>
                <a:lnTo>
                  <a:pt x="1478851" y="2678387"/>
                </a:lnTo>
                <a:close/>
              </a:path>
              <a:path extrusionOk="0" h="2791460" w="2957195">
                <a:moveTo>
                  <a:pt x="767680" y="2678387"/>
                </a:moveTo>
                <a:lnTo>
                  <a:pt x="789554" y="2682865"/>
                </a:lnTo>
                <a:lnTo>
                  <a:pt x="807530" y="2695034"/>
                </a:lnTo>
                <a:lnTo>
                  <a:pt x="819708" y="2712995"/>
                </a:lnTo>
                <a:lnTo>
                  <a:pt x="824190" y="2734853"/>
                </a:lnTo>
                <a:lnTo>
                  <a:pt x="819708" y="2756710"/>
                </a:lnTo>
                <a:lnTo>
                  <a:pt x="807530" y="2774671"/>
                </a:lnTo>
                <a:lnTo>
                  <a:pt x="789554" y="2786840"/>
                </a:lnTo>
                <a:lnTo>
                  <a:pt x="767680" y="2791318"/>
                </a:lnTo>
                <a:lnTo>
                  <a:pt x="745806" y="2786840"/>
                </a:lnTo>
                <a:lnTo>
                  <a:pt x="727830" y="2774671"/>
                </a:lnTo>
                <a:lnTo>
                  <a:pt x="715652" y="2756710"/>
                </a:lnTo>
                <a:lnTo>
                  <a:pt x="711170" y="2734853"/>
                </a:lnTo>
                <a:lnTo>
                  <a:pt x="715652" y="2712995"/>
                </a:lnTo>
                <a:lnTo>
                  <a:pt x="727830" y="2695034"/>
                </a:lnTo>
                <a:lnTo>
                  <a:pt x="745806" y="2682865"/>
                </a:lnTo>
                <a:lnTo>
                  <a:pt x="767680" y="2678387"/>
                </a:lnTo>
                <a:close/>
              </a:path>
              <a:path extrusionOk="0" h="2791460" w="2957195">
                <a:moveTo>
                  <a:pt x="57575" y="2677322"/>
                </a:moveTo>
                <a:lnTo>
                  <a:pt x="79449" y="2681800"/>
                </a:lnTo>
                <a:lnTo>
                  <a:pt x="97425" y="2693968"/>
                </a:lnTo>
                <a:lnTo>
                  <a:pt x="109604" y="2711930"/>
                </a:lnTo>
                <a:lnTo>
                  <a:pt x="114085" y="2733787"/>
                </a:lnTo>
                <a:lnTo>
                  <a:pt x="109604" y="2755644"/>
                </a:lnTo>
                <a:lnTo>
                  <a:pt x="97425" y="2773606"/>
                </a:lnTo>
                <a:lnTo>
                  <a:pt x="79449" y="2785775"/>
                </a:lnTo>
                <a:lnTo>
                  <a:pt x="57575" y="2790253"/>
                </a:lnTo>
                <a:lnTo>
                  <a:pt x="35701" y="2785775"/>
                </a:lnTo>
                <a:lnTo>
                  <a:pt x="17725" y="2773606"/>
                </a:lnTo>
                <a:lnTo>
                  <a:pt x="5547" y="2755644"/>
                </a:lnTo>
                <a:lnTo>
                  <a:pt x="1066" y="2733787"/>
                </a:lnTo>
                <a:lnTo>
                  <a:pt x="5547" y="2711930"/>
                </a:lnTo>
                <a:lnTo>
                  <a:pt x="17725" y="2693968"/>
                </a:lnTo>
                <a:lnTo>
                  <a:pt x="35701" y="2681800"/>
                </a:lnTo>
                <a:lnTo>
                  <a:pt x="57575" y="2677322"/>
                </a:lnTo>
                <a:close/>
              </a:path>
              <a:path extrusionOk="0" h="2791460" w="2957195">
                <a:moveTo>
                  <a:pt x="2900127" y="2136104"/>
                </a:moveTo>
                <a:close/>
              </a:path>
              <a:path extrusionOk="0" h="2791460" w="2957195">
                <a:moveTo>
                  <a:pt x="2900127" y="2023173"/>
                </a:moveTo>
                <a:lnTo>
                  <a:pt x="2922001" y="2027651"/>
                </a:lnTo>
                <a:lnTo>
                  <a:pt x="2939977" y="2039819"/>
                </a:lnTo>
                <a:lnTo>
                  <a:pt x="2952155" y="2057781"/>
                </a:lnTo>
                <a:lnTo>
                  <a:pt x="2956637" y="2079638"/>
                </a:lnTo>
                <a:lnTo>
                  <a:pt x="2952155" y="2101496"/>
                </a:lnTo>
                <a:lnTo>
                  <a:pt x="2939977" y="2119457"/>
                </a:lnTo>
                <a:lnTo>
                  <a:pt x="2922001" y="2131626"/>
                </a:lnTo>
                <a:lnTo>
                  <a:pt x="2900127" y="2136104"/>
                </a:lnTo>
                <a:lnTo>
                  <a:pt x="2877653" y="2131626"/>
                </a:lnTo>
                <a:lnTo>
                  <a:pt x="2859477" y="2119457"/>
                </a:lnTo>
                <a:lnTo>
                  <a:pt x="2847499" y="2101496"/>
                </a:lnTo>
                <a:lnTo>
                  <a:pt x="2843617" y="2079638"/>
                </a:lnTo>
                <a:lnTo>
                  <a:pt x="2848098" y="2057781"/>
                </a:lnTo>
                <a:lnTo>
                  <a:pt x="2860277" y="2039819"/>
                </a:lnTo>
                <a:lnTo>
                  <a:pt x="2878253" y="2027651"/>
                </a:lnTo>
                <a:lnTo>
                  <a:pt x="2900127" y="2023173"/>
                </a:lnTo>
                <a:close/>
              </a:path>
              <a:path extrusionOk="0" h="2791460" w="2957195">
                <a:moveTo>
                  <a:pt x="2188956" y="2023173"/>
                </a:moveTo>
                <a:lnTo>
                  <a:pt x="2210830" y="2027651"/>
                </a:lnTo>
                <a:lnTo>
                  <a:pt x="2228806" y="2039819"/>
                </a:lnTo>
                <a:lnTo>
                  <a:pt x="2240984" y="2057781"/>
                </a:lnTo>
                <a:lnTo>
                  <a:pt x="2245466" y="2079638"/>
                </a:lnTo>
                <a:lnTo>
                  <a:pt x="2240984" y="2101496"/>
                </a:lnTo>
                <a:lnTo>
                  <a:pt x="2228806" y="2119457"/>
                </a:lnTo>
                <a:lnTo>
                  <a:pt x="2210830" y="2131626"/>
                </a:lnTo>
                <a:lnTo>
                  <a:pt x="2188956" y="2136104"/>
                </a:lnTo>
                <a:lnTo>
                  <a:pt x="2167082" y="2131626"/>
                </a:lnTo>
                <a:lnTo>
                  <a:pt x="2149106" y="2119457"/>
                </a:lnTo>
                <a:lnTo>
                  <a:pt x="2136927" y="2101496"/>
                </a:lnTo>
                <a:lnTo>
                  <a:pt x="2132446" y="2079638"/>
                </a:lnTo>
                <a:lnTo>
                  <a:pt x="2136927" y="2057781"/>
                </a:lnTo>
                <a:lnTo>
                  <a:pt x="2149106" y="2039819"/>
                </a:lnTo>
                <a:lnTo>
                  <a:pt x="2167082" y="2027651"/>
                </a:lnTo>
                <a:lnTo>
                  <a:pt x="2188956" y="2023173"/>
                </a:lnTo>
                <a:close/>
              </a:path>
              <a:path extrusionOk="0" h="2791460" w="2957195">
                <a:moveTo>
                  <a:pt x="1478851" y="2023173"/>
                </a:moveTo>
                <a:lnTo>
                  <a:pt x="1500725" y="2027651"/>
                </a:lnTo>
                <a:lnTo>
                  <a:pt x="1518701" y="2039819"/>
                </a:lnTo>
                <a:lnTo>
                  <a:pt x="1530880" y="2057781"/>
                </a:lnTo>
                <a:lnTo>
                  <a:pt x="1535361" y="2079638"/>
                </a:lnTo>
                <a:lnTo>
                  <a:pt x="1530880" y="2101496"/>
                </a:lnTo>
                <a:lnTo>
                  <a:pt x="1518701" y="2119457"/>
                </a:lnTo>
                <a:lnTo>
                  <a:pt x="1500725" y="2131626"/>
                </a:lnTo>
                <a:lnTo>
                  <a:pt x="1478851" y="2136104"/>
                </a:lnTo>
                <a:lnTo>
                  <a:pt x="1456377" y="2131626"/>
                </a:lnTo>
                <a:lnTo>
                  <a:pt x="1438201" y="2119457"/>
                </a:lnTo>
                <a:lnTo>
                  <a:pt x="1426223" y="2101496"/>
                </a:lnTo>
                <a:lnTo>
                  <a:pt x="1422341" y="2079638"/>
                </a:lnTo>
                <a:lnTo>
                  <a:pt x="1426823" y="2057781"/>
                </a:lnTo>
                <a:lnTo>
                  <a:pt x="1439001" y="2039819"/>
                </a:lnTo>
                <a:lnTo>
                  <a:pt x="1456977" y="2027651"/>
                </a:lnTo>
                <a:lnTo>
                  <a:pt x="1478851" y="2023173"/>
                </a:lnTo>
                <a:close/>
              </a:path>
              <a:path extrusionOk="0" h="2791460" w="2957195">
                <a:moveTo>
                  <a:pt x="767680" y="2023173"/>
                </a:moveTo>
                <a:lnTo>
                  <a:pt x="789555" y="2027651"/>
                </a:lnTo>
                <a:lnTo>
                  <a:pt x="807530" y="2039819"/>
                </a:lnTo>
                <a:lnTo>
                  <a:pt x="819709" y="2057781"/>
                </a:lnTo>
                <a:lnTo>
                  <a:pt x="824190" y="2079638"/>
                </a:lnTo>
                <a:lnTo>
                  <a:pt x="819709" y="2101496"/>
                </a:lnTo>
                <a:lnTo>
                  <a:pt x="807530" y="2119457"/>
                </a:lnTo>
                <a:lnTo>
                  <a:pt x="789554" y="2131626"/>
                </a:lnTo>
                <a:lnTo>
                  <a:pt x="767680" y="2136104"/>
                </a:lnTo>
                <a:lnTo>
                  <a:pt x="745356" y="2131626"/>
                </a:lnTo>
                <a:lnTo>
                  <a:pt x="727430" y="2119457"/>
                </a:lnTo>
                <a:lnTo>
                  <a:pt x="715502" y="2101496"/>
                </a:lnTo>
                <a:lnTo>
                  <a:pt x="711170" y="2079638"/>
                </a:lnTo>
                <a:lnTo>
                  <a:pt x="715652" y="2057781"/>
                </a:lnTo>
                <a:lnTo>
                  <a:pt x="727830" y="2039819"/>
                </a:lnTo>
                <a:lnTo>
                  <a:pt x="745806" y="2027651"/>
                </a:lnTo>
                <a:lnTo>
                  <a:pt x="767680" y="2023173"/>
                </a:lnTo>
                <a:close/>
              </a:path>
              <a:path extrusionOk="0" h="2791460" w="2957195">
                <a:moveTo>
                  <a:pt x="56509" y="2023173"/>
                </a:moveTo>
                <a:lnTo>
                  <a:pt x="78383" y="2027651"/>
                </a:lnTo>
                <a:lnTo>
                  <a:pt x="96359" y="2039819"/>
                </a:lnTo>
                <a:lnTo>
                  <a:pt x="108538" y="2057781"/>
                </a:lnTo>
                <a:lnTo>
                  <a:pt x="113019" y="2079638"/>
                </a:lnTo>
                <a:lnTo>
                  <a:pt x="108538" y="2101496"/>
                </a:lnTo>
                <a:lnTo>
                  <a:pt x="96359" y="2119457"/>
                </a:lnTo>
                <a:lnTo>
                  <a:pt x="78383" y="2131626"/>
                </a:lnTo>
                <a:lnTo>
                  <a:pt x="56509" y="2136104"/>
                </a:lnTo>
                <a:lnTo>
                  <a:pt x="34635" y="2131626"/>
                </a:lnTo>
                <a:lnTo>
                  <a:pt x="16659" y="2119457"/>
                </a:lnTo>
                <a:lnTo>
                  <a:pt x="4481" y="2101496"/>
                </a:lnTo>
                <a:lnTo>
                  <a:pt x="0" y="2079638"/>
                </a:lnTo>
                <a:lnTo>
                  <a:pt x="4481" y="2057781"/>
                </a:lnTo>
                <a:lnTo>
                  <a:pt x="16659" y="2039819"/>
                </a:lnTo>
                <a:lnTo>
                  <a:pt x="34635" y="2027651"/>
                </a:lnTo>
                <a:lnTo>
                  <a:pt x="56509" y="2023173"/>
                </a:lnTo>
                <a:close/>
              </a:path>
              <a:path extrusionOk="0" h="2791460" w="2957195">
                <a:moveTo>
                  <a:pt x="2900127" y="1461713"/>
                </a:moveTo>
                <a:close/>
              </a:path>
              <a:path extrusionOk="0" h="2791460" w="2957195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6" y="1383390"/>
                </a:lnTo>
                <a:lnTo>
                  <a:pt x="2956637" y="1405247"/>
                </a:lnTo>
                <a:lnTo>
                  <a:pt x="2952156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9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extrusionOk="0" h="2791460" w="2957195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5" y="1383390"/>
                </a:lnTo>
                <a:lnTo>
                  <a:pt x="2245466" y="1405247"/>
                </a:lnTo>
                <a:lnTo>
                  <a:pt x="2240985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8" y="1427104"/>
                </a:lnTo>
                <a:lnTo>
                  <a:pt x="2132446" y="1405247"/>
                </a:lnTo>
                <a:lnTo>
                  <a:pt x="2136928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extrusionOk="0" h="2791460" w="2957195">
                <a:moveTo>
                  <a:pt x="1477785" y="1348782"/>
                </a:moveTo>
                <a:lnTo>
                  <a:pt x="1499660" y="1353260"/>
                </a:lnTo>
                <a:lnTo>
                  <a:pt x="1517635" y="1365428"/>
                </a:lnTo>
                <a:lnTo>
                  <a:pt x="1529814" y="1383390"/>
                </a:lnTo>
                <a:lnTo>
                  <a:pt x="1534295" y="1405247"/>
                </a:lnTo>
                <a:lnTo>
                  <a:pt x="1529814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7" y="1427104"/>
                </a:lnTo>
                <a:lnTo>
                  <a:pt x="1421275" y="1405247"/>
                </a:lnTo>
                <a:lnTo>
                  <a:pt x="1425757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extrusionOk="0" h="2791460" w="2957195">
                <a:moveTo>
                  <a:pt x="767680" y="1348782"/>
                </a:moveTo>
                <a:lnTo>
                  <a:pt x="789555" y="1353260"/>
                </a:lnTo>
                <a:lnTo>
                  <a:pt x="807531" y="1365428"/>
                </a:lnTo>
                <a:lnTo>
                  <a:pt x="819709" y="1383390"/>
                </a:lnTo>
                <a:lnTo>
                  <a:pt x="824190" y="1405247"/>
                </a:lnTo>
                <a:lnTo>
                  <a:pt x="819709" y="1427104"/>
                </a:lnTo>
                <a:lnTo>
                  <a:pt x="807530" y="1445066"/>
                </a:lnTo>
                <a:lnTo>
                  <a:pt x="789555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1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extrusionOk="0" h="2791460" w="2957195">
                <a:moveTo>
                  <a:pt x="56510" y="1348782"/>
                </a:moveTo>
                <a:lnTo>
                  <a:pt x="78384" y="1353260"/>
                </a:lnTo>
                <a:lnTo>
                  <a:pt x="96360" y="1365428"/>
                </a:lnTo>
                <a:lnTo>
                  <a:pt x="108538" y="1383390"/>
                </a:lnTo>
                <a:lnTo>
                  <a:pt x="113019" y="1405247"/>
                </a:lnTo>
                <a:lnTo>
                  <a:pt x="108538" y="1427104"/>
                </a:lnTo>
                <a:lnTo>
                  <a:pt x="96360" y="1445066"/>
                </a:lnTo>
                <a:lnTo>
                  <a:pt x="78384" y="1457235"/>
                </a:lnTo>
                <a:lnTo>
                  <a:pt x="56510" y="1461713"/>
                </a:lnTo>
                <a:lnTo>
                  <a:pt x="34635" y="1457235"/>
                </a:lnTo>
                <a:lnTo>
                  <a:pt x="16660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60" y="1365428"/>
                </a:lnTo>
                <a:lnTo>
                  <a:pt x="34635" y="1353260"/>
                </a:lnTo>
                <a:lnTo>
                  <a:pt x="56510" y="1348782"/>
                </a:lnTo>
                <a:close/>
              </a:path>
              <a:path extrusionOk="0" h="2791460" w="2957195">
                <a:moveTo>
                  <a:pt x="2899061" y="806499"/>
                </a:moveTo>
                <a:close/>
              </a:path>
              <a:path extrusionOk="0" h="2791460" w="2957195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90" y="728176"/>
                </a:lnTo>
                <a:lnTo>
                  <a:pt x="2955571" y="750033"/>
                </a:lnTo>
                <a:lnTo>
                  <a:pt x="2951090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3" y="771890"/>
                </a:lnTo>
                <a:lnTo>
                  <a:pt x="2842551" y="750033"/>
                </a:lnTo>
                <a:lnTo>
                  <a:pt x="2847033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extrusionOk="0" h="2791460" w="2957195">
                <a:moveTo>
                  <a:pt x="2188956" y="693567"/>
                </a:moveTo>
                <a:lnTo>
                  <a:pt x="2210831" y="698045"/>
                </a:lnTo>
                <a:lnTo>
                  <a:pt x="2228807" y="710214"/>
                </a:lnTo>
                <a:lnTo>
                  <a:pt x="2240985" y="728176"/>
                </a:lnTo>
                <a:lnTo>
                  <a:pt x="2245466" y="750033"/>
                </a:lnTo>
                <a:lnTo>
                  <a:pt x="2240985" y="771890"/>
                </a:lnTo>
                <a:lnTo>
                  <a:pt x="2228807" y="789852"/>
                </a:lnTo>
                <a:lnTo>
                  <a:pt x="2210831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7" y="789852"/>
                </a:lnTo>
                <a:lnTo>
                  <a:pt x="2136778" y="771890"/>
                </a:lnTo>
                <a:lnTo>
                  <a:pt x="2132447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extrusionOk="0" h="2791460" w="2957195">
                <a:moveTo>
                  <a:pt x="1477786" y="693567"/>
                </a:moveTo>
                <a:lnTo>
                  <a:pt x="1499660" y="698045"/>
                </a:lnTo>
                <a:lnTo>
                  <a:pt x="1517636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6" y="789852"/>
                </a:lnTo>
                <a:lnTo>
                  <a:pt x="1499660" y="802021"/>
                </a:lnTo>
                <a:lnTo>
                  <a:pt x="1477786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6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6" y="693567"/>
                </a:lnTo>
                <a:close/>
              </a:path>
              <a:path extrusionOk="0" h="2791460" w="2957195">
                <a:moveTo>
                  <a:pt x="767681" y="693567"/>
                </a:moveTo>
                <a:lnTo>
                  <a:pt x="789555" y="698045"/>
                </a:lnTo>
                <a:lnTo>
                  <a:pt x="807531" y="710214"/>
                </a:lnTo>
                <a:lnTo>
                  <a:pt x="819709" y="728176"/>
                </a:lnTo>
                <a:lnTo>
                  <a:pt x="824191" y="750033"/>
                </a:lnTo>
                <a:lnTo>
                  <a:pt x="819709" y="771890"/>
                </a:lnTo>
                <a:lnTo>
                  <a:pt x="807531" y="789852"/>
                </a:lnTo>
                <a:lnTo>
                  <a:pt x="789555" y="802021"/>
                </a:lnTo>
                <a:lnTo>
                  <a:pt x="767681" y="806499"/>
                </a:lnTo>
                <a:lnTo>
                  <a:pt x="745207" y="802021"/>
                </a:lnTo>
                <a:lnTo>
                  <a:pt x="727031" y="789852"/>
                </a:lnTo>
                <a:lnTo>
                  <a:pt x="715053" y="771890"/>
                </a:lnTo>
                <a:lnTo>
                  <a:pt x="711171" y="750033"/>
                </a:lnTo>
                <a:lnTo>
                  <a:pt x="715652" y="728176"/>
                </a:lnTo>
                <a:lnTo>
                  <a:pt x="727831" y="710214"/>
                </a:lnTo>
                <a:lnTo>
                  <a:pt x="745806" y="698045"/>
                </a:lnTo>
                <a:lnTo>
                  <a:pt x="767681" y="693567"/>
                </a:lnTo>
                <a:close/>
              </a:path>
              <a:path extrusionOk="0" h="2791460" w="2957195">
                <a:moveTo>
                  <a:pt x="56510" y="693567"/>
                </a:moveTo>
                <a:lnTo>
                  <a:pt x="78384" y="698045"/>
                </a:lnTo>
                <a:lnTo>
                  <a:pt x="96360" y="710214"/>
                </a:lnTo>
                <a:lnTo>
                  <a:pt x="108538" y="728176"/>
                </a:lnTo>
                <a:lnTo>
                  <a:pt x="113019" y="750033"/>
                </a:lnTo>
                <a:lnTo>
                  <a:pt x="108538" y="771890"/>
                </a:lnTo>
                <a:lnTo>
                  <a:pt x="96360" y="789852"/>
                </a:lnTo>
                <a:lnTo>
                  <a:pt x="78384" y="802021"/>
                </a:lnTo>
                <a:lnTo>
                  <a:pt x="56510" y="806499"/>
                </a:lnTo>
                <a:lnTo>
                  <a:pt x="34635" y="802021"/>
                </a:lnTo>
                <a:lnTo>
                  <a:pt x="16660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60" y="710214"/>
                </a:lnTo>
                <a:lnTo>
                  <a:pt x="34635" y="698045"/>
                </a:lnTo>
                <a:lnTo>
                  <a:pt x="56510" y="693567"/>
                </a:lnTo>
                <a:close/>
              </a:path>
              <a:path extrusionOk="0" h="2791460" w="2957195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90" y="34608"/>
                </a:lnTo>
                <a:lnTo>
                  <a:pt x="2955571" y="56465"/>
                </a:lnTo>
                <a:lnTo>
                  <a:pt x="2951090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1" y="112931"/>
                </a:lnTo>
                <a:lnTo>
                  <a:pt x="2877187" y="108453"/>
                </a:lnTo>
                <a:lnTo>
                  <a:pt x="2859211" y="96284"/>
                </a:lnTo>
                <a:lnTo>
                  <a:pt x="2847033" y="78322"/>
                </a:lnTo>
                <a:lnTo>
                  <a:pt x="2842551" y="56465"/>
                </a:lnTo>
                <a:lnTo>
                  <a:pt x="2847033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extrusionOk="0" h="2791460" w="2957195">
                <a:moveTo>
                  <a:pt x="2188956" y="0"/>
                </a:moveTo>
                <a:lnTo>
                  <a:pt x="2210831" y="4477"/>
                </a:lnTo>
                <a:lnTo>
                  <a:pt x="2228807" y="16646"/>
                </a:lnTo>
                <a:lnTo>
                  <a:pt x="2240985" y="34608"/>
                </a:lnTo>
                <a:lnTo>
                  <a:pt x="2245466" y="56465"/>
                </a:lnTo>
                <a:lnTo>
                  <a:pt x="2240985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7" y="96284"/>
                </a:lnTo>
                <a:lnTo>
                  <a:pt x="2136328" y="78322"/>
                </a:lnTo>
                <a:lnTo>
                  <a:pt x="2132447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extrusionOk="0" h="2791460" w="2957195">
                <a:moveTo>
                  <a:pt x="1477786" y="0"/>
                </a:moveTo>
                <a:lnTo>
                  <a:pt x="1499660" y="4477"/>
                </a:lnTo>
                <a:lnTo>
                  <a:pt x="1517636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6" y="96284"/>
                </a:lnTo>
                <a:lnTo>
                  <a:pt x="1499659" y="108453"/>
                </a:lnTo>
                <a:lnTo>
                  <a:pt x="1477786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6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6" y="0"/>
                </a:lnTo>
                <a:close/>
              </a:path>
              <a:path extrusionOk="0" h="2791460" w="2957195">
                <a:moveTo>
                  <a:pt x="767681" y="0"/>
                </a:moveTo>
                <a:lnTo>
                  <a:pt x="789555" y="4477"/>
                </a:lnTo>
                <a:lnTo>
                  <a:pt x="807531" y="16646"/>
                </a:lnTo>
                <a:lnTo>
                  <a:pt x="819709" y="34608"/>
                </a:lnTo>
                <a:lnTo>
                  <a:pt x="824191" y="56465"/>
                </a:lnTo>
                <a:lnTo>
                  <a:pt x="819709" y="78322"/>
                </a:lnTo>
                <a:lnTo>
                  <a:pt x="807531" y="96284"/>
                </a:lnTo>
                <a:lnTo>
                  <a:pt x="789555" y="108453"/>
                </a:lnTo>
                <a:lnTo>
                  <a:pt x="767681" y="112931"/>
                </a:lnTo>
                <a:lnTo>
                  <a:pt x="745207" y="108453"/>
                </a:lnTo>
                <a:lnTo>
                  <a:pt x="727031" y="96284"/>
                </a:lnTo>
                <a:lnTo>
                  <a:pt x="715053" y="78322"/>
                </a:lnTo>
                <a:lnTo>
                  <a:pt x="711171" y="56465"/>
                </a:lnTo>
                <a:lnTo>
                  <a:pt x="715652" y="34608"/>
                </a:lnTo>
                <a:lnTo>
                  <a:pt x="727831" y="16646"/>
                </a:lnTo>
                <a:lnTo>
                  <a:pt x="745806" y="4477"/>
                </a:lnTo>
                <a:lnTo>
                  <a:pt x="767681" y="0"/>
                </a:lnTo>
                <a:close/>
              </a:path>
              <a:path extrusionOk="0" h="2791460" w="2957195">
                <a:moveTo>
                  <a:pt x="56510" y="0"/>
                </a:moveTo>
                <a:lnTo>
                  <a:pt x="78384" y="4477"/>
                </a:lnTo>
                <a:lnTo>
                  <a:pt x="96360" y="16646"/>
                </a:lnTo>
                <a:lnTo>
                  <a:pt x="108538" y="34608"/>
                </a:lnTo>
                <a:lnTo>
                  <a:pt x="113019" y="56465"/>
                </a:lnTo>
                <a:lnTo>
                  <a:pt x="108538" y="78322"/>
                </a:lnTo>
                <a:lnTo>
                  <a:pt x="96360" y="96284"/>
                </a:lnTo>
                <a:lnTo>
                  <a:pt x="78383" y="108453"/>
                </a:lnTo>
                <a:lnTo>
                  <a:pt x="56510" y="112931"/>
                </a:lnTo>
                <a:lnTo>
                  <a:pt x="34635" y="108453"/>
                </a:lnTo>
                <a:lnTo>
                  <a:pt x="16660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60" y="16646"/>
                </a:lnTo>
                <a:lnTo>
                  <a:pt x="34635" y="4477"/>
                </a:lnTo>
                <a:lnTo>
                  <a:pt x="5651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11887160" y="1"/>
            <a:ext cx="6400800" cy="10287000"/>
          </a:xfrm>
          <a:custGeom>
            <a:rect b="b" l="l" r="r" t="t"/>
            <a:pathLst>
              <a:path extrusionOk="0" h="10287000" w="6400800">
                <a:moveTo>
                  <a:pt x="64007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400799" y="0"/>
                </a:lnTo>
                <a:lnTo>
                  <a:pt x="6400799" y="10286999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8925063" y="1029018"/>
            <a:ext cx="700405" cy="699770"/>
          </a:xfrm>
          <a:custGeom>
            <a:rect b="b" l="l" r="r" t="t"/>
            <a:pathLst>
              <a:path extrusionOk="0" h="699769" w="700404">
                <a:moveTo>
                  <a:pt x="307109" y="697230"/>
                </a:moveTo>
                <a:lnTo>
                  <a:pt x="392819" y="697230"/>
                </a:lnTo>
                <a:lnTo>
                  <a:pt x="375714" y="699770"/>
                </a:lnTo>
                <a:lnTo>
                  <a:pt x="324214" y="699770"/>
                </a:lnTo>
                <a:lnTo>
                  <a:pt x="307109" y="697230"/>
                </a:lnTo>
                <a:close/>
              </a:path>
              <a:path extrusionOk="0" h="699769" w="700404">
                <a:moveTo>
                  <a:pt x="307109" y="2540"/>
                </a:moveTo>
                <a:lnTo>
                  <a:pt x="392819" y="2540"/>
                </a:lnTo>
                <a:lnTo>
                  <a:pt x="409810" y="5080"/>
                </a:lnTo>
                <a:lnTo>
                  <a:pt x="418259" y="7620"/>
                </a:lnTo>
                <a:lnTo>
                  <a:pt x="435024" y="10160"/>
                </a:lnTo>
                <a:lnTo>
                  <a:pt x="467899" y="20320"/>
                </a:lnTo>
                <a:lnTo>
                  <a:pt x="475950" y="24130"/>
                </a:lnTo>
                <a:lnTo>
                  <a:pt x="483930" y="26670"/>
                </a:lnTo>
                <a:lnTo>
                  <a:pt x="529936" y="49530"/>
                </a:lnTo>
                <a:lnTo>
                  <a:pt x="544452" y="59690"/>
                </a:lnTo>
                <a:lnTo>
                  <a:pt x="551539" y="63500"/>
                </a:lnTo>
                <a:lnTo>
                  <a:pt x="558500" y="68580"/>
                </a:lnTo>
                <a:lnTo>
                  <a:pt x="565336" y="74930"/>
                </a:lnTo>
                <a:lnTo>
                  <a:pt x="572046" y="80010"/>
                </a:lnTo>
                <a:lnTo>
                  <a:pt x="578622" y="85090"/>
                </a:lnTo>
                <a:lnTo>
                  <a:pt x="585057" y="91440"/>
                </a:lnTo>
                <a:lnTo>
                  <a:pt x="591349" y="96520"/>
                </a:lnTo>
                <a:lnTo>
                  <a:pt x="620572" y="128270"/>
                </a:lnTo>
                <a:lnTo>
                  <a:pt x="631143" y="142240"/>
                </a:lnTo>
                <a:lnTo>
                  <a:pt x="636174" y="148590"/>
                </a:lnTo>
                <a:lnTo>
                  <a:pt x="641036" y="156210"/>
                </a:lnTo>
                <a:lnTo>
                  <a:pt x="645723" y="162560"/>
                </a:lnTo>
                <a:lnTo>
                  <a:pt x="650229" y="170180"/>
                </a:lnTo>
                <a:lnTo>
                  <a:pt x="670000" y="208280"/>
                </a:lnTo>
                <a:lnTo>
                  <a:pt x="676578" y="224790"/>
                </a:lnTo>
                <a:lnTo>
                  <a:pt x="679570" y="232410"/>
                </a:lnTo>
                <a:lnTo>
                  <a:pt x="682364" y="240030"/>
                </a:lnTo>
                <a:lnTo>
                  <a:pt x="684960" y="248920"/>
                </a:lnTo>
                <a:lnTo>
                  <a:pt x="687354" y="256540"/>
                </a:lnTo>
                <a:lnTo>
                  <a:pt x="689543" y="265430"/>
                </a:lnTo>
                <a:lnTo>
                  <a:pt x="691527" y="273050"/>
                </a:lnTo>
                <a:lnTo>
                  <a:pt x="693307" y="281940"/>
                </a:lnTo>
                <a:lnTo>
                  <a:pt x="699085" y="325120"/>
                </a:lnTo>
                <a:lnTo>
                  <a:pt x="699928" y="359410"/>
                </a:lnTo>
                <a:lnTo>
                  <a:pt x="699612" y="367030"/>
                </a:lnTo>
                <a:lnTo>
                  <a:pt x="694880" y="410210"/>
                </a:lnTo>
                <a:lnTo>
                  <a:pt x="691527" y="426720"/>
                </a:lnTo>
                <a:lnTo>
                  <a:pt x="689543" y="435610"/>
                </a:lnTo>
                <a:lnTo>
                  <a:pt x="687354" y="443230"/>
                </a:lnTo>
                <a:lnTo>
                  <a:pt x="684960" y="452120"/>
                </a:lnTo>
                <a:lnTo>
                  <a:pt x="682364" y="459740"/>
                </a:lnTo>
                <a:lnTo>
                  <a:pt x="679570" y="468630"/>
                </a:lnTo>
                <a:lnTo>
                  <a:pt x="676578" y="476250"/>
                </a:lnTo>
                <a:lnTo>
                  <a:pt x="673386" y="483870"/>
                </a:lnTo>
                <a:lnTo>
                  <a:pt x="670000" y="492760"/>
                </a:lnTo>
                <a:lnTo>
                  <a:pt x="650229" y="530860"/>
                </a:lnTo>
                <a:lnTo>
                  <a:pt x="645723" y="537210"/>
                </a:lnTo>
                <a:lnTo>
                  <a:pt x="641036" y="544830"/>
                </a:lnTo>
                <a:lnTo>
                  <a:pt x="636174" y="552450"/>
                </a:lnTo>
                <a:lnTo>
                  <a:pt x="631143" y="558800"/>
                </a:lnTo>
                <a:lnTo>
                  <a:pt x="625942" y="565150"/>
                </a:lnTo>
                <a:lnTo>
                  <a:pt x="620572" y="572770"/>
                </a:lnTo>
                <a:lnTo>
                  <a:pt x="591349" y="603250"/>
                </a:lnTo>
                <a:lnTo>
                  <a:pt x="585057" y="609600"/>
                </a:lnTo>
                <a:lnTo>
                  <a:pt x="551539" y="636270"/>
                </a:lnTo>
                <a:lnTo>
                  <a:pt x="529936" y="650240"/>
                </a:lnTo>
                <a:lnTo>
                  <a:pt x="522515" y="655320"/>
                </a:lnTo>
                <a:lnTo>
                  <a:pt x="507357" y="662940"/>
                </a:lnTo>
                <a:lnTo>
                  <a:pt x="483930" y="674370"/>
                </a:lnTo>
                <a:lnTo>
                  <a:pt x="467899" y="679450"/>
                </a:lnTo>
                <a:lnTo>
                  <a:pt x="459777" y="683260"/>
                </a:lnTo>
                <a:lnTo>
                  <a:pt x="443330" y="688340"/>
                </a:lnTo>
                <a:lnTo>
                  <a:pt x="435024" y="689610"/>
                </a:lnTo>
                <a:lnTo>
                  <a:pt x="426667" y="692150"/>
                </a:lnTo>
                <a:lnTo>
                  <a:pt x="409810" y="694690"/>
                </a:lnTo>
                <a:lnTo>
                  <a:pt x="401330" y="697230"/>
                </a:lnTo>
                <a:lnTo>
                  <a:pt x="298598" y="697230"/>
                </a:lnTo>
                <a:lnTo>
                  <a:pt x="290118" y="694690"/>
                </a:lnTo>
                <a:lnTo>
                  <a:pt x="273261" y="692150"/>
                </a:lnTo>
                <a:lnTo>
                  <a:pt x="264904" y="689610"/>
                </a:lnTo>
                <a:lnTo>
                  <a:pt x="256598" y="688340"/>
                </a:lnTo>
                <a:lnTo>
                  <a:pt x="240151" y="683260"/>
                </a:lnTo>
                <a:lnTo>
                  <a:pt x="232029" y="679450"/>
                </a:lnTo>
                <a:lnTo>
                  <a:pt x="215998" y="674370"/>
                </a:lnTo>
                <a:lnTo>
                  <a:pt x="192571" y="662940"/>
                </a:lnTo>
                <a:lnTo>
                  <a:pt x="177413" y="655320"/>
                </a:lnTo>
                <a:lnTo>
                  <a:pt x="169992" y="650240"/>
                </a:lnTo>
                <a:lnTo>
                  <a:pt x="162680" y="646430"/>
                </a:lnTo>
                <a:lnTo>
                  <a:pt x="127882" y="621030"/>
                </a:lnTo>
                <a:lnTo>
                  <a:pt x="108578" y="603250"/>
                </a:lnTo>
                <a:lnTo>
                  <a:pt x="102427" y="598170"/>
                </a:lnTo>
                <a:lnTo>
                  <a:pt x="73986" y="565150"/>
                </a:lnTo>
                <a:lnTo>
                  <a:pt x="68785" y="558800"/>
                </a:lnTo>
                <a:lnTo>
                  <a:pt x="63754" y="552450"/>
                </a:lnTo>
                <a:lnTo>
                  <a:pt x="58892" y="544830"/>
                </a:lnTo>
                <a:lnTo>
                  <a:pt x="54205" y="537210"/>
                </a:lnTo>
                <a:lnTo>
                  <a:pt x="49699" y="530860"/>
                </a:lnTo>
                <a:lnTo>
                  <a:pt x="29928" y="492760"/>
                </a:lnTo>
                <a:lnTo>
                  <a:pt x="26542" y="483870"/>
                </a:lnTo>
                <a:lnTo>
                  <a:pt x="23350" y="476250"/>
                </a:lnTo>
                <a:lnTo>
                  <a:pt x="20358" y="468630"/>
                </a:lnTo>
                <a:lnTo>
                  <a:pt x="17564" y="459740"/>
                </a:lnTo>
                <a:lnTo>
                  <a:pt x="14968" y="452120"/>
                </a:lnTo>
                <a:lnTo>
                  <a:pt x="12574" y="443230"/>
                </a:lnTo>
                <a:lnTo>
                  <a:pt x="10385" y="435610"/>
                </a:lnTo>
                <a:lnTo>
                  <a:pt x="8401" y="426720"/>
                </a:lnTo>
                <a:lnTo>
                  <a:pt x="1580" y="384810"/>
                </a:lnTo>
                <a:lnTo>
                  <a:pt x="0" y="359410"/>
                </a:lnTo>
                <a:lnTo>
                  <a:pt x="0" y="341630"/>
                </a:lnTo>
                <a:lnTo>
                  <a:pt x="3683" y="298450"/>
                </a:lnTo>
                <a:lnTo>
                  <a:pt x="10385" y="265430"/>
                </a:lnTo>
                <a:lnTo>
                  <a:pt x="12574" y="256540"/>
                </a:lnTo>
                <a:lnTo>
                  <a:pt x="14968" y="248920"/>
                </a:lnTo>
                <a:lnTo>
                  <a:pt x="17564" y="240030"/>
                </a:lnTo>
                <a:lnTo>
                  <a:pt x="20358" y="232410"/>
                </a:lnTo>
                <a:lnTo>
                  <a:pt x="23350" y="224790"/>
                </a:lnTo>
                <a:lnTo>
                  <a:pt x="26542" y="215900"/>
                </a:lnTo>
                <a:lnTo>
                  <a:pt x="29928" y="208280"/>
                </a:lnTo>
                <a:lnTo>
                  <a:pt x="49699" y="170180"/>
                </a:lnTo>
                <a:lnTo>
                  <a:pt x="58892" y="156210"/>
                </a:lnTo>
                <a:lnTo>
                  <a:pt x="63754" y="148590"/>
                </a:lnTo>
                <a:lnTo>
                  <a:pt x="68785" y="142240"/>
                </a:lnTo>
                <a:lnTo>
                  <a:pt x="73986" y="134620"/>
                </a:lnTo>
                <a:lnTo>
                  <a:pt x="79356" y="128270"/>
                </a:lnTo>
                <a:lnTo>
                  <a:pt x="108578" y="96520"/>
                </a:lnTo>
                <a:lnTo>
                  <a:pt x="114871" y="91440"/>
                </a:lnTo>
                <a:lnTo>
                  <a:pt x="121306" y="85090"/>
                </a:lnTo>
                <a:lnTo>
                  <a:pt x="127882" y="80010"/>
                </a:lnTo>
                <a:lnTo>
                  <a:pt x="134592" y="74930"/>
                </a:lnTo>
                <a:lnTo>
                  <a:pt x="141427" y="68580"/>
                </a:lnTo>
                <a:lnTo>
                  <a:pt x="148389" y="63500"/>
                </a:lnTo>
                <a:lnTo>
                  <a:pt x="155476" y="59690"/>
                </a:lnTo>
                <a:lnTo>
                  <a:pt x="162680" y="54610"/>
                </a:lnTo>
                <a:lnTo>
                  <a:pt x="208099" y="30480"/>
                </a:lnTo>
                <a:lnTo>
                  <a:pt x="223978" y="24130"/>
                </a:lnTo>
                <a:lnTo>
                  <a:pt x="232029" y="20320"/>
                </a:lnTo>
                <a:lnTo>
                  <a:pt x="264904" y="10160"/>
                </a:lnTo>
                <a:lnTo>
                  <a:pt x="281669" y="7620"/>
                </a:lnTo>
                <a:lnTo>
                  <a:pt x="290118" y="5080"/>
                </a:lnTo>
                <a:lnTo>
                  <a:pt x="307109" y="2540"/>
                </a:lnTo>
                <a:close/>
              </a:path>
              <a:path extrusionOk="0" h="699769" w="700404">
                <a:moveTo>
                  <a:pt x="324214" y="1270"/>
                </a:moveTo>
                <a:lnTo>
                  <a:pt x="375714" y="1270"/>
                </a:lnTo>
                <a:lnTo>
                  <a:pt x="384277" y="2540"/>
                </a:lnTo>
                <a:lnTo>
                  <a:pt x="315651" y="2540"/>
                </a:lnTo>
                <a:lnTo>
                  <a:pt x="324214" y="1270"/>
                </a:lnTo>
                <a:close/>
              </a:path>
              <a:path extrusionOk="0" h="699769" w="700404">
                <a:moveTo>
                  <a:pt x="341370" y="0"/>
                </a:moveTo>
                <a:lnTo>
                  <a:pt x="358558" y="0"/>
                </a:lnTo>
                <a:lnTo>
                  <a:pt x="367141" y="1270"/>
                </a:lnTo>
                <a:lnTo>
                  <a:pt x="332787" y="1270"/>
                </a:lnTo>
                <a:lnTo>
                  <a:pt x="34137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9993568" y="6917458"/>
            <a:ext cx="1892935" cy="3369945"/>
          </a:xfrm>
          <a:custGeom>
            <a:rect b="b" l="l" r="r" t="t"/>
            <a:pathLst>
              <a:path extrusionOk="0" h="3369945" w="1892934">
                <a:moveTo>
                  <a:pt x="0" y="3369541"/>
                </a:moveTo>
                <a:lnTo>
                  <a:pt x="1892498" y="3369541"/>
                </a:lnTo>
                <a:lnTo>
                  <a:pt x="1892498" y="0"/>
                </a:lnTo>
                <a:lnTo>
                  <a:pt x="1845424" y="434"/>
                </a:lnTo>
                <a:lnTo>
                  <a:pt x="1798580" y="1737"/>
                </a:lnTo>
                <a:lnTo>
                  <a:pt x="1751981" y="3909"/>
                </a:lnTo>
                <a:lnTo>
                  <a:pt x="1705643" y="6949"/>
                </a:lnTo>
                <a:lnTo>
                  <a:pt x="1659583" y="10857"/>
                </a:lnTo>
                <a:lnTo>
                  <a:pt x="1613815" y="15632"/>
                </a:lnTo>
                <a:lnTo>
                  <a:pt x="1568355" y="21274"/>
                </a:lnTo>
                <a:lnTo>
                  <a:pt x="1523220" y="27782"/>
                </a:lnTo>
                <a:lnTo>
                  <a:pt x="1478424" y="35157"/>
                </a:lnTo>
                <a:lnTo>
                  <a:pt x="1433985" y="43398"/>
                </a:lnTo>
                <a:lnTo>
                  <a:pt x="1389916" y="52505"/>
                </a:lnTo>
                <a:lnTo>
                  <a:pt x="1346235" y="62477"/>
                </a:lnTo>
                <a:lnTo>
                  <a:pt x="1302957" y="73314"/>
                </a:lnTo>
                <a:lnTo>
                  <a:pt x="1260098" y="85016"/>
                </a:lnTo>
                <a:lnTo>
                  <a:pt x="1217673" y="97581"/>
                </a:lnTo>
                <a:lnTo>
                  <a:pt x="1175699" y="111011"/>
                </a:lnTo>
                <a:lnTo>
                  <a:pt x="1134190" y="125304"/>
                </a:lnTo>
                <a:lnTo>
                  <a:pt x="1093163" y="140461"/>
                </a:lnTo>
                <a:lnTo>
                  <a:pt x="1052633" y="156480"/>
                </a:lnTo>
                <a:lnTo>
                  <a:pt x="1012617" y="173361"/>
                </a:lnTo>
                <a:lnTo>
                  <a:pt x="973130" y="191105"/>
                </a:lnTo>
                <a:lnTo>
                  <a:pt x="934187" y="209711"/>
                </a:lnTo>
                <a:lnTo>
                  <a:pt x="895805" y="229178"/>
                </a:lnTo>
                <a:lnTo>
                  <a:pt x="858000" y="249506"/>
                </a:lnTo>
                <a:lnTo>
                  <a:pt x="820786" y="270695"/>
                </a:lnTo>
                <a:lnTo>
                  <a:pt x="784180" y="292744"/>
                </a:lnTo>
                <a:lnTo>
                  <a:pt x="748197" y="315653"/>
                </a:lnTo>
                <a:lnTo>
                  <a:pt x="712854" y="339422"/>
                </a:lnTo>
                <a:lnTo>
                  <a:pt x="678166" y="364050"/>
                </a:lnTo>
                <a:lnTo>
                  <a:pt x="644148" y="389538"/>
                </a:lnTo>
                <a:lnTo>
                  <a:pt x="610817" y="415884"/>
                </a:lnTo>
                <a:lnTo>
                  <a:pt x="578188" y="443088"/>
                </a:lnTo>
                <a:lnTo>
                  <a:pt x="546278" y="471150"/>
                </a:lnTo>
                <a:lnTo>
                  <a:pt x="515101" y="500069"/>
                </a:lnTo>
                <a:lnTo>
                  <a:pt x="484673" y="529846"/>
                </a:lnTo>
                <a:lnTo>
                  <a:pt x="455011" y="560480"/>
                </a:lnTo>
                <a:lnTo>
                  <a:pt x="426130" y="591970"/>
                </a:lnTo>
                <a:lnTo>
                  <a:pt x="398046" y="624316"/>
                </a:lnTo>
                <a:lnTo>
                  <a:pt x="370774" y="657519"/>
                </a:lnTo>
                <a:lnTo>
                  <a:pt x="344331" y="691576"/>
                </a:lnTo>
                <a:lnTo>
                  <a:pt x="318731" y="726489"/>
                </a:lnTo>
                <a:lnTo>
                  <a:pt x="293992" y="762257"/>
                </a:lnTo>
                <a:lnTo>
                  <a:pt x="270128" y="798879"/>
                </a:lnTo>
                <a:lnTo>
                  <a:pt x="247155" y="836355"/>
                </a:lnTo>
                <a:lnTo>
                  <a:pt x="225089" y="874684"/>
                </a:lnTo>
                <a:lnTo>
                  <a:pt x="203946" y="913868"/>
                </a:lnTo>
                <a:lnTo>
                  <a:pt x="183742" y="953904"/>
                </a:lnTo>
                <a:lnTo>
                  <a:pt x="164492" y="994792"/>
                </a:lnTo>
                <a:lnTo>
                  <a:pt x="146212" y="1036534"/>
                </a:lnTo>
                <a:lnTo>
                  <a:pt x="128918" y="1079127"/>
                </a:lnTo>
                <a:lnTo>
                  <a:pt x="112625" y="1122571"/>
                </a:lnTo>
                <a:lnTo>
                  <a:pt x="97350" y="1166867"/>
                </a:lnTo>
                <a:lnTo>
                  <a:pt x="83108" y="1212014"/>
                </a:lnTo>
                <a:lnTo>
                  <a:pt x="69915" y="1258011"/>
                </a:lnTo>
                <a:lnTo>
                  <a:pt x="57786" y="1304859"/>
                </a:lnTo>
                <a:lnTo>
                  <a:pt x="46738" y="1352556"/>
                </a:lnTo>
                <a:lnTo>
                  <a:pt x="36786" y="1401103"/>
                </a:lnTo>
                <a:lnTo>
                  <a:pt x="27945" y="1450499"/>
                </a:lnTo>
                <a:lnTo>
                  <a:pt x="20233" y="1500744"/>
                </a:lnTo>
                <a:lnTo>
                  <a:pt x="13663" y="1551838"/>
                </a:lnTo>
                <a:lnTo>
                  <a:pt x="8253" y="1603779"/>
                </a:lnTo>
                <a:lnTo>
                  <a:pt x="4017" y="1656568"/>
                </a:lnTo>
                <a:lnTo>
                  <a:pt x="973" y="1710205"/>
                </a:lnTo>
                <a:lnTo>
                  <a:pt x="0" y="1739046"/>
                </a:lnTo>
                <a:lnTo>
                  <a:pt x="0" y="3369541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12210326" y="2055069"/>
            <a:ext cx="5753099" cy="57530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1225938" y="3784853"/>
            <a:ext cx="5665470" cy="306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0" lvl="0" marL="14351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550">
                <a:solidFill>
                  <a:srgbClr val="17161B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explore</a:t>
            </a:r>
            <a:endParaRPr sz="855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12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400">
                <a:solidFill>
                  <a:srgbClr val="17161B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tourism</a:t>
            </a:r>
            <a:endParaRPr sz="11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5" name="Google Shape;75;p9"/>
          <p:cNvSpPr txBox="1"/>
          <p:nvPr/>
        </p:nvSpPr>
        <p:spPr>
          <a:xfrm>
            <a:off x="1357169" y="2766159"/>
            <a:ext cx="1921510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>
                <a:solidFill>
                  <a:srgbClr val="17161B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visit</a:t>
            </a:r>
            <a:endParaRPr sz="675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6F4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14217691" y="1420720"/>
            <a:ext cx="2957195" cy="2791460"/>
          </a:xfrm>
          <a:custGeom>
            <a:rect b="b" l="l" r="r" t="t"/>
            <a:pathLst>
              <a:path extrusionOk="0" h="2791460" w="2957194">
                <a:moveTo>
                  <a:pt x="2900127" y="2677322"/>
                </a:moveTo>
                <a:lnTo>
                  <a:pt x="2922001" y="2681800"/>
                </a:lnTo>
                <a:lnTo>
                  <a:pt x="2939977" y="2693968"/>
                </a:lnTo>
                <a:lnTo>
                  <a:pt x="2952155" y="2711930"/>
                </a:lnTo>
                <a:lnTo>
                  <a:pt x="2956636" y="2733787"/>
                </a:lnTo>
                <a:lnTo>
                  <a:pt x="2952155" y="2755644"/>
                </a:lnTo>
                <a:lnTo>
                  <a:pt x="2939977" y="2773606"/>
                </a:lnTo>
                <a:lnTo>
                  <a:pt x="2922001" y="2785775"/>
                </a:lnTo>
                <a:lnTo>
                  <a:pt x="2900127" y="2790253"/>
                </a:lnTo>
                <a:lnTo>
                  <a:pt x="2877803" y="2785775"/>
                </a:lnTo>
                <a:lnTo>
                  <a:pt x="2859877" y="2773606"/>
                </a:lnTo>
                <a:lnTo>
                  <a:pt x="2847948" y="2755644"/>
                </a:lnTo>
                <a:lnTo>
                  <a:pt x="2843617" y="2733787"/>
                </a:lnTo>
                <a:lnTo>
                  <a:pt x="2848098" y="2711930"/>
                </a:lnTo>
                <a:lnTo>
                  <a:pt x="2860276" y="2693968"/>
                </a:lnTo>
                <a:lnTo>
                  <a:pt x="2878252" y="2681800"/>
                </a:lnTo>
                <a:lnTo>
                  <a:pt x="2900127" y="2677322"/>
                </a:lnTo>
                <a:close/>
              </a:path>
              <a:path extrusionOk="0" h="2791460" w="2957194">
                <a:moveTo>
                  <a:pt x="2188956" y="2678387"/>
                </a:moveTo>
                <a:lnTo>
                  <a:pt x="2210830" y="2682865"/>
                </a:lnTo>
                <a:lnTo>
                  <a:pt x="2228806" y="2695034"/>
                </a:lnTo>
                <a:lnTo>
                  <a:pt x="2240984" y="2712995"/>
                </a:lnTo>
                <a:lnTo>
                  <a:pt x="2245466" y="2734853"/>
                </a:lnTo>
                <a:lnTo>
                  <a:pt x="2240984" y="2756710"/>
                </a:lnTo>
                <a:lnTo>
                  <a:pt x="2228806" y="2774671"/>
                </a:lnTo>
                <a:lnTo>
                  <a:pt x="2210830" y="2786840"/>
                </a:lnTo>
                <a:lnTo>
                  <a:pt x="2188956" y="2791318"/>
                </a:lnTo>
                <a:lnTo>
                  <a:pt x="2167081" y="2786840"/>
                </a:lnTo>
                <a:lnTo>
                  <a:pt x="2149106" y="2774671"/>
                </a:lnTo>
                <a:lnTo>
                  <a:pt x="2136927" y="2756710"/>
                </a:lnTo>
                <a:lnTo>
                  <a:pt x="2132446" y="2734853"/>
                </a:lnTo>
                <a:lnTo>
                  <a:pt x="2136927" y="2712995"/>
                </a:lnTo>
                <a:lnTo>
                  <a:pt x="2149106" y="2695034"/>
                </a:lnTo>
                <a:lnTo>
                  <a:pt x="2167081" y="2682865"/>
                </a:lnTo>
                <a:lnTo>
                  <a:pt x="2188956" y="2678387"/>
                </a:lnTo>
                <a:close/>
              </a:path>
              <a:path extrusionOk="0" h="2791460" w="2957194">
                <a:moveTo>
                  <a:pt x="1478851" y="2678387"/>
                </a:moveTo>
                <a:lnTo>
                  <a:pt x="1500725" y="2682865"/>
                </a:lnTo>
                <a:lnTo>
                  <a:pt x="1518701" y="2695034"/>
                </a:lnTo>
                <a:lnTo>
                  <a:pt x="1530879" y="2712995"/>
                </a:lnTo>
                <a:lnTo>
                  <a:pt x="1535361" y="2734853"/>
                </a:lnTo>
                <a:lnTo>
                  <a:pt x="1530879" y="2756710"/>
                </a:lnTo>
                <a:lnTo>
                  <a:pt x="1518701" y="2774671"/>
                </a:lnTo>
                <a:lnTo>
                  <a:pt x="1500725" y="2786840"/>
                </a:lnTo>
                <a:lnTo>
                  <a:pt x="1478851" y="2791318"/>
                </a:lnTo>
                <a:lnTo>
                  <a:pt x="1456527" y="2786840"/>
                </a:lnTo>
                <a:lnTo>
                  <a:pt x="1438601" y="2774671"/>
                </a:lnTo>
                <a:lnTo>
                  <a:pt x="1426673" y="2756710"/>
                </a:lnTo>
                <a:lnTo>
                  <a:pt x="1422341" y="2734853"/>
                </a:lnTo>
                <a:lnTo>
                  <a:pt x="1426822" y="2712995"/>
                </a:lnTo>
                <a:lnTo>
                  <a:pt x="1439001" y="2695034"/>
                </a:lnTo>
                <a:lnTo>
                  <a:pt x="1456977" y="2682865"/>
                </a:lnTo>
                <a:lnTo>
                  <a:pt x="1478851" y="2678387"/>
                </a:lnTo>
                <a:close/>
              </a:path>
              <a:path extrusionOk="0" h="2791460" w="2957194">
                <a:moveTo>
                  <a:pt x="767680" y="2678387"/>
                </a:moveTo>
                <a:lnTo>
                  <a:pt x="789554" y="2682865"/>
                </a:lnTo>
                <a:lnTo>
                  <a:pt x="807530" y="2695034"/>
                </a:lnTo>
                <a:lnTo>
                  <a:pt x="819708" y="2712995"/>
                </a:lnTo>
                <a:lnTo>
                  <a:pt x="824190" y="2734853"/>
                </a:lnTo>
                <a:lnTo>
                  <a:pt x="819708" y="2756710"/>
                </a:lnTo>
                <a:lnTo>
                  <a:pt x="807530" y="2774671"/>
                </a:lnTo>
                <a:lnTo>
                  <a:pt x="789554" y="2786840"/>
                </a:lnTo>
                <a:lnTo>
                  <a:pt x="767680" y="2791318"/>
                </a:lnTo>
                <a:lnTo>
                  <a:pt x="745806" y="2786840"/>
                </a:lnTo>
                <a:lnTo>
                  <a:pt x="727830" y="2774671"/>
                </a:lnTo>
                <a:lnTo>
                  <a:pt x="715652" y="2756710"/>
                </a:lnTo>
                <a:lnTo>
                  <a:pt x="711170" y="2734853"/>
                </a:lnTo>
                <a:lnTo>
                  <a:pt x="715652" y="2712995"/>
                </a:lnTo>
                <a:lnTo>
                  <a:pt x="727830" y="2695034"/>
                </a:lnTo>
                <a:lnTo>
                  <a:pt x="745806" y="2682865"/>
                </a:lnTo>
                <a:lnTo>
                  <a:pt x="767680" y="2678387"/>
                </a:lnTo>
                <a:close/>
              </a:path>
              <a:path extrusionOk="0" h="2791460" w="2957194">
                <a:moveTo>
                  <a:pt x="57575" y="2677322"/>
                </a:moveTo>
                <a:lnTo>
                  <a:pt x="79449" y="2681800"/>
                </a:lnTo>
                <a:lnTo>
                  <a:pt x="97425" y="2693968"/>
                </a:lnTo>
                <a:lnTo>
                  <a:pt x="109604" y="2711930"/>
                </a:lnTo>
                <a:lnTo>
                  <a:pt x="114085" y="2733787"/>
                </a:lnTo>
                <a:lnTo>
                  <a:pt x="109604" y="2755644"/>
                </a:lnTo>
                <a:lnTo>
                  <a:pt x="97425" y="2773606"/>
                </a:lnTo>
                <a:lnTo>
                  <a:pt x="79449" y="2785775"/>
                </a:lnTo>
                <a:lnTo>
                  <a:pt x="57575" y="2790253"/>
                </a:lnTo>
                <a:lnTo>
                  <a:pt x="35701" y="2785775"/>
                </a:lnTo>
                <a:lnTo>
                  <a:pt x="17725" y="2773606"/>
                </a:lnTo>
                <a:lnTo>
                  <a:pt x="5547" y="2755644"/>
                </a:lnTo>
                <a:lnTo>
                  <a:pt x="1066" y="2733787"/>
                </a:lnTo>
                <a:lnTo>
                  <a:pt x="5547" y="2711930"/>
                </a:lnTo>
                <a:lnTo>
                  <a:pt x="17725" y="2693968"/>
                </a:lnTo>
                <a:lnTo>
                  <a:pt x="35701" y="2681800"/>
                </a:lnTo>
                <a:lnTo>
                  <a:pt x="57575" y="2677322"/>
                </a:lnTo>
                <a:close/>
              </a:path>
              <a:path extrusionOk="0" h="2791460" w="2957194">
                <a:moveTo>
                  <a:pt x="2900127" y="2136104"/>
                </a:moveTo>
                <a:close/>
              </a:path>
              <a:path extrusionOk="0" h="2791460" w="2957194">
                <a:moveTo>
                  <a:pt x="2900127" y="2023173"/>
                </a:moveTo>
                <a:lnTo>
                  <a:pt x="2922001" y="2027651"/>
                </a:lnTo>
                <a:lnTo>
                  <a:pt x="2939977" y="2039819"/>
                </a:lnTo>
                <a:lnTo>
                  <a:pt x="2952155" y="2057781"/>
                </a:lnTo>
                <a:lnTo>
                  <a:pt x="2956637" y="2079638"/>
                </a:lnTo>
                <a:lnTo>
                  <a:pt x="2952155" y="2101496"/>
                </a:lnTo>
                <a:lnTo>
                  <a:pt x="2939977" y="2119457"/>
                </a:lnTo>
                <a:lnTo>
                  <a:pt x="2922001" y="2131626"/>
                </a:lnTo>
                <a:lnTo>
                  <a:pt x="2900127" y="2136104"/>
                </a:lnTo>
                <a:lnTo>
                  <a:pt x="2877653" y="2131626"/>
                </a:lnTo>
                <a:lnTo>
                  <a:pt x="2859477" y="2119457"/>
                </a:lnTo>
                <a:lnTo>
                  <a:pt x="2847499" y="2101496"/>
                </a:lnTo>
                <a:lnTo>
                  <a:pt x="2843617" y="2079638"/>
                </a:lnTo>
                <a:lnTo>
                  <a:pt x="2848098" y="2057781"/>
                </a:lnTo>
                <a:lnTo>
                  <a:pt x="2860277" y="2039819"/>
                </a:lnTo>
                <a:lnTo>
                  <a:pt x="2878253" y="2027651"/>
                </a:lnTo>
                <a:lnTo>
                  <a:pt x="2900127" y="2023173"/>
                </a:lnTo>
                <a:close/>
              </a:path>
              <a:path extrusionOk="0" h="2791460" w="2957194">
                <a:moveTo>
                  <a:pt x="2188956" y="2023173"/>
                </a:moveTo>
                <a:lnTo>
                  <a:pt x="2210830" y="2027651"/>
                </a:lnTo>
                <a:lnTo>
                  <a:pt x="2228806" y="2039819"/>
                </a:lnTo>
                <a:lnTo>
                  <a:pt x="2240984" y="2057781"/>
                </a:lnTo>
                <a:lnTo>
                  <a:pt x="2245466" y="2079638"/>
                </a:lnTo>
                <a:lnTo>
                  <a:pt x="2240984" y="2101496"/>
                </a:lnTo>
                <a:lnTo>
                  <a:pt x="2228806" y="2119457"/>
                </a:lnTo>
                <a:lnTo>
                  <a:pt x="2210830" y="2131626"/>
                </a:lnTo>
                <a:lnTo>
                  <a:pt x="2188956" y="2136104"/>
                </a:lnTo>
                <a:lnTo>
                  <a:pt x="2167082" y="2131626"/>
                </a:lnTo>
                <a:lnTo>
                  <a:pt x="2149106" y="2119457"/>
                </a:lnTo>
                <a:lnTo>
                  <a:pt x="2136927" y="2101496"/>
                </a:lnTo>
                <a:lnTo>
                  <a:pt x="2132446" y="2079638"/>
                </a:lnTo>
                <a:lnTo>
                  <a:pt x="2136927" y="2057781"/>
                </a:lnTo>
                <a:lnTo>
                  <a:pt x="2149106" y="2039819"/>
                </a:lnTo>
                <a:lnTo>
                  <a:pt x="2167082" y="2027651"/>
                </a:lnTo>
                <a:lnTo>
                  <a:pt x="2188956" y="2023173"/>
                </a:lnTo>
                <a:close/>
              </a:path>
              <a:path extrusionOk="0" h="2791460" w="2957194">
                <a:moveTo>
                  <a:pt x="1478851" y="2023173"/>
                </a:moveTo>
                <a:lnTo>
                  <a:pt x="1500725" y="2027651"/>
                </a:lnTo>
                <a:lnTo>
                  <a:pt x="1518701" y="2039819"/>
                </a:lnTo>
                <a:lnTo>
                  <a:pt x="1530880" y="2057781"/>
                </a:lnTo>
                <a:lnTo>
                  <a:pt x="1535361" y="2079638"/>
                </a:lnTo>
                <a:lnTo>
                  <a:pt x="1530880" y="2101496"/>
                </a:lnTo>
                <a:lnTo>
                  <a:pt x="1518701" y="2119457"/>
                </a:lnTo>
                <a:lnTo>
                  <a:pt x="1500725" y="2131626"/>
                </a:lnTo>
                <a:lnTo>
                  <a:pt x="1478851" y="2136104"/>
                </a:lnTo>
                <a:lnTo>
                  <a:pt x="1456377" y="2131626"/>
                </a:lnTo>
                <a:lnTo>
                  <a:pt x="1438201" y="2119457"/>
                </a:lnTo>
                <a:lnTo>
                  <a:pt x="1426223" y="2101496"/>
                </a:lnTo>
                <a:lnTo>
                  <a:pt x="1422341" y="2079638"/>
                </a:lnTo>
                <a:lnTo>
                  <a:pt x="1426823" y="2057781"/>
                </a:lnTo>
                <a:lnTo>
                  <a:pt x="1439001" y="2039819"/>
                </a:lnTo>
                <a:lnTo>
                  <a:pt x="1456977" y="2027651"/>
                </a:lnTo>
                <a:lnTo>
                  <a:pt x="1478851" y="2023173"/>
                </a:lnTo>
                <a:close/>
              </a:path>
              <a:path extrusionOk="0" h="2791460" w="2957194">
                <a:moveTo>
                  <a:pt x="767680" y="2023173"/>
                </a:moveTo>
                <a:lnTo>
                  <a:pt x="789555" y="2027651"/>
                </a:lnTo>
                <a:lnTo>
                  <a:pt x="807530" y="2039819"/>
                </a:lnTo>
                <a:lnTo>
                  <a:pt x="819709" y="2057781"/>
                </a:lnTo>
                <a:lnTo>
                  <a:pt x="824190" y="2079638"/>
                </a:lnTo>
                <a:lnTo>
                  <a:pt x="819709" y="2101496"/>
                </a:lnTo>
                <a:lnTo>
                  <a:pt x="807530" y="2119457"/>
                </a:lnTo>
                <a:lnTo>
                  <a:pt x="789554" y="2131626"/>
                </a:lnTo>
                <a:lnTo>
                  <a:pt x="767680" y="2136104"/>
                </a:lnTo>
                <a:lnTo>
                  <a:pt x="745356" y="2131626"/>
                </a:lnTo>
                <a:lnTo>
                  <a:pt x="727430" y="2119457"/>
                </a:lnTo>
                <a:lnTo>
                  <a:pt x="715502" y="2101496"/>
                </a:lnTo>
                <a:lnTo>
                  <a:pt x="711170" y="2079638"/>
                </a:lnTo>
                <a:lnTo>
                  <a:pt x="715652" y="2057781"/>
                </a:lnTo>
                <a:lnTo>
                  <a:pt x="727830" y="2039819"/>
                </a:lnTo>
                <a:lnTo>
                  <a:pt x="745806" y="2027651"/>
                </a:lnTo>
                <a:lnTo>
                  <a:pt x="767680" y="2023173"/>
                </a:lnTo>
                <a:close/>
              </a:path>
              <a:path extrusionOk="0" h="2791460" w="2957194">
                <a:moveTo>
                  <a:pt x="56509" y="2023173"/>
                </a:moveTo>
                <a:lnTo>
                  <a:pt x="78383" y="2027651"/>
                </a:lnTo>
                <a:lnTo>
                  <a:pt x="96359" y="2039819"/>
                </a:lnTo>
                <a:lnTo>
                  <a:pt x="108538" y="2057781"/>
                </a:lnTo>
                <a:lnTo>
                  <a:pt x="113019" y="2079638"/>
                </a:lnTo>
                <a:lnTo>
                  <a:pt x="108538" y="2101496"/>
                </a:lnTo>
                <a:lnTo>
                  <a:pt x="96359" y="2119457"/>
                </a:lnTo>
                <a:lnTo>
                  <a:pt x="78383" y="2131626"/>
                </a:lnTo>
                <a:lnTo>
                  <a:pt x="56509" y="2136104"/>
                </a:lnTo>
                <a:lnTo>
                  <a:pt x="34635" y="2131626"/>
                </a:lnTo>
                <a:lnTo>
                  <a:pt x="16659" y="2119457"/>
                </a:lnTo>
                <a:lnTo>
                  <a:pt x="4481" y="2101496"/>
                </a:lnTo>
                <a:lnTo>
                  <a:pt x="0" y="2079638"/>
                </a:lnTo>
                <a:lnTo>
                  <a:pt x="4481" y="2057781"/>
                </a:lnTo>
                <a:lnTo>
                  <a:pt x="16659" y="2039819"/>
                </a:lnTo>
                <a:lnTo>
                  <a:pt x="34635" y="2027651"/>
                </a:lnTo>
                <a:lnTo>
                  <a:pt x="56509" y="2023173"/>
                </a:lnTo>
                <a:close/>
              </a:path>
              <a:path extrusionOk="0" h="2791460" w="2957194">
                <a:moveTo>
                  <a:pt x="2900127" y="1461713"/>
                </a:moveTo>
                <a:close/>
              </a:path>
              <a:path extrusionOk="0" h="2791460" w="2957194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6" y="1383390"/>
                </a:lnTo>
                <a:lnTo>
                  <a:pt x="2956637" y="1405247"/>
                </a:lnTo>
                <a:lnTo>
                  <a:pt x="2952156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9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extrusionOk="0" h="2791460" w="2957194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5" y="1383390"/>
                </a:lnTo>
                <a:lnTo>
                  <a:pt x="2245466" y="1405247"/>
                </a:lnTo>
                <a:lnTo>
                  <a:pt x="2240985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8" y="1427104"/>
                </a:lnTo>
                <a:lnTo>
                  <a:pt x="2132446" y="1405247"/>
                </a:lnTo>
                <a:lnTo>
                  <a:pt x="2136928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extrusionOk="0" h="2791460" w="2957194">
                <a:moveTo>
                  <a:pt x="1477785" y="1348782"/>
                </a:moveTo>
                <a:lnTo>
                  <a:pt x="1499660" y="1353260"/>
                </a:lnTo>
                <a:lnTo>
                  <a:pt x="1517635" y="1365428"/>
                </a:lnTo>
                <a:lnTo>
                  <a:pt x="1529814" y="1383390"/>
                </a:lnTo>
                <a:lnTo>
                  <a:pt x="1534295" y="1405247"/>
                </a:lnTo>
                <a:lnTo>
                  <a:pt x="1529814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7" y="1427104"/>
                </a:lnTo>
                <a:lnTo>
                  <a:pt x="1421275" y="1405247"/>
                </a:lnTo>
                <a:lnTo>
                  <a:pt x="1425757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extrusionOk="0" h="2791460" w="2957194">
                <a:moveTo>
                  <a:pt x="767680" y="1348782"/>
                </a:moveTo>
                <a:lnTo>
                  <a:pt x="789555" y="1353260"/>
                </a:lnTo>
                <a:lnTo>
                  <a:pt x="807531" y="1365428"/>
                </a:lnTo>
                <a:lnTo>
                  <a:pt x="819709" y="1383390"/>
                </a:lnTo>
                <a:lnTo>
                  <a:pt x="824190" y="1405247"/>
                </a:lnTo>
                <a:lnTo>
                  <a:pt x="819709" y="1427104"/>
                </a:lnTo>
                <a:lnTo>
                  <a:pt x="807530" y="1445066"/>
                </a:lnTo>
                <a:lnTo>
                  <a:pt x="789555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1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extrusionOk="0" h="2791460" w="2957194">
                <a:moveTo>
                  <a:pt x="56510" y="1348782"/>
                </a:moveTo>
                <a:lnTo>
                  <a:pt x="78384" y="1353260"/>
                </a:lnTo>
                <a:lnTo>
                  <a:pt x="96360" y="1365428"/>
                </a:lnTo>
                <a:lnTo>
                  <a:pt x="108538" y="1383390"/>
                </a:lnTo>
                <a:lnTo>
                  <a:pt x="113019" y="1405247"/>
                </a:lnTo>
                <a:lnTo>
                  <a:pt x="108538" y="1427104"/>
                </a:lnTo>
                <a:lnTo>
                  <a:pt x="96360" y="1445066"/>
                </a:lnTo>
                <a:lnTo>
                  <a:pt x="78384" y="1457235"/>
                </a:lnTo>
                <a:lnTo>
                  <a:pt x="56510" y="1461713"/>
                </a:lnTo>
                <a:lnTo>
                  <a:pt x="34635" y="1457235"/>
                </a:lnTo>
                <a:lnTo>
                  <a:pt x="16660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60" y="1365428"/>
                </a:lnTo>
                <a:lnTo>
                  <a:pt x="34635" y="1353260"/>
                </a:lnTo>
                <a:lnTo>
                  <a:pt x="56510" y="1348782"/>
                </a:lnTo>
                <a:close/>
              </a:path>
              <a:path extrusionOk="0" h="2791460" w="2957194">
                <a:moveTo>
                  <a:pt x="2899061" y="806499"/>
                </a:moveTo>
                <a:close/>
              </a:path>
              <a:path extrusionOk="0" h="2791460" w="2957194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90" y="728176"/>
                </a:lnTo>
                <a:lnTo>
                  <a:pt x="2955571" y="750033"/>
                </a:lnTo>
                <a:lnTo>
                  <a:pt x="2951090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3" y="771890"/>
                </a:lnTo>
                <a:lnTo>
                  <a:pt x="2842551" y="750033"/>
                </a:lnTo>
                <a:lnTo>
                  <a:pt x="2847033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extrusionOk="0" h="2791460" w="2957194">
                <a:moveTo>
                  <a:pt x="2188956" y="693567"/>
                </a:moveTo>
                <a:lnTo>
                  <a:pt x="2210831" y="698045"/>
                </a:lnTo>
                <a:lnTo>
                  <a:pt x="2228807" y="710214"/>
                </a:lnTo>
                <a:lnTo>
                  <a:pt x="2240985" y="728176"/>
                </a:lnTo>
                <a:lnTo>
                  <a:pt x="2245466" y="750033"/>
                </a:lnTo>
                <a:lnTo>
                  <a:pt x="2240985" y="771890"/>
                </a:lnTo>
                <a:lnTo>
                  <a:pt x="2228807" y="789852"/>
                </a:lnTo>
                <a:lnTo>
                  <a:pt x="2210831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7" y="789852"/>
                </a:lnTo>
                <a:lnTo>
                  <a:pt x="2136778" y="771890"/>
                </a:lnTo>
                <a:lnTo>
                  <a:pt x="2132447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extrusionOk="0" h="2791460" w="2957194">
                <a:moveTo>
                  <a:pt x="1477786" y="693567"/>
                </a:moveTo>
                <a:lnTo>
                  <a:pt x="1499660" y="698045"/>
                </a:lnTo>
                <a:lnTo>
                  <a:pt x="1517636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6" y="789852"/>
                </a:lnTo>
                <a:lnTo>
                  <a:pt x="1499660" y="802021"/>
                </a:lnTo>
                <a:lnTo>
                  <a:pt x="1477786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6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6" y="693567"/>
                </a:lnTo>
                <a:close/>
              </a:path>
              <a:path extrusionOk="0" h="2791460" w="2957194">
                <a:moveTo>
                  <a:pt x="767681" y="693567"/>
                </a:moveTo>
                <a:lnTo>
                  <a:pt x="789555" y="698045"/>
                </a:lnTo>
                <a:lnTo>
                  <a:pt x="807531" y="710214"/>
                </a:lnTo>
                <a:lnTo>
                  <a:pt x="819709" y="728176"/>
                </a:lnTo>
                <a:lnTo>
                  <a:pt x="824191" y="750033"/>
                </a:lnTo>
                <a:lnTo>
                  <a:pt x="819709" y="771890"/>
                </a:lnTo>
                <a:lnTo>
                  <a:pt x="807531" y="789852"/>
                </a:lnTo>
                <a:lnTo>
                  <a:pt x="789555" y="802021"/>
                </a:lnTo>
                <a:lnTo>
                  <a:pt x="767681" y="806499"/>
                </a:lnTo>
                <a:lnTo>
                  <a:pt x="745207" y="802021"/>
                </a:lnTo>
                <a:lnTo>
                  <a:pt x="727031" y="789852"/>
                </a:lnTo>
                <a:lnTo>
                  <a:pt x="715053" y="771890"/>
                </a:lnTo>
                <a:lnTo>
                  <a:pt x="711171" y="750033"/>
                </a:lnTo>
                <a:lnTo>
                  <a:pt x="715652" y="728176"/>
                </a:lnTo>
                <a:lnTo>
                  <a:pt x="727831" y="710214"/>
                </a:lnTo>
                <a:lnTo>
                  <a:pt x="745806" y="698045"/>
                </a:lnTo>
                <a:lnTo>
                  <a:pt x="767681" y="693567"/>
                </a:lnTo>
                <a:close/>
              </a:path>
              <a:path extrusionOk="0" h="2791460" w="2957194">
                <a:moveTo>
                  <a:pt x="56510" y="693567"/>
                </a:moveTo>
                <a:lnTo>
                  <a:pt x="78384" y="698045"/>
                </a:lnTo>
                <a:lnTo>
                  <a:pt x="96360" y="710214"/>
                </a:lnTo>
                <a:lnTo>
                  <a:pt x="108538" y="728176"/>
                </a:lnTo>
                <a:lnTo>
                  <a:pt x="113019" y="750033"/>
                </a:lnTo>
                <a:lnTo>
                  <a:pt x="108538" y="771890"/>
                </a:lnTo>
                <a:lnTo>
                  <a:pt x="96360" y="789852"/>
                </a:lnTo>
                <a:lnTo>
                  <a:pt x="78384" y="802021"/>
                </a:lnTo>
                <a:lnTo>
                  <a:pt x="56510" y="806499"/>
                </a:lnTo>
                <a:lnTo>
                  <a:pt x="34635" y="802021"/>
                </a:lnTo>
                <a:lnTo>
                  <a:pt x="16660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60" y="710214"/>
                </a:lnTo>
                <a:lnTo>
                  <a:pt x="34635" y="698045"/>
                </a:lnTo>
                <a:lnTo>
                  <a:pt x="56510" y="693567"/>
                </a:lnTo>
                <a:close/>
              </a:path>
              <a:path extrusionOk="0" h="2791460" w="2957194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90" y="34608"/>
                </a:lnTo>
                <a:lnTo>
                  <a:pt x="2955571" y="56465"/>
                </a:lnTo>
                <a:lnTo>
                  <a:pt x="2951090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1" y="112931"/>
                </a:lnTo>
                <a:lnTo>
                  <a:pt x="2877187" y="108453"/>
                </a:lnTo>
                <a:lnTo>
                  <a:pt x="2859211" y="96284"/>
                </a:lnTo>
                <a:lnTo>
                  <a:pt x="2847033" y="78322"/>
                </a:lnTo>
                <a:lnTo>
                  <a:pt x="2842551" y="56465"/>
                </a:lnTo>
                <a:lnTo>
                  <a:pt x="2847033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extrusionOk="0" h="2791460" w="2957194">
                <a:moveTo>
                  <a:pt x="2188956" y="0"/>
                </a:moveTo>
                <a:lnTo>
                  <a:pt x="2210831" y="4477"/>
                </a:lnTo>
                <a:lnTo>
                  <a:pt x="2228807" y="16646"/>
                </a:lnTo>
                <a:lnTo>
                  <a:pt x="2240985" y="34608"/>
                </a:lnTo>
                <a:lnTo>
                  <a:pt x="2245466" y="56465"/>
                </a:lnTo>
                <a:lnTo>
                  <a:pt x="2240985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7" y="96284"/>
                </a:lnTo>
                <a:lnTo>
                  <a:pt x="2136328" y="78322"/>
                </a:lnTo>
                <a:lnTo>
                  <a:pt x="2132447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extrusionOk="0" h="2791460" w="2957194">
                <a:moveTo>
                  <a:pt x="1477786" y="0"/>
                </a:moveTo>
                <a:lnTo>
                  <a:pt x="1499660" y="4477"/>
                </a:lnTo>
                <a:lnTo>
                  <a:pt x="1517636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6" y="96284"/>
                </a:lnTo>
                <a:lnTo>
                  <a:pt x="1499659" y="108453"/>
                </a:lnTo>
                <a:lnTo>
                  <a:pt x="1477786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6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6" y="0"/>
                </a:lnTo>
                <a:close/>
              </a:path>
              <a:path extrusionOk="0" h="2791460" w="2957194">
                <a:moveTo>
                  <a:pt x="767681" y="0"/>
                </a:moveTo>
                <a:lnTo>
                  <a:pt x="789555" y="4477"/>
                </a:lnTo>
                <a:lnTo>
                  <a:pt x="807531" y="16646"/>
                </a:lnTo>
                <a:lnTo>
                  <a:pt x="819709" y="34608"/>
                </a:lnTo>
                <a:lnTo>
                  <a:pt x="824191" y="56465"/>
                </a:lnTo>
                <a:lnTo>
                  <a:pt x="819709" y="78322"/>
                </a:lnTo>
                <a:lnTo>
                  <a:pt x="807531" y="96284"/>
                </a:lnTo>
                <a:lnTo>
                  <a:pt x="789555" y="108453"/>
                </a:lnTo>
                <a:lnTo>
                  <a:pt x="767681" y="112931"/>
                </a:lnTo>
                <a:lnTo>
                  <a:pt x="745207" y="108453"/>
                </a:lnTo>
                <a:lnTo>
                  <a:pt x="727031" y="96284"/>
                </a:lnTo>
                <a:lnTo>
                  <a:pt x="715053" y="78322"/>
                </a:lnTo>
                <a:lnTo>
                  <a:pt x="711171" y="56465"/>
                </a:lnTo>
                <a:lnTo>
                  <a:pt x="715652" y="34608"/>
                </a:lnTo>
                <a:lnTo>
                  <a:pt x="727831" y="16646"/>
                </a:lnTo>
                <a:lnTo>
                  <a:pt x="745806" y="4477"/>
                </a:lnTo>
                <a:lnTo>
                  <a:pt x="767681" y="0"/>
                </a:lnTo>
                <a:close/>
              </a:path>
              <a:path extrusionOk="0" h="2791460" w="2957194">
                <a:moveTo>
                  <a:pt x="56510" y="0"/>
                </a:moveTo>
                <a:lnTo>
                  <a:pt x="78384" y="4477"/>
                </a:lnTo>
                <a:lnTo>
                  <a:pt x="96360" y="16646"/>
                </a:lnTo>
                <a:lnTo>
                  <a:pt x="108538" y="34608"/>
                </a:lnTo>
                <a:lnTo>
                  <a:pt x="113019" y="56465"/>
                </a:lnTo>
                <a:lnTo>
                  <a:pt x="108538" y="78322"/>
                </a:lnTo>
                <a:lnTo>
                  <a:pt x="96360" y="96284"/>
                </a:lnTo>
                <a:lnTo>
                  <a:pt x="78383" y="108453"/>
                </a:lnTo>
                <a:lnTo>
                  <a:pt x="56510" y="112931"/>
                </a:lnTo>
                <a:lnTo>
                  <a:pt x="34635" y="108453"/>
                </a:lnTo>
                <a:lnTo>
                  <a:pt x="16660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60" y="16646"/>
                </a:lnTo>
                <a:lnTo>
                  <a:pt x="34635" y="4477"/>
                </a:lnTo>
                <a:lnTo>
                  <a:pt x="5651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16078164" y="1029017"/>
            <a:ext cx="700405" cy="699770"/>
          </a:xfrm>
          <a:custGeom>
            <a:rect b="b" l="l" r="r" t="t"/>
            <a:pathLst>
              <a:path extrusionOk="0" h="699769" w="700405">
                <a:moveTo>
                  <a:pt x="307109" y="697230"/>
                </a:moveTo>
                <a:lnTo>
                  <a:pt x="392819" y="697230"/>
                </a:lnTo>
                <a:lnTo>
                  <a:pt x="375714" y="699770"/>
                </a:lnTo>
                <a:lnTo>
                  <a:pt x="324214" y="699770"/>
                </a:lnTo>
                <a:lnTo>
                  <a:pt x="307109" y="697230"/>
                </a:lnTo>
                <a:close/>
              </a:path>
              <a:path extrusionOk="0" h="699769" w="700405">
                <a:moveTo>
                  <a:pt x="307109" y="2540"/>
                </a:moveTo>
                <a:lnTo>
                  <a:pt x="392819" y="2540"/>
                </a:lnTo>
                <a:lnTo>
                  <a:pt x="409810" y="5080"/>
                </a:lnTo>
                <a:lnTo>
                  <a:pt x="418259" y="7620"/>
                </a:lnTo>
                <a:lnTo>
                  <a:pt x="435024" y="10160"/>
                </a:lnTo>
                <a:lnTo>
                  <a:pt x="467899" y="20320"/>
                </a:lnTo>
                <a:lnTo>
                  <a:pt x="475950" y="24130"/>
                </a:lnTo>
                <a:lnTo>
                  <a:pt x="483930" y="26670"/>
                </a:lnTo>
                <a:lnTo>
                  <a:pt x="529936" y="49530"/>
                </a:lnTo>
                <a:lnTo>
                  <a:pt x="544452" y="59690"/>
                </a:lnTo>
                <a:lnTo>
                  <a:pt x="551539" y="63500"/>
                </a:lnTo>
                <a:lnTo>
                  <a:pt x="558500" y="68580"/>
                </a:lnTo>
                <a:lnTo>
                  <a:pt x="565336" y="74930"/>
                </a:lnTo>
                <a:lnTo>
                  <a:pt x="572046" y="80010"/>
                </a:lnTo>
                <a:lnTo>
                  <a:pt x="578622" y="85090"/>
                </a:lnTo>
                <a:lnTo>
                  <a:pt x="585057" y="91440"/>
                </a:lnTo>
                <a:lnTo>
                  <a:pt x="591349" y="96520"/>
                </a:lnTo>
                <a:lnTo>
                  <a:pt x="620572" y="128270"/>
                </a:lnTo>
                <a:lnTo>
                  <a:pt x="631143" y="142240"/>
                </a:lnTo>
                <a:lnTo>
                  <a:pt x="636174" y="148590"/>
                </a:lnTo>
                <a:lnTo>
                  <a:pt x="641036" y="156210"/>
                </a:lnTo>
                <a:lnTo>
                  <a:pt x="645723" y="162560"/>
                </a:lnTo>
                <a:lnTo>
                  <a:pt x="650229" y="170180"/>
                </a:lnTo>
                <a:lnTo>
                  <a:pt x="670000" y="208280"/>
                </a:lnTo>
                <a:lnTo>
                  <a:pt x="676578" y="224790"/>
                </a:lnTo>
                <a:lnTo>
                  <a:pt x="679570" y="232410"/>
                </a:lnTo>
                <a:lnTo>
                  <a:pt x="682364" y="240030"/>
                </a:lnTo>
                <a:lnTo>
                  <a:pt x="684960" y="248920"/>
                </a:lnTo>
                <a:lnTo>
                  <a:pt x="687354" y="256540"/>
                </a:lnTo>
                <a:lnTo>
                  <a:pt x="689543" y="265430"/>
                </a:lnTo>
                <a:lnTo>
                  <a:pt x="691527" y="273050"/>
                </a:lnTo>
                <a:lnTo>
                  <a:pt x="693307" y="281940"/>
                </a:lnTo>
                <a:lnTo>
                  <a:pt x="699085" y="325120"/>
                </a:lnTo>
                <a:lnTo>
                  <a:pt x="699928" y="359410"/>
                </a:lnTo>
                <a:lnTo>
                  <a:pt x="699612" y="367030"/>
                </a:lnTo>
                <a:lnTo>
                  <a:pt x="694880" y="410210"/>
                </a:lnTo>
                <a:lnTo>
                  <a:pt x="691527" y="426720"/>
                </a:lnTo>
                <a:lnTo>
                  <a:pt x="689543" y="435610"/>
                </a:lnTo>
                <a:lnTo>
                  <a:pt x="687354" y="443230"/>
                </a:lnTo>
                <a:lnTo>
                  <a:pt x="684960" y="452120"/>
                </a:lnTo>
                <a:lnTo>
                  <a:pt x="682364" y="459740"/>
                </a:lnTo>
                <a:lnTo>
                  <a:pt x="679570" y="468630"/>
                </a:lnTo>
                <a:lnTo>
                  <a:pt x="676578" y="476250"/>
                </a:lnTo>
                <a:lnTo>
                  <a:pt x="673386" y="483870"/>
                </a:lnTo>
                <a:lnTo>
                  <a:pt x="670000" y="492760"/>
                </a:lnTo>
                <a:lnTo>
                  <a:pt x="650229" y="530860"/>
                </a:lnTo>
                <a:lnTo>
                  <a:pt x="645723" y="537210"/>
                </a:lnTo>
                <a:lnTo>
                  <a:pt x="641036" y="544830"/>
                </a:lnTo>
                <a:lnTo>
                  <a:pt x="636174" y="552450"/>
                </a:lnTo>
                <a:lnTo>
                  <a:pt x="631143" y="558800"/>
                </a:lnTo>
                <a:lnTo>
                  <a:pt x="625942" y="565150"/>
                </a:lnTo>
                <a:lnTo>
                  <a:pt x="620572" y="572770"/>
                </a:lnTo>
                <a:lnTo>
                  <a:pt x="591349" y="603250"/>
                </a:lnTo>
                <a:lnTo>
                  <a:pt x="585057" y="609600"/>
                </a:lnTo>
                <a:lnTo>
                  <a:pt x="551539" y="636270"/>
                </a:lnTo>
                <a:lnTo>
                  <a:pt x="529936" y="650240"/>
                </a:lnTo>
                <a:lnTo>
                  <a:pt x="522515" y="655320"/>
                </a:lnTo>
                <a:lnTo>
                  <a:pt x="507357" y="662940"/>
                </a:lnTo>
                <a:lnTo>
                  <a:pt x="483930" y="674370"/>
                </a:lnTo>
                <a:lnTo>
                  <a:pt x="467899" y="679450"/>
                </a:lnTo>
                <a:lnTo>
                  <a:pt x="459777" y="683260"/>
                </a:lnTo>
                <a:lnTo>
                  <a:pt x="443330" y="688340"/>
                </a:lnTo>
                <a:lnTo>
                  <a:pt x="435024" y="689610"/>
                </a:lnTo>
                <a:lnTo>
                  <a:pt x="426667" y="692150"/>
                </a:lnTo>
                <a:lnTo>
                  <a:pt x="409810" y="694690"/>
                </a:lnTo>
                <a:lnTo>
                  <a:pt x="401330" y="697230"/>
                </a:lnTo>
                <a:lnTo>
                  <a:pt x="298598" y="697230"/>
                </a:lnTo>
                <a:lnTo>
                  <a:pt x="290118" y="694690"/>
                </a:lnTo>
                <a:lnTo>
                  <a:pt x="273261" y="692150"/>
                </a:lnTo>
                <a:lnTo>
                  <a:pt x="264904" y="689610"/>
                </a:lnTo>
                <a:lnTo>
                  <a:pt x="256598" y="688340"/>
                </a:lnTo>
                <a:lnTo>
                  <a:pt x="240151" y="683260"/>
                </a:lnTo>
                <a:lnTo>
                  <a:pt x="232029" y="679450"/>
                </a:lnTo>
                <a:lnTo>
                  <a:pt x="215998" y="674370"/>
                </a:lnTo>
                <a:lnTo>
                  <a:pt x="192571" y="662940"/>
                </a:lnTo>
                <a:lnTo>
                  <a:pt x="177413" y="655320"/>
                </a:lnTo>
                <a:lnTo>
                  <a:pt x="169992" y="650240"/>
                </a:lnTo>
                <a:lnTo>
                  <a:pt x="162680" y="646430"/>
                </a:lnTo>
                <a:lnTo>
                  <a:pt x="127882" y="621030"/>
                </a:lnTo>
                <a:lnTo>
                  <a:pt x="108578" y="603250"/>
                </a:lnTo>
                <a:lnTo>
                  <a:pt x="102427" y="598170"/>
                </a:lnTo>
                <a:lnTo>
                  <a:pt x="73986" y="565150"/>
                </a:lnTo>
                <a:lnTo>
                  <a:pt x="68785" y="558800"/>
                </a:lnTo>
                <a:lnTo>
                  <a:pt x="63754" y="552450"/>
                </a:lnTo>
                <a:lnTo>
                  <a:pt x="58892" y="544830"/>
                </a:lnTo>
                <a:lnTo>
                  <a:pt x="54205" y="537210"/>
                </a:lnTo>
                <a:lnTo>
                  <a:pt x="49699" y="530860"/>
                </a:lnTo>
                <a:lnTo>
                  <a:pt x="29928" y="492760"/>
                </a:lnTo>
                <a:lnTo>
                  <a:pt x="26542" y="483870"/>
                </a:lnTo>
                <a:lnTo>
                  <a:pt x="23350" y="476250"/>
                </a:lnTo>
                <a:lnTo>
                  <a:pt x="20358" y="468630"/>
                </a:lnTo>
                <a:lnTo>
                  <a:pt x="17564" y="459740"/>
                </a:lnTo>
                <a:lnTo>
                  <a:pt x="14968" y="452120"/>
                </a:lnTo>
                <a:lnTo>
                  <a:pt x="12574" y="443230"/>
                </a:lnTo>
                <a:lnTo>
                  <a:pt x="10385" y="435610"/>
                </a:lnTo>
                <a:lnTo>
                  <a:pt x="8401" y="426720"/>
                </a:lnTo>
                <a:lnTo>
                  <a:pt x="1580" y="384810"/>
                </a:lnTo>
                <a:lnTo>
                  <a:pt x="0" y="359410"/>
                </a:lnTo>
                <a:lnTo>
                  <a:pt x="0" y="341630"/>
                </a:lnTo>
                <a:lnTo>
                  <a:pt x="3683" y="298450"/>
                </a:lnTo>
                <a:lnTo>
                  <a:pt x="10385" y="265430"/>
                </a:lnTo>
                <a:lnTo>
                  <a:pt x="12574" y="256540"/>
                </a:lnTo>
                <a:lnTo>
                  <a:pt x="14968" y="248920"/>
                </a:lnTo>
                <a:lnTo>
                  <a:pt x="17564" y="240030"/>
                </a:lnTo>
                <a:lnTo>
                  <a:pt x="20358" y="232410"/>
                </a:lnTo>
                <a:lnTo>
                  <a:pt x="23350" y="224790"/>
                </a:lnTo>
                <a:lnTo>
                  <a:pt x="26542" y="215900"/>
                </a:lnTo>
                <a:lnTo>
                  <a:pt x="29928" y="208280"/>
                </a:lnTo>
                <a:lnTo>
                  <a:pt x="49699" y="170180"/>
                </a:lnTo>
                <a:lnTo>
                  <a:pt x="58892" y="156210"/>
                </a:lnTo>
                <a:lnTo>
                  <a:pt x="63754" y="148590"/>
                </a:lnTo>
                <a:lnTo>
                  <a:pt x="68785" y="142240"/>
                </a:lnTo>
                <a:lnTo>
                  <a:pt x="73986" y="134620"/>
                </a:lnTo>
                <a:lnTo>
                  <a:pt x="79356" y="128270"/>
                </a:lnTo>
                <a:lnTo>
                  <a:pt x="108578" y="96520"/>
                </a:lnTo>
                <a:lnTo>
                  <a:pt x="114871" y="91440"/>
                </a:lnTo>
                <a:lnTo>
                  <a:pt x="121306" y="85090"/>
                </a:lnTo>
                <a:lnTo>
                  <a:pt x="127882" y="80010"/>
                </a:lnTo>
                <a:lnTo>
                  <a:pt x="134592" y="74930"/>
                </a:lnTo>
                <a:lnTo>
                  <a:pt x="141427" y="68580"/>
                </a:lnTo>
                <a:lnTo>
                  <a:pt x="148389" y="63500"/>
                </a:lnTo>
                <a:lnTo>
                  <a:pt x="155476" y="59690"/>
                </a:lnTo>
                <a:lnTo>
                  <a:pt x="162680" y="54610"/>
                </a:lnTo>
                <a:lnTo>
                  <a:pt x="208099" y="30480"/>
                </a:lnTo>
                <a:lnTo>
                  <a:pt x="223978" y="24130"/>
                </a:lnTo>
                <a:lnTo>
                  <a:pt x="232029" y="20320"/>
                </a:lnTo>
                <a:lnTo>
                  <a:pt x="264904" y="10160"/>
                </a:lnTo>
                <a:lnTo>
                  <a:pt x="281669" y="7620"/>
                </a:lnTo>
                <a:lnTo>
                  <a:pt x="290118" y="5080"/>
                </a:lnTo>
                <a:lnTo>
                  <a:pt x="307109" y="2540"/>
                </a:lnTo>
                <a:close/>
              </a:path>
              <a:path extrusionOk="0" h="699769" w="700405">
                <a:moveTo>
                  <a:pt x="324214" y="1270"/>
                </a:moveTo>
                <a:lnTo>
                  <a:pt x="375714" y="1270"/>
                </a:lnTo>
                <a:lnTo>
                  <a:pt x="384277" y="2540"/>
                </a:lnTo>
                <a:lnTo>
                  <a:pt x="315651" y="2540"/>
                </a:lnTo>
                <a:lnTo>
                  <a:pt x="324214" y="1270"/>
                </a:lnTo>
                <a:close/>
              </a:path>
              <a:path extrusionOk="0" h="699769" w="700405">
                <a:moveTo>
                  <a:pt x="341370" y="0"/>
                </a:moveTo>
                <a:lnTo>
                  <a:pt x="358558" y="0"/>
                </a:lnTo>
                <a:lnTo>
                  <a:pt x="367141" y="1270"/>
                </a:lnTo>
                <a:lnTo>
                  <a:pt x="332787" y="1270"/>
                </a:lnTo>
                <a:lnTo>
                  <a:pt x="34137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14217691" y="4816754"/>
            <a:ext cx="2957195" cy="2791460"/>
          </a:xfrm>
          <a:custGeom>
            <a:rect b="b" l="l" r="r" t="t"/>
            <a:pathLst>
              <a:path extrusionOk="0" h="2791459" w="2957194">
                <a:moveTo>
                  <a:pt x="2900127" y="2677322"/>
                </a:moveTo>
                <a:lnTo>
                  <a:pt x="2922001" y="2681800"/>
                </a:lnTo>
                <a:lnTo>
                  <a:pt x="2939977" y="2693968"/>
                </a:lnTo>
                <a:lnTo>
                  <a:pt x="2952155" y="2711930"/>
                </a:lnTo>
                <a:lnTo>
                  <a:pt x="2956636" y="2733787"/>
                </a:lnTo>
                <a:lnTo>
                  <a:pt x="2952155" y="2755644"/>
                </a:lnTo>
                <a:lnTo>
                  <a:pt x="2939977" y="2773606"/>
                </a:lnTo>
                <a:lnTo>
                  <a:pt x="2922001" y="2785775"/>
                </a:lnTo>
                <a:lnTo>
                  <a:pt x="2900127" y="2790253"/>
                </a:lnTo>
                <a:lnTo>
                  <a:pt x="2877803" y="2785775"/>
                </a:lnTo>
                <a:lnTo>
                  <a:pt x="2859877" y="2773606"/>
                </a:lnTo>
                <a:lnTo>
                  <a:pt x="2847948" y="2755644"/>
                </a:lnTo>
                <a:lnTo>
                  <a:pt x="2843617" y="2733787"/>
                </a:lnTo>
                <a:lnTo>
                  <a:pt x="2848098" y="2711930"/>
                </a:lnTo>
                <a:lnTo>
                  <a:pt x="2860276" y="2693968"/>
                </a:lnTo>
                <a:lnTo>
                  <a:pt x="2878252" y="2681800"/>
                </a:lnTo>
                <a:lnTo>
                  <a:pt x="2900127" y="2677322"/>
                </a:lnTo>
                <a:close/>
              </a:path>
              <a:path extrusionOk="0" h="2791459" w="2957194">
                <a:moveTo>
                  <a:pt x="2188956" y="2678387"/>
                </a:moveTo>
                <a:lnTo>
                  <a:pt x="2210830" y="2682865"/>
                </a:lnTo>
                <a:lnTo>
                  <a:pt x="2228806" y="2695034"/>
                </a:lnTo>
                <a:lnTo>
                  <a:pt x="2240984" y="2712995"/>
                </a:lnTo>
                <a:lnTo>
                  <a:pt x="2245466" y="2734853"/>
                </a:lnTo>
                <a:lnTo>
                  <a:pt x="2240984" y="2756710"/>
                </a:lnTo>
                <a:lnTo>
                  <a:pt x="2228806" y="2774671"/>
                </a:lnTo>
                <a:lnTo>
                  <a:pt x="2210830" y="2786840"/>
                </a:lnTo>
                <a:lnTo>
                  <a:pt x="2188956" y="2791318"/>
                </a:lnTo>
                <a:lnTo>
                  <a:pt x="2167081" y="2786840"/>
                </a:lnTo>
                <a:lnTo>
                  <a:pt x="2149106" y="2774671"/>
                </a:lnTo>
                <a:lnTo>
                  <a:pt x="2136927" y="2756710"/>
                </a:lnTo>
                <a:lnTo>
                  <a:pt x="2132446" y="2734853"/>
                </a:lnTo>
                <a:lnTo>
                  <a:pt x="2136927" y="2712995"/>
                </a:lnTo>
                <a:lnTo>
                  <a:pt x="2149106" y="2695034"/>
                </a:lnTo>
                <a:lnTo>
                  <a:pt x="2167081" y="2682865"/>
                </a:lnTo>
                <a:lnTo>
                  <a:pt x="2188956" y="2678387"/>
                </a:lnTo>
                <a:close/>
              </a:path>
              <a:path extrusionOk="0" h="2791459" w="2957194">
                <a:moveTo>
                  <a:pt x="1478851" y="2678387"/>
                </a:moveTo>
                <a:lnTo>
                  <a:pt x="1500725" y="2682865"/>
                </a:lnTo>
                <a:lnTo>
                  <a:pt x="1518701" y="2695034"/>
                </a:lnTo>
                <a:lnTo>
                  <a:pt x="1530879" y="2712995"/>
                </a:lnTo>
                <a:lnTo>
                  <a:pt x="1535361" y="2734853"/>
                </a:lnTo>
                <a:lnTo>
                  <a:pt x="1530879" y="2756710"/>
                </a:lnTo>
                <a:lnTo>
                  <a:pt x="1518701" y="2774671"/>
                </a:lnTo>
                <a:lnTo>
                  <a:pt x="1500725" y="2786840"/>
                </a:lnTo>
                <a:lnTo>
                  <a:pt x="1478851" y="2791318"/>
                </a:lnTo>
                <a:lnTo>
                  <a:pt x="1456527" y="2786840"/>
                </a:lnTo>
                <a:lnTo>
                  <a:pt x="1438601" y="2774671"/>
                </a:lnTo>
                <a:lnTo>
                  <a:pt x="1426673" y="2756710"/>
                </a:lnTo>
                <a:lnTo>
                  <a:pt x="1422341" y="2734853"/>
                </a:lnTo>
                <a:lnTo>
                  <a:pt x="1426822" y="2712995"/>
                </a:lnTo>
                <a:lnTo>
                  <a:pt x="1439001" y="2695034"/>
                </a:lnTo>
                <a:lnTo>
                  <a:pt x="1456977" y="2682865"/>
                </a:lnTo>
                <a:lnTo>
                  <a:pt x="1478851" y="2678387"/>
                </a:lnTo>
                <a:close/>
              </a:path>
              <a:path extrusionOk="0" h="2791459" w="2957194">
                <a:moveTo>
                  <a:pt x="767680" y="2678387"/>
                </a:moveTo>
                <a:lnTo>
                  <a:pt x="789554" y="2682865"/>
                </a:lnTo>
                <a:lnTo>
                  <a:pt x="807530" y="2695034"/>
                </a:lnTo>
                <a:lnTo>
                  <a:pt x="819708" y="2712995"/>
                </a:lnTo>
                <a:lnTo>
                  <a:pt x="824190" y="2734853"/>
                </a:lnTo>
                <a:lnTo>
                  <a:pt x="819708" y="2756710"/>
                </a:lnTo>
                <a:lnTo>
                  <a:pt x="807530" y="2774671"/>
                </a:lnTo>
                <a:lnTo>
                  <a:pt x="789554" y="2786840"/>
                </a:lnTo>
                <a:lnTo>
                  <a:pt x="767680" y="2791318"/>
                </a:lnTo>
                <a:lnTo>
                  <a:pt x="745806" y="2786840"/>
                </a:lnTo>
                <a:lnTo>
                  <a:pt x="727830" y="2774671"/>
                </a:lnTo>
                <a:lnTo>
                  <a:pt x="715652" y="2756710"/>
                </a:lnTo>
                <a:lnTo>
                  <a:pt x="711170" y="2734853"/>
                </a:lnTo>
                <a:lnTo>
                  <a:pt x="715652" y="2712995"/>
                </a:lnTo>
                <a:lnTo>
                  <a:pt x="727830" y="2695034"/>
                </a:lnTo>
                <a:lnTo>
                  <a:pt x="745806" y="2682865"/>
                </a:lnTo>
                <a:lnTo>
                  <a:pt x="767680" y="2678387"/>
                </a:lnTo>
                <a:close/>
              </a:path>
              <a:path extrusionOk="0" h="2791459" w="2957194">
                <a:moveTo>
                  <a:pt x="57575" y="2677322"/>
                </a:moveTo>
                <a:lnTo>
                  <a:pt x="79449" y="2681800"/>
                </a:lnTo>
                <a:lnTo>
                  <a:pt x="97425" y="2693968"/>
                </a:lnTo>
                <a:lnTo>
                  <a:pt x="109604" y="2711930"/>
                </a:lnTo>
                <a:lnTo>
                  <a:pt x="114085" y="2733787"/>
                </a:lnTo>
                <a:lnTo>
                  <a:pt x="109604" y="2755644"/>
                </a:lnTo>
                <a:lnTo>
                  <a:pt x="97425" y="2773606"/>
                </a:lnTo>
                <a:lnTo>
                  <a:pt x="79449" y="2785775"/>
                </a:lnTo>
                <a:lnTo>
                  <a:pt x="57575" y="2790253"/>
                </a:lnTo>
                <a:lnTo>
                  <a:pt x="35701" y="2785775"/>
                </a:lnTo>
                <a:lnTo>
                  <a:pt x="17725" y="2773606"/>
                </a:lnTo>
                <a:lnTo>
                  <a:pt x="5547" y="2755644"/>
                </a:lnTo>
                <a:lnTo>
                  <a:pt x="1066" y="2733787"/>
                </a:lnTo>
                <a:lnTo>
                  <a:pt x="5547" y="2711930"/>
                </a:lnTo>
                <a:lnTo>
                  <a:pt x="17725" y="2693968"/>
                </a:lnTo>
                <a:lnTo>
                  <a:pt x="35701" y="2681800"/>
                </a:lnTo>
                <a:lnTo>
                  <a:pt x="57575" y="2677322"/>
                </a:lnTo>
                <a:close/>
              </a:path>
              <a:path extrusionOk="0" h="2791459" w="2957194">
                <a:moveTo>
                  <a:pt x="2900127" y="2136104"/>
                </a:moveTo>
                <a:close/>
              </a:path>
              <a:path extrusionOk="0" h="2791459" w="2957194">
                <a:moveTo>
                  <a:pt x="2900127" y="2023173"/>
                </a:moveTo>
                <a:lnTo>
                  <a:pt x="2922001" y="2027651"/>
                </a:lnTo>
                <a:lnTo>
                  <a:pt x="2939977" y="2039819"/>
                </a:lnTo>
                <a:lnTo>
                  <a:pt x="2952155" y="2057781"/>
                </a:lnTo>
                <a:lnTo>
                  <a:pt x="2956637" y="2079638"/>
                </a:lnTo>
                <a:lnTo>
                  <a:pt x="2952155" y="2101496"/>
                </a:lnTo>
                <a:lnTo>
                  <a:pt x="2939977" y="2119457"/>
                </a:lnTo>
                <a:lnTo>
                  <a:pt x="2922001" y="2131626"/>
                </a:lnTo>
                <a:lnTo>
                  <a:pt x="2900127" y="2136104"/>
                </a:lnTo>
                <a:lnTo>
                  <a:pt x="2877653" y="2131626"/>
                </a:lnTo>
                <a:lnTo>
                  <a:pt x="2859477" y="2119457"/>
                </a:lnTo>
                <a:lnTo>
                  <a:pt x="2847499" y="2101496"/>
                </a:lnTo>
                <a:lnTo>
                  <a:pt x="2843617" y="2079638"/>
                </a:lnTo>
                <a:lnTo>
                  <a:pt x="2848098" y="2057781"/>
                </a:lnTo>
                <a:lnTo>
                  <a:pt x="2860277" y="2039819"/>
                </a:lnTo>
                <a:lnTo>
                  <a:pt x="2878253" y="2027651"/>
                </a:lnTo>
                <a:lnTo>
                  <a:pt x="2900127" y="2023173"/>
                </a:lnTo>
                <a:close/>
              </a:path>
              <a:path extrusionOk="0" h="2791459" w="2957194">
                <a:moveTo>
                  <a:pt x="2188956" y="2023173"/>
                </a:moveTo>
                <a:lnTo>
                  <a:pt x="2210830" y="2027651"/>
                </a:lnTo>
                <a:lnTo>
                  <a:pt x="2228806" y="2039819"/>
                </a:lnTo>
                <a:lnTo>
                  <a:pt x="2240984" y="2057781"/>
                </a:lnTo>
                <a:lnTo>
                  <a:pt x="2245466" y="2079638"/>
                </a:lnTo>
                <a:lnTo>
                  <a:pt x="2240984" y="2101496"/>
                </a:lnTo>
                <a:lnTo>
                  <a:pt x="2228806" y="2119457"/>
                </a:lnTo>
                <a:lnTo>
                  <a:pt x="2210830" y="2131626"/>
                </a:lnTo>
                <a:lnTo>
                  <a:pt x="2188956" y="2136104"/>
                </a:lnTo>
                <a:lnTo>
                  <a:pt x="2167082" y="2131626"/>
                </a:lnTo>
                <a:lnTo>
                  <a:pt x="2149106" y="2119457"/>
                </a:lnTo>
                <a:lnTo>
                  <a:pt x="2136927" y="2101496"/>
                </a:lnTo>
                <a:lnTo>
                  <a:pt x="2132446" y="2079638"/>
                </a:lnTo>
                <a:lnTo>
                  <a:pt x="2136927" y="2057781"/>
                </a:lnTo>
                <a:lnTo>
                  <a:pt x="2149106" y="2039819"/>
                </a:lnTo>
                <a:lnTo>
                  <a:pt x="2167082" y="2027651"/>
                </a:lnTo>
                <a:lnTo>
                  <a:pt x="2188956" y="2023173"/>
                </a:lnTo>
                <a:close/>
              </a:path>
              <a:path extrusionOk="0" h="2791459" w="2957194">
                <a:moveTo>
                  <a:pt x="1478851" y="2023173"/>
                </a:moveTo>
                <a:lnTo>
                  <a:pt x="1500725" y="2027651"/>
                </a:lnTo>
                <a:lnTo>
                  <a:pt x="1518701" y="2039819"/>
                </a:lnTo>
                <a:lnTo>
                  <a:pt x="1530880" y="2057781"/>
                </a:lnTo>
                <a:lnTo>
                  <a:pt x="1535361" y="2079638"/>
                </a:lnTo>
                <a:lnTo>
                  <a:pt x="1530880" y="2101496"/>
                </a:lnTo>
                <a:lnTo>
                  <a:pt x="1518701" y="2119457"/>
                </a:lnTo>
                <a:lnTo>
                  <a:pt x="1500725" y="2131626"/>
                </a:lnTo>
                <a:lnTo>
                  <a:pt x="1478851" y="2136104"/>
                </a:lnTo>
                <a:lnTo>
                  <a:pt x="1456377" y="2131626"/>
                </a:lnTo>
                <a:lnTo>
                  <a:pt x="1438201" y="2119457"/>
                </a:lnTo>
                <a:lnTo>
                  <a:pt x="1426223" y="2101496"/>
                </a:lnTo>
                <a:lnTo>
                  <a:pt x="1422341" y="2079638"/>
                </a:lnTo>
                <a:lnTo>
                  <a:pt x="1426823" y="2057781"/>
                </a:lnTo>
                <a:lnTo>
                  <a:pt x="1439001" y="2039819"/>
                </a:lnTo>
                <a:lnTo>
                  <a:pt x="1456977" y="2027651"/>
                </a:lnTo>
                <a:lnTo>
                  <a:pt x="1478851" y="2023173"/>
                </a:lnTo>
                <a:close/>
              </a:path>
              <a:path extrusionOk="0" h="2791459" w="2957194">
                <a:moveTo>
                  <a:pt x="767680" y="2023173"/>
                </a:moveTo>
                <a:lnTo>
                  <a:pt x="789555" y="2027651"/>
                </a:lnTo>
                <a:lnTo>
                  <a:pt x="807530" y="2039819"/>
                </a:lnTo>
                <a:lnTo>
                  <a:pt x="819709" y="2057781"/>
                </a:lnTo>
                <a:lnTo>
                  <a:pt x="824190" y="2079638"/>
                </a:lnTo>
                <a:lnTo>
                  <a:pt x="819709" y="2101496"/>
                </a:lnTo>
                <a:lnTo>
                  <a:pt x="807530" y="2119457"/>
                </a:lnTo>
                <a:lnTo>
                  <a:pt x="789554" y="2131626"/>
                </a:lnTo>
                <a:lnTo>
                  <a:pt x="767680" y="2136104"/>
                </a:lnTo>
                <a:lnTo>
                  <a:pt x="745356" y="2131626"/>
                </a:lnTo>
                <a:lnTo>
                  <a:pt x="727430" y="2119457"/>
                </a:lnTo>
                <a:lnTo>
                  <a:pt x="715502" y="2101496"/>
                </a:lnTo>
                <a:lnTo>
                  <a:pt x="711170" y="2079638"/>
                </a:lnTo>
                <a:lnTo>
                  <a:pt x="715652" y="2057781"/>
                </a:lnTo>
                <a:lnTo>
                  <a:pt x="727830" y="2039819"/>
                </a:lnTo>
                <a:lnTo>
                  <a:pt x="745806" y="2027651"/>
                </a:lnTo>
                <a:lnTo>
                  <a:pt x="767680" y="2023173"/>
                </a:lnTo>
                <a:close/>
              </a:path>
              <a:path extrusionOk="0" h="2791459" w="2957194">
                <a:moveTo>
                  <a:pt x="56509" y="2023173"/>
                </a:moveTo>
                <a:lnTo>
                  <a:pt x="78383" y="2027651"/>
                </a:lnTo>
                <a:lnTo>
                  <a:pt x="96359" y="2039819"/>
                </a:lnTo>
                <a:lnTo>
                  <a:pt x="108538" y="2057781"/>
                </a:lnTo>
                <a:lnTo>
                  <a:pt x="113019" y="2079638"/>
                </a:lnTo>
                <a:lnTo>
                  <a:pt x="108538" y="2101496"/>
                </a:lnTo>
                <a:lnTo>
                  <a:pt x="96359" y="2119457"/>
                </a:lnTo>
                <a:lnTo>
                  <a:pt x="78383" y="2131626"/>
                </a:lnTo>
                <a:lnTo>
                  <a:pt x="56509" y="2136104"/>
                </a:lnTo>
                <a:lnTo>
                  <a:pt x="34635" y="2131626"/>
                </a:lnTo>
                <a:lnTo>
                  <a:pt x="16659" y="2119457"/>
                </a:lnTo>
                <a:lnTo>
                  <a:pt x="4481" y="2101496"/>
                </a:lnTo>
                <a:lnTo>
                  <a:pt x="0" y="2079638"/>
                </a:lnTo>
                <a:lnTo>
                  <a:pt x="4481" y="2057781"/>
                </a:lnTo>
                <a:lnTo>
                  <a:pt x="16659" y="2039819"/>
                </a:lnTo>
                <a:lnTo>
                  <a:pt x="34635" y="2027651"/>
                </a:lnTo>
                <a:lnTo>
                  <a:pt x="56509" y="2023173"/>
                </a:lnTo>
                <a:close/>
              </a:path>
              <a:path extrusionOk="0" h="2791459" w="2957194">
                <a:moveTo>
                  <a:pt x="2900127" y="1461713"/>
                </a:moveTo>
                <a:close/>
              </a:path>
              <a:path extrusionOk="0" h="2791459" w="2957194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6" y="1383390"/>
                </a:lnTo>
                <a:lnTo>
                  <a:pt x="2956637" y="1405247"/>
                </a:lnTo>
                <a:lnTo>
                  <a:pt x="2952156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9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extrusionOk="0" h="2791459" w="2957194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5" y="1383390"/>
                </a:lnTo>
                <a:lnTo>
                  <a:pt x="2245466" y="1405247"/>
                </a:lnTo>
                <a:lnTo>
                  <a:pt x="2240985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8" y="1427104"/>
                </a:lnTo>
                <a:lnTo>
                  <a:pt x="2132446" y="1405247"/>
                </a:lnTo>
                <a:lnTo>
                  <a:pt x="2136928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extrusionOk="0" h="2791459" w="2957194">
                <a:moveTo>
                  <a:pt x="1477785" y="1348782"/>
                </a:moveTo>
                <a:lnTo>
                  <a:pt x="1499660" y="1353260"/>
                </a:lnTo>
                <a:lnTo>
                  <a:pt x="1517635" y="1365428"/>
                </a:lnTo>
                <a:lnTo>
                  <a:pt x="1529814" y="1383390"/>
                </a:lnTo>
                <a:lnTo>
                  <a:pt x="1534295" y="1405247"/>
                </a:lnTo>
                <a:lnTo>
                  <a:pt x="1529814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7" y="1427104"/>
                </a:lnTo>
                <a:lnTo>
                  <a:pt x="1421275" y="1405247"/>
                </a:lnTo>
                <a:lnTo>
                  <a:pt x="1425757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extrusionOk="0" h="2791459" w="2957194">
                <a:moveTo>
                  <a:pt x="767680" y="1348782"/>
                </a:moveTo>
                <a:lnTo>
                  <a:pt x="789555" y="1353260"/>
                </a:lnTo>
                <a:lnTo>
                  <a:pt x="807531" y="1365428"/>
                </a:lnTo>
                <a:lnTo>
                  <a:pt x="819709" y="1383390"/>
                </a:lnTo>
                <a:lnTo>
                  <a:pt x="824190" y="1405247"/>
                </a:lnTo>
                <a:lnTo>
                  <a:pt x="819709" y="1427104"/>
                </a:lnTo>
                <a:lnTo>
                  <a:pt x="807530" y="1445066"/>
                </a:lnTo>
                <a:lnTo>
                  <a:pt x="789555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1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extrusionOk="0" h="2791459" w="2957194">
                <a:moveTo>
                  <a:pt x="56510" y="1348782"/>
                </a:moveTo>
                <a:lnTo>
                  <a:pt x="78384" y="1353260"/>
                </a:lnTo>
                <a:lnTo>
                  <a:pt x="96360" y="1365428"/>
                </a:lnTo>
                <a:lnTo>
                  <a:pt x="108538" y="1383390"/>
                </a:lnTo>
                <a:lnTo>
                  <a:pt x="113019" y="1405247"/>
                </a:lnTo>
                <a:lnTo>
                  <a:pt x="108538" y="1427104"/>
                </a:lnTo>
                <a:lnTo>
                  <a:pt x="96360" y="1445066"/>
                </a:lnTo>
                <a:lnTo>
                  <a:pt x="78384" y="1457235"/>
                </a:lnTo>
                <a:lnTo>
                  <a:pt x="56510" y="1461713"/>
                </a:lnTo>
                <a:lnTo>
                  <a:pt x="34635" y="1457235"/>
                </a:lnTo>
                <a:lnTo>
                  <a:pt x="16660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60" y="1365428"/>
                </a:lnTo>
                <a:lnTo>
                  <a:pt x="34635" y="1353260"/>
                </a:lnTo>
                <a:lnTo>
                  <a:pt x="56510" y="1348782"/>
                </a:lnTo>
                <a:close/>
              </a:path>
              <a:path extrusionOk="0" h="2791459" w="2957194">
                <a:moveTo>
                  <a:pt x="2899061" y="806499"/>
                </a:moveTo>
                <a:close/>
              </a:path>
              <a:path extrusionOk="0" h="2791459" w="2957194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90" y="728176"/>
                </a:lnTo>
                <a:lnTo>
                  <a:pt x="2955571" y="750033"/>
                </a:lnTo>
                <a:lnTo>
                  <a:pt x="2951090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3" y="771890"/>
                </a:lnTo>
                <a:lnTo>
                  <a:pt x="2842551" y="750033"/>
                </a:lnTo>
                <a:lnTo>
                  <a:pt x="2847033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extrusionOk="0" h="2791459" w="2957194">
                <a:moveTo>
                  <a:pt x="2188956" y="693567"/>
                </a:moveTo>
                <a:lnTo>
                  <a:pt x="2210831" y="698045"/>
                </a:lnTo>
                <a:lnTo>
                  <a:pt x="2228807" y="710214"/>
                </a:lnTo>
                <a:lnTo>
                  <a:pt x="2240985" y="728176"/>
                </a:lnTo>
                <a:lnTo>
                  <a:pt x="2245466" y="750033"/>
                </a:lnTo>
                <a:lnTo>
                  <a:pt x="2240985" y="771890"/>
                </a:lnTo>
                <a:lnTo>
                  <a:pt x="2228807" y="789852"/>
                </a:lnTo>
                <a:lnTo>
                  <a:pt x="2210831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7" y="789852"/>
                </a:lnTo>
                <a:lnTo>
                  <a:pt x="2136778" y="771890"/>
                </a:lnTo>
                <a:lnTo>
                  <a:pt x="2132447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extrusionOk="0" h="2791459" w="2957194">
                <a:moveTo>
                  <a:pt x="1477786" y="693567"/>
                </a:moveTo>
                <a:lnTo>
                  <a:pt x="1499660" y="698045"/>
                </a:lnTo>
                <a:lnTo>
                  <a:pt x="1517636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6" y="789852"/>
                </a:lnTo>
                <a:lnTo>
                  <a:pt x="1499660" y="802021"/>
                </a:lnTo>
                <a:lnTo>
                  <a:pt x="1477786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6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6" y="693567"/>
                </a:lnTo>
                <a:close/>
              </a:path>
              <a:path extrusionOk="0" h="2791459" w="2957194">
                <a:moveTo>
                  <a:pt x="767681" y="693567"/>
                </a:moveTo>
                <a:lnTo>
                  <a:pt x="789555" y="698045"/>
                </a:lnTo>
                <a:lnTo>
                  <a:pt x="807531" y="710214"/>
                </a:lnTo>
                <a:lnTo>
                  <a:pt x="819709" y="728176"/>
                </a:lnTo>
                <a:lnTo>
                  <a:pt x="824191" y="750033"/>
                </a:lnTo>
                <a:lnTo>
                  <a:pt x="819709" y="771890"/>
                </a:lnTo>
                <a:lnTo>
                  <a:pt x="807531" y="789852"/>
                </a:lnTo>
                <a:lnTo>
                  <a:pt x="789555" y="802021"/>
                </a:lnTo>
                <a:lnTo>
                  <a:pt x="767681" y="806499"/>
                </a:lnTo>
                <a:lnTo>
                  <a:pt x="745207" y="802021"/>
                </a:lnTo>
                <a:lnTo>
                  <a:pt x="727031" y="789852"/>
                </a:lnTo>
                <a:lnTo>
                  <a:pt x="715053" y="771890"/>
                </a:lnTo>
                <a:lnTo>
                  <a:pt x="711171" y="750033"/>
                </a:lnTo>
                <a:lnTo>
                  <a:pt x="715652" y="728176"/>
                </a:lnTo>
                <a:lnTo>
                  <a:pt x="727831" y="710214"/>
                </a:lnTo>
                <a:lnTo>
                  <a:pt x="745806" y="698045"/>
                </a:lnTo>
                <a:lnTo>
                  <a:pt x="767681" y="693567"/>
                </a:lnTo>
                <a:close/>
              </a:path>
              <a:path extrusionOk="0" h="2791459" w="2957194">
                <a:moveTo>
                  <a:pt x="56510" y="693567"/>
                </a:moveTo>
                <a:lnTo>
                  <a:pt x="78384" y="698045"/>
                </a:lnTo>
                <a:lnTo>
                  <a:pt x="96360" y="710214"/>
                </a:lnTo>
                <a:lnTo>
                  <a:pt x="108538" y="728176"/>
                </a:lnTo>
                <a:lnTo>
                  <a:pt x="113019" y="750033"/>
                </a:lnTo>
                <a:lnTo>
                  <a:pt x="108538" y="771890"/>
                </a:lnTo>
                <a:lnTo>
                  <a:pt x="96360" y="789852"/>
                </a:lnTo>
                <a:lnTo>
                  <a:pt x="78384" y="802021"/>
                </a:lnTo>
                <a:lnTo>
                  <a:pt x="56510" y="806499"/>
                </a:lnTo>
                <a:lnTo>
                  <a:pt x="34635" y="802021"/>
                </a:lnTo>
                <a:lnTo>
                  <a:pt x="16660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60" y="710214"/>
                </a:lnTo>
                <a:lnTo>
                  <a:pt x="34635" y="698045"/>
                </a:lnTo>
                <a:lnTo>
                  <a:pt x="56510" y="693567"/>
                </a:lnTo>
                <a:close/>
              </a:path>
              <a:path extrusionOk="0" h="2791459" w="2957194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90" y="34608"/>
                </a:lnTo>
                <a:lnTo>
                  <a:pt x="2955571" y="56465"/>
                </a:lnTo>
                <a:lnTo>
                  <a:pt x="2951090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1" y="112931"/>
                </a:lnTo>
                <a:lnTo>
                  <a:pt x="2877187" y="108453"/>
                </a:lnTo>
                <a:lnTo>
                  <a:pt x="2859211" y="96284"/>
                </a:lnTo>
                <a:lnTo>
                  <a:pt x="2847033" y="78322"/>
                </a:lnTo>
                <a:lnTo>
                  <a:pt x="2842551" y="56465"/>
                </a:lnTo>
                <a:lnTo>
                  <a:pt x="2847033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extrusionOk="0" h="2791459" w="2957194">
                <a:moveTo>
                  <a:pt x="2188956" y="0"/>
                </a:moveTo>
                <a:lnTo>
                  <a:pt x="2210831" y="4477"/>
                </a:lnTo>
                <a:lnTo>
                  <a:pt x="2228807" y="16646"/>
                </a:lnTo>
                <a:lnTo>
                  <a:pt x="2240985" y="34608"/>
                </a:lnTo>
                <a:lnTo>
                  <a:pt x="2245466" y="56465"/>
                </a:lnTo>
                <a:lnTo>
                  <a:pt x="2240985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7" y="96284"/>
                </a:lnTo>
                <a:lnTo>
                  <a:pt x="2136328" y="78322"/>
                </a:lnTo>
                <a:lnTo>
                  <a:pt x="2132447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extrusionOk="0" h="2791459" w="2957194">
                <a:moveTo>
                  <a:pt x="1477786" y="0"/>
                </a:moveTo>
                <a:lnTo>
                  <a:pt x="1499660" y="4477"/>
                </a:lnTo>
                <a:lnTo>
                  <a:pt x="1517636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6" y="96284"/>
                </a:lnTo>
                <a:lnTo>
                  <a:pt x="1499659" y="108453"/>
                </a:lnTo>
                <a:lnTo>
                  <a:pt x="1477786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6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6" y="0"/>
                </a:lnTo>
                <a:close/>
              </a:path>
              <a:path extrusionOk="0" h="2791459" w="2957194">
                <a:moveTo>
                  <a:pt x="767681" y="0"/>
                </a:moveTo>
                <a:lnTo>
                  <a:pt x="789555" y="4477"/>
                </a:lnTo>
                <a:lnTo>
                  <a:pt x="807531" y="16646"/>
                </a:lnTo>
                <a:lnTo>
                  <a:pt x="819709" y="34608"/>
                </a:lnTo>
                <a:lnTo>
                  <a:pt x="824191" y="56465"/>
                </a:lnTo>
                <a:lnTo>
                  <a:pt x="819709" y="78322"/>
                </a:lnTo>
                <a:lnTo>
                  <a:pt x="807531" y="96284"/>
                </a:lnTo>
                <a:lnTo>
                  <a:pt x="789555" y="108453"/>
                </a:lnTo>
                <a:lnTo>
                  <a:pt x="767681" y="112931"/>
                </a:lnTo>
                <a:lnTo>
                  <a:pt x="745207" y="108453"/>
                </a:lnTo>
                <a:lnTo>
                  <a:pt x="727031" y="96284"/>
                </a:lnTo>
                <a:lnTo>
                  <a:pt x="715053" y="78322"/>
                </a:lnTo>
                <a:lnTo>
                  <a:pt x="711171" y="56465"/>
                </a:lnTo>
                <a:lnTo>
                  <a:pt x="715652" y="34608"/>
                </a:lnTo>
                <a:lnTo>
                  <a:pt x="727831" y="16646"/>
                </a:lnTo>
                <a:lnTo>
                  <a:pt x="745806" y="4477"/>
                </a:lnTo>
                <a:lnTo>
                  <a:pt x="767681" y="0"/>
                </a:lnTo>
                <a:close/>
              </a:path>
              <a:path extrusionOk="0" h="2791459" w="2957194">
                <a:moveTo>
                  <a:pt x="56510" y="0"/>
                </a:moveTo>
                <a:lnTo>
                  <a:pt x="78384" y="4477"/>
                </a:lnTo>
                <a:lnTo>
                  <a:pt x="96360" y="16646"/>
                </a:lnTo>
                <a:lnTo>
                  <a:pt x="108538" y="34608"/>
                </a:lnTo>
                <a:lnTo>
                  <a:pt x="113019" y="56465"/>
                </a:lnTo>
                <a:lnTo>
                  <a:pt x="108538" y="78322"/>
                </a:lnTo>
                <a:lnTo>
                  <a:pt x="96360" y="96284"/>
                </a:lnTo>
                <a:lnTo>
                  <a:pt x="78383" y="108453"/>
                </a:lnTo>
                <a:lnTo>
                  <a:pt x="56510" y="112931"/>
                </a:lnTo>
                <a:lnTo>
                  <a:pt x="34635" y="108453"/>
                </a:lnTo>
                <a:lnTo>
                  <a:pt x="16660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60" y="16646"/>
                </a:lnTo>
                <a:lnTo>
                  <a:pt x="34635" y="4477"/>
                </a:lnTo>
                <a:lnTo>
                  <a:pt x="5651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14765053" y="6910113"/>
            <a:ext cx="1895475" cy="3376295"/>
          </a:xfrm>
          <a:custGeom>
            <a:rect b="b" l="l" r="r" t="t"/>
            <a:pathLst>
              <a:path extrusionOk="0" h="3376295" w="1895475">
                <a:moveTo>
                  <a:pt x="1895474" y="3376035"/>
                </a:moveTo>
                <a:lnTo>
                  <a:pt x="0" y="3376035"/>
                </a:lnTo>
                <a:lnTo>
                  <a:pt x="0" y="0"/>
                </a:lnTo>
                <a:lnTo>
                  <a:pt x="47073" y="434"/>
                </a:lnTo>
                <a:lnTo>
                  <a:pt x="93918" y="1737"/>
                </a:lnTo>
                <a:lnTo>
                  <a:pt x="140516" y="3909"/>
                </a:lnTo>
                <a:lnTo>
                  <a:pt x="186854" y="6949"/>
                </a:lnTo>
                <a:lnTo>
                  <a:pt x="232915" y="10857"/>
                </a:lnTo>
                <a:lnTo>
                  <a:pt x="278682" y="15632"/>
                </a:lnTo>
                <a:lnTo>
                  <a:pt x="324142" y="21274"/>
                </a:lnTo>
                <a:lnTo>
                  <a:pt x="369277" y="27782"/>
                </a:lnTo>
                <a:lnTo>
                  <a:pt x="414073" y="35157"/>
                </a:lnTo>
                <a:lnTo>
                  <a:pt x="458512" y="43398"/>
                </a:lnTo>
                <a:lnTo>
                  <a:pt x="502581" y="52505"/>
                </a:lnTo>
                <a:lnTo>
                  <a:pt x="546262" y="62477"/>
                </a:lnTo>
                <a:lnTo>
                  <a:pt x="589540" y="73314"/>
                </a:lnTo>
                <a:lnTo>
                  <a:pt x="632399" y="85016"/>
                </a:lnTo>
                <a:lnTo>
                  <a:pt x="674824" y="97581"/>
                </a:lnTo>
                <a:lnTo>
                  <a:pt x="716798" y="111011"/>
                </a:lnTo>
                <a:lnTo>
                  <a:pt x="758307" y="125304"/>
                </a:lnTo>
                <a:lnTo>
                  <a:pt x="799334" y="140461"/>
                </a:lnTo>
                <a:lnTo>
                  <a:pt x="839864" y="156480"/>
                </a:lnTo>
                <a:lnTo>
                  <a:pt x="879880" y="173361"/>
                </a:lnTo>
                <a:lnTo>
                  <a:pt x="919367" y="191105"/>
                </a:lnTo>
                <a:lnTo>
                  <a:pt x="958310" y="209711"/>
                </a:lnTo>
                <a:lnTo>
                  <a:pt x="996692" y="229178"/>
                </a:lnTo>
                <a:lnTo>
                  <a:pt x="1034498" y="249506"/>
                </a:lnTo>
                <a:lnTo>
                  <a:pt x="1071711" y="270695"/>
                </a:lnTo>
                <a:lnTo>
                  <a:pt x="1108317" y="292744"/>
                </a:lnTo>
                <a:lnTo>
                  <a:pt x="1144300" y="315653"/>
                </a:lnTo>
                <a:lnTo>
                  <a:pt x="1179643" y="339422"/>
                </a:lnTo>
                <a:lnTo>
                  <a:pt x="1214331" y="364050"/>
                </a:lnTo>
                <a:lnTo>
                  <a:pt x="1248349" y="389538"/>
                </a:lnTo>
                <a:lnTo>
                  <a:pt x="1281680" y="415884"/>
                </a:lnTo>
                <a:lnTo>
                  <a:pt x="1314309" y="443088"/>
                </a:lnTo>
                <a:lnTo>
                  <a:pt x="1346219" y="471150"/>
                </a:lnTo>
                <a:lnTo>
                  <a:pt x="1377396" y="500069"/>
                </a:lnTo>
                <a:lnTo>
                  <a:pt x="1407824" y="529846"/>
                </a:lnTo>
                <a:lnTo>
                  <a:pt x="1437486" y="560480"/>
                </a:lnTo>
                <a:lnTo>
                  <a:pt x="1466367" y="591970"/>
                </a:lnTo>
                <a:lnTo>
                  <a:pt x="1494451" y="624316"/>
                </a:lnTo>
                <a:lnTo>
                  <a:pt x="1521723" y="657519"/>
                </a:lnTo>
                <a:lnTo>
                  <a:pt x="1548166" y="691576"/>
                </a:lnTo>
                <a:lnTo>
                  <a:pt x="1573766" y="726489"/>
                </a:lnTo>
                <a:lnTo>
                  <a:pt x="1598505" y="762257"/>
                </a:lnTo>
                <a:lnTo>
                  <a:pt x="1622370" y="798879"/>
                </a:lnTo>
                <a:lnTo>
                  <a:pt x="1645342" y="836355"/>
                </a:lnTo>
                <a:lnTo>
                  <a:pt x="1667408" y="874684"/>
                </a:lnTo>
                <a:lnTo>
                  <a:pt x="1688551" y="913868"/>
                </a:lnTo>
                <a:lnTo>
                  <a:pt x="1708755" y="953904"/>
                </a:lnTo>
                <a:lnTo>
                  <a:pt x="1728005" y="994792"/>
                </a:lnTo>
                <a:lnTo>
                  <a:pt x="1746285" y="1036534"/>
                </a:lnTo>
                <a:lnTo>
                  <a:pt x="1763579" y="1079127"/>
                </a:lnTo>
                <a:lnTo>
                  <a:pt x="1779872" y="1122571"/>
                </a:lnTo>
                <a:lnTo>
                  <a:pt x="1795147" y="1166867"/>
                </a:lnTo>
                <a:lnTo>
                  <a:pt x="1809389" y="1212014"/>
                </a:lnTo>
                <a:lnTo>
                  <a:pt x="1822582" y="1258011"/>
                </a:lnTo>
                <a:lnTo>
                  <a:pt x="1834711" y="1304859"/>
                </a:lnTo>
                <a:lnTo>
                  <a:pt x="1845759" y="1352556"/>
                </a:lnTo>
                <a:lnTo>
                  <a:pt x="1855711" y="1401103"/>
                </a:lnTo>
                <a:lnTo>
                  <a:pt x="1864552" y="1450499"/>
                </a:lnTo>
                <a:lnTo>
                  <a:pt x="1872264" y="1500744"/>
                </a:lnTo>
                <a:lnTo>
                  <a:pt x="1878834" y="1551838"/>
                </a:lnTo>
                <a:lnTo>
                  <a:pt x="1884244" y="1603779"/>
                </a:lnTo>
                <a:lnTo>
                  <a:pt x="1888480" y="1656568"/>
                </a:lnTo>
                <a:lnTo>
                  <a:pt x="1891524" y="1710205"/>
                </a:lnTo>
                <a:lnTo>
                  <a:pt x="1893363" y="1764689"/>
                </a:lnTo>
                <a:lnTo>
                  <a:pt x="1893979" y="1820019"/>
                </a:lnTo>
                <a:lnTo>
                  <a:pt x="1895474" y="3376035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1016000" y="1028866"/>
            <a:ext cx="8192134" cy="118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600">
                <a:solidFill>
                  <a:srgbClr val="17161B"/>
                </a:solidFill>
                <a:latin typeface="Verdana"/>
                <a:ea typeface="Verdana"/>
                <a:cs typeface="Verdana"/>
                <a:sym typeface="Verdana"/>
              </a:rPr>
              <a:t>Towards Society</a:t>
            </a:r>
            <a:endParaRPr sz="7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1875930" y="4732894"/>
            <a:ext cx="104774" cy="1047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1875930" y="5284469"/>
            <a:ext cx="104774" cy="1047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1016000" y="3477014"/>
            <a:ext cx="7860665" cy="3422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17161B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Medical Tourism</a:t>
            </a:r>
            <a:endParaRPr sz="55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6669" lvl="0" marL="1209675" marR="5080" rtl="0" algn="l">
              <a:lnSpc>
                <a:spcPct val="1508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61B"/>
                </a:solidFill>
                <a:latin typeface="Arial"/>
                <a:ea typeface="Arial"/>
                <a:cs typeface="Arial"/>
                <a:sym typeface="Arial"/>
              </a:rPr>
              <a:t>Growth from	$3 billion to $7 billion by 2020  Growth up-to $460 billion by 2028 (9.9% of GDP)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17161B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Virtual Tour</a:t>
            </a:r>
            <a:endParaRPr sz="55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3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6F4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1028753" y="8558479"/>
            <a:ext cx="700405" cy="699770"/>
          </a:xfrm>
          <a:custGeom>
            <a:rect b="b" l="l" r="r" t="t"/>
            <a:pathLst>
              <a:path extrusionOk="0" h="699770" w="700405">
                <a:moveTo>
                  <a:pt x="307109" y="697230"/>
                </a:moveTo>
                <a:lnTo>
                  <a:pt x="392819" y="697230"/>
                </a:lnTo>
                <a:lnTo>
                  <a:pt x="375714" y="699770"/>
                </a:lnTo>
                <a:lnTo>
                  <a:pt x="324214" y="699770"/>
                </a:lnTo>
                <a:lnTo>
                  <a:pt x="307109" y="697230"/>
                </a:lnTo>
                <a:close/>
              </a:path>
              <a:path extrusionOk="0" h="699770" w="700405">
                <a:moveTo>
                  <a:pt x="307109" y="2540"/>
                </a:moveTo>
                <a:lnTo>
                  <a:pt x="392819" y="2540"/>
                </a:lnTo>
                <a:lnTo>
                  <a:pt x="409810" y="5080"/>
                </a:lnTo>
                <a:lnTo>
                  <a:pt x="418259" y="7620"/>
                </a:lnTo>
                <a:lnTo>
                  <a:pt x="435024" y="10160"/>
                </a:lnTo>
                <a:lnTo>
                  <a:pt x="467899" y="20320"/>
                </a:lnTo>
                <a:lnTo>
                  <a:pt x="475950" y="24130"/>
                </a:lnTo>
                <a:lnTo>
                  <a:pt x="483930" y="26670"/>
                </a:lnTo>
                <a:lnTo>
                  <a:pt x="529936" y="49530"/>
                </a:lnTo>
                <a:lnTo>
                  <a:pt x="544452" y="59690"/>
                </a:lnTo>
                <a:lnTo>
                  <a:pt x="551539" y="63500"/>
                </a:lnTo>
                <a:lnTo>
                  <a:pt x="558500" y="68580"/>
                </a:lnTo>
                <a:lnTo>
                  <a:pt x="565336" y="74930"/>
                </a:lnTo>
                <a:lnTo>
                  <a:pt x="572046" y="80010"/>
                </a:lnTo>
                <a:lnTo>
                  <a:pt x="578622" y="85090"/>
                </a:lnTo>
                <a:lnTo>
                  <a:pt x="585057" y="91440"/>
                </a:lnTo>
                <a:lnTo>
                  <a:pt x="591349" y="96520"/>
                </a:lnTo>
                <a:lnTo>
                  <a:pt x="620572" y="128270"/>
                </a:lnTo>
                <a:lnTo>
                  <a:pt x="631143" y="142240"/>
                </a:lnTo>
                <a:lnTo>
                  <a:pt x="636174" y="148590"/>
                </a:lnTo>
                <a:lnTo>
                  <a:pt x="641036" y="156210"/>
                </a:lnTo>
                <a:lnTo>
                  <a:pt x="645723" y="162560"/>
                </a:lnTo>
                <a:lnTo>
                  <a:pt x="650229" y="170180"/>
                </a:lnTo>
                <a:lnTo>
                  <a:pt x="670000" y="208280"/>
                </a:lnTo>
                <a:lnTo>
                  <a:pt x="676578" y="224790"/>
                </a:lnTo>
                <a:lnTo>
                  <a:pt x="679570" y="232410"/>
                </a:lnTo>
                <a:lnTo>
                  <a:pt x="682364" y="240030"/>
                </a:lnTo>
                <a:lnTo>
                  <a:pt x="684960" y="248920"/>
                </a:lnTo>
                <a:lnTo>
                  <a:pt x="687354" y="256540"/>
                </a:lnTo>
                <a:lnTo>
                  <a:pt x="689543" y="265430"/>
                </a:lnTo>
                <a:lnTo>
                  <a:pt x="691527" y="273050"/>
                </a:lnTo>
                <a:lnTo>
                  <a:pt x="693307" y="281940"/>
                </a:lnTo>
                <a:lnTo>
                  <a:pt x="699085" y="325120"/>
                </a:lnTo>
                <a:lnTo>
                  <a:pt x="699928" y="359410"/>
                </a:lnTo>
                <a:lnTo>
                  <a:pt x="699612" y="367030"/>
                </a:lnTo>
                <a:lnTo>
                  <a:pt x="694880" y="410210"/>
                </a:lnTo>
                <a:lnTo>
                  <a:pt x="691527" y="426720"/>
                </a:lnTo>
                <a:lnTo>
                  <a:pt x="689543" y="435610"/>
                </a:lnTo>
                <a:lnTo>
                  <a:pt x="687354" y="443230"/>
                </a:lnTo>
                <a:lnTo>
                  <a:pt x="684960" y="452120"/>
                </a:lnTo>
                <a:lnTo>
                  <a:pt x="682364" y="459740"/>
                </a:lnTo>
                <a:lnTo>
                  <a:pt x="679570" y="468630"/>
                </a:lnTo>
                <a:lnTo>
                  <a:pt x="676578" y="476250"/>
                </a:lnTo>
                <a:lnTo>
                  <a:pt x="673386" y="483870"/>
                </a:lnTo>
                <a:lnTo>
                  <a:pt x="670000" y="492760"/>
                </a:lnTo>
                <a:lnTo>
                  <a:pt x="650229" y="530860"/>
                </a:lnTo>
                <a:lnTo>
                  <a:pt x="645723" y="537210"/>
                </a:lnTo>
                <a:lnTo>
                  <a:pt x="641036" y="544830"/>
                </a:lnTo>
                <a:lnTo>
                  <a:pt x="636174" y="552450"/>
                </a:lnTo>
                <a:lnTo>
                  <a:pt x="631143" y="558800"/>
                </a:lnTo>
                <a:lnTo>
                  <a:pt x="625942" y="565150"/>
                </a:lnTo>
                <a:lnTo>
                  <a:pt x="620572" y="572770"/>
                </a:lnTo>
                <a:lnTo>
                  <a:pt x="591349" y="603250"/>
                </a:lnTo>
                <a:lnTo>
                  <a:pt x="585057" y="609600"/>
                </a:lnTo>
                <a:lnTo>
                  <a:pt x="551539" y="636270"/>
                </a:lnTo>
                <a:lnTo>
                  <a:pt x="529936" y="650240"/>
                </a:lnTo>
                <a:lnTo>
                  <a:pt x="522515" y="655320"/>
                </a:lnTo>
                <a:lnTo>
                  <a:pt x="507357" y="662940"/>
                </a:lnTo>
                <a:lnTo>
                  <a:pt x="483930" y="674370"/>
                </a:lnTo>
                <a:lnTo>
                  <a:pt x="467899" y="679450"/>
                </a:lnTo>
                <a:lnTo>
                  <a:pt x="459777" y="683260"/>
                </a:lnTo>
                <a:lnTo>
                  <a:pt x="443330" y="688340"/>
                </a:lnTo>
                <a:lnTo>
                  <a:pt x="435024" y="689610"/>
                </a:lnTo>
                <a:lnTo>
                  <a:pt x="426667" y="692150"/>
                </a:lnTo>
                <a:lnTo>
                  <a:pt x="409810" y="694690"/>
                </a:lnTo>
                <a:lnTo>
                  <a:pt x="401330" y="697230"/>
                </a:lnTo>
                <a:lnTo>
                  <a:pt x="298598" y="697230"/>
                </a:lnTo>
                <a:lnTo>
                  <a:pt x="290118" y="694690"/>
                </a:lnTo>
                <a:lnTo>
                  <a:pt x="273261" y="692150"/>
                </a:lnTo>
                <a:lnTo>
                  <a:pt x="264904" y="689610"/>
                </a:lnTo>
                <a:lnTo>
                  <a:pt x="256598" y="688340"/>
                </a:lnTo>
                <a:lnTo>
                  <a:pt x="240151" y="683260"/>
                </a:lnTo>
                <a:lnTo>
                  <a:pt x="232029" y="679450"/>
                </a:lnTo>
                <a:lnTo>
                  <a:pt x="215998" y="674370"/>
                </a:lnTo>
                <a:lnTo>
                  <a:pt x="192571" y="662940"/>
                </a:lnTo>
                <a:lnTo>
                  <a:pt x="177413" y="655320"/>
                </a:lnTo>
                <a:lnTo>
                  <a:pt x="169992" y="650240"/>
                </a:lnTo>
                <a:lnTo>
                  <a:pt x="162680" y="646430"/>
                </a:lnTo>
                <a:lnTo>
                  <a:pt x="127882" y="621030"/>
                </a:lnTo>
                <a:lnTo>
                  <a:pt x="108578" y="603250"/>
                </a:lnTo>
                <a:lnTo>
                  <a:pt x="102427" y="598170"/>
                </a:lnTo>
                <a:lnTo>
                  <a:pt x="73986" y="565150"/>
                </a:lnTo>
                <a:lnTo>
                  <a:pt x="68785" y="558800"/>
                </a:lnTo>
                <a:lnTo>
                  <a:pt x="63754" y="552450"/>
                </a:lnTo>
                <a:lnTo>
                  <a:pt x="58892" y="544830"/>
                </a:lnTo>
                <a:lnTo>
                  <a:pt x="54205" y="537210"/>
                </a:lnTo>
                <a:lnTo>
                  <a:pt x="49699" y="530860"/>
                </a:lnTo>
                <a:lnTo>
                  <a:pt x="29928" y="492760"/>
                </a:lnTo>
                <a:lnTo>
                  <a:pt x="26542" y="483870"/>
                </a:lnTo>
                <a:lnTo>
                  <a:pt x="23350" y="476250"/>
                </a:lnTo>
                <a:lnTo>
                  <a:pt x="20358" y="468630"/>
                </a:lnTo>
                <a:lnTo>
                  <a:pt x="17564" y="459740"/>
                </a:lnTo>
                <a:lnTo>
                  <a:pt x="14968" y="452120"/>
                </a:lnTo>
                <a:lnTo>
                  <a:pt x="12574" y="443230"/>
                </a:lnTo>
                <a:lnTo>
                  <a:pt x="10385" y="435610"/>
                </a:lnTo>
                <a:lnTo>
                  <a:pt x="8401" y="426720"/>
                </a:lnTo>
                <a:lnTo>
                  <a:pt x="1580" y="384810"/>
                </a:lnTo>
                <a:lnTo>
                  <a:pt x="0" y="359410"/>
                </a:lnTo>
                <a:lnTo>
                  <a:pt x="0" y="341630"/>
                </a:lnTo>
                <a:lnTo>
                  <a:pt x="3683" y="298450"/>
                </a:lnTo>
                <a:lnTo>
                  <a:pt x="10385" y="265430"/>
                </a:lnTo>
                <a:lnTo>
                  <a:pt x="12574" y="256540"/>
                </a:lnTo>
                <a:lnTo>
                  <a:pt x="14968" y="248920"/>
                </a:lnTo>
                <a:lnTo>
                  <a:pt x="17564" y="240030"/>
                </a:lnTo>
                <a:lnTo>
                  <a:pt x="20358" y="232410"/>
                </a:lnTo>
                <a:lnTo>
                  <a:pt x="23350" y="224790"/>
                </a:lnTo>
                <a:lnTo>
                  <a:pt x="26542" y="215900"/>
                </a:lnTo>
                <a:lnTo>
                  <a:pt x="29928" y="208280"/>
                </a:lnTo>
                <a:lnTo>
                  <a:pt x="49699" y="170180"/>
                </a:lnTo>
                <a:lnTo>
                  <a:pt x="58892" y="156210"/>
                </a:lnTo>
                <a:lnTo>
                  <a:pt x="63754" y="148590"/>
                </a:lnTo>
                <a:lnTo>
                  <a:pt x="68785" y="142240"/>
                </a:lnTo>
                <a:lnTo>
                  <a:pt x="73986" y="134620"/>
                </a:lnTo>
                <a:lnTo>
                  <a:pt x="79356" y="128270"/>
                </a:lnTo>
                <a:lnTo>
                  <a:pt x="108578" y="96520"/>
                </a:lnTo>
                <a:lnTo>
                  <a:pt x="114871" y="91440"/>
                </a:lnTo>
                <a:lnTo>
                  <a:pt x="121306" y="85090"/>
                </a:lnTo>
                <a:lnTo>
                  <a:pt x="127882" y="80010"/>
                </a:lnTo>
                <a:lnTo>
                  <a:pt x="134592" y="74930"/>
                </a:lnTo>
                <a:lnTo>
                  <a:pt x="141427" y="68580"/>
                </a:lnTo>
                <a:lnTo>
                  <a:pt x="148389" y="63500"/>
                </a:lnTo>
                <a:lnTo>
                  <a:pt x="155476" y="59690"/>
                </a:lnTo>
                <a:lnTo>
                  <a:pt x="162680" y="54610"/>
                </a:lnTo>
                <a:lnTo>
                  <a:pt x="208099" y="30480"/>
                </a:lnTo>
                <a:lnTo>
                  <a:pt x="223978" y="24130"/>
                </a:lnTo>
                <a:lnTo>
                  <a:pt x="232029" y="20320"/>
                </a:lnTo>
                <a:lnTo>
                  <a:pt x="264904" y="10160"/>
                </a:lnTo>
                <a:lnTo>
                  <a:pt x="281669" y="7620"/>
                </a:lnTo>
                <a:lnTo>
                  <a:pt x="290118" y="5080"/>
                </a:lnTo>
                <a:lnTo>
                  <a:pt x="307109" y="2540"/>
                </a:lnTo>
                <a:close/>
              </a:path>
              <a:path extrusionOk="0" h="699770" w="700405">
                <a:moveTo>
                  <a:pt x="324214" y="1270"/>
                </a:moveTo>
                <a:lnTo>
                  <a:pt x="375714" y="1270"/>
                </a:lnTo>
                <a:lnTo>
                  <a:pt x="384277" y="2540"/>
                </a:lnTo>
                <a:lnTo>
                  <a:pt x="315651" y="2540"/>
                </a:lnTo>
                <a:lnTo>
                  <a:pt x="324214" y="1270"/>
                </a:lnTo>
                <a:close/>
              </a:path>
              <a:path extrusionOk="0" h="699770" w="700405">
                <a:moveTo>
                  <a:pt x="341370" y="0"/>
                </a:moveTo>
                <a:lnTo>
                  <a:pt x="358558" y="0"/>
                </a:lnTo>
                <a:lnTo>
                  <a:pt x="367141" y="1270"/>
                </a:lnTo>
                <a:lnTo>
                  <a:pt x="332787" y="1270"/>
                </a:lnTo>
                <a:lnTo>
                  <a:pt x="34137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17002219" y="8881859"/>
            <a:ext cx="257175" cy="381000"/>
          </a:xfrm>
          <a:custGeom>
            <a:rect b="b" l="l" r="r" t="t"/>
            <a:pathLst>
              <a:path extrusionOk="0" h="381000" w="257175">
                <a:moveTo>
                  <a:pt x="39122" y="380581"/>
                </a:moveTo>
                <a:lnTo>
                  <a:pt x="2318" y="354528"/>
                </a:lnTo>
                <a:lnTo>
                  <a:pt x="0" y="339537"/>
                </a:lnTo>
                <a:lnTo>
                  <a:pt x="3409" y="324760"/>
                </a:lnTo>
                <a:lnTo>
                  <a:pt x="12481" y="311999"/>
                </a:lnTo>
                <a:lnTo>
                  <a:pt x="142102" y="190278"/>
                </a:lnTo>
                <a:lnTo>
                  <a:pt x="12481" y="68560"/>
                </a:lnTo>
                <a:lnTo>
                  <a:pt x="3409" y="55798"/>
                </a:lnTo>
                <a:lnTo>
                  <a:pt x="0" y="41022"/>
                </a:lnTo>
                <a:lnTo>
                  <a:pt x="2318" y="26032"/>
                </a:lnTo>
                <a:lnTo>
                  <a:pt x="10431" y="12625"/>
                </a:lnTo>
                <a:lnTo>
                  <a:pt x="23046" y="3448"/>
                </a:lnTo>
                <a:lnTo>
                  <a:pt x="37657" y="0"/>
                </a:lnTo>
                <a:lnTo>
                  <a:pt x="52483" y="2346"/>
                </a:lnTo>
                <a:lnTo>
                  <a:pt x="65743" y="10553"/>
                </a:lnTo>
                <a:lnTo>
                  <a:pt x="257148" y="190278"/>
                </a:lnTo>
                <a:lnTo>
                  <a:pt x="65743" y="370006"/>
                </a:lnTo>
                <a:lnTo>
                  <a:pt x="59745" y="374644"/>
                </a:lnTo>
                <a:lnTo>
                  <a:pt x="53181" y="377947"/>
                </a:lnTo>
                <a:lnTo>
                  <a:pt x="46243" y="379924"/>
                </a:lnTo>
                <a:lnTo>
                  <a:pt x="39122" y="380581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2147558" y="5378528"/>
            <a:ext cx="3503295" cy="3503295"/>
          </a:xfrm>
          <a:custGeom>
            <a:rect b="b" l="l" r="r" t="t"/>
            <a:pathLst>
              <a:path extrusionOk="0" h="3503295" w="3503295">
                <a:moveTo>
                  <a:pt x="3503036" y="0"/>
                </a:moveTo>
                <a:lnTo>
                  <a:pt x="3503036" y="1751518"/>
                </a:lnTo>
                <a:lnTo>
                  <a:pt x="3502386" y="1799731"/>
                </a:lnTo>
                <a:lnTo>
                  <a:pt x="3500445" y="1847622"/>
                </a:lnTo>
                <a:lnTo>
                  <a:pt x="3497230" y="1895174"/>
                </a:lnTo>
                <a:lnTo>
                  <a:pt x="3492759" y="1942370"/>
                </a:lnTo>
                <a:lnTo>
                  <a:pt x="3487048" y="1989195"/>
                </a:lnTo>
                <a:lnTo>
                  <a:pt x="3480113" y="2035631"/>
                </a:lnTo>
                <a:lnTo>
                  <a:pt x="3471971" y="2081661"/>
                </a:lnTo>
                <a:lnTo>
                  <a:pt x="3462639" y="2127269"/>
                </a:lnTo>
                <a:lnTo>
                  <a:pt x="3452134" y="2172438"/>
                </a:lnTo>
                <a:lnTo>
                  <a:pt x="3440473" y="2217151"/>
                </a:lnTo>
                <a:lnTo>
                  <a:pt x="3427671" y="2261393"/>
                </a:lnTo>
                <a:lnTo>
                  <a:pt x="3413746" y="2305145"/>
                </a:lnTo>
                <a:lnTo>
                  <a:pt x="3398714" y="2348391"/>
                </a:lnTo>
                <a:lnTo>
                  <a:pt x="3382592" y="2391116"/>
                </a:lnTo>
                <a:lnTo>
                  <a:pt x="3365398" y="2433301"/>
                </a:lnTo>
                <a:lnTo>
                  <a:pt x="3347146" y="2474930"/>
                </a:lnTo>
                <a:lnTo>
                  <a:pt x="3327855" y="2515987"/>
                </a:lnTo>
                <a:lnTo>
                  <a:pt x="3307541" y="2556455"/>
                </a:lnTo>
                <a:lnTo>
                  <a:pt x="3286220" y="2596317"/>
                </a:lnTo>
                <a:lnTo>
                  <a:pt x="3263909" y="2635556"/>
                </a:lnTo>
                <a:lnTo>
                  <a:pt x="3240626" y="2674156"/>
                </a:lnTo>
                <a:lnTo>
                  <a:pt x="3216386" y="2712101"/>
                </a:lnTo>
                <a:lnTo>
                  <a:pt x="3191206" y="2749373"/>
                </a:lnTo>
                <a:lnTo>
                  <a:pt x="3165104" y="2785955"/>
                </a:lnTo>
                <a:lnTo>
                  <a:pt x="3138095" y="2821831"/>
                </a:lnTo>
                <a:lnTo>
                  <a:pt x="3110196" y="2856985"/>
                </a:lnTo>
                <a:lnTo>
                  <a:pt x="3081425" y="2891400"/>
                </a:lnTo>
                <a:lnTo>
                  <a:pt x="3051797" y="2925058"/>
                </a:lnTo>
                <a:lnTo>
                  <a:pt x="3021330" y="2957944"/>
                </a:lnTo>
                <a:lnTo>
                  <a:pt x="2990040" y="2990040"/>
                </a:lnTo>
                <a:lnTo>
                  <a:pt x="2957944" y="3021330"/>
                </a:lnTo>
                <a:lnTo>
                  <a:pt x="2925058" y="3051797"/>
                </a:lnTo>
                <a:lnTo>
                  <a:pt x="2891400" y="3081425"/>
                </a:lnTo>
                <a:lnTo>
                  <a:pt x="2856985" y="3110196"/>
                </a:lnTo>
                <a:lnTo>
                  <a:pt x="2821831" y="3138095"/>
                </a:lnTo>
                <a:lnTo>
                  <a:pt x="2785955" y="3165104"/>
                </a:lnTo>
                <a:lnTo>
                  <a:pt x="2749373" y="3191206"/>
                </a:lnTo>
                <a:lnTo>
                  <a:pt x="2712101" y="3216386"/>
                </a:lnTo>
                <a:lnTo>
                  <a:pt x="2674156" y="3240626"/>
                </a:lnTo>
                <a:lnTo>
                  <a:pt x="2635556" y="3263909"/>
                </a:lnTo>
                <a:lnTo>
                  <a:pt x="2596317" y="3286220"/>
                </a:lnTo>
                <a:lnTo>
                  <a:pt x="2556455" y="3307541"/>
                </a:lnTo>
                <a:lnTo>
                  <a:pt x="2515987" y="3327855"/>
                </a:lnTo>
                <a:lnTo>
                  <a:pt x="2474930" y="3347146"/>
                </a:lnTo>
                <a:lnTo>
                  <a:pt x="2433301" y="3365398"/>
                </a:lnTo>
                <a:lnTo>
                  <a:pt x="2391116" y="3382592"/>
                </a:lnTo>
                <a:lnTo>
                  <a:pt x="2348391" y="3398714"/>
                </a:lnTo>
                <a:lnTo>
                  <a:pt x="2305145" y="3413746"/>
                </a:lnTo>
                <a:lnTo>
                  <a:pt x="2261393" y="3427671"/>
                </a:lnTo>
                <a:lnTo>
                  <a:pt x="2217151" y="3440473"/>
                </a:lnTo>
                <a:lnTo>
                  <a:pt x="2172438" y="3452134"/>
                </a:lnTo>
                <a:lnTo>
                  <a:pt x="2127269" y="3462639"/>
                </a:lnTo>
                <a:lnTo>
                  <a:pt x="2081661" y="3471971"/>
                </a:lnTo>
                <a:lnTo>
                  <a:pt x="2035631" y="3480113"/>
                </a:lnTo>
                <a:lnTo>
                  <a:pt x="1989195" y="3487048"/>
                </a:lnTo>
                <a:lnTo>
                  <a:pt x="1942370" y="3492759"/>
                </a:lnTo>
                <a:lnTo>
                  <a:pt x="1895174" y="3497230"/>
                </a:lnTo>
                <a:lnTo>
                  <a:pt x="1847622" y="3500445"/>
                </a:lnTo>
                <a:lnTo>
                  <a:pt x="1799731" y="3502386"/>
                </a:lnTo>
                <a:lnTo>
                  <a:pt x="1751518" y="3503036"/>
                </a:lnTo>
                <a:lnTo>
                  <a:pt x="1703305" y="3502386"/>
                </a:lnTo>
                <a:lnTo>
                  <a:pt x="1655414" y="3500445"/>
                </a:lnTo>
                <a:lnTo>
                  <a:pt x="1607862" y="3497230"/>
                </a:lnTo>
                <a:lnTo>
                  <a:pt x="1560665" y="3492759"/>
                </a:lnTo>
                <a:lnTo>
                  <a:pt x="1513841" y="3487048"/>
                </a:lnTo>
                <a:lnTo>
                  <a:pt x="1467405" y="3480113"/>
                </a:lnTo>
                <a:lnTo>
                  <a:pt x="1421375" y="3471971"/>
                </a:lnTo>
                <a:lnTo>
                  <a:pt x="1375767" y="3462639"/>
                </a:lnTo>
                <a:lnTo>
                  <a:pt x="1330598" y="3452134"/>
                </a:lnTo>
                <a:lnTo>
                  <a:pt x="1285884" y="3440473"/>
                </a:lnTo>
                <a:lnTo>
                  <a:pt x="1241643" y="3427671"/>
                </a:lnTo>
                <a:lnTo>
                  <a:pt x="1197891" y="3413746"/>
                </a:lnTo>
                <a:lnTo>
                  <a:pt x="1154644" y="3398714"/>
                </a:lnTo>
                <a:lnTo>
                  <a:pt x="1111920" y="3382592"/>
                </a:lnTo>
                <a:lnTo>
                  <a:pt x="1069735" y="3365398"/>
                </a:lnTo>
                <a:lnTo>
                  <a:pt x="1028106" y="3347146"/>
                </a:lnTo>
                <a:lnTo>
                  <a:pt x="987049" y="3327855"/>
                </a:lnTo>
                <a:lnTo>
                  <a:pt x="946581" y="3307541"/>
                </a:lnTo>
                <a:lnTo>
                  <a:pt x="906719" y="3286220"/>
                </a:lnTo>
                <a:lnTo>
                  <a:pt x="867480" y="3263909"/>
                </a:lnTo>
                <a:lnTo>
                  <a:pt x="828879" y="3240626"/>
                </a:lnTo>
                <a:lnTo>
                  <a:pt x="790935" y="3216386"/>
                </a:lnTo>
                <a:lnTo>
                  <a:pt x="753663" y="3191206"/>
                </a:lnTo>
                <a:lnTo>
                  <a:pt x="717081" y="3165104"/>
                </a:lnTo>
                <a:lnTo>
                  <a:pt x="681204" y="3138095"/>
                </a:lnTo>
                <a:lnTo>
                  <a:pt x="646051" y="3110196"/>
                </a:lnTo>
                <a:lnTo>
                  <a:pt x="611636" y="3081425"/>
                </a:lnTo>
                <a:lnTo>
                  <a:pt x="577978" y="3051797"/>
                </a:lnTo>
                <a:lnTo>
                  <a:pt x="545092" y="3021330"/>
                </a:lnTo>
                <a:lnTo>
                  <a:pt x="512996" y="2990040"/>
                </a:lnTo>
                <a:lnTo>
                  <a:pt x="481706" y="2957944"/>
                </a:lnTo>
                <a:lnTo>
                  <a:pt x="451239" y="2925058"/>
                </a:lnTo>
                <a:lnTo>
                  <a:pt x="421611" y="2891400"/>
                </a:lnTo>
                <a:lnTo>
                  <a:pt x="392840" y="2856985"/>
                </a:lnTo>
                <a:lnTo>
                  <a:pt x="364941" y="2821831"/>
                </a:lnTo>
                <a:lnTo>
                  <a:pt x="337932" y="2785955"/>
                </a:lnTo>
                <a:lnTo>
                  <a:pt x="311830" y="2749373"/>
                </a:lnTo>
                <a:lnTo>
                  <a:pt x="286650" y="2712101"/>
                </a:lnTo>
                <a:lnTo>
                  <a:pt x="262410" y="2674156"/>
                </a:lnTo>
                <a:lnTo>
                  <a:pt x="239126" y="2635556"/>
                </a:lnTo>
                <a:lnTo>
                  <a:pt x="216816" y="2596317"/>
                </a:lnTo>
                <a:lnTo>
                  <a:pt x="195495" y="2556455"/>
                </a:lnTo>
                <a:lnTo>
                  <a:pt x="175181" y="2515987"/>
                </a:lnTo>
                <a:lnTo>
                  <a:pt x="155890" y="2474930"/>
                </a:lnTo>
                <a:lnTo>
                  <a:pt x="137638" y="2433301"/>
                </a:lnTo>
                <a:lnTo>
                  <a:pt x="120443" y="2391116"/>
                </a:lnTo>
                <a:lnTo>
                  <a:pt x="104322" y="2348391"/>
                </a:lnTo>
                <a:lnTo>
                  <a:pt x="89290" y="2305145"/>
                </a:lnTo>
                <a:lnTo>
                  <a:pt x="75365" y="2261393"/>
                </a:lnTo>
                <a:lnTo>
                  <a:pt x="62563" y="2217151"/>
                </a:lnTo>
                <a:lnTo>
                  <a:pt x="50902" y="2172438"/>
                </a:lnTo>
                <a:lnTo>
                  <a:pt x="40396" y="2127269"/>
                </a:lnTo>
                <a:lnTo>
                  <a:pt x="31065" y="2081661"/>
                </a:lnTo>
                <a:lnTo>
                  <a:pt x="22923" y="2035631"/>
                </a:lnTo>
                <a:lnTo>
                  <a:pt x="15988" y="1989195"/>
                </a:lnTo>
                <a:lnTo>
                  <a:pt x="10277" y="1942370"/>
                </a:lnTo>
                <a:lnTo>
                  <a:pt x="5806" y="1895174"/>
                </a:lnTo>
                <a:lnTo>
                  <a:pt x="2591" y="1847622"/>
                </a:lnTo>
                <a:lnTo>
                  <a:pt x="650" y="1799731"/>
                </a:lnTo>
                <a:lnTo>
                  <a:pt x="0" y="1751518"/>
                </a:lnTo>
                <a:lnTo>
                  <a:pt x="650" y="1703305"/>
                </a:lnTo>
                <a:lnTo>
                  <a:pt x="2591" y="1655413"/>
                </a:lnTo>
                <a:lnTo>
                  <a:pt x="5806" y="1607860"/>
                </a:lnTo>
                <a:lnTo>
                  <a:pt x="10277" y="1560662"/>
                </a:lnTo>
                <a:lnTo>
                  <a:pt x="15988" y="1513835"/>
                </a:lnTo>
                <a:lnTo>
                  <a:pt x="22923" y="1467397"/>
                </a:lnTo>
                <a:lnTo>
                  <a:pt x="31065" y="1421364"/>
                </a:lnTo>
                <a:lnTo>
                  <a:pt x="40396" y="1375753"/>
                </a:lnTo>
                <a:lnTo>
                  <a:pt x="50902" y="1330580"/>
                </a:lnTo>
                <a:lnTo>
                  <a:pt x="62563" y="1285863"/>
                </a:lnTo>
                <a:lnTo>
                  <a:pt x="75365" y="1241618"/>
                </a:lnTo>
                <a:lnTo>
                  <a:pt x="89290" y="1197861"/>
                </a:lnTo>
                <a:lnTo>
                  <a:pt x="104322" y="1154610"/>
                </a:lnTo>
                <a:lnTo>
                  <a:pt x="120443" y="1111882"/>
                </a:lnTo>
                <a:lnTo>
                  <a:pt x="137638" y="1069692"/>
                </a:lnTo>
                <a:lnTo>
                  <a:pt x="155890" y="1028058"/>
                </a:lnTo>
                <a:lnTo>
                  <a:pt x="175181" y="986996"/>
                </a:lnTo>
                <a:lnTo>
                  <a:pt x="195495" y="946523"/>
                </a:lnTo>
                <a:lnTo>
                  <a:pt x="216816" y="906656"/>
                </a:lnTo>
                <a:lnTo>
                  <a:pt x="239126" y="867411"/>
                </a:lnTo>
                <a:lnTo>
                  <a:pt x="262410" y="828806"/>
                </a:lnTo>
                <a:lnTo>
                  <a:pt x="286650" y="790856"/>
                </a:lnTo>
                <a:lnTo>
                  <a:pt x="311830" y="753579"/>
                </a:lnTo>
                <a:lnTo>
                  <a:pt x="337932" y="716992"/>
                </a:lnTo>
                <a:lnTo>
                  <a:pt x="364941" y="681111"/>
                </a:lnTo>
                <a:lnTo>
                  <a:pt x="392840" y="645952"/>
                </a:lnTo>
                <a:lnTo>
                  <a:pt x="421611" y="611533"/>
                </a:lnTo>
                <a:lnTo>
                  <a:pt x="451239" y="577870"/>
                </a:lnTo>
                <a:lnTo>
                  <a:pt x="481706" y="544980"/>
                </a:lnTo>
                <a:lnTo>
                  <a:pt x="512996" y="512880"/>
                </a:lnTo>
                <a:lnTo>
                  <a:pt x="545092" y="481587"/>
                </a:lnTo>
                <a:lnTo>
                  <a:pt x="577978" y="451116"/>
                </a:lnTo>
                <a:lnTo>
                  <a:pt x="611636" y="421485"/>
                </a:lnTo>
                <a:lnTo>
                  <a:pt x="646051" y="392711"/>
                </a:lnTo>
                <a:lnTo>
                  <a:pt x="681204" y="364810"/>
                </a:lnTo>
                <a:lnTo>
                  <a:pt x="717081" y="337799"/>
                </a:lnTo>
                <a:lnTo>
                  <a:pt x="753663" y="311695"/>
                </a:lnTo>
                <a:lnTo>
                  <a:pt x="790935" y="286514"/>
                </a:lnTo>
                <a:lnTo>
                  <a:pt x="828879" y="262273"/>
                </a:lnTo>
                <a:lnTo>
                  <a:pt x="867480" y="238989"/>
                </a:lnTo>
                <a:lnTo>
                  <a:pt x="906719" y="216679"/>
                </a:lnTo>
                <a:lnTo>
                  <a:pt x="946581" y="195359"/>
                </a:lnTo>
                <a:lnTo>
                  <a:pt x="987049" y="175046"/>
                </a:lnTo>
                <a:lnTo>
                  <a:pt x="1028106" y="155757"/>
                </a:lnTo>
                <a:lnTo>
                  <a:pt x="1069735" y="137508"/>
                </a:lnTo>
                <a:lnTo>
                  <a:pt x="1111920" y="120316"/>
                </a:lnTo>
                <a:lnTo>
                  <a:pt x="1154644" y="104199"/>
                </a:lnTo>
                <a:lnTo>
                  <a:pt x="1197891" y="89172"/>
                </a:lnTo>
                <a:lnTo>
                  <a:pt x="1241643" y="75252"/>
                </a:lnTo>
                <a:lnTo>
                  <a:pt x="1285884" y="62456"/>
                </a:lnTo>
                <a:lnTo>
                  <a:pt x="1330598" y="50801"/>
                </a:lnTo>
                <a:lnTo>
                  <a:pt x="1375767" y="40304"/>
                </a:lnTo>
                <a:lnTo>
                  <a:pt x="1421375" y="30980"/>
                </a:lnTo>
                <a:lnTo>
                  <a:pt x="1467405" y="22848"/>
                </a:lnTo>
                <a:lnTo>
                  <a:pt x="1513841" y="15923"/>
                </a:lnTo>
                <a:lnTo>
                  <a:pt x="1560665" y="10223"/>
                </a:lnTo>
                <a:lnTo>
                  <a:pt x="1607862" y="5764"/>
                </a:lnTo>
                <a:lnTo>
                  <a:pt x="1655414" y="2562"/>
                </a:lnTo>
                <a:lnTo>
                  <a:pt x="1703305" y="635"/>
                </a:lnTo>
                <a:lnTo>
                  <a:pt x="1751518" y="0"/>
                </a:lnTo>
                <a:lnTo>
                  <a:pt x="3503036" y="0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2239467" y="1831020"/>
            <a:ext cx="3202940" cy="3022600"/>
          </a:xfrm>
          <a:custGeom>
            <a:rect b="b" l="l" r="r" t="t"/>
            <a:pathLst>
              <a:path extrusionOk="0" h="3022600" w="3202940">
                <a:moveTo>
                  <a:pt x="61209" y="123433"/>
                </a:moveTo>
                <a:lnTo>
                  <a:pt x="37516" y="118584"/>
                </a:lnTo>
                <a:lnTo>
                  <a:pt x="18045" y="105408"/>
                </a:lnTo>
                <a:lnTo>
                  <a:pt x="4854" y="85959"/>
                </a:lnTo>
                <a:lnTo>
                  <a:pt x="0" y="62293"/>
                </a:lnTo>
                <a:lnTo>
                  <a:pt x="4854" y="38627"/>
                </a:lnTo>
                <a:lnTo>
                  <a:pt x="18045" y="19178"/>
                </a:lnTo>
                <a:lnTo>
                  <a:pt x="37516" y="6002"/>
                </a:lnTo>
                <a:lnTo>
                  <a:pt x="61209" y="1153"/>
                </a:lnTo>
                <a:lnTo>
                  <a:pt x="85389" y="6002"/>
                </a:lnTo>
                <a:lnTo>
                  <a:pt x="104805" y="19178"/>
                </a:lnTo>
                <a:lnTo>
                  <a:pt x="117725" y="38627"/>
                </a:lnTo>
                <a:lnTo>
                  <a:pt x="122417" y="62293"/>
                </a:lnTo>
                <a:lnTo>
                  <a:pt x="117563" y="85959"/>
                </a:lnTo>
                <a:lnTo>
                  <a:pt x="104372" y="105408"/>
                </a:lnTo>
                <a:lnTo>
                  <a:pt x="84902" y="118584"/>
                </a:lnTo>
                <a:lnTo>
                  <a:pt x="61209" y="123433"/>
                </a:lnTo>
                <a:close/>
              </a:path>
              <a:path extrusionOk="0" h="3022600" w="3202940">
                <a:moveTo>
                  <a:pt x="831511" y="122279"/>
                </a:moveTo>
                <a:lnTo>
                  <a:pt x="807818" y="117431"/>
                </a:lnTo>
                <a:lnTo>
                  <a:pt x="788348" y="104255"/>
                </a:lnTo>
                <a:lnTo>
                  <a:pt x="775157" y="84806"/>
                </a:lnTo>
                <a:lnTo>
                  <a:pt x="770303" y="61139"/>
                </a:lnTo>
                <a:lnTo>
                  <a:pt x="775157" y="37473"/>
                </a:lnTo>
                <a:lnTo>
                  <a:pt x="788348" y="18024"/>
                </a:lnTo>
                <a:lnTo>
                  <a:pt x="807818" y="4848"/>
                </a:lnTo>
                <a:lnTo>
                  <a:pt x="831511" y="0"/>
                </a:lnTo>
                <a:lnTo>
                  <a:pt x="855204" y="4848"/>
                </a:lnTo>
                <a:lnTo>
                  <a:pt x="874675" y="18024"/>
                </a:lnTo>
                <a:lnTo>
                  <a:pt x="887865" y="37473"/>
                </a:lnTo>
                <a:lnTo>
                  <a:pt x="892720" y="61139"/>
                </a:lnTo>
                <a:lnTo>
                  <a:pt x="887865" y="84806"/>
                </a:lnTo>
                <a:lnTo>
                  <a:pt x="874675" y="104255"/>
                </a:lnTo>
                <a:lnTo>
                  <a:pt x="855204" y="117431"/>
                </a:lnTo>
                <a:lnTo>
                  <a:pt x="831511" y="122279"/>
                </a:lnTo>
                <a:close/>
              </a:path>
              <a:path extrusionOk="0" h="3022600" w="3202940">
                <a:moveTo>
                  <a:pt x="1600659" y="122279"/>
                </a:moveTo>
                <a:lnTo>
                  <a:pt x="1576966" y="117431"/>
                </a:lnTo>
                <a:lnTo>
                  <a:pt x="1557495" y="104255"/>
                </a:lnTo>
                <a:lnTo>
                  <a:pt x="1544304" y="84806"/>
                </a:lnTo>
                <a:lnTo>
                  <a:pt x="1539450" y="61139"/>
                </a:lnTo>
                <a:lnTo>
                  <a:pt x="1544304" y="37473"/>
                </a:lnTo>
                <a:lnTo>
                  <a:pt x="1557495" y="18024"/>
                </a:lnTo>
                <a:lnTo>
                  <a:pt x="1576966" y="4848"/>
                </a:lnTo>
                <a:lnTo>
                  <a:pt x="1600659" y="0"/>
                </a:lnTo>
                <a:lnTo>
                  <a:pt x="1624839" y="4848"/>
                </a:lnTo>
                <a:lnTo>
                  <a:pt x="1644255" y="18024"/>
                </a:lnTo>
                <a:lnTo>
                  <a:pt x="1657176" y="37473"/>
                </a:lnTo>
                <a:lnTo>
                  <a:pt x="1661867" y="61139"/>
                </a:lnTo>
                <a:lnTo>
                  <a:pt x="1657013" y="84806"/>
                </a:lnTo>
                <a:lnTo>
                  <a:pt x="1643822" y="104255"/>
                </a:lnTo>
                <a:lnTo>
                  <a:pt x="1624352" y="117431"/>
                </a:lnTo>
                <a:lnTo>
                  <a:pt x="1600659" y="122279"/>
                </a:lnTo>
                <a:close/>
              </a:path>
              <a:path extrusionOk="0" h="3022600" w="3202940">
                <a:moveTo>
                  <a:pt x="2370961" y="122279"/>
                </a:moveTo>
                <a:lnTo>
                  <a:pt x="2347268" y="117431"/>
                </a:lnTo>
                <a:lnTo>
                  <a:pt x="2327798" y="104255"/>
                </a:lnTo>
                <a:lnTo>
                  <a:pt x="2314607" y="84806"/>
                </a:lnTo>
                <a:lnTo>
                  <a:pt x="2309753" y="61139"/>
                </a:lnTo>
                <a:lnTo>
                  <a:pt x="2314607" y="37473"/>
                </a:lnTo>
                <a:lnTo>
                  <a:pt x="2327798" y="18024"/>
                </a:lnTo>
                <a:lnTo>
                  <a:pt x="2347268" y="4848"/>
                </a:lnTo>
                <a:lnTo>
                  <a:pt x="2370961" y="0"/>
                </a:lnTo>
                <a:lnTo>
                  <a:pt x="2394654" y="4848"/>
                </a:lnTo>
                <a:lnTo>
                  <a:pt x="2414125" y="18024"/>
                </a:lnTo>
                <a:lnTo>
                  <a:pt x="2427316" y="37473"/>
                </a:lnTo>
                <a:lnTo>
                  <a:pt x="2432170" y="61139"/>
                </a:lnTo>
                <a:lnTo>
                  <a:pt x="2427316" y="84806"/>
                </a:lnTo>
                <a:lnTo>
                  <a:pt x="2414125" y="104255"/>
                </a:lnTo>
                <a:lnTo>
                  <a:pt x="2394654" y="117431"/>
                </a:lnTo>
                <a:lnTo>
                  <a:pt x="2370961" y="122279"/>
                </a:lnTo>
                <a:close/>
              </a:path>
              <a:path extrusionOk="0" h="3022600" w="3202940">
                <a:moveTo>
                  <a:pt x="3140109" y="123433"/>
                </a:moveTo>
                <a:lnTo>
                  <a:pt x="3116416" y="118584"/>
                </a:lnTo>
                <a:lnTo>
                  <a:pt x="3096945" y="105408"/>
                </a:lnTo>
                <a:lnTo>
                  <a:pt x="3083755" y="85959"/>
                </a:lnTo>
                <a:lnTo>
                  <a:pt x="3078900" y="62293"/>
                </a:lnTo>
                <a:lnTo>
                  <a:pt x="3083755" y="38627"/>
                </a:lnTo>
                <a:lnTo>
                  <a:pt x="3096945" y="19178"/>
                </a:lnTo>
                <a:lnTo>
                  <a:pt x="3116416" y="6002"/>
                </a:lnTo>
                <a:lnTo>
                  <a:pt x="3140109" y="1153"/>
                </a:lnTo>
                <a:lnTo>
                  <a:pt x="3163802" y="6002"/>
                </a:lnTo>
                <a:lnTo>
                  <a:pt x="3183272" y="19178"/>
                </a:lnTo>
                <a:lnTo>
                  <a:pt x="3196463" y="38627"/>
                </a:lnTo>
                <a:lnTo>
                  <a:pt x="3201317" y="62293"/>
                </a:lnTo>
                <a:lnTo>
                  <a:pt x="3196463" y="85959"/>
                </a:lnTo>
                <a:lnTo>
                  <a:pt x="3183272" y="105408"/>
                </a:lnTo>
                <a:lnTo>
                  <a:pt x="3163802" y="118584"/>
                </a:lnTo>
                <a:lnTo>
                  <a:pt x="3140109" y="123433"/>
                </a:lnTo>
                <a:close/>
              </a:path>
              <a:path extrusionOk="0" h="3022600" w="3202940">
                <a:moveTo>
                  <a:pt x="61208" y="709453"/>
                </a:moveTo>
                <a:close/>
              </a:path>
              <a:path extrusionOk="0" h="3022600" w="3202940">
                <a:moveTo>
                  <a:pt x="61208" y="831733"/>
                </a:moveTo>
                <a:lnTo>
                  <a:pt x="37515" y="826884"/>
                </a:lnTo>
                <a:lnTo>
                  <a:pt x="18045" y="813708"/>
                </a:lnTo>
                <a:lnTo>
                  <a:pt x="4854" y="794260"/>
                </a:lnTo>
                <a:lnTo>
                  <a:pt x="0" y="770593"/>
                </a:lnTo>
                <a:lnTo>
                  <a:pt x="4854" y="746927"/>
                </a:lnTo>
                <a:lnTo>
                  <a:pt x="18045" y="727478"/>
                </a:lnTo>
                <a:lnTo>
                  <a:pt x="37515" y="714302"/>
                </a:lnTo>
                <a:lnTo>
                  <a:pt x="61208" y="709453"/>
                </a:lnTo>
                <a:lnTo>
                  <a:pt x="85551" y="714302"/>
                </a:lnTo>
                <a:lnTo>
                  <a:pt x="105238" y="727478"/>
                </a:lnTo>
                <a:lnTo>
                  <a:pt x="118212" y="746927"/>
                </a:lnTo>
                <a:lnTo>
                  <a:pt x="122417" y="770593"/>
                </a:lnTo>
                <a:lnTo>
                  <a:pt x="117563" y="794260"/>
                </a:lnTo>
                <a:lnTo>
                  <a:pt x="104372" y="813708"/>
                </a:lnTo>
                <a:lnTo>
                  <a:pt x="84901" y="826884"/>
                </a:lnTo>
                <a:lnTo>
                  <a:pt x="61208" y="831733"/>
                </a:lnTo>
                <a:close/>
              </a:path>
              <a:path extrusionOk="0" h="3022600" w="3202940">
                <a:moveTo>
                  <a:pt x="831511" y="831733"/>
                </a:moveTo>
                <a:lnTo>
                  <a:pt x="807818" y="826884"/>
                </a:lnTo>
                <a:lnTo>
                  <a:pt x="788347" y="813708"/>
                </a:lnTo>
                <a:lnTo>
                  <a:pt x="775156" y="794260"/>
                </a:lnTo>
                <a:lnTo>
                  <a:pt x="770302" y="770593"/>
                </a:lnTo>
                <a:lnTo>
                  <a:pt x="775156" y="746927"/>
                </a:lnTo>
                <a:lnTo>
                  <a:pt x="788347" y="727478"/>
                </a:lnTo>
                <a:lnTo>
                  <a:pt x="807818" y="714302"/>
                </a:lnTo>
                <a:lnTo>
                  <a:pt x="831511" y="709453"/>
                </a:lnTo>
                <a:lnTo>
                  <a:pt x="855204" y="714302"/>
                </a:lnTo>
                <a:lnTo>
                  <a:pt x="874674" y="727478"/>
                </a:lnTo>
                <a:lnTo>
                  <a:pt x="887865" y="746927"/>
                </a:lnTo>
                <a:lnTo>
                  <a:pt x="892719" y="770593"/>
                </a:lnTo>
                <a:lnTo>
                  <a:pt x="887865" y="794260"/>
                </a:lnTo>
                <a:lnTo>
                  <a:pt x="874674" y="813708"/>
                </a:lnTo>
                <a:lnTo>
                  <a:pt x="855204" y="826884"/>
                </a:lnTo>
                <a:lnTo>
                  <a:pt x="831511" y="831733"/>
                </a:lnTo>
                <a:close/>
              </a:path>
              <a:path extrusionOk="0" h="3022600" w="3202940">
                <a:moveTo>
                  <a:pt x="1600658" y="831733"/>
                </a:moveTo>
                <a:lnTo>
                  <a:pt x="1576965" y="826884"/>
                </a:lnTo>
                <a:lnTo>
                  <a:pt x="1557495" y="813708"/>
                </a:lnTo>
                <a:lnTo>
                  <a:pt x="1544304" y="794260"/>
                </a:lnTo>
                <a:lnTo>
                  <a:pt x="1539450" y="770593"/>
                </a:lnTo>
                <a:lnTo>
                  <a:pt x="1544304" y="746927"/>
                </a:lnTo>
                <a:lnTo>
                  <a:pt x="1557495" y="727478"/>
                </a:lnTo>
                <a:lnTo>
                  <a:pt x="1576965" y="714302"/>
                </a:lnTo>
                <a:lnTo>
                  <a:pt x="1600658" y="709453"/>
                </a:lnTo>
                <a:lnTo>
                  <a:pt x="1625001" y="714302"/>
                </a:lnTo>
                <a:lnTo>
                  <a:pt x="1644688" y="727478"/>
                </a:lnTo>
                <a:lnTo>
                  <a:pt x="1657662" y="746927"/>
                </a:lnTo>
                <a:lnTo>
                  <a:pt x="1661867" y="770593"/>
                </a:lnTo>
                <a:lnTo>
                  <a:pt x="1657013" y="794260"/>
                </a:lnTo>
                <a:lnTo>
                  <a:pt x="1643822" y="813708"/>
                </a:lnTo>
                <a:lnTo>
                  <a:pt x="1624351" y="826884"/>
                </a:lnTo>
                <a:lnTo>
                  <a:pt x="1600658" y="831733"/>
                </a:lnTo>
                <a:close/>
              </a:path>
              <a:path extrusionOk="0" h="3022600" w="3202940">
                <a:moveTo>
                  <a:pt x="2370961" y="831733"/>
                </a:moveTo>
                <a:lnTo>
                  <a:pt x="2347268" y="826884"/>
                </a:lnTo>
                <a:lnTo>
                  <a:pt x="2327797" y="813708"/>
                </a:lnTo>
                <a:lnTo>
                  <a:pt x="2314607" y="794260"/>
                </a:lnTo>
                <a:lnTo>
                  <a:pt x="2309752" y="770593"/>
                </a:lnTo>
                <a:lnTo>
                  <a:pt x="2314607" y="746927"/>
                </a:lnTo>
                <a:lnTo>
                  <a:pt x="2327797" y="727478"/>
                </a:lnTo>
                <a:lnTo>
                  <a:pt x="2347268" y="714302"/>
                </a:lnTo>
                <a:lnTo>
                  <a:pt x="2370961" y="709453"/>
                </a:lnTo>
                <a:lnTo>
                  <a:pt x="2395141" y="714302"/>
                </a:lnTo>
                <a:lnTo>
                  <a:pt x="2414557" y="727478"/>
                </a:lnTo>
                <a:lnTo>
                  <a:pt x="2427478" y="746927"/>
                </a:lnTo>
                <a:lnTo>
                  <a:pt x="2432169" y="770593"/>
                </a:lnTo>
                <a:lnTo>
                  <a:pt x="2427315" y="794260"/>
                </a:lnTo>
                <a:lnTo>
                  <a:pt x="2414124" y="813708"/>
                </a:lnTo>
                <a:lnTo>
                  <a:pt x="2394654" y="826884"/>
                </a:lnTo>
                <a:lnTo>
                  <a:pt x="2370961" y="831733"/>
                </a:lnTo>
                <a:close/>
              </a:path>
              <a:path extrusionOk="0" h="3022600" w="3202940">
                <a:moveTo>
                  <a:pt x="3141263" y="831733"/>
                </a:moveTo>
                <a:lnTo>
                  <a:pt x="3117570" y="826884"/>
                </a:lnTo>
                <a:lnTo>
                  <a:pt x="3098100" y="813708"/>
                </a:lnTo>
                <a:lnTo>
                  <a:pt x="3084909" y="794260"/>
                </a:lnTo>
                <a:lnTo>
                  <a:pt x="3080055" y="770593"/>
                </a:lnTo>
                <a:lnTo>
                  <a:pt x="3084909" y="746927"/>
                </a:lnTo>
                <a:lnTo>
                  <a:pt x="3098100" y="727478"/>
                </a:lnTo>
                <a:lnTo>
                  <a:pt x="3117570" y="714302"/>
                </a:lnTo>
                <a:lnTo>
                  <a:pt x="3141263" y="709453"/>
                </a:lnTo>
                <a:lnTo>
                  <a:pt x="3164956" y="714302"/>
                </a:lnTo>
                <a:lnTo>
                  <a:pt x="3184427" y="727478"/>
                </a:lnTo>
                <a:lnTo>
                  <a:pt x="3197618" y="746927"/>
                </a:lnTo>
                <a:lnTo>
                  <a:pt x="3202472" y="770593"/>
                </a:lnTo>
                <a:lnTo>
                  <a:pt x="3197618" y="794260"/>
                </a:lnTo>
                <a:lnTo>
                  <a:pt x="3184427" y="813708"/>
                </a:lnTo>
                <a:lnTo>
                  <a:pt x="3164956" y="826884"/>
                </a:lnTo>
                <a:lnTo>
                  <a:pt x="3141263" y="831733"/>
                </a:lnTo>
                <a:close/>
              </a:path>
              <a:path extrusionOk="0" h="3022600" w="3202940">
                <a:moveTo>
                  <a:pt x="61208" y="1439671"/>
                </a:moveTo>
                <a:close/>
              </a:path>
              <a:path extrusionOk="0" h="3022600" w="3202940">
                <a:moveTo>
                  <a:pt x="61208" y="1561951"/>
                </a:moveTo>
                <a:lnTo>
                  <a:pt x="37515" y="1557103"/>
                </a:lnTo>
                <a:lnTo>
                  <a:pt x="18044" y="1543927"/>
                </a:lnTo>
                <a:lnTo>
                  <a:pt x="4854" y="1524478"/>
                </a:lnTo>
                <a:lnTo>
                  <a:pt x="0" y="1500811"/>
                </a:lnTo>
                <a:lnTo>
                  <a:pt x="4854" y="1477145"/>
                </a:lnTo>
                <a:lnTo>
                  <a:pt x="18044" y="1457696"/>
                </a:lnTo>
                <a:lnTo>
                  <a:pt x="37515" y="1444520"/>
                </a:lnTo>
                <a:lnTo>
                  <a:pt x="61208" y="1439671"/>
                </a:lnTo>
                <a:lnTo>
                  <a:pt x="85551" y="1444520"/>
                </a:lnTo>
                <a:lnTo>
                  <a:pt x="105238" y="1457696"/>
                </a:lnTo>
                <a:lnTo>
                  <a:pt x="118212" y="1477145"/>
                </a:lnTo>
                <a:lnTo>
                  <a:pt x="122416" y="1500811"/>
                </a:lnTo>
                <a:lnTo>
                  <a:pt x="117562" y="1524478"/>
                </a:lnTo>
                <a:lnTo>
                  <a:pt x="104371" y="1543927"/>
                </a:lnTo>
                <a:lnTo>
                  <a:pt x="84901" y="1557103"/>
                </a:lnTo>
                <a:lnTo>
                  <a:pt x="61208" y="1561951"/>
                </a:lnTo>
                <a:close/>
              </a:path>
              <a:path extrusionOk="0" h="3022600" w="3202940">
                <a:moveTo>
                  <a:pt x="831510" y="1561951"/>
                </a:moveTo>
                <a:lnTo>
                  <a:pt x="807817" y="1557103"/>
                </a:lnTo>
                <a:lnTo>
                  <a:pt x="788347" y="1543927"/>
                </a:lnTo>
                <a:lnTo>
                  <a:pt x="775156" y="1524478"/>
                </a:lnTo>
                <a:lnTo>
                  <a:pt x="770302" y="1500811"/>
                </a:lnTo>
                <a:lnTo>
                  <a:pt x="775156" y="1477145"/>
                </a:lnTo>
                <a:lnTo>
                  <a:pt x="788347" y="1457696"/>
                </a:lnTo>
                <a:lnTo>
                  <a:pt x="807817" y="1444520"/>
                </a:lnTo>
                <a:lnTo>
                  <a:pt x="831510" y="1439671"/>
                </a:lnTo>
                <a:lnTo>
                  <a:pt x="855203" y="1444520"/>
                </a:lnTo>
                <a:lnTo>
                  <a:pt x="874674" y="1457696"/>
                </a:lnTo>
                <a:lnTo>
                  <a:pt x="887865" y="1477145"/>
                </a:lnTo>
                <a:lnTo>
                  <a:pt x="892719" y="1500811"/>
                </a:lnTo>
                <a:lnTo>
                  <a:pt x="887865" y="1524478"/>
                </a:lnTo>
                <a:lnTo>
                  <a:pt x="874674" y="1543927"/>
                </a:lnTo>
                <a:lnTo>
                  <a:pt x="855203" y="1557103"/>
                </a:lnTo>
                <a:lnTo>
                  <a:pt x="831510" y="1561951"/>
                </a:lnTo>
                <a:close/>
              </a:path>
              <a:path extrusionOk="0" h="3022600" w="3202940">
                <a:moveTo>
                  <a:pt x="1601813" y="1561951"/>
                </a:moveTo>
                <a:lnTo>
                  <a:pt x="1578120" y="1557103"/>
                </a:lnTo>
                <a:lnTo>
                  <a:pt x="1558649" y="1543927"/>
                </a:lnTo>
                <a:lnTo>
                  <a:pt x="1545459" y="1524478"/>
                </a:lnTo>
                <a:lnTo>
                  <a:pt x="1540604" y="1500811"/>
                </a:lnTo>
                <a:lnTo>
                  <a:pt x="1545459" y="1477145"/>
                </a:lnTo>
                <a:lnTo>
                  <a:pt x="1558649" y="1457696"/>
                </a:lnTo>
                <a:lnTo>
                  <a:pt x="1578120" y="1444520"/>
                </a:lnTo>
                <a:lnTo>
                  <a:pt x="1601813" y="1439671"/>
                </a:lnTo>
                <a:lnTo>
                  <a:pt x="1625506" y="1444520"/>
                </a:lnTo>
                <a:lnTo>
                  <a:pt x="1644977" y="1457696"/>
                </a:lnTo>
                <a:lnTo>
                  <a:pt x="1658167" y="1477145"/>
                </a:lnTo>
                <a:lnTo>
                  <a:pt x="1663021" y="1500811"/>
                </a:lnTo>
                <a:lnTo>
                  <a:pt x="1658167" y="1524478"/>
                </a:lnTo>
                <a:lnTo>
                  <a:pt x="1644977" y="1543927"/>
                </a:lnTo>
                <a:lnTo>
                  <a:pt x="1625506" y="1557103"/>
                </a:lnTo>
                <a:lnTo>
                  <a:pt x="1601813" y="1561951"/>
                </a:lnTo>
                <a:close/>
              </a:path>
              <a:path extrusionOk="0" h="3022600" w="3202940">
                <a:moveTo>
                  <a:pt x="2370961" y="1561951"/>
                </a:moveTo>
                <a:lnTo>
                  <a:pt x="2347268" y="1557103"/>
                </a:lnTo>
                <a:lnTo>
                  <a:pt x="2327797" y="1543927"/>
                </a:lnTo>
                <a:lnTo>
                  <a:pt x="2314606" y="1524478"/>
                </a:lnTo>
                <a:lnTo>
                  <a:pt x="2309752" y="1500811"/>
                </a:lnTo>
                <a:lnTo>
                  <a:pt x="2314606" y="1477145"/>
                </a:lnTo>
                <a:lnTo>
                  <a:pt x="2327797" y="1457696"/>
                </a:lnTo>
                <a:lnTo>
                  <a:pt x="2347268" y="1444520"/>
                </a:lnTo>
                <a:lnTo>
                  <a:pt x="2370961" y="1439671"/>
                </a:lnTo>
                <a:lnTo>
                  <a:pt x="2395141" y="1444520"/>
                </a:lnTo>
                <a:lnTo>
                  <a:pt x="2414557" y="1457696"/>
                </a:lnTo>
                <a:lnTo>
                  <a:pt x="2427478" y="1477145"/>
                </a:lnTo>
                <a:lnTo>
                  <a:pt x="2432169" y="1500811"/>
                </a:lnTo>
                <a:lnTo>
                  <a:pt x="2427315" y="1524478"/>
                </a:lnTo>
                <a:lnTo>
                  <a:pt x="2414124" y="1543927"/>
                </a:lnTo>
                <a:lnTo>
                  <a:pt x="2394654" y="1557103"/>
                </a:lnTo>
                <a:lnTo>
                  <a:pt x="2370961" y="1561951"/>
                </a:lnTo>
                <a:close/>
              </a:path>
              <a:path extrusionOk="0" h="3022600" w="3202940">
                <a:moveTo>
                  <a:pt x="3141263" y="1561951"/>
                </a:moveTo>
                <a:lnTo>
                  <a:pt x="3117570" y="1557103"/>
                </a:lnTo>
                <a:lnTo>
                  <a:pt x="3098100" y="1543927"/>
                </a:lnTo>
                <a:lnTo>
                  <a:pt x="3084909" y="1524478"/>
                </a:lnTo>
                <a:lnTo>
                  <a:pt x="3080055" y="1500811"/>
                </a:lnTo>
                <a:lnTo>
                  <a:pt x="3084909" y="1477145"/>
                </a:lnTo>
                <a:lnTo>
                  <a:pt x="3098100" y="1457696"/>
                </a:lnTo>
                <a:lnTo>
                  <a:pt x="3117570" y="1444520"/>
                </a:lnTo>
                <a:lnTo>
                  <a:pt x="3141263" y="1439671"/>
                </a:lnTo>
                <a:lnTo>
                  <a:pt x="3164956" y="1444520"/>
                </a:lnTo>
                <a:lnTo>
                  <a:pt x="3184426" y="1457696"/>
                </a:lnTo>
                <a:lnTo>
                  <a:pt x="3197617" y="1477145"/>
                </a:lnTo>
                <a:lnTo>
                  <a:pt x="3202471" y="1500811"/>
                </a:lnTo>
                <a:lnTo>
                  <a:pt x="3197617" y="1524478"/>
                </a:lnTo>
                <a:lnTo>
                  <a:pt x="3184426" y="1543927"/>
                </a:lnTo>
                <a:lnTo>
                  <a:pt x="3164956" y="1557103"/>
                </a:lnTo>
                <a:lnTo>
                  <a:pt x="3141263" y="1561951"/>
                </a:lnTo>
                <a:close/>
              </a:path>
              <a:path extrusionOk="0" h="3022600" w="3202940">
                <a:moveTo>
                  <a:pt x="62363" y="2149125"/>
                </a:moveTo>
                <a:close/>
              </a:path>
              <a:path extrusionOk="0" h="3022600" w="3202940">
                <a:moveTo>
                  <a:pt x="62363" y="2271405"/>
                </a:moveTo>
                <a:lnTo>
                  <a:pt x="38670" y="2266556"/>
                </a:lnTo>
                <a:lnTo>
                  <a:pt x="19199" y="2253380"/>
                </a:lnTo>
                <a:lnTo>
                  <a:pt x="6008" y="2233932"/>
                </a:lnTo>
                <a:lnTo>
                  <a:pt x="1154" y="2210265"/>
                </a:lnTo>
                <a:lnTo>
                  <a:pt x="6008" y="2186599"/>
                </a:lnTo>
                <a:lnTo>
                  <a:pt x="19199" y="2167150"/>
                </a:lnTo>
                <a:lnTo>
                  <a:pt x="38670" y="2153974"/>
                </a:lnTo>
                <a:lnTo>
                  <a:pt x="62363" y="2149125"/>
                </a:lnTo>
                <a:lnTo>
                  <a:pt x="86056" y="2153974"/>
                </a:lnTo>
                <a:lnTo>
                  <a:pt x="105526" y="2167150"/>
                </a:lnTo>
                <a:lnTo>
                  <a:pt x="118717" y="2186599"/>
                </a:lnTo>
                <a:lnTo>
                  <a:pt x="123571" y="2210265"/>
                </a:lnTo>
                <a:lnTo>
                  <a:pt x="118717" y="2233932"/>
                </a:lnTo>
                <a:lnTo>
                  <a:pt x="105526" y="2253380"/>
                </a:lnTo>
                <a:lnTo>
                  <a:pt x="86056" y="2266556"/>
                </a:lnTo>
                <a:lnTo>
                  <a:pt x="62363" y="2271405"/>
                </a:lnTo>
                <a:close/>
              </a:path>
              <a:path extrusionOk="0" h="3022600" w="3202940">
                <a:moveTo>
                  <a:pt x="831510" y="2271405"/>
                </a:moveTo>
                <a:lnTo>
                  <a:pt x="807817" y="2266556"/>
                </a:lnTo>
                <a:lnTo>
                  <a:pt x="788347" y="2253380"/>
                </a:lnTo>
                <a:lnTo>
                  <a:pt x="775156" y="2233932"/>
                </a:lnTo>
                <a:lnTo>
                  <a:pt x="770302" y="2210265"/>
                </a:lnTo>
                <a:lnTo>
                  <a:pt x="775156" y="2186599"/>
                </a:lnTo>
                <a:lnTo>
                  <a:pt x="788347" y="2167150"/>
                </a:lnTo>
                <a:lnTo>
                  <a:pt x="807817" y="2153974"/>
                </a:lnTo>
                <a:lnTo>
                  <a:pt x="831510" y="2149125"/>
                </a:lnTo>
                <a:lnTo>
                  <a:pt x="855690" y="2153974"/>
                </a:lnTo>
                <a:lnTo>
                  <a:pt x="875107" y="2167150"/>
                </a:lnTo>
                <a:lnTo>
                  <a:pt x="888027" y="2186599"/>
                </a:lnTo>
                <a:lnTo>
                  <a:pt x="892719" y="2210265"/>
                </a:lnTo>
                <a:lnTo>
                  <a:pt x="887865" y="2233932"/>
                </a:lnTo>
                <a:lnTo>
                  <a:pt x="874674" y="2253380"/>
                </a:lnTo>
                <a:lnTo>
                  <a:pt x="855203" y="2266556"/>
                </a:lnTo>
                <a:lnTo>
                  <a:pt x="831510" y="2271405"/>
                </a:lnTo>
                <a:close/>
              </a:path>
              <a:path extrusionOk="0" h="3022600" w="3202940">
                <a:moveTo>
                  <a:pt x="1601813" y="2271405"/>
                </a:moveTo>
                <a:lnTo>
                  <a:pt x="1578120" y="2266556"/>
                </a:lnTo>
                <a:lnTo>
                  <a:pt x="1558649" y="2253380"/>
                </a:lnTo>
                <a:lnTo>
                  <a:pt x="1545458" y="2233932"/>
                </a:lnTo>
                <a:lnTo>
                  <a:pt x="1540604" y="2210265"/>
                </a:lnTo>
                <a:lnTo>
                  <a:pt x="1545458" y="2186599"/>
                </a:lnTo>
                <a:lnTo>
                  <a:pt x="1558649" y="2167150"/>
                </a:lnTo>
                <a:lnTo>
                  <a:pt x="1578120" y="2153974"/>
                </a:lnTo>
                <a:lnTo>
                  <a:pt x="1601813" y="2149125"/>
                </a:lnTo>
                <a:lnTo>
                  <a:pt x="1625506" y="2153974"/>
                </a:lnTo>
                <a:lnTo>
                  <a:pt x="1644976" y="2167150"/>
                </a:lnTo>
                <a:lnTo>
                  <a:pt x="1658167" y="2186599"/>
                </a:lnTo>
                <a:lnTo>
                  <a:pt x="1663021" y="2210265"/>
                </a:lnTo>
                <a:lnTo>
                  <a:pt x="1658167" y="2233932"/>
                </a:lnTo>
                <a:lnTo>
                  <a:pt x="1644976" y="2253380"/>
                </a:lnTo>
                <a:lnTo>
                  <a:pt x="1625506" y="2266556"/>
                </a:lnTo>
                <a:lnTo>
                  <a:pt x="1601813" y="2271405"/>
                </a:lnTo>
                <a:close/>
              </a:path>
              <a:path extrusionOk="0" h="3022600" w="3202940">
                <a:moveTo>
                  <a:pt x="2370960" y="2271405"/>
                </a:moveTo>
                <a:lnTo>
                  <a:pt x="2347267" y="2266556"/>
                </a:lnTo>
                <a:lnTo>
                  <a:pt x="2327797" y="2253380"/>
                </a:lnTo>
                <a:lnTo>
                  <a:pt x="2314606" y="2233932"/>
                </a:lnTo>
                <a:lnTo>
                  <a:pt x="2309752" y="2210265"/>
                </a:lnTo>
                <a:lnTo>
                  <a:pt x="2314606" y="2186599"/>
                </a:lnTo>
                <a:lnTo>
                  <a:pt x="2327797" y="2167150"/>
                </a:lnTo>
                <a:lnTo>
                  <a:pt x="2347267" y="2153974"/>
                </a:lnTo>
                <a:lnTo>
                  <a:pt x="2370960" y="2149125"/>
                </a:lnTo>
                <a:lnTo>
                  <a:pt x="2395303" y="2153974"/>
                </a:lnTo>
                <a:lnTo>
                  <a:pt x="2414990" y="2167150"/>
                </a:lnTo>
                <a:lnTo>
                  <a:pt x="2427964" y="2186599"/>
                </a:lnTo>
                <a:lnTo>
                  <a:pt x="2432169" y="2210265"/>
                </a:lnTo>
                <a:lnTo>
                  <a:pt x="2427315" y="2233932"/>
                </a:lnTo>
                <a:lnTo>
                  <a:pt x="2414124" y="2253380"/>
                </a:lnTo>
                <a:lnTo>
                  <a:pt x="2394653" y="2266556"/>
                </a:lnTo>
                <a:lnTo>
                  <a:pt x="2370960" y="2271405"/>
                </a:lnTo>
                <a:close/>
              </a:path>
              <a:path extrusionOk="0" h="3022600" w="3202940">
                <a:moveTo>
                  <a:pt x="3141263" y="2271405"/>
                </a:moveTo>
                <a:lnTo>
                  <a:pt x="3117570" y="2266556"/>
                </a:lnTo>
                <a:lnTo>
                  <a:pt x="3098100" y="2253380"/>
                </a:lnTo>
                <a:lnTo>
                  <a:pt x="3084909" y="2233932"/>
                </a:lnTo>
                <a:lnTo>
                  <a:pt x="3080055" y="2210265"/>
                </a:lnTo>
                <a:lnTo>
                  <a:pt x="3084909" y="2186599"/>
                </a:lnTo>
                <a:lnTo>
                  <a:pt x="3098100" y="2167150"/>
                </a:lnTo>
                <a:lnTo>
                  <a:pt x="3117570" y="2153974"/>
                </a:lnTo>
                <a:lnTo>
                  <a:pt x="3141263" y="2149125"/>
                </a:lnTo>
                <a:lnTo>
                  <a:pt x="3164956" y="2153974"/>
                </a:lnTo>
                <a:lnTo>
                  <a:pt x="3184426" y="2167150"/>
                </a:lnTo>
                <a:lnTo>
                  <a:pt x="3197617" y="2186599"/>
                </a:lnTo>
                <a:lnTo>
                  <a:pt x="3202471" y="2210265"/>
                </a:lnTo>
                <a:lnTo>
                  <a:pt x="3197617" y="2233932"/>
                </a:lnTo>
                <a:lnTo>
                  <a:pt x="3184426" y="2253380"/>
                </a:lnTo>
                <a:lnTo>
                  <a:pt x="3164956" y="2266556"/>
                </a:lnTo>
                <a:lnTo>
                  <a:pt x="3141263" y="2271405"/>
                </a:lnTo>
                <a:close/>
              </a:path>
              <a:path extrusionOk="0" h="3022600" w="3202940">
                <a:moveTo>
                  <a:pt x="62363" y="3022388"/>
                </a:moveTo>
                <a:lnTo>
                  <a:pt x="38670" y="3017539"/>
                </a:lnTo>
                <a:lnTo>
                  <a:pt x="19199" y="3004363"/>
                </a:lnTo>
                <a:lnTo>
                  <a:pt x="6008" y="2984914"/>
                </a:lnTo>
                <a:lnTo>
                  <a:pt x="1154" y="2961248"/>
                </a:lnTo>
                <a:lnTo>
                  <a:pt x="6008" y="2937581"/>
                </a:lnTo>
                <a:lnTo>
                  <a:pt x="19199" y="2918133"/>
                </a:lnTo>
                <a:lnTo>
                  <a:pt x="38670" y="2904956"/>
                </a:lnTo>
                <a:lnTo>
                  <a:pt x="62363" y="2900108"/>
                </a:lnTo>
                <a:lnTo>
                  <a:pt x="86056" y="2904957"/>
                </a:lnTo>
                <a:lnTo>
                  <a:pt x="105526" y="2918133"/>
                </a:lnTo>
                <a:lnTo>
                  <a:pt x="118717" y="2937581"/>
                </a:lnTo>
                <a:lnTo>
                  <a:pt x="123571" y="2961248"/>
                </a:lnTo>
                <a:lnTo>
                  <a:pt x="118717" y="2984914"/>
                </a:lnTo>
                <a:lnTo>
                  <a:pt x="105526" y="3004363"/>
                </a:lnTo>
                <a:lnTo>
                  <a:pt x="86056" y="3017539"/>
                </a:lnTo>
                <a:lnTo>
                  <a:pt x="62363" y="3022388"/>
                </a:lnTo>
                <a:close/>
              </a:path>
              <a:path extrusionOk="0" h="3022600" w="3202940">
                <a:moveTo>
                  <a:pt x="831510" y="3022388"/>
                </a:moveTo>
                <a:lnTo>
                  <a:pt x="807817" y="3017539"/>
                </a:lnTo>
                <a:lnTo>
                  <a:pt x="788347" y="3004363"/>
                </a:lnTo>
                <a:lnTo>
                  <a:pt x="775156" y="2984914"/>
                </a:lnTo>
                <a:lnTo>
                  <a:pt x="770302" y="2961248"/>
                </a:lnTo>
                <a:lnTo>
                  <a:pt x="775156" y="2937581"/>
                </a:lnTo>
                <a:lnTo>
                  <a:pt x="788347" y="2918133"/>
                </a:lnTo>
                <a:lnTo>
                  <a:pt x="807818" y="2904956"/>
                </a:lnTo>
                <a:lnTo>
                  <a:pt x="831510" y="2900108"/>
                </a:lnTo>
                <a:lnTo>
                  <a:pt x="855853" y="2904957"/>
                </a:lnTo>
                <a:lnTo>
                  <a:pt x="875540" y="2918133"/>
                </a:lnTo>
                <a:lnTo>
                  <a:pt x="888514" y="2937581"/>
                </a:lnTo>
                <a:lnTo>
                  <a:pt x="892719" y="2961248"/>
                </a:lnTo>
                <a:lnTo>
                  <a:pt x="887865" y="2984914"/>
                </a:lnTo>
                <a:lnTo>
                  <a:pt x="874674" y="3004363"/>
                </a:lnTo>
                <a:lnTo>
                  <a:pt x="855203" y="3017539"/>
                </a:lnTo>
                <a:lnTo>
                  <a:pt x="831510" y="3022388"/>
                </a:lnTo>
                <a:close/>
              </a:path>
              <a:path extrusionOk="0" h="3022600" w="3202940">
                <a:moveTo>
                  <a:pt x="1601813" y="3022388"/>
                </a:moveTo>
                <a:lnTo>
                  <a:pt x="1578120" y="3017539"/>
                </a:lnTo>
                <a:lnTo>
                  <a:pt x="1558649" y="3004363"/>
                </a:lnTo>
                <a:lnTo>
                  <a:pt x="1545458" y="2984914"/>
                </a:lnTo>
                <a:lnTo>
                  <a:pt x="1540604" y="2961248"/>
                </a:lnTo>
                <a:lnTo>
                  <a:pt x="1545458" y="2937581"/>
                </a:lnTo>
                <a:lnTo>
                  <a:pt x="1558649" y="2918133"/>
                </a:lnTo>
                <a:lnTo>
                  <a:pt x="1578120" y="2904956"/>
                </a:lnTo>
                <a:lnTo>
                  <a:pt x="1601813" y="2900108"/>
                </a:lnTo>
                <a:lnTo>
                  <a:pt x="1625506" y="2904957"/>
                </a:lnTo>
                <a:lnTo>
                  <a:pt x="1644976" y="2918133"/>
                </a:lnTo>
                <a:lnTo>
                  <a:pt x="1658167" y="2937581"/>
                </a:lnTo>
                <a:lnTo>
                  <a:pt x="1663021" y="2961248"/>
                </a:lnTo>
                <a:lnTo>
                  <a:pt x="1658167" y="2984914"/>
                </a:lnTo>
                <a:lnTo>
                  <a:pt x="1644976" y="3004363"/>
                </a:lnTo>
                <a:lnTo>
                  <a:pt x="1625506" y="3017539"/>
                </a:lnTo>
                <a:lnTo>
                  <a:pt x="1601813" y="3022388"/>
                </a:lnTo>
                <a:close/>
              </a:path>
              <a:path extrusionOk="0" h="3022600" w="3202940">
                <a:moveTo>
                  <a:pt x="2370960" y="3022388"/>
                </a:moveTo>
                <a:lnTo>
                  <a:pt x="2347267" y="3017539"/>
                </a:lnTo>
                <a:lnTo>
                  <a:pt x="2327797" y="3004363"/>
                </a:lnTo>
                <a:lnTo>
                  <a:pt x="2314606" y="2984914"/>
                </a:lnTo>
                <a:lnTo>
                  <a:pt x="2309752" y="2961248"/>
                </a:lnTo>
                <a:lnTo>
                  <a:pt x="2314606" y="2937581"/>
                </a:lnTo>
                <a:lnTo>
                  <a:pt x="2327797" y="2918133"/>
                </a:lnTo>
                <a:lnTo>
                  <a:pt x="2347268" y="2904956"/>
                </a:lnTo>
                <a:lnTo>
                  <a:pt x="2370960" y="2900108"/>
                </a:lnTo>
                <a:lnTo>
                  <a:pt x="2395303" y="2904957"/>
                </a:lnTo>
                <a:lnTo>
                  <a:pt x="2414990" y="2918133"/>
                </a:lnTo>
                <a:lnTo>
                  <a:pt x="2427964" y="2937581"/>
                </a:lnTo>
                <a:lnTo>
                  <a:pt x="2432169" y="2961248"/>
                </a:lnTo>
                <a:lnTo>
                  <a:pt x="2427315" y="2984914"/>
                </a:lnTo>
                <a:lnTo>
                  <a:pt x="2414124" y="3004363"/>
                </a:lnTo>
                <a:lnTo>
                  <a:pt x="2394653" y="3017539"/>
                </a:lnTo>
                <a:lnTo>
                  <a:pt x="2370960" y="3022388"/>
                </a:lnTo>
                <a:close/>
              </a:path>
              <a:path extrusionOk="0" h="3022600" w="3202940">
                <a:moveTo>
                  <a:pt x="3141263" y="3022388"/>
                </a:moveTo>
                <a:lnTo>
                  <a:pt x="3117570" y="3017539"/>
                </a:lnTo>
                <a:lnTo>
                  <a:pt x="3098100" y="3004363"/>
                </a:lnTo>
                <a:lnTo>
                  <a:pt x="3084909" y="2984914"/>
                </a:lnTo>
                <a:lnTo>
                  <a:pt x="3080055" y="2961248"/>
                </a:lnTo>
                <a:lnTo>
                  <a:pt x="3084909" y="2937581"/>
                </a:lnTo>
                <a:lnTo>
                  <a:pt x="3098100" y="2918133"/>
                </a:lnTo>
                <a:lnTo>
                  <a:pt x="3117571" y="2904956"/>
                </a:lnTo>
                <a:lnTo>
                  <a:pt x="3141263" y="2900108"/>
                </a:lnTo>
                <a:lnTo>
                  <a:pt x="3164956" y="2904957"/>
                </a:lnTo>
                <a:lnTo>
                  <a:pt x="3184426" y="2918133"/>
                </a:lnTo>
                <a:lnTo>
                  <a:pt x="3197617" y="2937581"/>
                </a:lnTo>
                <a:lnTo>
                  <a:pt x="3202471" y="2961248"/>
                </a:lnTo>
                <a:lnTo>
                  <a:pt x="3197617" y="2984914"/>
                </a:lnTo>
                <a:lnTo>
                  <a:pt x="3184426" y="3004363"/>
                </a:lnTo>
                <a:lnTo>
                  <a:pt x="3164956" y="3017539"/>
                </a:lnTo>
                <a:lnTo>
                  <a:pt x="3141263" y="3022388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6686825" y="5428204"/>
            <a:ext cx="3202940" cy="3022600"/>
          </a:xfrm>
          <a:custGeom>
            <a:rect b="b" l="l" r="r" t="t"/>
            <a:pathLst>
              <a:path extrusionOk="0" h="3022600" w="3202940">
                <a:moveTo>
                  <a:pt x="61209" y="123433"/>
                </a:moveTo>
                <a:lnTo>
                  <a:pt x="37516" y="118584"/>
                </a:lnTo>
                <a:lnTo>
                  <a:pt x="18045" y="105408"/>
                </a:lnTo>
                <a:lnTo>
                  <a:pt x="4854" y="85959"/>
                </a:lnTo>
                <a:lnTo>
                  <a:pt x="0" y="62293"/>
                </a:lnTo>
                <a:lnTo>
                  <a:pt x="4854" y="38627"/>
                </a:lnTo>
                <a:lnTo>
                  <a:pt x="18045" y="19178"/>
                </a:lnTo>
                <a:lnTo>
                  <a:pt x="37516" y="6002"/>
                </a:lnTo>
                <a:lnTo>
                  <a:pt x="61209" y="1153"/>
                </a:lnTo>
                <a:lnTo>
                  <a:pt x="85389" y="6002"/>
                </a:lnTo>
                <a:lnTo>
                  <a:pt x="104805" y="19178"/>
                </a:lnTo>
                <a:lnTo>
                  <a:pt x="117725" y="38627"/>
                </a:lnTo>
                <a:lnTo>
                  <a:pt x="122417" y="62293"/>
                </a:lnTo>
                <a:lnTo>
                  <a:pt x="117563" y="85959"/>
                </a:lnTo>
                <a:lnTo>
                  <a:pt x="104372" y="105408"/>
                </a:lnTo>
                <a:lnTo>
                  <a:pt x="84902" y="118584"/>
                </a:lnTo>
                <a:lnTo>
                  <a:pt x="61209" y="123433"/>
                </a:lnTo>
                <a:close/>
              </a:path>
              <a:path extrusionOk="0" h="3022600" w="3202940">
                <a:moveTo>
                  <a:pt x="831511" y="122279"/>
                </a:moveTo>
                <a:lnTo>
                  <a:pt x="807818" y="117431"/>
                </a:lnTo>
                <a:lnTo>
                  <a:pt x="788348" y="104255"/>
                </a:lnTo>
                <a:lnTo>
                  <a:pt x="775157" y="84806"/>
                </a:lnTo>
                <a:lnTo>
                  <a:pt x="770303" y="61139"/>
                </a:lnTo>
                <a:lnTo>
                  <a:pt x="775157" y="37473"/>
                </a:lnTo>
                <a:lnTo>
                  <a:pt x="788348" y="18024"/>
                </a:lnTo>
                <a:lnTo>
                  <a:pt x="807818" y="4848"/>
                </a:lnTo>
                <a:lnTo>
                  <a:pt x="831511" y="0"/>
                </a:lnTo>
                <a:lnTo>
                  <a:pt x="855204" y="4848"/>
                </a:lnTo>
                <a:lnTo>
                  <a:pt x="874675" y="18024"/>
                </a:lnTo>
                <a:lnTo>
                  <a:pt x="887865" y="37473"/>
                </a:lnTo>
                <a:lnTo>
                  <a:pt x="892720" y="61139"/>
                </a:lnTo>
                <a:lnTo>
                  <a:pt x="887865" y="84806"/>
                </a:lnTo>
                <a:lnTo>
                  <a:pt x="874675" y="104255"/>
                </a:lnTo>
                <a:lnTo>
                  <a:pt x="855204" y="117431"/>
                </a:lnTo>
                <a:lnTo>
                  <a:pt x="831511" y="122279"/>
                </a:lnTo>
                <a:close/>
              </a:path>
              <a:path extrusionOk="0" h="3022600" w="3202940">
                <a:moveTo>
                  <a:pt x="1600659" y="122279"/>
                </a:moveTo>
                <a:lnTo>
                  <a:pt x="1576966" y="117431"/>
                </a:lnTo>
                <a:lnTo>
                  <a:pt x="1557495" y="104255"/>
                </a:lnTo>
                <a:lnTo>
                  <a:pt x="1544304" y="84806"/>
                </a:lnTo>
                <a:lnTo>
                  <a:pt x="1539450" y="61139"/>
                </a:lnTo>
                <a:lnTo>
                  <a:pt x="1544304" y="37473"/>
                </a:lnTo>
                <a:lnTo>
                  <a:pt x="1557495" y="18024"/>
                </a:lnTo>
                <a:lnTo>
                  <a:pt x="1576966" y="4848"/>
                </a:lnTo>
                <a:lnTo>
                  <a:pt x="1600659" y="0"/>
                </a:lnTo>
                <a:lnTo>
                  <a:pt x="1624839" y="4848"/>
                </a:lnTo>
                <a:lnTo>
                  <a:pt x="1644255" y="18024"/>
                </a:lnTo>
                <a:lnTo>
                  <a:pt x="1657176" y="37473"/>
                </a:lnTo>
                <a:lnTo>
                  <a:pt x="1661867" y="61139"/>
                </a:lnTo>
                <a:lnTo>
                  <a:pt x="1657013" y="84806"/>
                </a:lnTo>
                <a:lnTo>
                  <a:pt x="1643822" y="104255"/>
                </a:lnTo>
                <a:lnTo>
                  <a:pt x="1624352" y="117431"/>
                </a:lnTo>
                <a:lnTo>
                  <a:pt x="1600659" y="122279"/>
                </a:lnTo>
                <a:close/>
              </a:path>
              <a:path extrusionOk="0" h="3022600" w="3202940">
                <a:moveTo>
                  <a:pt x="2370961" y="122279"/>
                </a:moveTo>
                <a:lnTo>
                  <a:pt x="2347268" y="117431"/>
                </a:lnTo>
                <a:lnTo>
                  <a:pt x="2327798" y="104255"/>
                </a:lnTo>
                <a:lnTo>
                  <a:pt x="2314607" y="84806"/>
                </a:lnTo>
                <a:lnTo>
                  <a:pt x="2309753" y="61139"/>
                </a:lnTo>
                <a:lnTo>
                  <a:pt x="2314607" y="37473"/>
                </a:lnTo>
                <a:lnTo>
                  <a:pt x="2327798" y="18024"/>
                </a:lnTo>
                <a:lnTo>
                  <a:pt x="2347268" y="4848"/>
                </a:lnTo>
                <a:lnTo>
                  <a:pt x="2370961" y="0"/>
                </a:lnTo>
                <a:lnTo>
                  <a:pt x="2394654" y="4848"/>
                </a:lnTo>
                <a:lnTo>
                  <a:pt x="2414125" y="18024"/>
                </a:lnTo>
                <a:lnTo>
                  <a:pt x="2427316" y="37473"/>
                </a:lnTo>
                <a:lnTo>
                  <a:pt x="2432170" y="61139"/>
                </a:lnTo>
                <a:lnTo>
                  <a:pt x="2427316" y="84806"/>
                </a:lnTo>
                <a:lnTo>
                  <a:pt x="2414125" y="104255"/>
                </a:lnTo>
                <a:lnTo>
                  <a:pt x="2394654" y="117431"/>
                </a:lnTo>
                <a:lnTo>
                  <a:pt x="2370961" y="122279"/>
                </a:lnTo>
                <a:close/>
              </a:path>
              <a:path extrusionOk="0" h="3022600" w="3202940">
                <a:moveTo>
                  <a:pt x="3140109" y="123433"/>
                </a:moveTo>
                <a:lnTo>
                  <a:pt x="3116416" y="118584"/>
                </a:lnTo>
                <a:lnTo>
                  <a:pt x="3096945" y="105408"/>
                </a:lnTo>
                <a:lnTo>
                  <a:pt x="3083755" y="85959"/>
                </a:lnTo>
                <a:lnTo>
                  <a:pt x="3078900" y="62293"/>
                </a:lnTo>
                <a:lnTo>
                  <a:pt x="3083755" y="38627"/>
                </a:lnTo>
                <a:lnTo>
                  <a:pt x="3096945" y="19178"/>
                </a:lnTo>
                <a:lnTo>
                  <a:pt x="3116416" y="6002"/>
                </a:lnTo>
                <a:lnTo>
                  <a:pt x="3140109" y="1153"/>
                </a:lnTo>
                <a:lnTo>
                  <a:pt x="3163802" y="6002"/>
                </a:lnTo>
                <a:lnTo>
                  <a:pt x="3183272" y="19178"/>
                </a:lnTo>
                <a:lnTo>
                  <a:pt x="3196463" y="38627"/>
                </a:lnTo>
                <a:lnTo>
                  <a:pt x="3201317" y="62293"/>
                </a:lnTo>
                <a:lnTo>
                  <a:pt x="3196463" y="85959"/>
                </a:lnTo>
                <a:lnTo>
                  <a:pt x="3183272" y="105408"/>
                </a:lnTo>
                <a:lnTo>
                  <a:pt x="3163802" y="118584"/>
                </a:lnTo>
                <a:lnTo>
                  <a:pt x="3140109" y="123433"/>
                </a:lnTo>
                <a:close/>
              </a:path>
              <a:path extrusionOk="0" h="3022600" w="3202940">
                <a:moveTo>
                  <a:pt x="61208" y="709453"/>
                </a:moveTo>
                <a:close/>
              </a:path>
              <a:path extrusionOk="0" h="3022600" w="3202940">
                <a:moveTo>
                  <a:pt x="61208" y="831733"/>
                </a:moveTo>
                <a:lnTo>
                  <a:pt x="37515" y="826884"/>
                </a:lnTo>
                <a:lnTo>
                  <a:pt x="18045" y="813708"/>
                </a:lnTo>
                <a:lnTo>
                  <a:pt x="4854" y="794260"/>
                </a:lnTo>
                <a:lnTo>
                  <a:pt x="0" y="770593"/>
                </a:lnTo>
                <a:lnTo>
                  <a:pt x="4854" y="746927"/>
                </a:lnTo>
                <a:lnTo>
                  <a:pt x="18045" y="727478"/>
                </a:lnTo>
                <a:lnTo>
                  <a:pt x="37515" y="714302"/>
                </a:lnTo>
                <a:lnTo>
                  <a:pt x="61208" y="709453"/>
                </a:lnTo>
                <a:lnTo>
                  <a:pt x="85551" y="714302"/>
                </a:lnTo>
                <a:lnTo>
                  <a:pt x="105238" y="727478"/>
                </a:lnTo>
                <a:lnTo>
                  <a:pt x="118212" y="746927"/>
                </a:lnTo>
                <a:lnTo>
                  <a:pt x="122417" y="770593"/>
                </a:lnTo>
                <a:lnTo>
                  <a:pt x="117563" y="794260"/>
                </a:lnTo>
                <a:lnTo>
                  <a:pt x="104372" y="813708"/>
                </a:lnTo>
                <a:lnTo>
                  <a:pt x="84901" y="826884"/>
                </a:lnTo>
                <a:lnTo>
                  <a:pt x="61208" y="831733"/>
                </a:lnTo>
                <a:close/>
              </a:path>
              <a:path extrusionOk="0" h="3022600" w="3202940">
                <a:moveTo>
                  <a:pt x="831511" y="831733"/>
                </a:moveTo>
                <a:lnTo>
                  <a:pt x="807818" y="826884"/>
                </a:lnTo>
                <a:lnTo>
                  <a:pt x="788347" y="813708"/>
                </a:lnTo>
                <a:lnTo>
                  <a:pt x="775156" y="794260"/>
                </a:lnTo>
                <a:lnTo>
                  <a:pt x="770302" y="770593"/>
                </a:lnTo>
                <a:lnTo>
                  <a:pt x="775156" y="746927"/>
                </a:lnTo>
                <a:lnTo>
                  <a:pt x="788347" y="727478"/>
                </a:lnTo>
                <a:lnTo>
                  <a:pt x="807818" y="714302"/>
                </a:lnTo>
                <a:lnTo>
                  <a:pt x="831511" y="709453"/>
                </a:lnTo>
                <a:lnTo>
                  <a:pt x="855204" y="714302"/>
                </a:lnTo>
                <a:lnTo>
                  <a:pt x="874674" y="727478"/>
                </a:lnTo>
                <a:lnTo>
                  <a:pt x="887865" y="746927"/>
                </a:lnTo>
                <a:lnTo>
                  <a:pt x="892719" y="770593"/>
                </a:lnTo>
                <a:lnTo>
                  <a:pt x="887865" y="794260"/>
                </a:lnTo>
                <a:lnTo>
                  <a:pt x="874674" y="813708"/>
                </a:lnTo>
                <a:lnTo>
                  <a:pt x="855204" y="826884"/>
                </a:lnTo>
                <a:lnTo>
                  <a:pt x="831511" y="831733"/>
                </a:lnTo>
                <a:close/>
              </a:path>
              <a:path extrusionOk="0" h="3022600" w="3202940">
                <a:moveTo>
                  <a:pt x="1600658" y="831733"/>
                </a:moveTo>
                <a:lnTo>
                  <a:pt x="1576965" y="826884"/>
                </a:lnTo>
                <a:lnTo>
                  <a:pt x="1557495" y="813708"/>
                </a:lnTo>
                <a:lnTo>
                  <a:pt x="1544304" y="794260"/>
                </a:lnTo>
                <a:lnTo>
                  <a:pt x="1539450" y="770593"/>
                </a:lnTo>
                <a:lnTo>
                  <a:pt x="1544304" y="746927"/>
                </a:lnTo>
                <a:lnTo>
                  <a:pt x="1557495" y="727478"/>
                </a:lnTo>
                <a:lnTo>
                  <a:pt x="1576965" y="714302"/>
                </a:lnTo>
                <a:lnTo>
                  <a:pt x="1600658" y="709453"/>
                </a:lnTo>
                <a:lnTo>
                  <a:pt x="1625001" y="714302"/>
                </a:lnTo>
                <a:lnTo>
                  <a:pt x="1644688" y="727478"/>
                </a:lnTo>
                <a:lnTo>
                  <a:pt x="1657662" y="746927"/>
                </a:lnTo>
                <a:lnTo>
                  <a:pt x="1661867" y="770593"/>
                </a:lnTo>
                <a:lnTo>
                  <a:pt x="1657013" y="794260"/>
                </a:lnTo>
                <a:lnTo>
                  <a:pt x="1643822" y="813708"/>
                </a:lnTo>
                <a:lnTo>
                  <a:pt x="1624351" y="826884"/>
                </a:lnTo>
                <a:lnTo>
                  <a:pt x="1600658" y="831733"/>
                </a:lnTo>
                <a:close/>
              </a:path>
              <a:path extrusionOk="0" h="3022600" w="3202940">
                <a:moveTo>
                  <a:pt x="2370961" y="831733"/>
                </a:moveTo>
                <a:lnTo>
                  <a:pt x="2347268" y="826884"/>
                </a:lnTo>
                <a:lnTo>
                  <a:pt x="2327797" y="813708"/>
                </a:lnTo>
                <a:lnTo>
                  <a:pt x="2314607" y="794260"/>
                </a:lnTo>
                <a:lnTo>
                  <a:pt x="2309752" y="770593"/>
                </a:lnTo>
                <a:lnTo>
                  <a:pt x="2314607" y="746927"/>
                </a:lnTo>
                <a:lnTo>
                  <a:pt x="2327797" y="727478"/>
                </a:lnTo>
                <a:lnTo>
                  <a:pt x="2347268" y="714302"/>
                </a:lnTo>
                <a:lnTo>
                  <a:pt x="2370961" y="709453"/>
                </a:lnTo>
                <a:lnTo>
                  <a:pt x="2395141" y="714302"/>
                </a:lnTo>
                <a:lnTo>
                  <a:pt x="2414557" y="727478"/>
                </a:lnTo>
                <a:lnTo>
                  <a:pt x="2427478" y="746927"/>
                </a:lnTo>
                <a:lnTo>
                  <a:pt x="2432169" y="770593"/>
                </a:lnTo>
                <a:lnTo>
                  <a:pt x="2427315" y="794260"/>
                </a:lnTo>
                <a:lnTo>
                  <a:pt x="2414124" y="813708"/>
                </a:lnTo>
                <a:lnTo>
                  <a:pt x="2394654" y="826884"/>
                </a:lnTo>
                <a:lnTo>
                  <a:pt x="2370961" y="831733"/>
                </a:lnTo>
                <a:close/>
              </a:path>
              <a:path extrusionOk="0" h="3022600" w="3202940">
                <a:moveTo>
                  <a:pt x="3141263" y="831733"/>
                </a:moveTo>
                <a:lnTo>
                  <a:pt x="3117570" y="826884"/>
                </a:lnTo>
                <a:lnTo>
                  <a:pt x="3098100" y="813708"/>
                </a:lnTo>
                <a:lnTo>
                  <a:pt x="3084909" y="794260"/>
                </a:lnTo>
                <a:lnTo>
                  <a:pt x="3080055" y="770593"/>
                </a:lnTo>
                <a:lnTo>
                  <a:pt x="3084909" y="746927"/>
                </a:lnTo>
                <a:lnTo>
                  <a:pt x="3098100" y="727478"/>
                </a:lnTo>
                <a:lnTo>
                  <a:pt x="3117570" y="714302"/>
                </a:lnTo>
                <a:lnTo>
                  <a:pt x="3141263" y="709453"/>
                </a:lnTo>
                <a:lnTo>
                  <a:pt x="3164956" y="714302"/>
                </a:lnTo>
                <a:lnTo>
                  <a:pt x="3184427" y="727478"/>
                </a:lnTo>
                <a:lnTo>
                  <a:pt x="3197618" y="746927"/>
                </a:lnTo>
                <a:lnTo>
                  <a:pt x="3202472" y="770593"/>
                </a:lnTo>
                <a:lnTo>
                  <a:pt x="3197618" y="794260"/>
                </a:lnTo>
                <a:lnTo>
                  <a:pt x="3184427" y="813708"/>
                </a:lnTo>
                <a:lnTo>
                  <a:pt x="3164956" y="826884"/>
                </a:lnTo>
                <a:lnTo>
                  <a:pt x="3141263" y="831733"/>
                </a:lnTo>
                <a:close/>
              </a:path>
              <a:path extrusionOk="0" h="3022600" w="3202940">
                <a:moveTo>
                  <a:pt x="61208" y="1439671"/>
                </a:moveTo>
                <a:close/>
              </a:path>
              <a:path extrusionOk="0" h="3022600" w="3202940">
                <a:moveTo>
                  <a:pt x="61208" y="1561951"/>
                </a:moveTo>
                <a:lnTo>
                  <a:pt x="37515" y="1557103"/>
                </a:lnTo>
                <a:lnTo>
                  <a:pt x="18044" y="1543927"/>
                </a:lnTo>
                <a:lnTo>
                  <a:pt x="4854" y="1524478"/>
                </a:lnTo>
                <a:lnTo>
                  <a:pt x="0" y="1500811"/>
                </a:lnTo>
                <a:lnTo>
                  <a:pt x="4854" y="1477145"/>
                </a:lnTo>
                <a:lnTo>
                  <a:pt x="18044" y="1457696"/>
                </a:lnTo>
                <a:lnTo>
                  <a:pt x="37515" y="1444520"/>
                </a:lnTo>
                <a:lnTo>
                  <a:pt x="61208" y="1439671"/>
                </a:lnTo>
                <a:lnTo>
                  <a:pt x="85551" y="1444520"/>
                </a:lnTo>
                <a:lnTo>
                  <a:pt x="105238" y="1457696"/>
                </a:lnTo>
                <a:lnTo>
                  <a:pt x="118212" y="1477145"/>
                </a:lnTo>
                <a:lnTo>
                  <a:pt x="122416" y="1500811"/>
                </a:lnTo>
                <a:lnTo>
                  <a:pt x="117562" y="1524478"/>
                </a:lnTo>
                <a:lnTo>
                  <a:pt x="104371" y="1543927"/>
                </a:lnTo>
                <a:lnTo>
                  <a:pt x="84901" y="1557103"/>
                </a:lnTo>
                <a:lnTo>
                  <a:pt x="61208" y="1561951"/>
                </a:lnTo>
                <a:close/>
              </a:path>
              <a:path extrusionOk="0" h="3022600" w="3202940">
                <a:moveTo>
                  <a:pt x="831510" y="1561951"/>
                </a:moveTo>
                <a:lnTo>
                  <a:pt x="807817" y="1557103"/>
                </a:lnTo>
                <a:lnTo>
                  <a:pt x="788347" y="1543927"/>
                </a:lnTo>
                <a:lnTo>
                  <a:pt x="775156" y="1524478"/>
                </a:lnTo>
                <a:lnTo>
                  <a:pt x="770302" y="1500811"/>
                </a:lnTo>
                <a:lnTo>
                  <a:pt x="775156" y="1477145"/>
                </a:lnTo>
                <a:lnTo>
                  <a:pt x="788347" y="1457696"/>
                </a:lnTo>
                <a:lnTo>
                  <a:pt x="807817" y="1444520"/>
                </a:lnTo>
                <a:lnTo>
                  <a:pt x="831510" y="1439671"/>
                </a:lnTo>
                <a:lnTo>
                  <a:pt x="855203" y="1444520"/>
                </a:lnTo>
                <a:lnTo>
                  <a:pt x="874674" y="1457696"/>
                </a:lnTo>
                <a:lnTo>
                  <a:pt x="887865" y="1477145"/>
                </a:lnTo>
                <a:lnTo>
                  <a:pt x="892719" y="1500811"/>
                </a:lnTo>
                <a:lnTo>
                  <a:pt x="887865" y="1524478"/>
                </a:lnTo>
                <a:lnTo>
                  <a:pt x="874674" y="1543927"/>
                </a:lnTo>
                <a:lnTo>
                  <a:pt x="855203" y="1557103"/>
                </a:lnTo>
                <a:lnTo>
                  <a:pt x="831510" y="1561951"/>
                </a:lnTo>
                <a:close/>
              </a:path>
              <a:path extrusionOk="0" h="3022600" w="3202940">
                <a:moveTo>
                  <a:pt x="1601813" y="1561951"/>
                </a:moveTo>
                <a:lnTo>
                  <a:pt x="1578120" y="1557103"/>
                </a:lnTo>
                <a:lnTo>
                  <a:pt x="1558649" y="1543927"/>
                </a:lnTo>
                <a:lnTo>
                  <a:pt x="1545459" y="1524478"/>
                </a:lnTo>
                <a:lnTo>
                  <a:pt x="1540604" y="1500811"/>
                </a:lnTo>
                <a:lnTo>
                  <a:pt x="1545459" y="1477145"/>
                </a:lnTo>
                <a:lnTo>
                  <a:pt x="1558649" y="1457696"/>
                </a:lnTo>
                <a:lnTo>
                  <a:pt x="1578120" y="1444520"/>
                </a:lnTo>
                <a:lnTo>
                  <a:pt x="1601813" y="1439671"/>
                </a:lnTo>
                <a:lnTo>
                  <a:pt x="1625506" y="1444520"/>
                </a:lnTo>
                <a:lnTo>
                  <a:pt x="1644977" y="1457696"/>
                </a:lnTo>
                <a:lnTo>
                  <a:pt x="1658167" y="1477145"/>
                </a:lnTo>
                <a:lnTo>
                  <a:pt x="1663021" y="1500811"/>
                </a:lnTo>
                <a:lnTo>
                  <a:pt x="1658167" y="1524478"/>
                </a:lnTo>
                <a:lnTo>
                  <a:pt x="1644977" y="1543927"/>
                </a:lnTo>
                <a:lnTo>
                  <a:pt x="1625506" y="1557103"/>
                </a:lnTo>
                <a:lnTo>
                  <a:pt x="1601813" y="1561951"/>
                </a:lnTo>
                <a:close/>
              </a:path>
              <a:path extrusionOk="0" h="3022600" w="3202940">
                <a:moveTo>
                  <a:pt x="2370961" y="1561951"/>
                </a:moveTo>
                <a:lnTo>
                  <a:pt x="2347268" y="1557103"/>
                </a:lnTo>
                <a:lnTo>
                  <a:pt x="2327797" y="1543927"/>
                </a:lnTo>
                <a:lnTo>
                  <a:pt x="2314606" y="1524478"/>
                </a:lnTo>
                <a:lnTo>
                  <a:pt x="2309752" y="1500811"/>
                </a:lnTo>
                <a:lnTo>
                  <a:pt x="2314606" y="1477145"/>
                </a:lnTo>
                <a:lnTo>
                  <a:pt x="2327797" y="1457696"/>
                </a:lnTo>
                <a:lnTo>
                  <a:pt x="2347268" y="1444520"/>
                </a:lnTo>
                <a:lnTo>
                  <a:pt x="2370961" y="1439671"/>
                </a:lnTo>
                <a:lnTo>
                  <a:pt x="2395141" y="1444520"/>
                </a:lnTo>
                <a:lnTo>
                  <a:pt x="2414557" y="1457696"/>
                </a:lnTo>
                <a:lnTo>
                  <a:pt x="2427478" y="1477145"/>
                </a:lnTo>
                <a:lnTo>
                  <a:pt x="2432169" y="1500811"/>
                </a:lnTo>
                <a:lnTo>
                  <a:pt x="2427315" y="1524478"/>
                </a:lnTo>
                <a:lnTo>
                  <a:pt x="2414124" y="1543927"/>
                </a:lnTo>
                <a:lnTo>
                  <a:pt x="2394654" y="1557103"/>
                </a:lnTo>
                <a:lnTo>
                  <a:pt x="2370961" y="1561951"/>
                </a:lnTo>
                <a:close/>
              </a:path>
              <a:path extrusionOk="0" h="3022600" w="3202940">
                <a:moveTo>
                  <a:pt x="3141263" y="1561951"/>
                </a:moveTo>
                <a:lnTo>
                  <a:pt x="3117570" y="1557103"/>
                </a:lnTo>
                <a:lnTo>
                  <a:pt x="3098100" y="1543927"/>
                </a:lnTo>
                <a:lnTo>
                  <a:pt x="3084909" y="1524478"/>
                </a:lnTo>
                <a:lnTo>
                  <a:pt x="3080055" y="1500811"/>
                </a:lnTo>
                <a:lnTo>
                  <a:pt x="3084909" y="1477145"/>
                </a:lnTo>
                <a:lnTo>
                  <a:pt x="3098100" y="1457696"/>
                </a:lnTo>
                <a:lnTo>
                  <a:pt x="3117570" y="1444520"/>
                </a:lnTo>
                <a:lnTo>
                  <a:pt x="3141263" y="1439671"/>
                </a:lnTo>
                <a:lnTo>
                  <a:pt x="3164956" y="1444520"/>
                </a:lnTo>
                <a:lnTo>
                  <a:pt x="3184426" y="1457696"/>
                </a:lnTo>
                <a:lnTo>
                  <a:pt x="3197617" y="1477145"/>
                </a:lnTo>
                <a:lnTo>
                  <a:pt x="3202471" y="1500811"/>
                </a:lnTo>
                <a:lnTo>
                  <a:pt x="3197617" y="1524478"/>
                </a:lnTo>
                <a:lnTo>
                  <a:pt x="3184426" y="1543927"/>
                </a:lnTo>
                <a:lnTo>
                  <a:pt x="3164956" y="1557103"/>
                </a:lnTo>
                <a:lnTo>
                  <a:pt x="3141263" y="1561951"/>
                </a:lnTo>
                <a:close/>
              </a:path>
              <a:path extrusionOk="0" h="3022600" w="3202940">
                <a:moveTo>
                  <a:pt x="62363" y="2149125"/>
                </a:moveTo>
                <a:close/>
              </a:path>
              <a:path extrusionOk="0" h="3022600" w="3202940">
                <a:moveTo>
                  <a:pt x="62363" y="2271405"/>
                </a:moveTo>
                <a:lnTo>
                  <a:pt x="38670" y="2266556"/>
                </a:lnTo>
                <a:lnTo>
                  <a:pt x="19199" y="2253380"/>
                </a:lnTo>
                <a:lnTo>
                  <a:pt x="6008" y="2233932"/>
                </a:lnTo>
                <a:lnTo>
                  <a:pt x="1154" y="2210265"/>
                </a:lnTo>
                <a:lnTo>
                  <a:pt x="6008" y="2186599"/>
                </a:lnTo>
                <a:lnTo>
                  <a:pt x="19199" y="2167150"/>
                </a:lnTo>
                <a:lnTo>
                  <a:pt x="38670" y="2153974"/>
                </a:lnTo>
                <a:lnTo>
                  <a:pt x="62363" y="2149125"/>
                </a:lnTo>
                <a:lnTo>
                  <a:pt x="86056" y="2153974"/>
                </a:lnTo>
                <a:lnTo>
                  <a:pt x="105526" y="2167150"/>
                </a:lnTo>
                <a:lnTo>
                  <a:pt x="118717" y="2186599"/>
                </a:lnTo>
                <a:lnTo>
                  <a:pt x="123571" y="2210265"/>
                </a:lnTo>
                <a:lnTo>
                  <a:pt x="118717" y="2233932"/>
                </a:lnTo>
                <a:lnTo>
                  <a:pt x="105526" y="2253380"/>
                </a:lnTo>
                <a:lnTo>
                  <a:pt x="86056" y="2266556"/>
                </a:lnTo>
                <a:lnTo>
                  <a:pt x="62363" y="2271405"/>
                </a:lnTo>
                <a:close/>
              </a:path>
              <a:path extrusionOk="0" h="3022600" w="3202940">
                <a:moveTo>
                  <a:pt x="831510" y="2271405"/>
                </a:moveTo>
                <a:lnTo>
                  <a:pt x="807817" y="2266556"/>
                </a:lnTo>
                <a:lnTo>
                  <a:pt x="788347" y="2253380"/>
                </a:lnTo>
                <a:lnTo>
                  <a:pt x="775156" y="2233932"/>
                </a:lnTo>
                <a:lnTo>
                  <a:pt x="770302" y="2210265"/>
                </a:lnTo>
                <a:lnTo>
                  <a:pt x="775156" y="2186599"/>
                </a:lnTo>
                <a:lnTo>
                  <a:pt x="788347" y="2167150"/>
                </a:lnTo>
                <a:lnTo>
                  <a:pt x="807817" y="2153974"/>
                </a:lnTo>
                <a:lnTo>
                  <a:pt x="831510" y="2149125"/>
                </a:lnTo>
                <a:lnTo>
                  <a:pt x="855690" y="2153974"/>
                </a:lnTo>
                <a:lnTo>
                  <a:pt x="875107" y="2167150"/>
                </a:lnTo>
                <a:lnTo>
                  <a:pt x="888027" y="2186599"/>
                </a:lnTo>
                <a:lnTo>
                  <a:pt x="892719" y="2210265"/>
                </a:lnTo>
                <a:lnTo>
                  <a:pt x="887865" y="2233932"/>
                </a:lnTo>
                <a:lnTo>
                  <a:pt x="874674" y="2253380"/>
                </a:lnTo>
                <a:lnTo>
                  <a:pt x="855203" y="2266556"/>
                </a:lnTo>
                <a:lnTo>
                  <a:pt x="831510" y="2271405"/>
                </a:lnTo>
                <a:close/>
              </a:path>
              <a:path extrusionOk="0" h="3022600" w="3202940">
                <a:moveTo>
                  <a:pt x="1601813" y="2271405"/>
                </a:moveTo>
                <a:lnTo>
                  <a:pt x="1578120" y="2266556"/>
                </a:lnTo>
                <a:lnTo>
                  <a:pt x="1558649" y="2253380"/>
                </a:lnTo>
                <a:lnTo>
                  <a:pt x="1545458" y="2233932"/>
                </a:lnTo>
                <a:lnTo>
                  <a:pt x="1540604" y="2210265"/>
                </a:lnTo>
                <a:lnTo>
                  <a:pt x="1545458" y="2186599"/>
                </a:lnTo>
                <a:lnTo>
                  <a:pt x="1558649" y="2167150"/>
                </a:lnTo>
                <a:lnTo>
                  <a:pt x="1578120" y="2153974"/>
                </a:lnTo>
                <a:lnTo>
                  <a:pt x="1601813" y="2149125"/>
                </a:lnTo>
                <a:lnTo>
                  <a:pt x="1625506" y="2153974"/>
                </a:lnTo>
                <a:lnTo>
                  <a:pt x="1644976" y="2167150"/>
                </a:lnTo>
                <a:lnTo>
                  <a:pt x="1658167" y="2186599"/>
                </a:lnTo>
                <a:lnTo>
                  <a:pt x="1663021" y="2210265"/>
                </a:lnTo>
                <a:lnTo>
                  <a:pt x="1658167" y="2233932"/>
                </a:lnTo>
                <a:lnTo>
                  <a:pt x="1644976" y="2253380"/>
                </a:lnTo>
                <a:lnTo>
                  <a:pt x="1625506" y="2266556"/>
                </a:lnTo>
                <a:lnTo>
                  <a:pt x="1601813" y="2271405"/>
                </a:lnTo>
                <a:close/>
              </a:path>
              <a:path extrusionOk="0" h="3022600" w="3202940">
                <a:moveTo>
                  <a:pt x="2370960" y="2271405"/>
                </a:moveTo>
                <a:lnTo>
                  <a:pt x="2347267" y="2266556"/>
                </a:lnTo>
                <a:lnTo>
                  <a:pt x="2327797" y="2253380"/>
                </a:lnTo>
                <a:lnTo>
                  <a:pt x="2314606" y="2233932"/>
                </a:lnTo>
                <a:lnTo>
                  <a:pt x="2309752" y="2210265"/>
                </a:lnTo>
                <a:lnTo>
                  <a:pt x="2314606" y="2186599"/>
                </a:lnTo>
                <a:lnTo>
                  <a:pt x="2327797" y="2167150"/>
                </a:lnTo>
                <a:lnTo>
                  <a:pt x="2347267" y="2153974"/>
                </a:lnTo>
                <a:lnTo>
                  <a:pt x="2370960" y="2149125"/>
                </a:lnTo>
                <a:lnTo>
                  <a:pt x="2395303" y="2153974"/>
                </a:lnTo>
                <a:lnTo>
                  <a:pt x="2414990" y="2167150"/>
                </a:lnTo>
                <a:lnTo>
                  <a:pt x="2427964" y="2186599"/>
                </a:lnTo>
                <a:lnTo>
                  <a:pt x="2432169" y="2210265"/>
                </a:lnTo>
                <a:lnTo>
                  <a:pt x="2427315" y="2233932"/>
                </a:lnTo>
                <a:lnTo>
                  <a:pt x="2414124" y="2253380"/>
                </a:lnTo>
                <a:lnTo>
                  <a:pt x="2394653" y="2266556"/>
                </a:lnTo>
                <a:lnTo>
                  <a:pt x="2370960" y="2271405"/>
                </a:lnTo>
                <a:close/>
              </a:path>
              <a:path extrusionOk="0" h="3022600" w="3202940">
                <a:moveTo>
                  <a:pt x="3141263" y="2271405"/>
                </a:moveTo>
                <a:lnTo>
                  <a:pt x="3117570" y="2266556"/>
                </a:lnTo>
                <a:lnTo>
                  <a:pt x="3098100" y="2253380"/>
                </a:lnTo>
                <a:lnTo>
                  <a:pt x="3084909" y="2233932"/>
                </a:lnTo>
                <a:lnTo>
                  <a:pt x="3080055" y="2210265"/>
                </a:lnTo>
                <a:lnTo>
                  <a:pt x="3084909" y="2186599"/>
                </a:lnTo>
                <a:lnTo>
                  <a:pt x="3098100" y="2167150"/>
                </a:lnTo>
                <a:lnTo>
                  <a:pt x="3117570" y="2153974"/>
                </a:lnTo>
                <a:lnTo>
                  <a:pt x="3141263" y="2149125"/>
                </a:lnTo>
                <a:lnTo>
                  <a:pt x="3164956" y="2153974"/>
                </a:lnTo>
                <a:lnTo>
                  <a:pt x="3184426" y="2167150"/>
                </a:lnTo>
                <a:lnTo>
                  <a:pt x="3197617" y="2186599"/>
                </a:lnTo>
                <a:lnTo>
                  <a:pt x="3202471" y="2210265"/>
                </a:lnTo>
                <a:lnTo>
                  <a:pt x="3197617" y="2233932"/>
                </a:lnTo>
                <a:lnTo>
                  <a:pt x="3184426" y="2253380"/>
                </a:lnTo>
                <a:lnTo>
                  <a:pt x="3164956" y="2266556"/>
                </a:lnTo>
                <a:lnTo>
                  <a:pt x="3141263" y="2271405"/>
                </a:lnTo>
                <a:close/>
              </a:path>
              <a:path extrusionOk="0" h="3022600" w="3202940">
                <a:moveTo>
                  <a:pt x="62363" y="3022388"/>
                </a:moveTo>
                <a:lnTo>
                  <a:pt x="38670" y="3017539"/>
                </a:lnTo>
                <a:lnTo>
                  <a:pt x="19199" y="3004363"/>
                </a:lnTo>
                <a:lnTo>
                  <a:pt x="6008" y="2984914"/>
                </a:lnTo>
                <a:lnTo>
                  <a:pt x="1154" y="2961248"/>
                </a:lnTo>
                <a:lnTo>
                  <a:pt x="6008" y="2937581"/>
                </a:lnTo>
                <a:lnTo>
                  <a:pt x="19199" y="2918133"/>
                </a:lnTo>
                <a:lnTo>
                  <a:pt x="38670" y="2904956"/>
                </a:lnTo>
                <a:lnTo>
                  <a:pt x="62363" y="2900108"/>
                </a:lnTo>
                <a:lnTo>
                  <a:pt x="86056" y="2904957"/>
                </a:lnTo>
                <a:lnTo>
                  <a:pt x="105526" y="2918133"/>
                </a:lnTo>
                <a:lnTo>
                  <a:pt x="118717" y="2937581"/>
                </a:lnTo>
                <a:lnTo>
                  <a:pt x="123571" y="2961248"/>
                </a:lnTo>
                <a:lnTo>
                  <a:pt x="118717" y="2984914"/>
                </a:lnTo>
                <a:lnTo>
                  <a:pt x="105526" y="3004363"/>
                </a:lnTo>
                <a:lnTo>
                  <a:pt x="86056" y="3017539"/>
                </a:lnTo>
                <a:lnTo>
                  <a:pt x="62363" y="3022388"/>
                </a:lnTo>
                <a:close/>
              </a:path>
              <a:path extrusionOk="0" h="3022600" w="3202940">
                <a:moveTo>
                  <a:pt x="831510" y="3022388"/>
                </a:moveTo>
                <a:lnTo>
                  <a:pt x="807817" y="3017539"/>
                </a:lnTo>
                <a:lnTo>
                  <a:pt x="788347" y="3004363"/>
                </a:lnTo>
                <a:lnTo>
                  <a:pt x="775156" y="2984914"/>
                </a:lnTo>
                <a:lnTo>
                  <a:pt x="770302" y="2961248"/>
                </a:lnTo>
                <a:lnTo>
                  <a:pt x="775156" y="2937581"/>
                </a:lnTo>
                <a:lnTo>
                  <a:pt x="788347" y="2918133"/>
                </a:lnTo>
                <a:lnTo>
                  <a:pt x="807818" y="2904956"/>
                </a:lnTo>
                <a:lnTo>
                  <a:pt x="831510" y="2900108"/>
                </a:lnTo>
                <a:lnTo>
                  <a:pt x="855853" y="2904957"/>
                </a:lnTo>
                <a:lnTo>
                  <a:pt x="875540" y="2918133"/>
                </a:lnTo>
                <a:lnTo>
                  <a:pt x="888514" y="2937581"/>
                </a:lnTo>
                <a:lnTo>
                  <a:pt x="892719" y="2961248"/>
                </a:lnTo>
                <a:lnTo>
                  <a:pt x="887865" y="2984914"/>
                </a:lnTo>
                <a:lnTo>
                  <a:pt x="874674" y="3004363"/>
                </a:lnTo>
                <a:lnTo>
                  <a:pt x="855203" y="3017539"/>
                </a:lnTo>
                <a:lnTo>
                  <a:pt x="831510" y="3022388"/>
                </a:lnTo>
                <a:close/>
              </a:path>
              <a:path extrusionOk="0" h="3022600" w="3202940">
                <a:moveTo>
                  <a:pt x="1601813" y="3022388"/>
                </a:moveTo>
                <a:lnTo>
                  <a:pt x="1578120" y="3017539"/>
                </a:lnTo>
                <a:lnTo>
                  <a:pt x="1558649" y="3004363"/>
                </a:lnTo>
                <a:lnTo>
                  <a:pt x="1545458" y="2984914"/>
                </a:lnTo>
                <a:lnTo>
                  <a:pt x="1540604" y="2961248"/>
                </a:lnTo>
                <a:lnTo>
                  <a:pt x="1545458" y="2937581"/>
                </a:lnTo>
                <a:lnTo>
                  <a:pt x="1558649" y="2918133"/>
                </a:lnTo>
                <a:lnTo>
                  <a:pt x="1578120" y="2904956"/>
                </a:lnTo>
                <a:lnTo>
                  <a:pt x="1601813" y="2900108"/>
                </a:lnTo>
                <a:lnTo>
                  <a:pt x="1625506" y="2904957"/>
                </a:lnTo>
                <a:lnTo>
                  <a:pt x="1644976" y="2918133"/>
                </a:lnTo>
                <a:lnTo>
                  <a:pt x="1658167" y="2937581"/>
                </a:lnTo>
                <a:lnTo>
                  <a:pt x="1663021" y="2961248"/>
                </a:lnTo>
                <a:lnTo>
                  <a:pt x="1658167" y="2984914"/>
                </a:lnTo>
                <a:lnTo>
                  <a:pt x="1644976" y="3004363"/>
                </a:lnTo>
                <a:lnTo>
                  <a:pt x="1625506" y="3017539"/>
                </a:lnTo>
                <a:lnTo>
                  <a:pt x="1601813" y="3022388"/>
                </a:lnTo>
                <a:close/>
              </a:path>
              <a:path extrusionOk="0" h="3022600" w="3202940">
                <a:moveTo>
                  <a:pt x="2370960" y="3022388"/>
                </a:moveTo>
                <a:lnTo>
                  <a:pt x="2347267" y="3017539"/>
                </a:lnTo>
                <a:lnTo>
                  <a:pt x="2327797" y="3004363"/>
                </a:lnTo>
                <a:lnTo>
                  <a:pt x="2314606" y="2984914"/>
                </a:lnTo>
                <a:lnTo>
                  <a:pt x="2309752" y="2961248"/>
                </a:lnTo>
                <a:lnTo>
                  <a:pt x="2314606" y="2937581"/>
                </a:lnTo>
                <a:lnTo>
                  <a:pt x="2327797" y="2918133"/>
                </a:lnTo>
                <a:lnTo>
                  <a:pt x="2347268" y="2904956"/>
                </a:lnTo>
                <a:lnTo>
                  <a:pt x="2370960" y="2900108"/>
                </a:lnTo>
                <a:lnTo>
                  <a:pt x="2395303" y="2904957"/>
                </a:lnTo>
                <a:lnTo>
                  <a:pt x="2414990" y="2918133"/>
                </a:lnTo>
                <a:lnTo>
                  <a:pt x="2427964" y="2937581"/>
                </a:lnTo>
                <a:lnTo>
                  <a:pt x="2432169" y="2961248"/>
                </a:lnTo>
                <a:lnTo>
                  <a:pt x="2427315" y="2984914"/>
                </a:lnTo>
                <a:lnTo>
                  <a:pt x="2414124" y="3004363"/>
                </a:lnTo>
                <a:lnTo>
                  <a:pt x="2394653" y="3017539"/>
                </a:lnTo>
                <a:lnTo>
                  <a:pt x="2370960" y="3022388"/>
                </a:lnTo>
                <a:close/>
              </a:path>
              <a:path extrusionOk="0" h="3022600" w="3202940">
                <a:moveTo>
                  <a:pt x="3141263" y="3022388"/>
                </a:moveTo>
                <a:lnTo>
                  <a:pt x="3117570" y="3017539"/>
                </a:lnTo>
                <a:lnTo>
                  <a:pt x="3098100" y="3004363"/>
                </a:lnTo>
                <a:lnTo>
                  <a:pt x="3084909" y="2984914"/>
                </a:lnTo>
                <a:lnTo>
                  <a:pt x="3080055" y="2961248"/>
                </a:lnTo>
                <a:lnTo>
                  <a:pt x="3084909" y="2937581"/>
                </a:lnTo>
                <a:lnTo>
                  <a:pt x="3098100" y="2918133"/>
                </a:lnTo>
                <a:lnTo>
                  <a:pt x="3117571" y="2904956"/>
                </a:lnTo>
                <a:lnTo>
                  <a:pt x="3141263" y="2900108"/>
                </a:lnTo>
                <a:lnTo>
                  <a:pt x="3164956" y="2904957"/>
                </a:lnTo>
                <a:lnTo>
                  <a:pt x="3184426" y="2918133"/>
                </a:lnTo>
                <a:lnTo>
                  <a:pt x="3197617" y="2937581"/>
                </a:lnTo>
                <a:lnTo>
                  <a:pt x="3202471" y="2961248"/>
                </a:lnTo>
                <a:lnTo>
                  <a:pt x="3197617" y="2984914"/>
                </a:lnTo>
                <a:lnTo>
                  <a:pt x="3184426" y="3004363"/>
                </a:lnTo>
                <a:lnTo>
                  <a:pt x="3164956" y="3017539"/>
                </a:lnTo>
                <a:lnTo>
                  <a:pt x="3141263" y="3022388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6518151" y="1393549"/>
            <a:ext cx="3503295" cy="3503295"/>
          </a:xfrm>
          <a:custGeom>
            <a:rect b="b" l="l" r="r" t="t"/>
            <a:pathLst>
              <a:path extrusionOk="0" h="3503295" w="3503295">
                <a:moveTo>
                  <a:pt x="0" y="3503036"/>
                </a:moveTo>
                <a:lnTo>
                  <a:pt x="0" y="1751518"/>
                </a:lnTo>
                <a:lnTo>
                  <a:pt x="650" y="1703305"/>
                </a:lnTo>
                <a:lnTo>
                  <a:pt x="2591" y="1655414"/>
                </a:lnTo>
                <a:lnTo>
                  <a:pt x="5806" y="1607862"/>
                </a:lnTo>
                <a:lnTo>
                  <a:pt x="10277" y="1560665"/>
                </a:lnTo>
                <a:lnTo>
                  <a:pt x="15988" y="1513841"/>
                </a:lnTo>
                <a:lnTo>
                  <a:pt x="22923" y="1467405"/>
                </a:lnTo>
                <a:lnTo>
                  <a:pt x="31065" y="1421375"/>
                </a:lnTo>
                <a:lnTo>
                  <a:pt x="40396" y="1375767"/>
                </a:lnTo>
                <a:lnTo>
                  <a:pt x="50902" y="1330598"/>
                </a:lnTo>
                <a:lnTo>
                  <a:pt x="62563" y="1285884"/>
                </a:lnTo>
                <a:lnTo>
                  <a:pt x="75365" y="1241643"/>
                </a:lnTo>
                <a:lnTo>
                  <a:pt x="89290" y="1197891"/>
                </a:lnTo>
                <a:lnTo>
                  <a:pt x="104322" y="1154644"/>
                </a:lnTo>
                <a:lnTo>
                  <a:pt x="120443" y="1111920"/>
                </a:lnTo>
                <a:lnTo>
                  <a:pt x="137638" y="1069735"/>
                </a:lnTo>
                <a:lnTo>
                  <a:pt x="155890" y="1028106"/>
                </a:lnTo>
                <a:lnTo>
                  <a:pt x="175181" y="987049"/>
                </a:lnTo>
                <a:lnTo>
                  <a:pt x="195495" y="946581"/>
                </a:lnTo>
                <a:lnTo>
                  <a:pt x="216816" y="906719"/>
                </a:lnTo>
                <a:lnTo>
                  <a:pt x="239126" y="867480"/>
                </a:lnTo>
                <a:lnTo>
                  <a:pt x="262410" y="828879"/>
                </a:lnTo>
                <a:lnTo>
                  <a:pt x="286650" y="790935"/>
                </a:lnTo>
                <a:lnTo>
                  <a:pt x="311830" y="753663"/>
                </a:lnTo>
                <a:lnTo>
                  <a:pt x="337932" y="717081"/>
                </a:lnTo>
                <a:lnTo>
                  <a:pt x="364941" y="681204"/>
                </a:lnTo>
                <a:lnTo>
                  <a:pt x="392840" y="646051"/>
                </a:lnTo>
                <a:lnTo>
                  <a:pt x="421611" y="611636"/>
                </a:lnTo>
                <a:lnTo>
                  <a:pt x="451239" y="577978"/>
                </a:lnTo>
                <a:lnTo>
                  <a:pt x="481706" y="545092"/>
                </a:lnTo>
                <a:lnTo>
                  <a:pt x="512996" y="512996"/>
                </a:lnTo>
                <a:lnTo>
                  <a:pt x="545092" y="481706"/>
                </a:lnTo>
                <a:lnTo>
                  <a:pt x="577978" y="451239"/>
                </a:lnTo>
                <a:lnTo>
                  <a:pt x="611636" y="421611"/>
                </a:lnTo>
                <a:lnTo>
                  <a:pt x="646051" y="392840"/>
                </a:lnTo>
                <a:lnTo>
                  <a:pt x="681204" y="364941"/>
                </a:lnTo>
                <a:lnTo>
                  <a:pt x="717081" y="337932"/>
                </a:lnTo>
                <a:lnTo>
                  <a:pt x="753663" y="311830"/>
                </a:lnTo>
                <a:lnTo>
                  <a:pt x="790935" y="286650"/>
                </a:lnTo>
                <a:lnTo>
                  <a:pt x="828879" y="262410"/>
                </a:lnTo>
                <a:lnTo>
                  <a:pt x="867480" y="239126"/>
                </a:lnTo>
                <a:lnTo>
                  <a:pt x="906719" y="216816"/>
                </a:lnTo>
                <a:lnTo>
                  <a:pt x="946581" y="195495"/>
                </a:lnTo>
                <a:lnTo>
                  <a:pt x="987049" y="175181"/>
                </a:lnTo>
                <a:lnTo>
                  <a:pt x="1028106" y="155890"/>
                </a:lnTo>
                <a:lnTo>
                  <a:pt x="1069735" y="137638"/>
                </a:lnTo>
                <a:lnTo>
                  <a:pt x="1111920" y="120443"/>
                </a:lnTo>
                <a:lnTo>
                  <a:pt x="1154644" y="104322"/>
                </a:lnTo>
                <a:lnTo>
                  <a:pt x="1197891" y="89290"/>
                </a:lnTo>
                <a:lnTo>
                  <a:pt x="1241643" y="75365"/>
                </a:lnTo>
                <a:lnTo>
                  <a:pt x="1285884" y="62563"/>
                </a:lnTo>
                <a:lnTo>
                  <a:pt x="1330598" y="50902"/>
                </a:lnTo>
                <a:lnTo>
                  <a:pt x="1375767" y="40396"/>
                </a:lnTo>
                <a:lnTo>
                  <a:pt x="1421375" y="31065"/>
                </a:lnTo>
                <a:lnTo>
                  <a:pt x="1467405" y="22923"/>
                </a:lnTo>
                <a:lnTo>
                  <a:pt x="1513841" y="15988"/>
                </a:lnTo>
                <a:lnTo>
                  <a:pt x="1560665" y="10277"/>
                </a:lnTo>
                <a:lnTo>
                  <a:pt x="1607862" y="5806"/>
                </a:lnTo>
                <a:lnTo>
                  <a:pt x="1655414" y="2591"/>
                </a:lnTo>
                <a:lnTo>
                  <a:pt x="1703305" y="650"/>
                </a:lnTo>
                <a:lnTo>
                  <a:pt x="1751518" y="0"/>
                </a:lnTo>
                <a:lnTo>
                  <a:pt x="1799731" y="650"/>
                </a:lnTo>
                <a:lnTo>
                  <a:pt x="1847622" y="2591"/>
                </a:lnTo>
                <a:lnTo>
                  <a:pt x="1895174" y="5806"/>
                </a:lnTo>
                <a:lnTo>
                  <a:pt x="1942370" y="10277"/>
                </a:lnTo>
                <a:lnTo>
                  <a:pt x="1989195" y="15988"/>
                </a:lnTo>
                <a:lnTo>
                  <a:pt x="2035631" y="22923"/>
                </a:lnTo>
                <a:lnTo>
                  <a:pt x="2081661" y="31065"/>
                </a:lnTo>
                <a:lnTo>
                  <a:pt x="2127269" y="40396"/>
                </a:lnTo>
                <a:lnTo>
                  <a:pt x="2172438" y="50902"/>
                </a:lnTo>
                <a:lnTo>
                  <a:pt x="2217151" y="62563"/>
                </a:lnTo>
                <a:lnTo>
                  <a:pt x="2261393" y="75365"/>
                </a:lnTo>
                <a:lnTo>
                  <a:pt x="2305145" y="89290"/>
                </a:lnTo>
                <a:lnTo>
                  <a:pt x="2348391" y="104322"/>
                </a:lnTo>
                <a:lnTo>
                  <a:pt x="2391116" y="120443"/>
                </a:lnTo>
                <a:lnTo>
                  <a:pt x="2433301" y="137638"/>
                </a:lnTo>
                <a:lnTo>
                  <a:pt x="2474930" y="155890"/>
                </a:lnTo>
                <a:lnTo>
                  <a:pt x="2515987" y="175181"/>
                </a:lnTo>
                <a:lnTo>
                  <a:pt x="2556455" y="195495"/>
                </a:lnTo>
                <a:lnTo>
                  <a:pt x="2596317" y="216816"/>
                </a:lnTo>
                <a:lnTo>
                  <a:pt x="2635556" y="239126"/>
                </a:lnTo>
                <a:lnTo>
                  <a:pt x="2674156" y="262410"/>
                </a:lnTo>
                <a:lnTo>
                  <a:pt x="2712101" y="286650"/>
                </a:lnTo>
                <a:lnTo>
                  <a:pt x="2749373" y="311830"/>
                </a:lnTo>
                <a:lnTo>
                  <a:pt x="2785955" y="337932"/>
                </a:lnTo>
                <a:lnTo>
                  <a:pt x="2821831" y="364941"/>
                </a:lnTo>
                <a:lnTo>
                  <a:pt x="2856985" y="392840"/>
                </a:lnTo>
                <a:lnTo>
                  <a:pt x="2891400" y="421611"/>
                </a:lnTo>
                <a:lnTo>
                  <a:pt x="2925058" y="451239"/>
                </a:lnTo>
                <a:lnTo>
                  <a:pt x="2957944" y="481706"/>
                </a:lnTo>
                <a:lnTo>
                  <a:pt x="2990040" y="512996"/>
                </a:lnTo>
                <a:lnTo>
                  <a:pt x="3021330" y="545092"/>
                </a:lnTo>
                <a:lnTo>
                  <a:pt x="3051797" y="577978"/>
                </a:lnTo>
                <a:lnTo>
                  <a:pt x="3081425" y="611636"/>
                </a:lnTo>
                <a:lnTo>
                  <a:pt x="3110196" y="646051"/>
                </a:lnTo>
                <a:lnTo>
                  <a:pt x="3138095" y="681204"/>
                </a:lnTo>
                <a:lnTo>
                  <a:pt x="3165104" y="717081"/>
                </a:lnTo>
                <a:lnTo>
                  <a:pt x="3191206" y="753663"/>
                </a:lnTo>
                <a:lnTo>
                  <a:pt x="3216386" y="790935"/>
                </a:lnTo>
                <a:lnTo>
                  <a:pt x="3240626" y="828879"/>
                </a:lnTo>
                <a:lnTo>
                  <a:pt x="3263909" y="867480"/>
                </a:lnTo>
                <a:lnTo>
                  <a:pt x="3286220" y="906719"/>
                </a:lnTo>
                <a:lnTo>
                  <a:pt x="3307541" y="946581"/>
                </a:lnTo>
                <a:lnTo>
                  <a:pt x="3327855" y="987049"/>
                </a:lnTo>
                <a:lnTo>
                  <a:pt x="3347146" y="1028106"/>
                </a:lnTo>
                <a:lnTo>
                  <a:pt x="3365398" y="1069735"/>
                </a:lnTo>
                <a:lnTo>
                  <a:pt x="3382592" y="1111920"/>
                </a:lnTo>
                <a:lnTo>
                  <a:pt x="3398714" y="1154644"/>
                </a:lnTo>
                <a:lnTo>
                  <a:pt x="3413746" y="1197891"/>
                </a:lnTo>
                <a:lnTo>
                  <a:pt x="3427671" y="1241643"/>
                </a:lnTo>
                <a:lnTo>
                  <a:pt x="3440473" y="1285884"/>
                </a:lnTo>
                <a:lnTo>
                  <a:pt x="3452134" y="1330598"/>
                </a:lnTo>
                <a:lnTo>
                  <a:pt x="3462639" y="1375767"/>
                </a:lnTo>
                <a:lnTo>
                  <a:pt x="3471971" y="1421375"/>
                </a:lnTo>
                <a:lnTo>
                  <a:pt x="3480113" y="1467405"/>
                </a:lnTo>
                <a:lnTo>
                  <a:pt x="3487048" y="1513841"/>
                </a:lnTo>
                <a:lnTo>
                  <a:pt x="3492759" y="1560665"/>
                </a:lnTo>
                <a:lnTo>
                  <a:pt x="3497230" y="1607862"/>
                </a:lnTo>
                <a:lnTo>
                  <a:pt x="3500445" y="1655414"/>
                </a:lnTo>
                <a:lnTo>
                  <a:pt x="3502386" y="1703305"/>
                </a:lnTo>
                <a:lnTo>
                  <a:pt x="3503036" y="1751518"/>
                </a:lnTo>
                <a:lnTo>
                  <a:pt x="3502386" y="1799731"/>
                </a:lnTo>
                <a:lnTo>
                  <a:pt x="3500445" y="1847623"/>
                </a:lnTo>
                <a:lnTo>
                  <a:pt x="3497230" y="1895176"/>
                </a:lnTo>
                <a:lnTo>
                  <a:pt x="3492759" y="1942374"/>
                </a:lnTo>
                <a:lnTo>
                  <a:pt x="3487048" y="1989201"/>
                </a:lnTo>
                <a:lnTo>
                  <a:pt x="3480113" y="2035639"/>
                </a:lnTo>
                <a:lnTo>
                  <a:pt x="3471971" y="2081672"/>
                </a:lnTo>
                <a:lnTo>
                  <a:pt x="3462639" y="2127283"/>
                </a:lnTo>
                <a:lnTo>
                  <a:pt x="3452134" y="2172456"/>
                </a:lnTo>
                <a:lnTo>
                  <a:pt x="3440473" y="2217173"/>
                </a:lnTo>
                <a:lnTo>
                  <a:pt x="3427671" y="2261418"/>
                </a:lnTo>
                <a:lnTo>
                  <a:pt x="3413746" y="2305174"/>
                </a:lnTo>
                <a:lnTo>
                  <a:pt x="3398714" y="2348425"/>
                </a:lnTo>
                <a:lnTo>
                  <a:pt x="3382592" y="2391154"/>
                </a:lnTo>
                <a:lnTo>
                  <a:pt x="3365398" y="2433344"/>
                </a:lnTo>
                <a:lnTo>
                  <a:pt x="3347146" y="2474978"/>
                </a:lnTo>
                <a:lnTo>
                  <a:pt x="3327855" y="2516040"/>
                </a:lnTo>
                <a:lnTo>
                  <a:pt x="3307541" y="2556513"/>
                </a:lnTo>
                <a:lnTo>
                  <a:pt x="3286220" y="2596380"/>
                </a:lnTo>
                <a:lnTo>
                  <a:pt x="3263909" y="2635625"/>
                </a:lnTo>
                <a:lnTo>
                  <a:pt x="3240626" y="2674230"/>
                </a:lnTo>
                <a:lnTo>
                  <a:pt x="3216386" y="2712180"/>
                </a:lnTo>
                <a:lnTo>
                  <a:pt x="3191206" y="2749456"/>
                </a:lnTo>
                <a:lnTo>
                  <a:pt x="3165104" y="2786044"/>
                </a:lnTo>
                <a:lnTo>
                  <a:pt x="3138095" y="2821925"/>
                </a:lnTo>
                <a:lnTo>
                  <a:pt x="3110196" y="2857084"/>
                </a:lnTo>
                <a:lnTo>
                  <a:pt x="3081425" y="2891503"/>
                </a:lnTo>
                <a:lnTo>
                  <a:pt x="3051797" y="2925166"/>
                </a:lnTo>
                <a:lnTo>
                  <a:pt x="3021330" y="2958055"/>
                </a:lnTo>
                <a:lnTo>
                  <a:pt x="2990040" y="2990156"/>
                </a:lnTo>
                <a:lnTo>
                  <a:pt x="2957944" y="3021449"/>
                </a:lnTo>
                <a:lnTo>
                  <a:pt x="2925058" y="3051920"/>
                </a:lnTo>
                <a:lnTo>
                  <a:pt x="2891400" y="3081551"/>
                </a:lnTo>
                <a:lnTo>
                  <a:pt x="2856985" y="3110325"/>
                </a:lnTo>
                <a:lnTo>
                  <a:pt x="2821831" y="3138226"/>
                </a:lnTo>
                <a:lnTo>
                  <a:pt x="2785955" y="3165237"/>
                </a:lnTo>
                <a:lnTo>
                  <a:pt x="2749373" y="3191341"/>
                </a:lnTo>
                <a:lnTo>
                  <a:pt x="2712101" y="3216522"/>
                </a:lnTo>
                <a:lnTo>
                  <a:pt x="2674156" y="3240763"/>
                </a:lnTo>
                <a:lnTo>
                  <a:pt x="2635556" y="3264047"/>
                </a:lnTo>
                <a:lnTo>
                  <a:pt x="2596317" y="3286357"/>
                </a:lnTo>
                <a:lnTo>
                  <a:pt x="2556455" y="3307677"/>
                </a:lnTo>
                <a:lnTo>
                  <a:pt x="2515987" y="3327990"/>
                </a:lnTo>
                <a:lnTo>
                  <a:pt x="2474930" y="3347279"/>
                </a:lnTo>
                <a:lnTo>
                  <a:pt x="2433301" y="3365528"/>
                </a:lnTo>
                <a:lnTo>
                  <a:pt x="2391116" y="3382719"/>
                </a:lnTo>
                <a:lnTo>
                  <a:pt x="2348391" y="3398837"/>
                </a:lnTo>
                <a:lnTo>
                  <a:pt x="2305145" y="3413864"/>
                </a:lnTo>
                <a:lnTo>
                  <a:pt x="2261393" y="3427784"/>
                </a:lnTo>
                <a:lnTo>
                  <a:pt x="2217151" y="3440580"/>
                </a:lnTo>
                <a:lnTo>
                  <a:pt x="2172438" y="3452235"/>
                </a:lnTo>
                <a:lnTo>
                  <a:pt x="2127269" y="3462732"/>
                </a:lnTo>
                <a:lnTo>
                  <a:pt x="2081661" y="3472055"/>
                </a:lnTo>
                <a:lnTo>
                  <a:pt x="2035631" y="3480188"/>
                </a:lnTo>
                <a:lnTo>
                  <a:pt x="1989195" y="3487112"/>
                </a:lnTo>
                <a:lnTo>
                  <a:pt x="1942370" y="3492813"/>
                </a:lnTo>
                <a:lnTo>
                  <a:pt x="1895174" y="3497272"/>
                </a:lnTo>
                <a:lnTo>
                  <a:pt x="1847622" y="3500474"/>
                </a:lnTo>
                <a:lnTo>
                  <a:pt x="1799731" y="3502401"/>
                </a:lnTo>
                <a:lnTo>
                  <a:pt x="1751518" y="3503036"/>
                </a:lnTo>
                <a:lnTo>
                  <a:pt x="0" y="3503036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1"/>
          <p:cNvSpPr/>
          <p:nvPr/>
        </p:nvSpPr>
        <p:spPr>
          <a:xfrm>
            <a:off x="4321545" y="1622792"/>
            <a:ext cx="3448049" cy="68960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5497206" y="2679462"/>
            <a:ext cx="1095374" cy="10858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5353641" y="3963578"/>
            <a:ext cx="1381124" cy="9334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5635110" y="5143503"/>
            <a:ext cx="838199" cy="111442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140578" y="6447460"/>
            <a:ext cx="1809750" cy="73342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1"/>
          <p:cNvSpPr txBox="1"/>
          <p:nvPr>
            <p:ph type="title"/>
          </p:nvPr>
        </p:nvSpPr>
        <p:spPr>
          <a:xfrm>
            <a:off x="12104195" y="2857389"/>
            <a:ext cx="3959860" cy="3375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noAutofit/>
          </a:bodyPr>
          <a:lstStyle/>
          <a:p>
            <a:pPr indent="0" lvl="0" marL="12700" marR="5080" rtl="0" algn="l">
              <a:lnSpc>
                <a:spcPct val="1262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700">
                <a:solidFill>
                  <a:srgbClr val="17161B"/>
                </a:solidFill>
                <a:latin typeface="Verdana"/>
                <a:ea typeface="Verdana"/>
                <a:cs typeface="Verdana"/>
                <a:sym typeface="Verdana"/>
              </a:rPr>
              <a:t>Tech  Stack</a:t>
            </a:r>
            <a:endParaRPr sz="107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6F4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14217691" y="1420720"/>
            <a:ext cx="2957194" cy="2791460"/>
          </a:xfrm>
          <a:custGeom>
            <a:rect b="b" l="l" r="r" t="t"/>
            <a:pathLst>
              <a:path extrusionOk="0" h="2791460" w="2957194">
                <a:moveTo>
                  <a:pt x="2900127" y="2677322"/>
                </a:moveTo>
                <a:lnTo>
                  <a:pt x="2922001" y="2681800"/>
                </a:lnTo>
                <a:lnTo>
                  <a:pt x="2939977" y="2693968"/>
                </a:lnTo>
                <a:lnTo>
                  <a:pt x="2952155" y="2711930"/>
                </a:lnTo>
                <a:lnTo>
                  <a:pt x="2956636" y="2733787"/>
                </a:lnTo>
                <a:lnTo>
                  <a:pt x="2952155" y="2755644"/>
                </a:lnTo>
                <a:lnTo>
                  <a:pt x="2939977" y="2773606"/>
                </a:lnTo>
                <a:lnTo>
                  <a:pt x="2922001" y="2785775"/>
                </a:lnTo>
                <a:lnTo>
                  <a:pt x="2900127" y="2790253"/>
                </a:lnTo>
                <a:lnTo>
                  <a:pt x="2877803" y="2785775"/>
                </a:lnTo>
                <a:lnTo>
                  <a:pt x="2859877" y="2773606"/>
                </a:lnTo>
                <a:lnTo>
                  <a:pt x="2847948" y="2755644"/>
                </a:lnTo>
                <a:lnTo>
                  <a:pt x="2843617" y="2733787"/>
                </a:lnTo>
                <a:lnTo>
                  <a:pt x="2848098" y="2711930"/>
                </a:lnTo>
                <a:lnTo>
                  <a:pt x="2860276" y="2693968"/>
                </a:lnTo>
                <a:lnTo>
                  <a:pt x="2878252" y="2681800"/>
                </a:lnTo>
                <a:lnTo>
                  <a:pt x="2900127" y="2677322"/>
                </a:lnTo>
                <a:close/>
              </a:path>
              <a:path extrusionOk="0" h="2791460" w="2957194">
                <a:moveTo>
                  <a:pt x="2188956" y="2678387"/>
                </a:moveTo>
                <a:lnTo>
                  <a:pt x="2210830" y="2682865"/>
                </a:lnTo>
                <a:lnTo>
                  <a:pt x="2228806" y="2695034"/>
                </a:lnTo>
                <a:lnTo>
                  <a:pt x="2240984" y="2712995"/>
                </a:lnTo>
                <a:lnTo>
                  <a:pt x="2245466" y="2734853"/>
                </a:lnTo>
                <a:lnTo>
                  <a:pt x="2240984" y="2756710"/>
                </a:lnTo>
                <a:lnTo>
                  <a:pt x="2228806" y="2774671"/>
                </a:lnTo>
                <a:lnTo>
                  <a:pt x="2210830" y="2786840"/>
                </a:lnTo>
                <a:lnTo>
                  <a:pt x="2188956" y="2791318"/>
                </a:lnTo>
                <a:lnTo>
                  <a:pt x="2167081" y="2786840"/>
                </a:lnTo>
                <a:lnTo>
                  <a:pt x="2149106" y="2774671"/>
                </a:lnTo>
                <a:lnTo>
                  <a:pt x="2136927" y="2756710"/>
                </a:lnTo>
                <a:lnTo>
                  <a:pt x="2132446" y="2734853"/>
                </a:lnTo>
                <a:lnTo>
                  <a:pt x="2136927" y="2712995"/>
                </a:lnTo>
                <a:lnTo>
                  <a:pt x="2149106" y="2695034"/>
                </a:lnTo>
                <a:lnTo>
                  <a:pt x="2167081" y="2682865"/>
                </a:lnTo>
                <a:lnTo>
                  <a:pt x="2188956" y="2678387"/>
                </a:lnTo>
                <a:close/>
              </a:path>
              <a:path extrusionOk="0" h="2791460" w="2957194">
                <a:moveTo>
                  <a:pt x="1478851" y="2678387"/>
                </a:moveTo>
                <a:lnTo>
                  <a:pt x="1500725" y="2682865"/>
                </a:lnTo>
                <a:lnTo>
                  <a:pt x="1518701" y="2695034"/>
                </a:lnTo>
                <a:lnTo>
                  <a:pt x="1530879" y="2712995"/>
                </a:lnTo>
                <a:lnTo>
                  <a:pt x="1535361" y="2734853"/>
                </a:lnTo>
                <a:lnTo>
                  <a:pt x="1530879" y="2756710"/>
                </a:lnTo>
                <a:lnTo>
                  <a:pt x="1518701" y="2774671"/>
                </a:lnTo>
                <a:lnTo>
                  <a:pt x="1500725" y="2786840"/>
                </a:lnTo>
                <a:lnTo>
                  <a:pt x="1478851" y="2791318"/>
                </a:lnTo>
                <a:lnTo>
                  <a:pt x="1456527" y="2786840"/>
                </a:lnTo>
                <a:lnTo>
                  <a:pt x="1438601" y="2774671"/>
                </a:lnTo>
                <a:lnTo>
                  <a:pt x="1426673" y="2756710"/>
                </a:lnTo>
                <a:lnTo>
                  <a:pt x="1422341" y="2734853"/>
                </a:lnTo>
                <a:lnTo>
                  <a:pt x="1426822" y="2712995"/>
                </a:lnTo>
                <a:lnTo>
                  <a:pt x="1439001" y="2695034"/>
                </a:lnTo>
                <a:lnTo>
                  <a:pt x="1456977" y="2682865"/>
                </a:lnTo>
                <a:lnTo>
                  <a:pt x="1478851" y="2678387"/>
                </a:lnTo>
                <a:close/>
              </a:path>
              <a:path extrusionOk="0" h="2791460" w="2957194">
                <a:moveTo>
                  <a:pt x="767680" y="2678387"/>
                </a:moveTo>
                <a:lnTo>
                  <a:pt x="789554" y="2682865"/>
                </a:lnTo>
                <a:lnTo>
                  <a:pt x="807530" y="2695034"/>
                </a:lnTo>
                <a:lnTo>
                  <a:pt x="819708" y="2712995"/>
                </a:lnTo>
                <a:lnTo>
                  <a:pt x="824190" y="2734853"/>
                </a:lnTo>
                <a:lnTo>
                  <a:pt x="819708" y="2756710"/>
                </a:lnTo>
                <a:lnTo>
                  <a:pt x="807530" y="2774671"/>
                </a:lnTo>
                <a:lnTo>
                  <a:pt x="789554" y="2786840"/>
                </a:lnTo>
                <a:lnTo>
                  <a:pt x="767680" y="2791318"/>
                </a:lnTo>
                <a:lnTo>
                  <a:pt x="745806" y="2786840"/>
                </a:lnTo>
                <a:lnTo>
                  <a:pt x="727830" y="2774671"/>
                </a:lnTo>
                <a:lnTo>
                  <a:pt x="715652" y="2756710"/>
                </a:lnTo>
                <a:lnTo>
                  <a:pt x="711170" y="2734853"/>
                </a:lnTo>
                <a:lnTo>
                  <a:pt x="715652" y="2712995"/>
                </a:lnTo>
                <a:lnTo>
                  <a:pt x="727830" y="2695034"/>
                </a:lnTo>
                <a:lnTo>
                  <a:pt x="745806" y="2682865"/>
                </a:lnTo>
                <a:lnTo>
                  <a:pt x="767680" y="2678387"/>
                </a:lnTo>
                <a:close/>
              </a:path>
              <a:path extrusionOk="0" h="2791460" w="2957194">
                <a:moveTo>
                  <a:pt x="57575" y="2677322"/>
                </a:moveTo>
                <a:lnTo>
                  <a:pt x="79449" y="2681800"/>
                </a:lnTo>
                <a:lnTo>
                  <a:pt x="97425" y="2693968"/>
                </a:lnTo>
                <a:lnTo>
                  <a:pt x="109604" y="2711930"/>
                </a:lnTo>
                <a:lnTo>
                  <a:pt x="114085" y="2733787"/>
                </a:lnTo>
                <a:lnTo>
                  <a:pt x="109604" y="2755644"/>
                </a:lnTo>
                <a:lnTo>
                  <a:pt x="97425" y="2773606"/>
                </a:lnTo>
                <a:lnTo>
                  <a:pt x="79449" y="2785775"/>
                </a:lnTo>
                <a:lnTo>
                  <a:pt x="57575" y="2790253"/>
                </a:lnTo>
                <a:lnTo>
                  <a:pt x="35701" y="2785775"/>
                </a:lnTo>
                <a:lnTo>
                  <a:pt x="17725" y="2773606"/>
                </a:lnTo>
                <a:lnTo>
                  <a:pt x="5547" y="2755644"/>
                </a:lnTo>
                <a:lnTo>
                  <a:pt x="1066" y="2733787"/>
                </a:lnTo>
                <a:lnTo>
                  <a:pt x="5547" y="2711930"/>
                </a:lnTo>
                <a:lnTo>
                  <a:pt x="17725" y="2693968"/>
                </a:lnTo>
                <a:lnTo>
                  <a:pt x="35701" y="2681800"/>
                </a:lnTo>
                <a:lnTo>
                  <a:pt x="57575" y="2677322"/>
                </a:lnTo>
                <a:close/>
              </a:path>
              <a:path extrusionOk="0" h="2791460" w="2957194">
                <a:moveTo>
                  <a:pt x="2900127" y="2136104"/>
                </a:moveTo>
                <a:close/>
              </a:path>
              <a:path extrusionOk="0" h="2791460" w="2957194">
                <a:moveTo>
                  <a:pt x="2900127" y="2023173"/>
                </a:moveTo>
                <a:lnTo>
                  <a:pt x="2922001" y="2027651"/>
                </a:lnTo>
                <a:lnTo>
                  <a:pt x="2939977" y="2039819"/>
                </a:lnTo>
                <a:lnTo>
                  <a:pt x="2952155" y="2057781"/>
                </a:lnTo>
                <a:lnTo>
                  <a:pt x="2956637" y="2079638"/>
                </a:lnTo>
                <a:lnTo>
                  <a:pt x="2952155" y="2101496"/>
                </a:lnTo>
                <a:lnTo>
                  <a:pt x="2939977" y="2119457"/>
                </a:lnTo>
                <a:lnTo>
                  <a:pt x="2922001" y="2131626"/>
                </a:lnTo>
                <a:lnTo>
                  <a:pt x="2900127" y="2136104"/>
                </a:lnTo>
                <a:lnTo>
                  <a:pt x="2877653" y="2131626"/>
                </a:lnTo>
                <a:lnTo>
                  <a:pt x="2859477" y="2119457"/>
                </a:lnTo>
                <a:lnTo>
                  <a:pt x="2847499" y="2101496"/>
                </a:lnTo>
                <a:lnTo>
                  <a:pt x="2843617" y="2079638"/>
                </a:lnTo>
                <a:lnTo>
                  <a:pt x="2848098" y="2057781"/>
                </a:lnTo>
                <a:lnTo>
                  <a:pt x="2860277" y="2039819"/>
                </a:lnTo>
                <a:lnTo>
                  <a:pt x="2878253" y="2027651"/>
                </a:lnTo>
                <a:lnTo>
                  <a:pt x="2900127" y="2023173"/>
                </a:lnTo>
                <a:close/>
              </a:path>
              <a:path extrusionOk="0" h="2791460" w="2957194">
                <a:moveTo>
                  <a:pt x="2188956" y="2023173"/>
                </a:moveTo>
                <a:lnTo>
                  <a:pt x="2210830" y="2027651"/>
                </a:lnTo>
                <a:lnTo>
                  <a:pt x="2228806" y="2039819"/>
                </a:lnTo>
                <a:lnTo>
                  <a:pt x="2240984" y="2057781"/>
                </a:lnTo>
                <a:lnTo>
                  <a:pt x="2245466" y="2079638"/>
                </a:lnTo>
                <a:lnTo>
                  <a:pt x="2240984" y="2101496"/>
                </a:lnTo>
                <a:lnTo>
                  <a:pt x="2228806" y="2119457"/>
                </a:lnTo>
                <a:lnTo>
                  <a:pt x="2210830" y="2131626"/>
                </a:lnTo>
                <a:lnTo>
                  <a:pt x="2188956" y="2136104"/>
                </a:lnTo>
                <a:lnTo>
                  <a:pt x="2167082" y="2131626"/>
                </a:lnTo>
                <a:lnTo>
                  <a:pt x="2149106" y="2119457"/>
                </a:lnTo>
                <a:lnTo>
                  <a:pt x="2136927" y="2101496"/>
                </a:lnTo>
                <a:lnTo>
                  <a:pt x="2132446" y="2079638"/>
                </a:lnTo>
                <a:lnTo>
                  <a:pt x="2136927" y="2057781"/>
                </a:lnTo>
                <a:lnTo>
                  <a:pt x="2149106" y="2039819"/>
                </a:lnTo>
                <a:lnTo>
                  <a:pt x="2167082" y="2027651"/>
                </a:lnTo>
                <a:lnTo>
                  <a:pt x="2188956" y="2023173"/>
                </a:lnTo>
                <a:close/>
              </a:path>
              <a:path extrusionOk="0" h="2791460" w="2957194">
                <a:moveTo>
                  <a:pt x="1478851" y="2023173"/>
                </a:moveTo>
                <a:lnTo>
                  <a:pt x="1500725" y="2027651"/>
                </a:lnTo>
                <a:lnTo>
                  <a:pt x="1518701" y="2039819"/>
                </a:lnTo>
                <a:lnTo>
                  <a:pt x="1530880" y="2057781"/>
                </a:lnTo>
                <a:lnTo>
                  <a:pt x="1535361" y="2079638"/>
                </a:lnTo>
                <a:lnTo>
                  <a:pt x="1530880" y="2101496"/>
                </a:lnTo>
                <a:lnTo>
                  <a:pt x="1518701" y="2119457"/>
                </a:lnTo>
                <a:lnTo>
                  <a:pt x="1500725" y="2131626"/>
                </a:lnTo>
                <a:lnTo>
                  <a:pt x="1478851" y="2136104"/>
                </a:lnTo>
                <a:lnTo>
                  <a:pt x="1456377" y="2131626"/>
                </a:lnTo>
                <a:lnTo>
                  <a:pt x="1438201" y="2119457"/>
                </a:lnTo>
                <a:lnTo>
                  <a:pt x="1426223" y="2101496"/>
                </a:lnTo>
                <a:lnTo>
                  <a:pt x="1422341" y="2079638"/>
                </a:lnTo>
                <a:lnTo>
                  <a:pt x="1426823" y="2057781"/>
                </a:lnTo>
                <a:lnTo>
                  <a:pt x="1439001" y="2039819"/>
                </a:lnTo>
                <a:lnTo>
                  <a:pt x="1456977" y="2027651"/>
                </a:lnTo>
                <a:lnTo>
                  <a:pt x="1478851" y="2023173"/>
                </a:lnTo>
                <a:close/>
              </a:path>
              <a:path extrusionOk="0" h="2791460" w="2957194">
                <a:moveTo>
                  <a:pt x="767680" y="2023173"/>
                </a:moveTo>
                <a:lnTo>
                  <a:pt x="789555" y="2027651"/>
                </a:lnTo>
                <a:lnTo>
                  <a:pt x="807530" y="2039819"/>
                </a:lnTo>
                <a:lnTo>
                  <a:pt x="819709" y="2057781"/>
                </a:lnTo>
                <a:lnTo>
                  <a:pt x="824190" y="2079638"/>
                </a:lnTo>
                <a:lnTo>
                  <a:pt x="819709" y="2101496"/>
                </a:lnTo>
                <a:lnTo>
                  <a:pt x="807530" y="2119457"/>
                </a:lnTo>
                <a:lnTo>
                  <a:pt x="789554" y="2131626"/>
                </a:lnTo>
                <a:lnTo>
                  <a:pt x="767680" y="2136104"/>
                </a:lnTo>
                <a:lnTo>
                  <a:pt x="745356" y="2131626"/>
                </a:lnTo>
                <a:lnTo>
                  <a:pt x="727430" y="2119457"/>
                </a:lnTo>
                <a:lnTo>
                  <a:pt x="715502" y="2101496"/>
                </a:lnTo>
                <a:lnTo>
                  <a:pt x="711170" y="2079638"/>
                </a:lnTo>
                <a:lnTo>
                  <a:pt x="715652" y="2057781"/>
                </a:lnTo>
                <a:lnTo>
                  <a:pt x="727830" y="2039819"/>
                </a:lnTo>
                <a:lnTo>
                  <a:pt x="745806" y="2027651"/>
                </a:lnTo>
                <a:lnTo>
                  <a:pt x="767680" y="2023173"/>
                </a:lnTo>
                <a:close/>
              </a:path>
              <a:path extrusionOk="0" h="2791460" w="2957194">
                <a:moveTo>
                  <a:pt x="56509" y="2023173"/>
                </a:moveTo>
                <a:lnTo>
                  <a:pt x="78383" y="2027651"/>
                </a:lnTo>
                <a:lnTo>
                  <a:pt x="96359" y="2039819"/>
                </a:lnTo>
                <a:lnTo>
                  <a:pt x="108538" y="2057781"/>
                </a:lnTo>
                <a:lnTo>
                  <a:pt x="113019" y="2079638"/>
                </a:lnTo>
                <a:lnTo>
                  <a:pt x="108538" y="2101496"/>
                </a:lnTo>
                <a:lnTo>
                  <a:pt x="96359" y="2119457"/>
                </a:lnTo>
                <a:lnTo>
                  <a:pt x="78383" y="2131626"/>
                </a:lnTo>
                <a:lnTo>
                  <a:pt x="56509" y="2136104"/>
                </a:lnTo>
                <a:lnTo>
                  <a:pt x="34635" y="2131626"/>
                </a:lnTo>
                <a:lnTo>
                  <a:pt x="16659" y="2119457"/>
                </a:lnTo>
                <a:lnTo>
                  <a:pt x="4481" y="2101496"/>
                </a:lnTo>
                <a:lnTo>
                  <a:pt x="0" y="2079638"/>
                </a:lnTo>
                <a:lnTo>
                  <a:pt x="4481" y="2057781"/>
                </a:lnTo>
                <a:lnTo>
                  <a:pt x="16659" y="2039819"/>
                </a:lnTo>
                <a:lnTo>
                  <a:pt x="34635" y="2027651"/>
                </a:lnTo>
                <a:lnTo>
                  <a:pt x="56509" y="2023173"/>
                </a:lnTo>
                <a:close/>
              </a:path>
              <a:path extrusionOk="0" h="2791460" w="2957194">
                <a:moveTo>
                  <a:pt x="2900127" y="1461713"/>
                </a:moveTo>
                <a:close/>
              </a:path>
              <a:path extrusionOk="0" h="2791460" w="2957194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6" y="1383390"/>
                </a:lnTo>
                <a:lnTo>
                  <a:pt x="2956637" y="1405247"/>
                </a:lnTo>
                <a:lnTo>
                  <a:pt x="2952156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9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extrusionOk="0" h="2791460" w="2957194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5" y="1383390"/>
                </a:lnTo>
                <a:lnTo>
                  <a:pt x="2245466" y="1405247"/>
                </a:lnTo>
                <a:lnTo>
                  <a:pt x="2240985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8" y="1427104"/>
                </a:lnTo>
                <a:lnTo>
                  <a:pt x="2132446" y="1405247"/>
                </a:lnTo>
                <a:lnTo>
                  <a:pt x="2136928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extrusionOk="0" h="2791460" w="2957194">
                <a:moveTo>
                  <a:pt x="1477785" y="1348782"/>
                </a:moveTo>
                <a:lnTo>
                  <a:pt x="1499660" y="1353260"/>
                </a:lnTo>
                <a:lnTo>
                  <a:pt x="1517635" y="1365428"/>
                </a:lnTo>
                <a:lnTo>
                  <a:pt x="1529814" y="1383390"/>
                </a:lnTo>
                <a:lnTo>
                  <a:pt x="1534295" y="1405247"/>
                </a:lnTo>
                <a:lnTo>
                  <a:pt x="1529814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7" y="1427104"/>
                </a:lnTo>
                <a:lnTo>
                  <a:pt x="1421275" y="1405247"/>
                </a:lnTo>
                <a:lnTo>
                  <a:pt x="1425757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extrusionOk="0" h="2791460" w="2957194">
                <a:moveTo>
                  <a:pt x="767680" y="1348782"/>
                </a:moveTo>
                <a:lnTo>
                  <a:pt x="789555" y="1353260"/>
                </a:lnTo>
                <a:lnTo>
                  <a:pt x="807531" y="1365428"/>
                </a:lnTo>
                <a:lnTo>
                  <a:pt x="819709" y="1383390"/>
                </a:lnTo>
                <a:lnTo>
                  <a:pt x="824190" y="1405247"/>
                </a:lnTo>
                <a:lnTo>
                  <a:pt x="819709" y="1427104"/>
                </a:lnTo>
                <a:lnTo>
                  <a:pt x="807530" y="1445066"/>
                </a:lnTo>
                <a:lnTo>
                  <a:pt x="789555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1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extrusionOk="0" h="2791460" w="2957194">
                <a:moveTo>
                  <a:pt x="56510" y="1348782"/>
                </a:moveTo>
                <a:lnTo>
                  <a:pt x="78384" y="1353260"/>
                </a:lnTo>
                <a:lnTo>
                  <a:pt x="96360" y="1365428"/>
                </a:lnTo>
                <a:lnTo>
                  <a:pt x="108538" y="1383390"/>
                </a:lnTo>
                <a:lnTo>
                  <a:pt x="113019" y="1405247"/>
                </a:lnTo>
                <a:lnTo>
                  <a:pt x="108538" y="1427104"/>
                </a:lnTo>
                <a:lnTo>
                  <a:pt x="96360" y="1445066"/>
                </a:lnTo>
                <a:lnTo>
                  <a:pt x="78384" y="1457235"/>
                </a:lnTo>
                <a:lnTo>
                  <a:pt x="56510" y="1461713"/>
                </a:lnTo>
                <a:lnTo>
                  <a:pt x="34635" y="1457235"/>
                </a:lnTo>
                <a:lnTo>
                  <a:pt x="16660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60" y="1365428"/>
                </a:lnTo>
                <a:lnTo>
                  <a:pt x="34635" y="1353260"/>
                </a:lnTo>
                <a:lnTo>
                  <a:pt x="56510" y="1348782"/>
                </a:lnTo>
                <a:close/>
              </a:path>
              <a:path extrusionOk="0" h="2791460" w="2957194">
                <a:moveTo>
                  <a:pt x="2899061" y="806499"/>
                </a:moveTo>
                <a:close/>
              </a:path>
              <a:path extrusionOk="0" h="2791460" w="2957194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90" y="728176"/>
                </a:lnTo>
                <a:lnTo>
                  <a:pt x="2955571" y="750033"/>
                </a:lnTo>
                <a:lnTo>
                  <a:pt x="2951090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3" y="771890"/>
                </a:lnTo>
                <a:lnTo>
                  <a:pt x="2842551" y="750033"/>
                </a:lnTo>
                <a:lnTo>
                  <a:pt x="2847033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extrusionOk="0" h="2791460" w="2957194">
                <a:moveTo>
                  <a:pt x="2188956" y="693567"/>
                </a:moveTo>
                <a:lnTo>
                  <a:pt x="2210831" y="698045"/>
                </a:lnTo>
                <a:lnTo>
                  <a:pt x="2228807" y="710214"/>
                </a:lnTo>
                <a:lnTo>
                  <a:pt x="2240985" y="728176"/>
                </a:lnTo>
                <a:lnTo>
                  <a:pt x="2245466" y="750033"/>
                </a:lnTo>
                <a:lnTo>
                  <a:pt x="2240985" y="771890"/>
                </a:lnTo>
                <a:lnTo>
                  <a:pt x="2228807" y="789852"/>
                </a:lnTo>
                <a:lnTo>
                  <a:pt x="2210831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7" y="789852"/>
                </a:lnTo>
                <a:lnTo>
                  <a:pt x="2136778" y="771890"/>
                </a:lnTo>
                <a:lnTo>
                  <a:pt x="2132447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extrusionOk="0" h="2791460" w="2957194">
                <a:moveTo>
                  <a:pt x="1477786" y="693567"/>
                </a:moveTo>
                <a:lnTo>
                  <a:pt x="1499660" y="698045"/>
                </a:lnTo>
                <a:lnTo>
                  <a:pt x="1517636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6" y="789852"/>
                </a:lnTo>
                <a:lnTo>
                  <a:pt x="1499660" y="802021"/>
                </a:lnTo>
                <a:lnTo>
                  <a:pt x="1477786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6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6" y="693567"/>
                </a:lnTo>
                <a:close/>
              </a:path>
              <a:path extrusionOk="0" h="2791460" w="2957194">
                <a:moveTo>
                  <a:pt x="767681" y="693567"/>
                </a:moveTo>
                <a:lnTo>
                  <a:pt x="789555" y="698045"/>
                </a:lnTo>
                <a:lnTo>
                  <a:pt x="807531" y="710214"/>
                </a:lnTo>
                <a:lnTo>
                  <a:pt x="819709" y="728176"/>
                </a:lnTo>
                <a:lnTo>
                  <a:pt x="824191" y="750033"/>
                </a:lnTo>
                <a:lnTo>
                  <a:pt x="819709" y="771890"/>
                </a:lnTo>
                <a:lnTo>
                  <a:pt x="807531" y="789852"/>
                </a:lnTo>
                <a:lnTo>
                  <a:pt x="789555" y="802021"/>
                </a:lnTo>
                <a:lnTo>
                  <a:pt x="767681" y="806499"/>
                </a:lnTo>
                <a:lnTo>
                  <a:pt x="745207" y="802021"/>
                </a:lnTo>
                <a:lnTo>
                  <a:pt x="727031" y="789852"/>
                </a:lnTo>
                <a:lnTo>
                  <a:pt x="715053" y="771890"/>
                </a:lnTo>
                <a:lnTo>
                  <a:pt x="711171" y="750033"/>
                </a:lnTo>
                <a:lnTo>
                  <a:pt x="715652" y="728176"/>
                </a:lnTo>
                <a:lnTo>
                  <a:pt x="727831" y="710214"/>
                </a:lnTo>
                <a:lnTo>
                  <a:pt x="745806" y="698045"/>
                </a:lnTo>
                <a:lnTo>
                  <a:pt x="767681" y="693567"/>
                </a:lnTo>
                <a:close/>
              </a:path>
              <a:path extrusionOk="0" h="2791460" w="2957194">
                <a:moveTo>
                  <a:pt x="56510" y="693567"/>
                </a:moveTo>
                <a:lnTo>
                  <a:pt x="78384" y="698045"/>
                </a:lnTo>
                <a:lnTo>
                  <a:pt x="96360" y="710214"/>
                </a:lnTo>
                <a:lnTo>
                  <a:pt x="108538" y="728176"/>
                </a:lnTo>
                <a:lnTo>
                  <a:pt x="113019" y="750033"/>
                </a:lnTo>
                <a:lnTo>
                  <a:pt x="108538" y="771890"/>
                </a:lnTo>
                <a:lnTo>
                  <a:pt x="96360" y="789852"/>
                </a:lnTo>
                <a:lnTo>
                  <a:pt x="78384" y="802021"/>
                </a:lnTo>
                <a:lnTo>
                  <a:pt x="56510" y="806499"/>
                </a:lnTo>
                <a:lnTo>
                  <a:pt x="34635" y="802021"/>
                </a:lnTo>
                <a:lnTo>
                  <a:pt x="16660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60" y="710214"/>
                </a:lnTo>
                <a:lnTo>
                  <a:pt x="34635" y="698045"/>
                </a:lnTo>
                <a:lnTo>
                  <a:pt x="56510" y="693567"/>
                </a:lnTo>
                <a:close/>
              </a:path>
              <a:path extrusionOk="0" h="2791460" w="2957194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90" y="34608"/>
                </a:lnTo>
                <a:lnTo>
                  <a:pt x="2955571" y="56465"/>
                </a:lnTo>
                <a:lnTo>
                  <a:pt x="2951090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1" y="112931"/>
                </a:lnTo>
                <a:lnTo>
                  <a:pt x="2877187" y="108453"/>
                </a:lnTo>
                <a:lnTo>
                  <a:pt x="2859211" y="96284"/>
                </a:lnTo>
                <a:lnTo>
                  <a:pt x="2847033" y="78322"/>
                </a:lnTo>
                <a:lnTo>
                  <a:pt x="2842551" y="56465"/>
                </a:lnTo>
                <a:lnTo>
                  <a:pt x="2847033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extrusionOk="0" h="2791460" w="2957194">
                <a:moveTo>
                  <a:pt x="2188956" y="0"/>
                </a:moveTo>
                <a:lnTo>
                  <a:pt x="2210831" y="4477"/>
                </a:lnTo>
                <a:lnTo>
                  <a:pt x="2228807" y="16646"/>
                </a:lnTo>
                <a:lnTo>
                  <a:pt x="2240985" y="34608"/>
                </a:lnTo>
                <a:lnTo>
                  <a:pt x="2245466" y="56465"/>
                </a:lnTo>
                <a:lnTo>
                  <a:pt x="2240985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7" y="96284"/>
                </a:lnTo>
                <a:lnTo>
                  <a:pt x="2136328" y="78322"/>
                </a:lnTo>
                <a:lnTo>
                  <a:pt x="2132447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extrusionOk="0" h="2791460" w="2957194">
                <a:moveTo>
                  <a:pt x="1477786" y="0"/>
                </a:moveTo>
                <a:lnTo>
                  <a:pt x="1499660" y="4477"/>
                </a:lnTo>
                <a:lnTo>
                  <a:pt x="1517636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6" y="96284"/>
                </a:lnTo>
                <a:lnTo>
                  <a:pt x="1499659" y="108453"/>
                </a:lnTo>
                <a:lnTo>
                  <a:pt x="1477786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6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6" y="0"/>
                </a:lnTo>
                <a:close/>
              </a:path>
              <a:path extrusionOk="0" h="2791460" w="2957194">
                <a:moveTo>
                  <a:pt x="767681" y="0"/>
                </a:moveTo>
                <a:lnTo>
                  <a:pt x="789555" y="4477"/>
                </a:lnTo>
                <a:lnTo>
                  <a:pt x="807531" y="16646"/>
                </a:lnTo>
                <a:lnTo>
                  <a:pt x="819709" y="34608"/>
                </a:lnTo>
                <a:lnTo>
                  <a:pt x="824191" y="56465"/>
                </a:lnTo>
                <a:lnTo>
                  <a:pt x="819709" y="78322"/>
                </a:lnTo>
                <a:lnTo>
                  <a:pt x="807531" y="96284"/>
                </a:lnTo>
                <a:lnTo>
                  <a:pt x="789555" y="108453"/>
                </a:lnTo>
                <a:lnTo>
                  <a:pt x="767681" y="112931"/>
                </a:lnTo>
                <a:lnTo>
                  <a:pt x="745207" y="108453"/>
                </a:lnTo>
                <a:lnTo>
                  <a:pt x="727031" y="96284"/>
                </a:lnTo>
                <a:lnTo>
                  <a:pt x="715053" y="78322"/>
                </a:lnTo>
                <a:lnTo>
                  <a:pt x="711171" y="56465"/>
                </a:lnTo>
                <a:lnTo>
                  <a:pt x="715652" y="34608"/>
                </a:lnTo>
                <a:lnTo>
                  <a:pt x="727831" y="16646"/>
                </a:lnTo>
                <a:lnTo>
                  <a:pt x="745806" y="4477"/>
                </a:lnTo>
                <a:lnTo>
                  <a:pt x="767681" y="0"/>
                </a:lnTo>
                <a:close/>
              </a:path>
              <a:path extrusionOk="0" h="2791460" w="2957194">
                <a:moveTo>
                  <a:pt x="56510" y="0"/>
                </a:moveTo>
                <a:lnTo>
                  <a:pt x="78384" y="4477"/>
                </a:lnTo>
                <a:lnTo>
                  <a:pt x="96360" y="16646"/>
                </a:lnTo>
                <a:lnTo>
                  <a:pt x="108538" y="34608"/>
                </a:lnTo>
                <a:lnTo>
                  <a:pt x="113019" y="56465"/>
                </a:lnTo>
                <a:lnTo>
                  <a:pt x="108538" y="78322"/>
                </a:lnTo>
                <a:lnTo>
                  <a:pt x="96360" y="96284"/>
                </a:lnTo>
                <a:lnTo>
                  <a:pt x="78383" y="108453"/>
                </a:lnTo>
                <a:lnTo>
                  <a:pt x="56510" y="112931"/>
                </a:lnTo>
                <a:lnTo>
                  <a:pt x="34635" y="108453"/>
                </a:lnTo>
                <a:lnTo>
                  <a:pt x="16660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60" y="16646"/>
                </a:lnTo>
                <a:lnTo>
                  <a:pt x="34635" y="4477"/>
                </a:lnTo>
                <a:lnTo>
                  <a:pt x="5651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2"/>
          <p:cNvSpPr/>
          <p:nvPr/>
        </p:nvSpPr>
        <p:spPr>
          <a:xfrm>
            <a:off x="16078164" y="1029017"/>
            <a:ext cx="700405" cy="699769"/>
          </a:xfrm>
          <a:custGeom>
            <a:rect b="b" l="l" r="r" t="t"/>
            <a:pathLst>
              <a:path extrusionOk="0" h="699769" w="700405">
                <a:moveTo>
                  <a:pt x="307109" y="697230"/>
                </a:moveTo>
                <a:lnTo>
                  <a:pt x="392819" y="697230"/>
                </a:lnTo>
                <a:lnTo>
                  <a:pt x="375714" y="699770"/>
                </a:lnTo>
                <a:lnTo>
                  <a:pt x="324214" y="699770"/>
                </a:lnTo>
                <a:lnTo>
                  <a:pt x="307109" y="697230"/>
                </a:lnTo>
                <a:close/>
              </a:path>
              <a:path extrusionOk="0" h="699769" w="700405">
                <a:moveTo>
                  <a:pt x="307109" y="2540"/>
                </a:moveTo>
                <a:lnTo>
                  <a:pt x="392819" y="2540"/>
                </a:lnTo>
                <a:lnTo>
                  <a:pt x="409810" y="5080"/>
                </a:lnTo>
                <a:lnTo>
                  <a:pt x="418259" y="7620"/>
                </a:lnTo>
                <a:lnTo>
                  <a:pt x="435024" y="10160"/>
                </a:lnTo>
                <a:lnTo>
                  <a:pt x="467899" y="20320"/>
                </a:lnTo>
                <a:lnTo>
                  <a:pt x="475950" y="24130"/>
                </a:lnTo>
                <a:lnTo>
                  <a:pt x="483930" y="26670"/>
                </a:lnTo>
                <a:lnTo>
                  <a:pt x="529936" y="49530"/>
                </a:lnTo>
                <a:lnTo>
                  <a:pt x="544452" y="59690"/>
                </a:lnTo>
                <a:lnTo>
                  <a:pt x="551539" y="63500"/>
                </a:lnTo>
                <a:lnTo>
                  <a:pt x="558500" y="68580"/>
                </a:lnTo>
                <a:lnTo>
                  <a:pt x="565336" y="74930"/>
                </a:lnTo>
                <a:lnTo>
                  <a:pt x="572046" y="80010"/>
                </a:lnTo>
                <a:lnTo>
                  <a:pt x="578622" y="85090"/>
                </a:lnTo>
                <a:lnTo>
                  <a:pt x="585057" y="91440"/>
                </a:lnTo>
                <a:lnTo>
                  <a:pt x="591349" y="96520"/>
                </a:lnTo>
                <a:lnTo>
                  <a:pt x="620572" y="128270"/>
                </a:lnTo>
                <a:lnTo>
                  <a:pt x="631143" y="142240"/>
                </a:lnTo>
                <a:lnTo>
                  <a:pt x="636174" y="148590"/>
                </a:lnTo>
                <a:lnTo>
                  <a:pt x="641036" y="156210"/>
                </a:lnTo>
                <a:lnTo>
                  <a:pt x="645723" y="162560"/>
                </a:lnTo>
                <a:lnTo>
                  <a:pt x="650229" y="170180"/>
                </a:lnTo>
                <a:lnTo>
                  <a:pt x="670000" y="208280"/>
                </a:lnTo>
                <a:lnTo>
                  <a:pt x="676578" y="224790"/>
                </a:lnTo>
                <a:lnTo>
                  <a:pt x="679570" y="232410"/>
                </a:lnTo>
                <a:lnTo>
                  <a:pt x="682364" y="240030"/>
                </a:lnTo>
                <a:lnTo>
                  <a:pt x="684960" y="248920"/>
                </a:lnTo>
                <a:lnTo>
                  <a:pt x="687354" y="256540"/>
                </a:lnTo>
                <a:lnTo>
                  <a:pt x="689543" y="265430"/>
                </a:lnTo>
                <a:lnTo>
                  <a:pt x="691527" y="273050"/>
                </a:lnTo>
                <a:lnTo>
                  <a:pt x="693307" y="281940"/>
                </a:lnTo>
                <a:lnTo>
                  <a:pt x="699085" y="325120"/>
                </a:lnTo>
                <a:lnTo>
                  <a:pt x="699928" y="359410"/>
                </a:lnTo>
                <a:lnTo>
                  <a:pt x="699612" y="367030"/>
                </a:lnTo>
                <a:lnTo>
                  <a:pt x="694880" y="410210"/>
                </a:lnTo>
                <a:lnTo>
                  <a:pt x="691527" y="426720"/>
                </a:lnTo>
                <a:lnTo>
                  <a:pt x="689543" y="435610"/>
                </a:lnTo>
                <a:lnTo>
                  <a:pt x="687354" y="443230"/>
                </a:lnTo>
                <a:lnTo>
                  <a:pt x="684960" y="452120"/>
                </a:lnTo>
                <a:lnTo>
                  <a:pt x="682364" y="459740"/>
                </a:lnTo>
                <a:lnTo>
                  <a:pt x="679570" y="468630"/>
                </a:lnTo>
                <a:lnTo>
                  <a:pt x="676578" y="476250"/>
                </a:lnTo>
                <a:lnTo>
                  <a:pt x="673386" y="483870"/>
                </a:lnTo>
                <a:lnTo>
                  <a:pt x="670000" y="492760"/>
                </a:lnTo>
                <a:lnTo>
                  <a:pt x="650229" y="530860"/>
                </a:lnTo>
                <a:lnTo>
                  <a:pt x="645723" y="537210"/>
                </a:lnTo>
                <a:lnTo>
                  <a:pt x="641036" y="544830"/>
                </a:lnTo>
                <a:lnTo>
                  <a:pt x="636174" y="552450"/>
                </a:lnTo>
                <a:lnTo>
                  <a:pt x="631143" y="558800"/>
                </a:lnTo>
                <a:lnTo>
                  <a:pt x="625942" y="565150"/>
                </a:lnTo>
                <a:lnTo>
                  <a:pt x="620572" y="572770"/>
                </a:lnTo>
                <a:lnTo>
                  <a:pt x="591349" y="603250"/>
                </a:lnTo>
                <a:lnTo>
                  <a:pt x="585057" y="609600"/>
                </a:lnTo>
                <a:lnTo>
                  <a:pt x="551539" y="636270"/>
                </a:lnTo>
                <a:lnTo>
                  <a:pt x="529936" y="650240"/>
                </a:lnTo>
                <a:lnTo>
                  <a:pt x="522515" y="655320"/>
                </a:lnTo>
                <a:lnTo>
                  <a:pt x="507357" y="662940"/>
                </a:lnTo>
                <a:lnTo>
                  <a:pt x="483930" y="674370"/>
                </a:lnTo>
                <a:lnTo>
                  <a:pt x="467899" y="679450"/>
                </a:lnTo>
                <a:lnTo>
                  <a:pt x="459777" y="683260"/>
                </a:lnTo>
                <a:lnTo>
                  <a:pt x="443330" y="688340"/>
                </a:lnTo>
                <a:lnTo>
                  <a:pt x="435024" y="689610"/>
                </a:lnTo>
                <a:lnTo>
                  <a:pt x="426667" y="692150"/>
                </a:lnTo>
                <a:lnTo>
                  <a:pt x="409810" y="694690"/>
                </a:lnTo>
                <a:lnTo>
                  <a:pt x="401330" y="697230"/>
                </a:lnTo>
                <a:lnTo>
                  <a:pt x="298598" y="697230"/>
                </a:lnTo>
                <a:lnTo>
                  <a:pt x="290118" y="694690"/>
                </a:lnTo>
                <a:lnTo>
                  <a:pt x="273261" y="692150"/>
                </a:lnTo>
                <a:lnTo>
                  <a:pt x="264904" y="689610"/>
                </a:lnTo>
                <a:lnTo>
                  <a:pt x="256598" y="688340"/>
                </a:lnTo>
                <a:lnTo>
                  <a:pt x="240151" y="683260"/>
                </a:lnTo>
                <a:lnTo>
                  <a:pt x="232029" y="679450"/>
                </a:lnTo>
                <a:lnTo>
                  <a:pt x="215998" y="674370"/>
                </a:lnTo>
                <a:lnTo>
                  <a:pt x="192571" y="662940"/>
                </a:lnTo>
                <a:lnTo>
                  <a:pt x="177413" y="655320"/>
                </a:lnTo>
                <a:lnTo>
                  <a:pt x="169992" y="650240"/>
                </a:lnTo>
                <a:lnTo>
                  <a:pt x="162680" y="646430"/>
                </a:lnTo>
                <a:lnTo>
                  <a:pt x="127882" y="621030"/>
                </a:lnTo>
                <a:lnTo>
                  <a:pt x="108578" y="603250"/>
                </a:lnTo>
                <a:lnTo>
                  <a:pt x="102427" y="598170"/>
                </a:lnTo>
                <a:lnTo>
                  <a:pt x="73986" y="565150"/>
                </a:lnTo>
                <a:lnTo>
                  <a:pt x="68785" y="558800"/>
                </a:lnTo>
                <a:lnTo>
                  <a:pt x="63754" y="552450"/>
                </a:lnTo>
                <a:lnTo>
                  <a:pt x="58892" y="544830"/>
                </a:lnTo>
                <a:lnTo>
                  <a:pt x="54205" y="537210"/>
                </a:lnTo>
                <a:lnTo>
                  <a:pt x="49699" y="530860"/>
                </a:lnTo>
                <a:lnTo>
                  <a:pt x="29928" y="492760"/>
                </a:lnTo>
                <a:lnTo>
                  <a:pt x="26542" y="483870"/>
                </a:lnTo>
                <a:lnTo>
                  <a:pt x="23350" y="476250"/>
                </a:lnTo>
                <a:lnTo>
                  <a:pt x="20358" y="468630"/>
                </a:lnTo>
                <a:lnTo>
                  <a:pt x="17564" y="459740"/>
                </a:lnTo>
                <a:lnTo>
                  <a:pt x="14968" y="452120"/>
                </a:lnTo>
                <a:lnTo>
                  <a:pt x="12574" y="443230"/>
                </a:lnTo>
                <a:lnTo>
                  <a:pt x="10385" y="435610"/>
                </a:lnTo>
                <a:lnTo>
                  <a:pt x="8401" y="426720"/>
                </a:lnTo>
                <a:lnTo>
                  <a:pt x="1580" y="384810"/>
                </a:lnTo>
                <a:lnTo>
                  <a:pt x="0" y="359410"/>
                </a:lnTo>
                <a:lnTo>
                  <a:pt x="0" y="341630"/>
                </a:lnTo>
                <a:lnTo>
                  <a:pt x="3683" y="298450"/>
                </a:lnTo>
                <a:lnTo>
                  <a:pt x="10385" y="265430"/>
                </a:lnTo>
                <a:lnTo>
                  <a:pt x="12574" y="256540"/>
                </a:lnTo>
                <a:lnTo>
                  <a:pt x="14968" y="248920"/>
                </a:lnTo>
                <a:lnTo>
                  <a:pt x="17564" y="240030"/>
                </a:lnTo>
                <a:lnTo>
                  <a:pt x="20358" y="232410"/>
                </a:lnTo>
                <a:lnTo>
                  <a:pt x="23350" y="224790"/>
                </a:lnTo>
                <a:lnTo>
                  <a:pt x="26542" y="215900"/>
                </a:lnTo>
                <a:lnTo>
                  <a:pt x="29928" y="208280"/>
                </a:lnTo>
                <a:lnTo>
                  <a:pt x="49699" y="170180"/>
                </a:lnTo>
                <a:lnTo>
                  <a:pt x="58892" y="156210"/>
                </a:lnTo>
                <a:lnTo>
                  <a:pt x="63754" y="148590"/>
                </a:lnTo>
                <a:lnTo>
                  <a:pt x="68785" y="142240"/>
                </a:lnTo>
                <a:lnTo>
                  <a:pt x="73986" y="134620"/>
                </a:lnTo>
                <a:lnTo>
                  <a:pt x="79356" y="128270"/>
                </a:lnTo>
                <a:lnTo>
                  <a:pt x="108578" y="96520"/>
                </a:lnTo>
                <a:lnTo>
                  <a:pt x="114871" y="91440"/>
                </a:lnTo>
                <a:lnTo>
                  <a:pt x="121306" y="85090"/>
                </a:lnTo>
                <a:lnTo>
                  <a:pt x="127882" y="80010"/>
                </a:lnTo>
                <a:lnTo>
                  <a:pt x="134592" y="74930"/>
                </a:lnTo>
                <a:lnTo>
                  <a:pt x="141427" y="68580"/>
                </a:lnTo>
                <a:lnTo>
                  <a:pt x="148389" y="63500"/>
                </a:lnTo>
                <a:lnTo>
                  <a:pt x="155476" y="59690"/>
                </a:lnTo>
                <a:lnTo>
                  <a:pt x="162680" y="54610"/>
                </a:lnTo>
                <a:lnTo>
                  <a:pt x="208099" y="30480"/>
                </a:lnTo>
                <a:lnTo>
                  <a:pt x="223978" y="24130"/>
                </a:lnTo>
                <a:lnTo>
                  <a:pt x="232029" y="20320"/>
                </a:lnTo>
                <a:lnTo>
                  <a:pt x="264904" y="10160"/>
                </a:lnTo>
                <a:lnTo>
                  <a:pt x="281669" y="7620"/>
                </a:lnTo>
                <a:lnTo>
                  <a:pt x="290118" y="5080"/>
                </a:lnTo>
                <a:lnTo>
                  <a:pt x="307109" y="2540"/>
                </a:lnTo>
                <a:close/>
              </a:path>
              <a:path extrusionOk="0" h="699769" w="700405">
                <a:moveTo>
                  <a:pt x="324214" y="1270"/>
                </a:moveTo>
                <a:lnTo>
                  <a:pt x="375714" y="1270"/>
                </a:lnTo>
                <a:lnTo>
                  <a:pt x="384277" y="2540"/>
                </a:lnTo>
                <a:lnTo>
                  <a:pt x="315651" y="2540"/>
                </a:lnTo>
                <a:lnTo>
                  <a:pt x="324214" y="1270"/>
                </a:lnTo>
                <a:close/>
              </a:path>
              <a:path extrusionOk="0" h="699769" w="700405">
                <a:moveTo>
                  <a:pt x="341370" y="0"/>
                </a:moveTo>
                <a:lnTo>
                  <a:pt x="358558" y="0"/>
                </a:lnTo>
                <a:lnTo>
                  <a:pt x="367141" y="1270"/>
                </a:lnTo>
                <a:lnTo>
                  <a:pt x="332787" y="1270"/>
                </a:lnTo>
                <a:lnTo>
                  <a:pt x="34137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2"/>
          <p:cNvSpPr/>
          <p:nvPr/>
        </p:nvSpPr>
        <p:spPr>
          <a:xfrm>
            <a:off x="14217691" y="4816754"/>
            <a:ext cx="2957194" cy="2791459"/>
          </a:xfrm>
          <a:custGeom>
            <a:rect b="b" l="l" r="r" t="t"/>
            <a:pathLst>
              <a:path extrusionOk="0" h="2791459" w="2957194">
                <a:moveTo>
                  <a:pt x="2900127" y="2677322"/>
                </a:moveTo>
                <a:lnTo>
                  <a:pt x="2922001" y="2681800"/>
                </a:lnTo>
                <a:lnTo>
                  <a:pt x="2939977" y="2693968"/>
                </a:lnTo>
                <a:lnTo>
                  <a:pt x="2952155" y="2711930"/>
                </a:lnTo>
                <a:lnTo>
                  <a:pt x="2956636" y="2733787"/>
                </a:lnTo>
                <a:lnTo>
                  <a:pt x="2952155" y="2755644"/>
                </a:lnTo>
                <a:lnTo>
                  <a:pt x="2939977" y="2773606"/>
                </a:lnTo>
                <a:lnTo>
                  <a:pt x="2922001" y="2785775"/>
                </a:lnTo>
                <a:lnTo>
                  <a:pt x="2900127" y="2790253"/>
                </a:lnTo>
                <a:lnTo>
                  <a:pt x="2877803" y="2785775"/>
                </a:lnTo>
                <a:lnTo>
                  <a:pt x="2859877" y="2773606"/>
                </a:lnTo>
                <a:lnTo>
                  <a:pt x="2847948" y="2755644"/>
                </a:lnTo>
                <a:lnTo>
                  <a:pt x="2843617" y="2733787"/>
                </a:lnTo>
                <a:lnTo>
                  <a:pt x="2848098" y="2711930"/>
                </a:lnTo>
                <a:lnTo>
                  <a:pt x="2860276" y="2693968"/>
                </a:lnTo>
                <a:lnTo>
                  <a:pt x="2878252" y="2681800"/>
                </a:lnTo>
                <a:lnTo>
                  <a:pt x="2900127" y="2677322"/>
                </a:lnTo>
                <a:close/>
              </a:path>
              <a:path extrusionOk="0" h="2791459" w="2957194">
                <a:moveTo>
                  <a:pt x="2188956" y="2678387"/>
                </a:moveTo>
                <a:lnTo>
                  <a:pt x="2210830" y="2682865"/>
                </a:lnTo>
                <a:lnTo>
                  <a:pt x="2228806" y="2695034"/>
                </a:lnTo>
                <a:lnTo>
                  <a:pt x="2240984" y="2712995"/>
                </a:lnTo>
                <a:lnTo>
                  <a:pt x="2245466" y="2734853"/>
                </a:lnTo>
                <a:lnTo>
                  <a:pt x="2240984" y="2756710"/>
                </a:lnTo>
                <a:lnTo>
                  <a:pt x="2228806" y="2774671"/>
                </a:lnTo>
                <a:lnTo>
                  <a:pt x="2210830" y="2786840"/>
                </a:lnTo>
                <a:lnTo>
                  <a:pt x="2188956" y="2791318"/>
                </a:lnTo>
                <a:lnTo>
                  <a:pt x="2167081" y="2786840"/>
                </a:lnTo>
                <a:lnTo>
                  <a:pt x="2149106" y="2774671"/>
                </a:lnTo>
                <a:lnTo>
                  <a:pt x="2136927" y="2756710"/>
                </a:lnTo>
                <a:lnTo>
                  <a:pt x="2132446" y="2734853"/>
                </a:lnTo>
                <a:lnTo>
                  <a:pt x="2136927" y="2712995"/>
                </a:lnTo>
                <a:lnTo>
                  <a:pt x="2149106" y="2695034"/>
                </a:lnTo>
                <a:lnTo>
                  <a:pt x="2167081" y="2682865"/>
                </a:lnTo>
                <a:lnTo>
                  <a:pt x="2188956" y="2678387"/>
                </a:lnTo>
                <a:close/>
              </a:path>
              <a:path extrusionOk="0" h="2791459" w="2957194">
                <a:moveTo>
                  <a:pt x="1478851" y="2678387"/>
                </a:moveTo>
                <a:lnTo>
                  <a:pt x="1500725" y="2682865"/>
                </a:lnTo>
                <a:lnTo>
                  <a:pt x="1518701" y="2695034"/>
                </a:lnTo>
                <a:lnTo>
                  <a:pt x="1530879" y="2712995"/>
                </a:lnTo>
                <a:lnTo>
                  <a:pt x="1535361" y="2734853"/>
                </a:lnTo>
                <a:lnTo>
                  <a:pt x="1530879" y="2756710"/>
                </a:lnTo>
                <a:lnTo>
                  <a:pt x="1518701" y="2774671"/>
                </a:lnTo>
                <a:lnTo>
                  <a:pt x="1500725" y="2786840"/>
                </a:lnTo>
                <a:lnTo>
                  <a:pt x="1478851" y="2791318"/>
                </a:lnTo>
                <a:lnTo>
                  <a:pt x="1456527" y="2786840"/>
                </a:lnTo>
                <a:lnTo>
                  <a:pt x="1438601" y="2774671"/>
                </a:lnTo>
                <a:lnTo>
                  <a:pt x="1426673" y="2756710"/>
                </a:lnTo>
                <a:lnTo>
                  <a:pt x="1422341" y="2734853"/>
                </a:lnTo>
                <a:lnTo>
                  <a:pt x="1426822" y="2712995"/>
                </a:lnTo>
                <a:lnTo>
                  <a:pt x="1439001" y="2695034"/>
                </a:lnTo>
                <a:lnTo>
                  <a:pt x="1456977" y="2682865"/>
                </a:lnTo>
                <a:lnTo>
                  <a:pt x="1478851" y="2678387"/>
                </a:lnTo>
                <a:close/>
              </a:path>
              <a:path extrusionOk="0" h="2791459" w="2957194">
                <a:moveTo>
                  <a:pt x="767680" y="2678387"/>
                </a:moveTo>
                <a:lnTo>
                  <a:pt x="789554" y="2682865"/>
                </a:lnTo>
                <a:lnTo>
                  <a:pt x="807530" y="2695034"/>
                </a:lnTo>
                <a:lnTo>
                  <a:pt x="819708" y="2712995"/>
                </a:lnTo>
                <a:lnTo>
                  <a:pt x="824190" y="2734853"/>
                </a:lnTo>
                <a:lnTo>
                  <a:pt x="819708" y="2756710"/>
                </a:lnTo>
                <a:lnTo>
                  <a:pt x="807530" y="2774671"/>
                </a:lnTo>
                <a:lnTo>
                  <a:pt x="789554" y="2786840"/>
                </a:lnTo>
                <a:lnTo>
                  <a:pt x="767680" y="2791318"/>
                </a:lnTo>
                <a:lnTo>
                  <a:pt x="745806" y="2786840"/>
                </a:lnTo>
                <a:lnTo>
                  <a:pt x="727830" y="2774671"/>
                </a:lnTo>
                <a:lnTo>
                  <a:pt x="715652" y="2756710"/>
                </a:lnTo>
                <a:lnTo>
                  <a:pt x="711170" y="2734853"/>
                </a:lnTo>
                <a:lnTo>
                  <a:pt x="715652" y="2712995"/>
                </a:lnTo>
                <a:lnTo>
                  <a:pt x="727830" y="2695034"/>
                </a:lnTo>
                <a:lnTo>
                  <a:pt x="745806" y="2682865"/>
                </a:lnTo>
                <a:lnTo>
                  <a:pt x="767680" y="2678387"/>
                </a:lnTo>
                <a:close/>
              </a:path>
              <a:path extrusionOk="0" h="2791459" w="2957194">
                <a:moveTo>
                  <a:pt x="57575" y="2677322"/>
                </a:moveTo>
                <a:lnTo>
                  <a:pt x="79449" y="2681800"/>
                </a:lnTo>
                <a:lnTo>
                  <a:pt x="97425" y="2693968"/>
                </a:lnTo>
                <a:lnTo>
                  <a:pt x="109604" y="2711930"/>
                </a:lnTo>
                <a:lnTo>
                  <a:pt x="114085" y="2733787"/>
                </a:lnTo>
                <a:lnTo>
                  <a:pt x="109604" y="2755644"/>
                </a:lnTo>
                <a:lnTo>
                  <a:pt x="97425" y="2773606"/>
                </a:lnTo>
                <a:lnTo>
                  <a:pt x="79449" y="2785775"/>
                </a:lnTo>
                <a:lnTo>
                  <a:pt x="57575" y="2790253"/>
                </a:lnTo>
                <a:lnTo>
                  <a:pt x="35701" y="2785775"/>
                </a:lnTo>
                <a:lnTo>
                  <a:pt x="17725" y="2773606"/>
                </a:lnTo>
                <a:lnTo>
                  <a:pt x="5547" y="2755644"/>
                </a:lnTo>
                <a:lnTo>
                  <a:pt x="1066" y="2733787"/>
                </a:lnTo>
                <a:lnTo>
                  <a:pt x="5547" y="2711930"/>
                </a:lnTo>
                <a:lnTo>
                  <a:pt x="17725" y="2693968"/>
                </a:lnTo>
                <a:lnTo>
                  <a:pt x="35701" y="2681800"/>
                </a:lnTo>
                <a:lnTo>
                  <a:pt x="57575" y="2677322"/>
                </a:lnTo>
                <a:close/>
              </a:path>
              <a:path extrusionOk="0" h="2791459" w="2957194">
                <a:moveTo>
                  <a:pt x="2900127" y="2136104"/>
                </a:moveTo>
                <a:close/>
              </a:path>
              <a:path extrusionOk="0" h="2791459" w="2957194">
                <a:moveTo>
                  <a:pt x="2900127" y="2023173"/>
                </a:moveTo>
                <a:lnTo>
                  <a:pt x="2922001" y="2027651"/>
                </a:lnTo>
                <a:lnTo>
                  <a:pt x="2939977" y="2039819"/>
                </a:lnTo>
                <a:lnTo>
                  <a:pt x="2952155" y="2057781"/>
                </a:lnTo>
                <a:lnTo>
                  <a:pt x="2956637" y="2079638"/>
                </a:lnTo>
                <a:lnTo>
                  <a:pt x="2952155" y="2101496"/>
                </a:lnTo>
                <a:lnTo>
                  <a:pt x="2939977" y="2119457"/>
                </a:lnTo>
                <a:lnTo>
                  <a:pt x="2922001" y="2131626"/>
                </a:lnTo>
                <a:lnTo>
                  <a:pt x="2900127" y="2136104"/>
                </a:lnTo>
                <a:lnTo>
                  <a:pt x="2877653" y="2131626"/>
                </a:lnTo>
                <a:lnTo>
                  <a:pt x="2859477" y="2119457"/>
                </a:lnTo>
                <a:lnTo>
                  <a:pt x="2847499" y="2101496"/>
                </a:lnTo>
                <a:lnTo>
                  <a:pt x="2843617" y="2079638"/>
                </a:lnTo>
                <a:lnTo>
                  <a:pt x="2848098" y="2057781"/>
                </a:lnTo>
                <a:lnTo>
                  <a:pt x="2860277" y="2039819"/>
                </a:lnTo>
                <a:lnTo>
                  <a:pt x="2878253" y="2027651"/>
                </a:lnTo>
                <a:lnTo>
                  <a:pt x="2900127" y="2023173"/>
                </a:lnTo>
                <a:close/>
              </a:path>
              <a:path extrusionOk="0" h="2791459" w="2957194">
                <a:moveTo>
                  <a:pt x="2188956" y="2023173"/>
                </a:moveTo>
                <a:lnTo>
                  <a:pt x="2210830" y="2027651"/>
                </a:lnTo>
                <a:lnTo>
                  <a:pt x="2228806" y="2039819"/>
                </a:lnTo>
                <a:lnTo>
                  <a:pt x="2240984" y="2057781"/>
                </a:lnTo>
                <a:lnTo>
                  <a:pt x="2245466" y="2079638"/>
                </a:lnTo>
                <a:lnTo>
                  <a:pt x="2240984" y="2101496"/>
                </a:lnTo>
                <a:lnTo>
                  <a:pt x="2228806" y="2119457"/>
                </a:lnTo>
                <a:lnTo>
                  <a:pt x="2210830" y="2131626"/>
                </a:lnTo>
                <a:lnTo>
                  <a:pt x="2188956" y="2136104"/>
                </a:lnTo>
                <a:lnTo>
                  <a:pt x="2167082" y="2131626"/>
                </a:lnTo>
                <a:lnTo>
                  <a:pt x="2149106" y="2119457"/>
                </a:lnTo>
                <a:lnTo>
                  <a:pt x="2136927" y="2101496"/>
                </a:lnTo>
                <a:lnTo>
                  <a:pt x="2132446" y="2079638"/>
                </a:lnTo>
                <a:lnTo>
                  <a:pt x="2136927" y="2057781"/>
                </a:lnTo>
                <a:lnTo>
                  <a:pt x="2149106" y="2039819"/>
                </a:lnTo>
                <a:lnTo>
                  <a:pt x="2167082" y="2027651"/>
                </a:lnTo>
                <a:lnTo>
                  <a:pt x="2188956" y="2023173"/>
                </a:lnTo>
                <a:close/>
              </a:path>
              <a:path extrusionOk="0" h="2791459" w="2957194">
                <a:moveTo>
                  <a:pt x="1478851" y="2023173"/>
                </a:moveTo>
                <a:lnTo>
                  <a:pt x="1500725" y="2027651"/>
                </a:lnTo>
                <a:lnTo>
                  <a:pt x="1518701" y="2039819"/>
                </a:lnTo>
                <a:lnTo>
                  <a:pt x="1530880" y="2057781"/>
                </a:lnTo>
                <a:lnTo>
                  <a:pt x="1535361" y="2079638"/>
                </a:lnTo>
                <a:lnTo>
                  <a:pt x="1530880" y="2101496"/>
                </a:lnTo>
                <a:lnTo>
                  <a:pt x="1518701" y="2119457"/>
                </a:lnTo>
                <a:lnTo>
                  <a:pt x="1500725" y="2131626"/>
                </a:lnTo>
                <a:lnTo>
                  <a:pt x="1478851" y="2136104"/>
                </a:lnTo>
                <a:lnTo>
                  <a:pt x="1456377" y="2131626"/>
                </a:lnTo>
                <a:lnTo>
                  <a:pt x="1438201" y="2119457"/>
                </a:lnTo>
                <a:lnTo>
                  <a:pt x="1426223" y="2101496"/>
                </a:lnTo>
                <a:lnTo>
                  <a:pt x="1422341" y="2079638"/>
                </a:lnTo>
                <a:lnTo>
                  <a:pt x="1426823" y="2057781"/>
                </a:lnTo>
                <a:lnTo>
                  <a:pt x="1439001" y="2039819"/>
                </a:lnTo>
                <a:lnTo>
                  <a:pt x="1456977" y="2027651"/>
                </a:lnTo>
                <a:lnTo>
                  <a:pt x="1478851" y="2023173"/>
                </a:lnTo>
                <a:close/>
              </a:path>
              <a:path extrusionOk="0" h="2791459" w="2957194">
                <a:moveTo>
                  <a:pt x="767680" y="2023173"/>
                </a:moveTo>
                <a:lnTo>
                  <a:pt x="789555" y="2027651"/>
                </a:lnTo>
                <a:lnTo>
                  <a:pt x="807530" y="2039819"/>
                </a:lnTo>
                <a:lnTo>
                  <a:pt x="819709" y="2057781"/>
                </a:lnTo>
                <a:lnTo>
                  <a:pt x="824190" y="2079638"/>
                </a:lnTo>
                <a:lnTo>
                  <a:pt x="819709" y="2101496"/>
                </a:lnTo>
                <a:lnTo>
                  <a:pt x="807530" y="2119457"/>
                </a:lnTo>
                <a:lnTo>
                  <a:pt x="789554" y="2131626"/>
                </a:lnTo>
                <a:lnTo>
                  <a:pt x="767680" y="2136104"/>
                </a:lnTo>
                <a:lnTo>
                  <a:pt x="745356" y="2131626"/>
                </a:lnTo>
                <a:lnTo>
                  <a:pt x="727430" y="2119457"/>
                </a:lnTo>
                <a:lnTo>
                  <a:pt x="715502" y="2101496"/>
                </a:lnTo>
                <a:lnTo>
                  <a:pt x="711170" y="2079638"/>
                </a:lnTo>
                <a:lnTo>
                  <a:pt x="715652" y="2057781"/>
                </a:lnTo>
                <a:lnTo>
                  <a:pt x="727830" y="2039819"/>
                </a:lnTo>
                <a:lnTo>
                  <a:pt x="745806" y="2027651"/>
                </a:lnTo>
                <a:lnTo>
                  <a:pt x="767680" y="2023173"/>
                </a:lnTo>
                <a:close/>
              </a:path>
              <a:path extrusionOk="0" h="2791459" w="2957194">
                <a:moveTo>
                  <a:pt x="56509" y="2023173"/>
                </a:moveTo>
                <a:lnTo>
                  <a:pt x="78383" y="2027651"/>
                </a:lnTo>
                <a:lnTo>
                  <a:pt x="96359" y="2039819"/>
                </a:lnTo>
                <a:lnTo>
                  <a:pt x="108538" y="2057781"/>
                </a:lnTo>
                <a:lnTo>
                  <a:pt x="113019" y="2079638"/>
                </a:lnTo>
                <a:lnTo>
                  <a:pt x="108538" y="2101496"/>
                </a:lnTo>
                <a:lnTo>
                  <a:pt x="96359" y="2119457"/>
                </a:lnTo>
                <a:lnTo>
                  <a:pt x="78383" y="2131626"/>
                </a:lnTo>
                <a:lnTo>
                  <a:pt x="56509" y="2136104"/>
                </a:lnTo>
                <a:lnTo>
                  <a:pt x="34635" y="2131626"/>
                </a:lnTo>
                <a:lnTo>
                  <a:pt x="16659" y="2119457"/>
                </a:lnTo>
                <a:lnTo>
                  <a:pt x="4481" y="2101496"/>
                </a:lnTo>
                <a:lnTo>
                  <a:pt x="0" y="2079638"/>
                </a:lnTo>
                <a:lnTo>
                  <a:pt x="4481" y="2057781"/>
                </a:lnTo>
                <a:lnTo>
                  <a:pt x="16659" y="2039819"/>
                </a:lnTo>
                <a:lnTo>
                  <a:pt x="34635" y="2027651"/>
                </a:lnTo>
                <a:lnTo>
                  <a:pt x="56509" y="2023173"/>
                </a:lnTo>
                <a:close/>
              </a:path>
              <a:path extrusionOk="0" h="2791459" w="2957194">
                <a:moveTo>
                  <a:pt x="2900127" y="1461713"/>
                </a:moveTo>
                <a:close/>
              </a:path>
              <a:path extrusionOk="0" h="2791459" w="2957194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6" y="1383390"/>
                </a:lnTo>
                <a:lnTo>
                  <a:pt x="2956637" y="1405247"/>
                </a:lnTo>
                <a:lnTo>
                  <a:pt x="2952156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9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extrusionOk="0" h="2791459" w="2957194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5" y="1383390"/>
                </a:lnTo>
                <a:lnTo>
                  <a:pt x="2245466" y="1405247"/>
                </a:lnTo>
                <a:lnTo>
                  <a:pt x="2240985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8" y="1427104"/>
                </a:lnTo>
                <a:lnTo>
                  <a:pt x="2132446" y="1405247"/>
                </a:lnTo>
                <a:lnTo>
                  <a:pt x="2136928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extrusionOk="0" h="2791459" w="2957194">
                <a:moveTo>
                  <a:pt x="1477785" y="1348782"/>
                </a:moveTo>
                <a:lnTo>
                  <a:pt x="1499660" y="1353260"/>
                </a:lnTo>
                <a:lnTo>
                  <a:pt x="1517635" y="1365428"/>
                </a:lnTo>
                <a:lnTo>
                  <a:pt x="1529814" y="1383390"/>
                </a:lnTo>
                <a:lnTo>
                  <a:pt x="1534295" y="1405247"/>
                </a:lnTo>
                <a:lnTo>
                  <a:pt x="1529814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7" y="1427104"/>
                </a:lnTo>
                <a:lnTo>
                  <a:pt x="1421275" y="1405247"/>
                </a:lnTo>
                <a:lnTo>
                  <a:pt x="1425757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extrusionOk="0" h="2791459" w="2957194">
                <a:moveTo>
                  <a:pt x="767680" y="1348782"/>
                </a:moveTo>
                <a:lnTo>
                  <a:pt x="789555" y="1353260"/>
                </a:lnTo>
                <a:lnTo>
                  <a:pt x="807531" y="1365428"/>
                </a:lnTo>
                <a:lnTo>
                  <a:pt x="819709" y="1383390"/>
                </a:lnTo>
                <a:lnTo>
                  <a:pt x="824190" y="1405247"/>
                </a:lnTo>
                <a:lnTo>
                  <a:pt x="819709" y="1427104"/>
                </a:lnTo>
                <a:lnTo>
                  <a:pt x="807530" y="1445066"/>
                </a:lnTo>
                <a:lnTo>
                  <a:pt x="789555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1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extrusionOk="0" h="2791459" w="2957194">
                <a:moveTo>
                  <a:pt x="56510" y="1348782"/>
                </a:moveTo>
                <a:lnTo>
                  <a:pt x="78384" y="1353260"/>
                </a:lnTo>
                <a:lnTo>
                  <a:pt x="96360" y="1365428"/>
                </a:lnTo>
                <a:lnTo>
                  <a:pt x="108538" y="1383390"/>
                </a:lnTo>
                <a:lnTo>
                  <a:pt x="113019" y="1405247"/>
                </a:lnTo>
                <a:lnTo>
                  <a:pt x="108538" y="1427104"/>
                </a:lnTo>
                <a:lnTo>
                  <a:pt x="96360" y="1445066"/>
                </a:lnTo>
                <a:lnTo>
                  <a:pt x="78384" y="1457235"/>
                </a:lnTo>
                <a:lnTo>
                  <a:pt x="56510" y="1461713"/>
                </a:lnTo>
                <a:lnTo>
                  <a:pt x="34635" y="1457235"/>
                </a:lnTo>
                <a:lnTo>
                  <a:pt x="16660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60" y="1365428"/>
                </a:lnTo>
                <a:lnTo>
                  <a:pt x="34635" y="1353260"/>
                </a:lnTo>
                <a:lnTo>
                  <a:pt x="56510" y="1348782"/>
                </a:lnTo>
                <a:close/>
              </a:path>
              <a:path extrusionOk="0" h="2791459" w="2957194">
                <a:moveTo>
                  <a:pt x="2899061" y="806499"/>
                </a:moveTo>
                <a:close/>
              </a:path>
              <a:path extrusionOk="0" h="2791459" w="2957194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90" y="728176"/>
                </a:lnTo>
                <a:lnTo>
                  <a:pt x="2955571" y="750033"/>
                </a:lnTo>
                <a:lnTo>
                  <a:pt x="2951090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3" y="771890"/>
                </a:lnTo>
                <a:lnTo>
                  <a:pt x="2842551" y="750033"/>
                </a:lnTo>
                <a:lnTo>
                  <a:pt x="2847033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extrusionOk="0" h="2791459" w="2957194">
                <a:moveTo>
                  <a:pt x="2188956" y="693567"/>
                </a:moveTo>
                <a:lnTo>
                  <a:pt x="2210831" y="698045"/>
                </a:lnTo>
                <a:lnTo>
                  <a:pt x="2228807" y="710214"/>
                </a:lnTo>
                <a:lnTo>
                  <a:pt x="2240985" y="728176"/>
                </a:lnTo>
                <a:lnTo>
                  <a:pt x="2245466" y="750033"/>
                </a:lnTo>
                <a:lnTo>
                  <a:pt x="2240985" y="771890"/>
                </a:lnTo>
                <a:lnTo>
                  <a:pt x="2228807" y="789852"/>
                </a:lnTo>
                <a:lnTo>
                  <a:pt x="2210831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7" y="789852"/>
                </a:lnTo>
                <a:lnTo>
                  <a:pt x="2136778" y="771890"/>
                </a:lnTo>
                <a:lnTo>
                  <a:pt x="2132447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extrusionOk="0" h="2791459" w="2957194">
                <a:moveTo>
                  <a:pt x="1477786" y="693567"/>
                </a:moveTo>
                <a:lnTo>
                  <a:pt x="1499660" y="698045"/>
                </a:lnTo>
                <a:lnTo>
                  <a:pt x="1517636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6" y="789852"/>
                </a:lnTo>
                <a:lnTo>
                  <a:pt x="1499660" y="802021"/>
                </a:lnTo>
                <a:lnTo>
                  <a:pt x="1477786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6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6" y="693567"/>
                </a:lnTo>
                <a:close/>
              </a:path>
              <a:path extrusionOk="0" h="2791459" w="2957194">
                <a:moveTo>
                  <a:pt x="767681" y="693567"/>
                </a:moveTo>
                <a:lnTo>
                  <a:pt x="789555" y="698045"/>
                </a:lnTo>
                <a:lnTo>
                  <a:pt x="807531" y="710214"/>
                </a:lnTo>
                <a:lnTo>
                  <a:pt x="819709" y="728176"/>
                </a:lnTo>
                <a:lnTo>
                  <a:pt x="824191" y="750033"/>
                </a:lnTo>
                <a:lnTo>
                  <a:pt x="819709" y="771890"/>
                </a:lnTo>
                <a:lnTo>
                  <a:pt x="807531" y="789852"/>
                </a:lnTo>
                <a:lnTo>
                  <a:pt x="789555" y="802021"/>
                </a:lnTo>
                <a:lnTo>
                  <a:pt x="767681" y="806499"/>
                </a:lnTo>
                <a:lnTo>
                  <a:pt x="745207" y="802021"/>
                </a:lnTo>
                <a:lnTo>
                  <a:pt x="727031" y="789852"/>
                </a:lnTo>
                <a:lnTo>
                  <a:pt x="715053" y="771890"/>
                </a:lnTo>
                <a:lnTo>
                  <a:pt x="711171" y="750033"/>
                </a:lnTo>
                <a:lnTo>
                  <a:pt x="715652" y="728176"/>
                </a:lnTo>
                <a:lnTo>
                  <a:pt x="727831" y="710214"/>
                </a:lnTo>
                <a:lnTo>
                  <a:pt x="745806" y="698045"/>
                </a:lnTo>
                <a:lnTo>
                  <a:pt x="767681" y="693567"/>
                </a:lnTo>
                <a:close/>
              </a:path>
              <a:path extrusionOk="0" h="2791459" w="2957194">
                <a:moveTo>
                  <a:pt x="56510" y="693567"/>
                </a:moveTo>
                <a:lnTo>
                  <a:pt x="78384" y="698045"/>
                </a:lnTo>
                <a:lnTo>
                  <a:pt x="96360" y="710214"/>
                </a:lnTo>
                <a:lnTo>
                  <a:pt x="108538" y="728176"/>
                </a:lnTo>
                <a:lnTo>
                  <a:pt x="113019" y="750033"/>
                </a:lnTo>
                <a:lnTo>
                  <a:pt x="108538" y="771890"/>
                </a:lnTo>
                <a:lnTo>
                  <a:pt x="96360" y="789852"/>
                </a:lnTo>
                <a:lnTo>
                  <a:pt x="78384" y="802021"/>
                </a:lnTo>
                <a:lnTo>
                  <a:pt x="56510" y="806499"/>
                </a:lnTo>
                <a:lnTo>
                  <a:pt x="34635" y="802021"/>
                </a:lnTo>
                <a:lnTo>
                  <a:pt x="16660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60" y="710214"/>
                </a:lnTo>
                <a:lnTo>
                  <a:pt x="34635" y="698045"/>
                </a:lnTo>
                <a:lnTo>
                  <a:pt x="56510" y="693567"/>
                </a:lnTo>
                <a:close/>
              </a:path>
              <a:path extrusionOk="0" h="2791459" w="2957194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90" y="34608"/>
                </a:lnTo>
                <a:lnTo>
                  <a:pt x="2955571" y="56465"/>
                </a:lnTo>
                <a:lnTo>
                  <a:pt x="2951090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1" y="112931"/>
                </a:lnTo>
                <a:lnTo>
                  <a:pt x="2877187" y="108453"/>
                </a:lnTo>
                <a:lnTo>
                  <a:pt x="2859211" y="96284"/>
                </a:lnTo>
                <a:lnTo>
                  <a:pt x="2847033" y="78322"/>
                </a:lnTo>
                <a:lnTo>
                  <a:pt x="2842551" y="56465"/>
                </a:lnTo>
                <a:lnTo>
                  <a:pt x="2847033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extrusionOk="0" h="2791459" w="2957194">
                <a:moveTo>
                  <a:pt x="2188956" y="0"/>
                </a:moveTo>
                <a:lnTo>
                  <a:pt x="2210831" y="4477"/>
                </a:lnTo>
                <a:lnTo>
                  <a:pt x="2228807" y="16646"/>
                </a:lnTo>
                <a:lnTo>
                  <a:pt x="2240985" y="34608"/>
                </a:lnTo>
                <a:lnTo>
                  <a:pt x="2245466" y="56465"/>
                </a:lnTo>
                <a:lnTo>
                  <a:pt x="2240985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7" y="96284"/>
                </a:lnTo>
                <a:lnTo>
                  <a:pt x="2136328" y="78322"/>
                </a:lnTo>
                <a:lnTo>
                  <a:pt x="2132447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extrusionOk="0" h="2791459" w="2957194">
                <a:moveTo>
                  <a:pt x="1477786" y="0"/>
                </a:moveTo>
                <a:lnTo>
                  <a:pt x="1499660" y="4477"/>
                </a:lnTo>
                <a:lnTo>
                  <a:pt x="1517636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6" y="96284"/>
                </a:lnTo>
                <a:lnTo>
                  <a:pt x="1499659" y="108453"/>
                </a:lnTo>
                <a:lnTo>
                  <a:pt x="1477786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6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6" y="0"/>
                </a:lnTo>
                <a:close/>
              </a:path>
              <a:path extrusionOk="0" h="2791459" w="2957194">
                <a:moveTo>
                  <a:pt x="767681" y="0"/>
                </a:moveTo>
                <a:lnTo>
                  <a:pt x="789555" y="4477"/>
                </a:lnTo>
                <a:lnTo>
                  <a:pt x="807531" y="16646"/>
                </a:lnTo>
                <a:lnTo>
                  <a:pt x="819709" y="34608"/>
                </a:lnTo>
                <a:lnTo>
                  <a:pt x="824191" y="56465"/>
                </a:lnTo>
                <a:lnTo>
                  <a:pt x="819709" y="78322"/>
                </a:lnTo>
                <a:lnTo>
                  <a:pt x="807531" y="96284"/>
                </a:lnTo>
                <a:lnTo>
                  <a:pt x="789555" y="108453"/>
                </a:lnTo>
                <a:lnTo>
                  <a:pt x="767681" y="112931"/>
                </a:lnTo>
                <a:lnTo>
                  <a:pt x="745207" y="108453"/>
                </a:lnTo>
                <a:lnTo>
                  <a:pt x="727031" y="96284"/>
                </a:lnTo>
                <a:lnTo>
                  <a:pt x="715053" y="78322"/>
                </a:lnTo>
                <a:lnTo>
                  <a:pt x="711171" y="56465"/>
                </a:lnTo>
                <a:lnTo>
                  <a:pt x="715652" y="34608"/>
                </a:lnTo>
                <a:lnTo>
                  <a:pt x="727831" y="16646"/>
                </a:lnTo>
                <a:lnTo>
                  <a:pt x="745806" y="4477"/>
                </a:lnTo>
                <a:lnTo>
                  <a:pt x="767681" y="0"/>
                </a:lnTo>
                <a:close/>
              </a:path>
              <a:path extrusionOk="0" h="2791459" w="2957194">
                <a:moveTo>
                  <a:pt x="56510" y="0"/>
                </a:moveTo>
                <a:lnTo>
                  <a:pt x="78384" y="4477"/>
                </a:lnTo>
                <a:lnTo>
                  <a:pt x="96360" y="16646"/>
                </a:lnTo>
                <a:lnTo>
                  <a:pt x="108538" y="34608"/>
                </a:lnTo>
                <a:lnTo>
                  <a:pt x="113019" y="56465"/>
                </a:lnTo>
                <a:lnTo>
                  <a:pt x="108538" y="78322"/>
                </a:lnTo>
                <a:lnTo>
                  <a:pt x="96360" y="96284"/>
                </a:lnTo>
                <a:lnTo>
                  <a:pt x="78383" y="108453"/>
                </a:lnTo>
                <a:lnTo>
                  <a:pt x="56510" y="112931"/>
                </a:lnTo>
                <a:lnTo>
                  <a:pt x="34635" y="108453"/>
                </a:lnTo>
                <a:lnTo>
                  <a:pt x="16660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60" y="16646"/>
                </a:lnTo>
                <a:lnTo>
                  <a:pt x="34635" y="4477"/>
                </a:lnTo>
                <a:lnTo>
                  <a:pt x="5651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2"/>
          <p:cNvSpPr/>
          <p:nvPr/>
        </p:nvSpPr>
        <p:spPr>
          <a:xfrm>
            <a:off x="14765053" y="6910113"/>
            <a:ext cx="1895475" cy="3376295"/>
          </a:xfrm>
          <a:custGeom>
            <a:rect b="b" l="l" r="r" t="t"/>
            <a:pathLst>
              <a:path extrusionOk="0" h="3376295" w="1895475">
                <a:moveTo>
                  <a:pt x="1895474" y="3376035"/>
                </a:moveTo>
                <a:lnTo>
                  <a:pt x="0" y="3376035"/>
                </a:lnTo>
                <a:lnTo>
                  <a:pt x="0" y="0"/>
                </a:lnTo>
                <a:lnTo>
                  <a:pt x="47073" y="434"/>
                </a:lnTo>
                <a:lnTo>
                  <a:pt x="93918" y="1737"/>
                </a:lnTo>
                <a:lnTo>
                  <a:pt x="140516" y="3909"/>
                </a:lnTo>
                <a:lnTo>
                  <a:pt x="186854" y="6949"/>
                </a:lnTo>
                <a:lnTo>
                  <a:pt x="232915" y="10857"/>
                </a:lnTo>
                <a:lnTo>
                  <a:pt x="278682" y="15632"/>
                </a:lnTo>
                <a:lnTo>
                  <a:pt x="324142" y="21274"/>
                </a:lnTo>
                <a:lnTo>
                  <a:pt x="369277" y="27782"/>
                </a:lnTo>
                <a:lnTo>
                  <a:pt x="414073" y="35157"/>
                </a:lnTo>
                <a:lnTo>
                  <a:pt x="458512" y="43398"/>
                </a:lnTo>
                <a:lnTo>
                  <a:pt x="502581" y="52505"/>
                </a:lnTo>
                <a:lnTo>
                  <a:pt x="546262" y="62477"/>
                </a:lnTo>
                <a:lnTo>
                  <a:pt x="589540" y="73314"/>
                </a:lnTo>
                <a:lnTo>
                  <a:pt x="632399" y="85016"/>
                </a:lnTo>
                <a:lnTo>
                  <a:pt x="674824" y="97581"/>
                </a:lnTo>
                <a:lnTo>
                  <a:pt x="716798" y="111011"/>
                </a:lnTo>
                <a:lnTo>
                  <a:pt x="758307" y="125304"/>
                </a:lnTo>
                <a:lnTo>
                  <a:pt x="799334" y="140461"/>
                </a:lnTo>
                <a:lnTo>
                  <a:pt x="839864" y="156480"/>
                </a:lnTo>
                <a:lnTo>
                  <a:pt x="879880" y="173361"/>
                </a:lnTo>
                <a:lnTo>
                  <a:pt x="919367" y="191105"/>
                </a:lnTo>
                <a:lnTo>
                  <a:pt x="958310" y="209711"/>
                </a:lnTo>
                <a:lnTo>
                  <a:pt x="996692" y="229178"/>
                </a:lnTo>
                <a:lnTo>
                  <a:pt x="1034498" y="249506"/>
                </a:lnTo>
                <a:lnTo>
                  <a:pt x="1071711" y="270695"/>
                </a:lnTo>
                <a:lnTo>
                  <a:pt x="1108317" y="292744"/>
                </a:lnTo>
                <a:lnTo>
                  <a:pt x="1144300" y="315653"/>
                </a:lnTo>
                <a:lnTo>
                  <a:pt x="1179643" y="339422"/>
                </a:lnTo>
                <a:lnTo>
                  <a:pt x="1214331" y="364050"/>
                </a:lnTo>
                <a:lnTo>
                  <a:pt x="1248349" y="389538"/>
                </a:lnTo>
                <a:lnTo>
                  <a:pt x="1281680" y="415884"/>
                </a:lnTo>
                <a:lnTo>
                  <a:pt x="1314309" y="443088"/>
                </a:lnTo>
                <a:lnTo>
                  <a:pt x="1346219" y="471150"/>
                </a:lnTo>
                <a:lnTo>
                  <a:pt x="1377396" y="500069"/>
                </a:lnTo>
                <a:lnTo>
                  <a:pt x="1407824" y="529846"/>
                </a:lnTo>
                <a:lnTo>
                  <a:pt x="1437486" y="560480"/>
                </a:lnTo>
                <a:lnTo>
                  <a:pt x="1466367" y="591970"/>
                </a:lnTo>
                <a:lnTo>
                  <a:pt x="1494451" y="624316"/>
                </a:lnTo>
                <a:lnTo>
                  <a:pt x="1521723" y="657519"/>
                </a:lnTo>
                <a:lnTo>
                  <a:pt x="1548166" y="691576"/>
                </a:lnTo>
                <a:lnTo>
                  <a:pt x="1573766" y="726489"/>
                </a:lnTo>
                <a:lnTo>
                  <a:pt x="1598505" y="762257"/>
                </a:lnTo>
                <a:lnTo>
                  <a:pt x="1622370" y="798879"/>
                </a:lnTo>
                <a:lnTo>
                  <a:pt x="1645342" y="836355"/>
                </a:lnTo>
                <a:lnTo>
                  <a:pt x="1667408" y="874684"/>
                </a:lnTo>
                <a:lnTo>
                  <a:pt x="1688551" y="913868"/>
                </a:lnTo>
                <a:lnTo>
                  <a:pt x="1708755" y="953904"/>
                </a:lnTo>
                <a:lnTo>
                  <a:pt x="1728005" y="994792"/>
                </a:lnTo>
                <a:lnTo>
                  <a:pt x="1746285" y="1036534"/>
                </a:lnTo>
                <a:lnTo>
                  <a:pt x="1763579" y="1079127"/>
                </a:lnTo>
                <a:lnTo>
                  <a:pt x="1779872" y="1122571"/>
                </a:lnTo>
                <a:lnTo>
                  <a:pt x="1795147" y="1166867"/>
                </a:lnTo>
                <a:lnTo>
                  <a:pt x="1809389" y="1212014"/>
                </a:lnTo>
                <a:lnTo>
                  <a:pt x="1822582" y="1258011"/>
                </a:lnTo>
                <a:lnTo>
                  <a:pt x="1834711" y="1304859"/>
                </a:lnTo>
                <a:lnTo>
                  <a:pt x="1845759" y="1352556"/>
                </a:lnTo>
                <a:lnTo>
                  <a:pt x="1855711" y="1401103"/>
                </a:lnTo>
                <a:lnTo>
                  <a:pt x="1864552" y="1450499"/>
                </a:lnTo>
                <a:lnTo>
                  <a:pt x="1872264" y="1500744"/>
                </a:lnTo>
                <a:lnTo>
                  <a:pt x="1878834" y="1551838"/>
                </a:lnTo>
                <a:lnTo>
                  <a:pt x="1884244" y="1603779"/>
                </a:lnTo>
                <a:lnTo>
                  <a:pt x="1888480" y="1656568"/>
                </a:lnTo>
                <a:lnTo>
                  <a:pt x="1891524" y="1710205"/>
                </a:lnTo>
                <a:lnTo>
                  <a:pt x="1893363" y="1764689"/>
                </a:lnTo>
                <a:lnTo>
                  <a:pt x="1893979" y="1820019"/>
                </a:lnTo>
                <a:lnTo>
                  <a:pt x="1895474" y="3376035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2"/>
          <p:cNvSpPr txBox="1"/>
          <p:nvPr>
            <p:ph type="title"/>
          </p:nvPr>
        </p:nvSpPr>
        <p:spPr>
          <a:xfrm>
            <a:off x="5873200" y="1029025"/>
            <a:ext cx="75003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600">
                <a:solidFill>
                  <a:srgbClr val="17161B"/>
                </a:solidFill>
                <a:latin typeface="Verdana"/>
                <a:ea typeface="Verdana"/>
                <a:cs typeface="Verdana"/>
                <a:sym typeface="Verdana"/>
              </a:rPr>
              <a:t>Photo </a:t>
            </a:r>
            <a:r>
              <a:rPr b="0" lang="en-US" sz="7600">
                <a:solidFill>
                  <a:srgbClr val="17161B"/>
                </a:solidFill>
                <a:latin typeface="Verdana"/>
                <a:ea typeface="Verdana"/>
                <a:cs typeface="Verdana"/>
                <a:sym typeface="Verdana"/>
              </a:rPr>
              <a:t>Stitching</a:t>
            </a:r>
            <a:endParaRPr sz="7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1875930" y="4732894"/>
            <a:ext cx="104700" cy="10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1875930" y="5284469"/>
            <a:ext cx="104700" cy="104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000" y="3464925"/>
            <a:ext cx="12192000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/>
          <p:nvPr/>
        </p:nvSpPr>
        <p:spPr>
          <a:xfrm>
            <a:off x="0" y="0"/>
            <a:ext cx="8653145" cy="10287000"/>
          </a:xfrm>
          <a:custGeom>
            <a:rect b="b" l="l" r="r" t="t"/>
            <a:pathLst>
              <a:path extrusionOk="0" h="10287000" w="8653145">
                <a:moveTo>
                  <a:pt x="0" y="10286999"/>
                </a:moveTo>
                <a:lnTo>
                  <a:pt x="8652883" y="10286999"/>
                </a:lnTo>
                <a:lnTo>
                  <a:pt x="865288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8652883" y="0"/>
            <a:ext cx="9635490" cy="10287000"/>
          </a:xfrm>
          <a:custGeom>
            <a:rect b="b" l="l" r="r" t="t"/>
            <a:pathLst>
              <a:path extrusionOk="0" h="10287000" w="9635490">
                <a:moveTo>
                  <a:pt x="0" y="0"/>
                </a:moveTo>
                <a:lnTo>
                  <a:pt x="9635116" y="0"/>
                </a:lnTo>
                <a:lnTo>
                  <a:pt x="9635116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6F4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1329814" y="2577310"/>
            <a:ext cx="1173480" cy="1172210"/>
          </a:xfrm>
          <a:custGeom>
            <a:rect b="b" l="l" r="r" t="t"/>
            <a:pathLst>
              <a:path extrusionOk="0" h="1172210" w="1173480">
                <a:moveTo>
                  <a:pt x="615284" y="1172210"/>
                </a:moveTo>
                <a:lnTo>
                  <a:pt x="557727" y="1172210"/>
                </a:lnTo>
                <a:lnTo>
                  <a:pt x="514706" y="1168400"/>
                </a:lnTo>
                <a:lnTo>
                  <a:pt x="457997" y="1158240"/>
                </a:lnTo>
                <a:lnTo>
                  <a:pt x="402525" y="1143000"/>
                </a:lnTo>
                <a:lnTo>
                  <a:pt x="348825" y="1122680"/>
                </a:lnTo>
                <a:lnTo>
                  <a:pt x="310028" y="1103630"/>
                </a:lnTo>
                <a:lnTo>
                  <a:pt x="260660" y="1073150"/>
                </a:lnTo>
                <a:lnTo>
                  <a:pt x="225672" y="1047750"/>
                </a:lnTo>
                <a:lnTo>
                  <a:pt x="192632" y="1019810"/>
                </a:lnTo>
                <a:lnTo>
                  <a:pt x="182089" y="1010920"/>
                </a:lnTo>
                <a:lnTo>
                  <a:pt x="171783" y="1000760"/>
                </a:lnTo>
                <a:lnTo>
                  <a:pt x="161727" y="990600"/>
                </a:lnTo>
                <a:lnTo>
                  <a:pt x="151933" y="979170"/>
                </a:lnTo>
                <a:lnTo>
                  <a:pt x="142401" y="969010"/>
                </a:lnTo>
                <a:lnTo>
                  <a:pt x="115419" y="934720"/>
                </a:lnTo>
                <a:lnTo>
                  <a:pt x="90991" y="899160"/>
                </a:lnTo>
                <a:lnTo>
                  <a:pt x="83442" y="887730"/>
                </a:lnTo>
                <a:lnTo>
                  <a:pt x="62622" y="849630"/>
                </a:lnTo>
                <a:lnTo>
                  <a:pt x="50317" y="822960"/>
                </a:lnTo>
                <a:lnTo>
                  <a:pt x="44645" y="810260"/>
                </a:lnTo>
                <a:lnTo>
                  <a:pt x="29603" y="769620"/>
                </a:lnTo>
                <a:lnTo>
                  <a:pt x="17576" y="728980"/>
                </a:lnTo>
                <a:lnTo>
                  <a:pt x="8633" y="685800"/>
                </a:lnTo>
                <a:lnTo>
                  <a:pt x="2824" y="643890"/>
                </a:lnTo>
                <a:lnTo>
                  <a:pt x="176" y="600710"/>
                </a:lnTo>
                <a:lnTo>
                  <a:pt x="0" y="585470"/>
                </a:lnTo>
                <a:lnTo>
                  <a:pt x="176" y="571500"/>
                </a:lnTo>
                <a:lnTo>
                  <a:pt x="2824" y="528320"/>
                </a:lnTo>
                <a:lnTo>
                  <a:pt x="8633" y="485140"/>
                </a:lnTo>
                <a:lnTo>
                  <a:pt x="17576" y="443230"/>
                </a:lnTo>
                <a:lnTo>
                  <a:pt x="29603" y="401320"/>
                </a:lnTo>
                <a:lnTo>
                  <a:pt x="34284" y="388620"/>
                </a:lnTo>
                <a:lnTo>
                  <a:pt x="39298" y="374650"/>
                </a:lnTo>
                <a:lnTo>
                  <a:pt x="44645" y="361950"/>
                </a:lnTo>
                <a:lnTo>
                  <a:pt x="50317" y="347980"/>
                </a:lnTo>
                <a:lnTo>
                  <a:pt x="56310" y="335280"/>
                </a:lnTo>
                <a:lnTo>
                  <a:pt x="76196" y="297180"/>
                </a:lnTo>
                <a:lnTo>
                  <a:pt x="98844" y="260350"/>
                </a:lnTo>
                <a:lnTo>
                  <a:pt x="106989" y="247650"/>
                </a:lnTo>
                <a:lnTo>
                  <a:pt x="115419" y="236220"/>
                </a:lnTo>
                <a:lnTo>
                  <a:pt x="124133" y="224790"/>
                </a:lnTo>
                <a:lnTo>
                  <a:pt x="133130" y="213360"/>
                </a:lnTo>
                <a:lnTo>
                  <a:pt x="142401" y="203200"/>
                </a:lnTo>
                <a:lnTo>
                  <a:pt x="151933" y="191770"/>
                </a:lnTo>
                <a:lnTo>
                  <a:pt x="182089" y="161290"/>
                </a:lnTo>
                <a:lnTo>
                  <a:pt x="203412" y="142240"/>
                </a:lnTo>
                <a:lnTo>
                  <a:pt x="214430" y="132080"/>
                </a:lnTo>
                <a:lnTo>
                  <a:pt x="225672" y="123190"/>
                </a:lnTo>
                <a:lnTo>
                  <a:pt x="237124" y="114300"/>
                </a:lnTo>
                <a:lnTo>
                  <a:pt x="248787" y="106680"/>
                </a:lnTo>
                <a:lnTo>
                  <a:pt x="260660" y="97790"/>
                </a:lnTo>
                <a:lnTo>
                  <a:pt x="297414" y="74930"/>
                </a:lnTo>
                <a:lnTo>
                  <a:pt x="348825" y="49530"/>
                </a:lnTo>
                <a:lnTo>
                  <a:pt x="362059" y="44450"/>
                </a:lnTo>
                <a:lnTo>
                  <a:pt x="375429" y="38100"/>
                </a:lnTo>
                <a:lnTo>
                  <a:pt x="388917" y="33020"/>
                </a:lnTo>
                <a:lnTo>
                  <a:pt x="402525" y="29210"/>
                </a:lnTo>
                <a:lnTo>
                  <a:pt x="416252" y="24130"/>
                </a:lnTo>
                <a:lnTo>
                  <a:pt x="443996" y="16510"/>
                </a:lnTo>
                <a:lnTo>
                  <a:pt x="457997" y="13970"/>
                </a:lnTo>
                <a:lnTo>
                  <a:pt x="472084" y="10160"/>
                </a:lnTo>
                <a:lnTo>
                  <a:pt x="500447" y="5080"/>
                </a:lnTo>
                <a:lnTo>
                  <a:pt x="557727" y="0"/>
                </a:lnTo>
                <a:lnTo>
                  <a:pt x="615284" y="0"/>
                </a:lnTo>
                <a:lnTo>
                  <a:pt x="672564" y="5080"/>
                </a:lnTo>
                <a:lnTo>
                  <a:pt x="700927" y="10160"/>
                </a:lnTo>
                <a:lnTo>
                  <a:pt x="715014" y="13970"/>
                </a:lnTo>
                <a:lnTo>
                  <a:pt x="729015" y="16510"/>
                </a:lnTo>
                <a:lnTo>
                  <a:pt x="756759" y="24130"/>
                </a:lnTo>
                <a:lnTo>
                  <a:pt x="770485" y="29210"/>
                </a:lnTo>
                <a:lnTo>
                  <a:pt x="784093" y="33020"/>
                </a:lnTo>
                <a:lnTo>
                  <a:pt x="797582" y="38100"/>
                </a:lnTo>
                <a:lnTo>
                  <a:pt x="810951" y="44450"/>
                </a:lnTo>
                <a:lnTo>
                  <a:pt x="824186" y="49530"/>
                </a:lnTo>
                <a:lnTo>
                  <a:pt x="862982" y="68580"/>
                </a:lnTo>
                <a:lnTo>
                  <a:pt x="900281" y="90170"/>
                </a:lnTo>
                <a:lnTo>
                  <a:pt x="924224" y="106680"/>
                </a:lnTo>
                <a:lnTo>
                  <a:pt x="935886" y="114300"/>
                </a:lnTo>
                <a:lnTo>
                  <a:pt x="947339" y="123190"/>
                </a:lnTo>
                <a:lnTo>
                  <a:pt x="958580" y="132080"/>
                </a:lnTo>
                <a:lnTo>
                  <a:pt x="969598" y="142240"/>
                </a:lnTo>
                <a:lnTo>
                  <a:pt x="980379" y="151130"/>
                </a:lnTo>
                <a:lnTo>
                  <a:pt x="1011283" y="181610"/>
                </a:lnTo>
                <a:lnTo>
                  <a:pt x="1030610" y="203200"/>
                </a:lnTo>
                <a:lnTo>
                  <a:pt x="1039880" y="213360"/>
                </a:lnTo>
                <a:lnTo>
                  <a:pt x="1048878" y="224790"/>
                </a:lnTo>
                <a:lnTo>
                  <a:pt x="1057591" y="236220"/>
                </a:lnTo>
                <a:lnTo>
                  <a:pt x="1066021" y="247650"/>
                </a:lnTo>
                <a:lnTo>
                  <a:pt x="1074167" y="260350"/>
                </a:lnTo>
                <a:lnTo>
                  <a:pt x="1082019" y="271780"/>
                </a:lnTo>
                <a:lnTo>
                  <a:pt x="1103757" y="309880"/>
                </a:lnTo>
                <a:lnTo>
                  <a:pt x="1122693" y="347980"/>
                </a:lnTo>
                <a:lnTo>
                  <a:pt x="1128366" y="361950"/>
                </a:lnTo>
                <a:lnTo>
                  <a:pt x="1133713" y="374650"/>
                </a:lnTo>
                <a:lnTo>
                  <a:pt x="1138727" y="388620"/>
                </a:lnTo>
                <a:lnTo>
                  <a:pt x="1143408" y="401320"/>
                </a:lnTo>
                <a:lnTo>
                  <a:pt x="1147756" y="415290"/>
                </a:lnTo>
                <a:lnTo>
                  <a:pt x="1158759" y="457200"/>
                </a:lnTo>
                <a:lnTo>
                  <a:pt x="1166663" y="500380"/>
                </a:lnTo>
                <a:lnTo>
                  <a:pt x="1171422" y="542290"/>
                </a:lnTo>
                <a:lnTo>
                  <a:pt x="1173011" y="585470"/>
                </a:lnTo>
                <a:lnTo>
                  <a:pt x="1172834" y="600710"/>
                </a:lnTo>
                <a:lnTo>
                  <a:pt x="1170187" y="643890"/>
                </a:lnTo>
                <a:lnTo>
                  <a:pt x="1164377" y="685800"/>
                </a:lnTo>
                <a:lnTo>
                  <a:pt x="1155434" y="728980"/>
                </a:lnTo>
                <a:lnTo>
                  <a:pt x="1143408" y="769620"/>
                </a:lnTo>
                <a:lnTo>
                  <a:pt x="1128366" y="810260"/>
                </a:lnTo>
                <a:lnTo>
                  <a:pt x="1122693" y="822960"/>
                </a:lnTo>
                <a:lnTo>
                  <a:pt x="1116700" y="836930"/>
                </a:lnTo>
                <a:lnTo>
                  <a:pt x="1096814" y="875030"/>
                </a:lnTo>
                <a:lnTo>
                  <a:pt x="1082019" y="899160"/>
                </a:lnTo>
                <a:lnTo>
                  <a:pt x="1074167" y="911860"/>
                </a:lnTo>
                <a:lnTo>
                  <a:pt x="1048878" y="946150"/>
                </a:lnTo>
                <a:lnTo>
                  <a:pt x="1021078" y="979170"/>
                </a:lnTo>
                <a:lnTo>
                  <a:pt x="1011283" y="990600"/>
                </a:lnTo>
                <a:lnTo>
                  <a:pt x="1001227" y="1000760"/>
                </a:lnTo>
                <a:lnTo>
                  <a:pt x="990922" y="1010920"/>
                </a:lnTo>
                <a:lnTo>
                  <a:pt x="980379" y="1019810"/>
                </a:lnTo>
                <a:lnTo>
                  <a:pt x="969598" y="1029970"/>
                </a:lnTo>
                <a:lnTo>
                  <a:pt x="935886" y="1056640"/>
                </a:lnTo>
                <a:lnTo>
                  <a:pt x="888030" y="1088390"/>
                </a:lnTo>
                <a:lnTo>
                  <a:pt x="824186" y="1122680"/>
                </a:lnTo>
                <a:lnTo>
                  <a:pt x="770485" y="1143000"/>
                </a:lnTo>
                <a:lnTo>
                  <a:pt x="715014" y="1158240"/>
                </a:lnTo>
                <a:lnTo>
                  <a:pt x="658304" y="1168400"/>
                </a:lnTo>
                <a:lnTo>
                  <a:pt x="615284" y="1172210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1748749" y="2875919"/>
            <a:ext cx="335280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6F4FA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329814" y="5242048"/>
            <a:ext cx="1173480" cy="1172210"/>
          </a:xfrm>
          <a:custGeom>
            <a:rect b="b" l="l" r="r" t="t"/>
            <a:pathLst>
              <a:path extrusionOk="0" h="1172210" w="1173480">
                <a:moveTo>
                  <a:pt x="615284" y="1172210"/>
                </a:moveTo>
                <a:lnTo>
                  <a:pt x="557727" y="1172210"/>
                </a:lnTo>
                <a:lnTo>
                  <a:pt x="514706" y="1168400"/>
                </a:lnTo>
                <a:lnTo>
                  <a:pt x="457997" y="1158240"/>
                </a:lnTo>
                <a:lnTo>
                  <a:pt x="402525" y="1143000"/>
                </a:lnTo>
                <a:lnTo>
                  <a:pt x="348825" y="1122680"/>
                </a:lnTo>
                <a:lnTo>
                  <a:pt x="310028" y="1103630"/>
                </a:lnTo>
                <a:lnTo>
                  <a:pt x="260660" y="1073150"/>
                </a:lnTo>
                <a:lnTo>
                  <a:pt x="225672" y="1047750"/>
                </a:lnTo>
                <a:lnTo>
                  <a:pt x="192632" y="1019810"/>
                </a:lnTo>
                <a:lnTo>
                  <a:pt x="182089" y="1010920"/>
                </a:lnTo>
                <a:lnTo>
                  <a:pt x="171783" y="1000760"/>
                </a:lnTo>
                <a:lnTo>
                  <a:pt x="161727" y="990600"/>
                </a:lnTo>
                <a:lnTo>
                  <a:pt x="151933" y="979170"/>
                </a:lnTo>
                <a:lnTo>
                  <a:pt x="142401" y="969010"/>
                </a:lnTo>
                <a:lnTo>
                  <a:pt x="115419" y="934720"/>
                </a:lnTo>
                <a:lnTo>
                  <a:pt x="90991" y="899160"/>
                </a:lnTo>
                <a:lnTo>
                  <a:pt x="83442" y="887730"/>
                </a:lnTo>
                <a:lnTo>
                  <a:pt x="62622" y="849630"/>
                </a:lnTo>
                <a:lnTo>
                  <a:pt x="50317" y="822960"/>
                </a:lnTo>
                <a:lnTo>
                  <a:pt x="44645" y="810260"/>
                </a:lnTo>
                <a:lnTo>
                  <a:pt x="29603" y="769620"/>
                </a:lnTo>
                <a:lnTo>
                  <a:pt x="17576" y="728980"/>
                </a:lnTo>
                <a:lnTo>
                  <a:pt x="8633" y="685800"/>
                </a:lnTo>
                <a:lnTo>
                  <a:pt x="2824" y="643890"/>
                </a:lnTo>
                <a:lnTo>
                  <a:pt x="176" y="600710"/>
                </a:lnTo>
                <a:lnTo>
                  <a:pt x="0" y="585470"/>
                </a:lnTo>
                <a:lnTo>
                  <a:pt x="176" y="571500"/>
                </a:lnTo>
                <a:lnTo>
                  <a:pt x="2824" y="528320"/>
                </a:lnTo>
                <a:lnTo>
                  <a:pt x="8633" y="485140"/>
                </a:lnTo>
                <a:lnTo>
                  <a:pt x="17576" y="443230"/>
                </a:lnTo>
                <a:lnTo>
                  <a:pt x="29603" y="401320"/>
                </a:lnTo>
                <a:lnTo>
                  <a:pt x="34284" y="388620"/>
                </a:lnTo>
                <a:lnTo>
                  <a:pt x="39298" y="374650"/>
                </a:lnTo>
                <a:lnTo>
                  <a:pt x="44645" y="361950"/>
                </a:lnTo>
                <a:lnTo>
                  <a:pt x="50317" y="347980"/>
                </a:lnTo>
                <a:lnTo>
                  <a:pt x="56310" y="335280"/>
                </a:lnTo>
                <a:lnTo>
                  <a:pt x="76196" y="297180"/>
                </a:lnTo>
                <a:lnTo>
                  <a:pt x="98844" y="260350"/>
                </a:lnTo>
                <a:lnTo>
                  <a:pt x="106989" y="247650"/>
                </a:lnTo>
                <a:lnTo>
                  <a:pt x="115419" y="236220"/>
                </a:lnTo>
                <a:lnTo>
                  <a:pt x="124133" y="224790"/>
                </a:lnTo>
                <a:lnTo>
                  <a:pt x="133130" y="213360"/>
                </a:lnTo>
                <a:lnTo>
                  <a:pt x="142401" y="203200"/>
                </a:lnTo>
                <a:lnTo>
                  <a:pt x="151933" y="191770"/>
                </a:lnTo>
                <a:lnTo>
                  <a:pt x="182089" y="161290"/>
                </a:lnTo>
                <a:lnTo>
                  <a:pt x="203412" y="142240"/>
                </a:lnTo>
                <a:lnTo>
                  <a:pt x="214430" y="132080"/>
                </a:lnTo>
                <a:lnTo>
                  <a:pt x="225672" y="123190"/>
                </a:lnTo>
                <a:lnTo>
                  <a:pt x="237124" y="114300"/>
                </a:lnTo>
                <a:lnTo>
                  <a:pt x="248787" y="106680"/>
                </a:lnTo>
                <a:lnTo>
                  <a:pt x="260660" y="97790"/>
                </a:lnTo>
                <a:lnTo>
                  <a:pt x="297414" y="74930"/>
                </a:lnTo>
                <a:lnTo>
                  <a:pt x="348825" y="49530"/>
                </a:lnTo>
                <a:lnTo>
                  <a:pt x="362059" y="44450"/>
                </a:lnTo>
                <a:lnTo>
                  <a:pt x="375429" y="38100"/>
                </a:lnTo>
                <a:lnTo>
                  <a:pt x="388917" y="33020"/>
                </a:lnTo>
                <a:lnTo>
                  <a:pt x="402525" y="29210"/>
                </a:lnTo>
                <a:lnTo>
                  <a:pt x="416252" y="24130"/>
                </a:lnTo>
                <a:lnTo>
                  <a:pt x="443996" y="16510"/>
                </a:lnTo>
                <a:lnTo>
                  <a:pt x="457997" y="13970"/>
                </a:lnTo>
                <a:lnTo>
                  <a:pt x="472084" y="10160"/>
                </a:lnTo>
                <a:lnTo>
                  <a:pt x="500447" y="5080"/>
                </a:lnTo>
                <a:lnTo>
                  <a:pt x="557727" y="0"/>
                </a:lnTo>
                <a:lnTo>
                  <a:pt x="615284" y="0"/>
                </a:lnTo>
                <a:lnTo>
                  <a:pt x="672564" y="5080"/>
                </a:lnTo>
                <a:lnTo>
                  <a:pt x="700927" y="10160"/>
                </a:lnTo>
                <a:lnTo>
                  <a:pt x="715014" y="13970"/>
                </a:lnTo>
                <a:lnTo>
                  <a:pt x="729015" y="16510"/>
                </a:lnTo>
                <a:lnTo>
                  <a:pt x="756759" y="24130"/>
                </a:lnTo>
                <a:lnTo>
                  <a:pt x="770485" y="29210"/>
                </a:lnTo>
                <a:lnTo>
                  <a:pt x="784093" y="33020"/>
                </a:lnTo>
                <a:lnTo>
                  <a:pt x="797582" y="38100"/>
                </a:lnTo>
                <a:lnTo>
                  <a:pt x="810951" y="44450"/>
                </a:lnTo>
                <a:lnTo>
                  <a:pt x="824186" y="49530"/>
                </a:lnTo>
                <a:lnTo>
                  <a:pt x="862982" y="68580"/>
                </a:lnTo>
                <a:lnTo>
                  <a:pt x="900281" y="90170"/>
                </a:lnTo>
                <a:lnTo>
                  <a:pt x="924224" y="106680"/>
                </a:lnTo>
                <a:lnTo>
                  <a:pt x="935886" y="114300"/>
                </a:lnTo>
                <a:lnTo>
                  <a:pt x="947339" y="123190"/>
                </a:lnTo>
                <a:lnTo>
                  <a:pt x="958580" y="132080"/>
                </a:lnTo>
                <a:lnTo>
                  <a:pt x="969598" y="142240"/>
                </a:lnTo>
                <a:lnTo>
                  <a:pt x="980379" y="151130"/>
                </a:lnTo>
                <a:lnTo>
                  <a:pt x="1011283" y="181610"/>
                </a:lnTo>
                <a:lnTo>
                  <a:pt x="1030610" y="203200"/>
                </a:lnTo>
                <a:lnTo>
                  <a:pt x="1039880" y="213360"/>
                </a:lnTo>
                <a:lnTo>
                  <a:pt x="1048878" y="224790"/>
                </a:lnTo>
                <a:lnTo>
                  <a:pt x="1057591" y="236220"/>
                </a:lnTo>
                <a:lnTo>
                  <a:pt x="1066021" y="247650"/>
                </a:lnTo>
                <a:lnTo>
                  <a:pt x="1074167" y="260350"/>
                </a:lnTo>
                <a:lnTo>
                  <a:pt x="1082019" y="271780"/>
                </a:lnTo>
                <a:lnTo>
                  <a:pt x="1103757" y="309880"/>
                </a:lnTo>
                <a:lnTo>
                  <a:pt x="1122693" y="347980"/>
                </a:lnTo>
                <a:lnTo>
                  <a:pt x="1128366" y="361950"/>
                </a:lnTo>
                <a:lnTo>
                  <a:pt x="1133713" y="374650"/>
                </a:lnTo>
                <a:lnTo>
                  <a:pt x="1138727" y="388620"/>
                </a:lnTo>
                <a:lnTo>
                  <a:pt x="1143408" y="401320"/>
                </a:lnTo>
                <a:lnTo>
                  <a:pt x="1147756" y="415290"/>
                </a:lnTo>
                <a:lnTo>
                  <a:pt x="1158759" y="457200"/>
                </a:lnTo>
                <a:lnTo>
                  <a:pt x="1166663" y="500380"/>
                </a:lnTo>
                <a:lnTo>
                  <a:pt x="1171422" y="542290"/>
                </a:lnTo>
                <a:lnTo>
                  <a:pt x="1173011" y="585470"/>
                </a:lnTo>
                <a:lnTo>
                  <a:pt x="1172834" y="600710"/>
                </a:lnTo>
                <a:lnTo>
                  <a:pt x="1170187" y="643890"/>
                </a:lnTo>
                <a:lnTo>
                  <a:pt x="1164377" y="685800"/>
                </a:lnTo>
                <a:lnTo>
                  <a:pt x="1155434" y="728980"/>
                </a:lnTo>
                <a:lnTo>
                  <a:pt x="1143408" y="769620"/>
                </a:lnTo>
                <a:lnTo>
                  <a:pt x="1128366" y="810260"/>
                </a:lnTo>
                <a:lnTo>
                  <a:pt x="1122693" y="822960"/>
                </a:lnTo>
                <a:lnTo>
                  <a:pt x="1116700" y="836930"/>
                </a:lnTo>
                <a:lnTo>
                  <a:pt x="1096814" y="875030"/>
                </a:lnTo>
                <a:lnTo>
                  <a:pt x="1082019" y="899160"/>
                </a:lnTo>
                <a:lnTo>
                  <a:pt x="1074167" y="911860"/>
                </a:lnTo>
                <a:lnTo>
                  <a:pt x="1048878" y="946150"/>
                </a:lnTo>
                <a:lnTo>
                  <a:pt x="1021078" y="979170"/>
                </a:lnTo>
                <a:lnTo>
                  <a:pt x="1011283" y="990600"/>
                </a:lnTo>
                <a:lnTo>
                  <a:pt x="1001227" y="1000760"/>
                </a:lnTo>
                <a:lnTo>
                  <a:pt x="990922" y="1010920"/>
                </a:lnTo>
                <a:lnTo>
                  <a:pt x="980379" y="1019810"/>
                </a:lnTo>
                <a:lnTo>
                  <a:pt x="969598" y="1029970"/>
                </a:lnTo>
                <a:lnTo>
                  <a:pt x="935886" y="1056640"/>
                </a:lnTo>
                <a:lnTo>
                  <a:pt x="888030" y="1088390"/>
                </a:lnTo>
                <a:lnTo>
                  <a:pt x="824186" y="1122680"/>
                </a:lnTo>
                <a:lnTo>
                  <a:pt x="770485" y="1143000"/>
                </a:lnTo>
                <a:lnTo>
                  <a:pt x="715014" y="1158240"/>
                </a:lnTo>
                <a:lnTo>
                  <a:pt x="658304" y="1168400"/>
                </a:lnTo>
                <a:lnTo>
                  <a:pt x="615284" y="1172210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1748749" y="5540657"/>
            <a:ext cx="335280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6F4FA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17002219" y="1028922"/>
            <a:ext cx="257175" cy="381000"/>
          </a:xfrm>
          <a:custGeom>
            <a:rect b="b" l="l" r="r" t="t"/>
            <a:pathLst>
              <a:path extrusionOk="0" h="381000" w="257175">
                <a:moveTo>
                  <a:pt x="39122" y="380581"/>
                </a:moveTo>
                <a:lnTo>
                  <a:pt x="2318" y="354528"/>
                </a:lnTo>
                <a:lnTo>
                  <a:pt x="0" y="339537"/>
                </a:lnTo>
                <a:lnTo>
                  <a:pt x="3409" y="324760"/>
                </a:lnTo>
                <a:lnTo>
                  <a:pt x="12481" y="311999"/>
                </a:lnTo>
                <a:lnTo>
                  <a:pt x="142102" y="190278"/>
                </a:lnTo>
                <a:lnTo>
                  <a:pt x="12481" y="68560"/>
                </a:lnTo>
                <a:lnTo>
                  <a:pt x="3409" y="55798"/>
                </a:lnTo>
                <a:lnTo>
                  <a:pt x="0" y="41022"/>
                </a:lnTo>
                <a:lnTo>
                  <a:pt x="2318" y="26032"/>
                </a:lnTo>
                <a:lnTo>
                  <a:pt x="10431" y="12625"/>
                </a:lnTo>
                <a:lnTo>
                  <a:pt x="23046" y="3448"/>
                </a:lnTo>
                <a:lnTo>
                  <a:pt x="37657" y="0"/>
                </a:lnTo>
                <a:lnTo>
                  <a:pt x="52483" y="2346"/>
                </a:lnTo>
                <a:lnTo>
                  <a:pt x="65743" y="10553"/>
                </a:lnTo>
                <a:lnTo>
                  <a:pt x="257148" y="190278"/>
                </a:lnTo>
                <a:lnTo>
                  <a:pt x="65743" y="370006"/>
                </a:lnTo>
                <a:lnTo>
                  <a:pt x="59745" y="374644"/>
                </a:lnTo>
                <a:lnTo>
                  <a:pt x="53181" y="377947"/>
                </a:lnTo>
                <a:lnTo>
                  <a:pt x="46243" y="379924"/>
                </a:lnTo>
                <a:lnTo>
                  <a:pt x="39122" y="380581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8653649" y="8391441"/>
            <a:ext cx="3376295" cy="1895475"/>
          </a:xfrm>
          <a:custGeom>
            <a:rect b="b" l="l" r="r" t="t"/>
            <a:pathLst>
              <a:path extrusionOk="0" h="1895475" w="3376295">
                <a:moveTo>
                  <a:pt x="0" y="0"/>
                </a:moveTo>
                <a:lnTo>
                  <a:pt x="0" y="1895474"/>
                </a:lnTo>
                <a:lnTo>
                  <a:pt x="3376035" y="1895474"/>
                </a:lnTo>
                <a:lnTo>
                  <a:pt x="3375600" y="1848400"/>
                </a:lnTo>
                <a:lnTo>
                  <a:pt x="3374297" y="1801556"/>
                </a:lnTo>
                <a:lnTo>
                  <a:pt x="3372125" y="1754957"/>
                </a:lnTo>
                <a:lnTo>
                  <a:pt x="3369085" y="1708620"/>
                </a:lnTo>
                <a:lnTo>
                  <a:pt x="3365178" y="1662559"/>
                </a:lnTo>
                <a:lnTo>
                  <a:pt x="3360403" y="1616791"/>
                </a:lnTo>
                <a:lnTo>
                  <a:pt x="3354761" y="1571332"/>
                </a:lnTo>
                <a:lnTo>
                  <a:pt x="3348252" y="1526196"/>
                </a:lnTo>
                <a:lnTo>
                  <a:pt x="3340877" y="1481401"/>
                </a:lnTo>
                <a:lnTo>
                  <a:pt x="3332636" y="1436961"/>
                </a:lnTo>
                <a:lnTo>
                  <a:pt x="3323529" y="1392893"/>
                </a:lnTo>
                <a:lnTo>
                  <a:pt x="3313557" y="1349212"/>
                </a:lnTo>
                <a:lnTo>
                  <a:pt x="3302720" y="1305934"/>
                </a:lnTo>
                <a:lnTo>
                  <a:pt x="3291019" y="1263075"/>
                </a:lnTo>
                <a:lnTo>
                  <a:pt x="3278453" y="1220650"/>
                </a:lnTo>
                <a:lnTo>
                  <a:pt x="3265023" y="1178675"/>
                </a:lnTo>
                <a:lnTo>
                  <a:pt x="3250730" y="1137167"/>
                </a:lnTo>
                <a:lnTo>
                  <a:pt x="3235574" y="1096140"/>
                </a:lnTo>
                <a:lnTo>
                  <a:pt x="3219554" y="1055610"/>
                </a:lnTo>
                <a:lnTo>
                  <a:pt x="3202673" y="1015594"/>
                </a:lnTo>
                <a:lnTo>
                  <a:pt x="3184929" y="976107"/>
                </a:lnTo>
                <a:lnTo>
                  <a:pt x="3166323" y="937164"/>
                </a:lnTo>
                <a:lnTo>
                  <a:pt x="3146856" y="898782"/>
                </a:lnTo>
                <a:lnTo>
                  <a:pt x="3126528" y="860976"/>
                </a:lnTo>
                <a:lnTo>
                  <a:pt x="3105339" y="823762"/>
                </a:lnTo>
                <a:lnTo>
                  <a:pt x="3083290" y="787156"/>
                </a:lnTo>
                <a:lnTo>
                  <a:pt x="3060381" y="751174"/>
                </a:lnTo>
                <a:lnTo>
                  <a:pt x="3036612" y="715831"/>
                </a:lnTo>
                <a:lnTo>
                  <a:pt x="3011984" y="681142"/>
                </a:lnTo>
                <a:lnTo>
                  <a:pt x="2986497" y="647125"/>
                </a:lnTo>
                <a:lnTo>
                  <a:pt x="2960151" y="613794"/>
                </a:lnTo>
                <a:lnTo>
                  <a:pt x="2932947" y="581165"/>
                </a:lnTo>
                <a:lnTo>
                  <a:pt x="2904885" y="549254"/>
                </a:lnTo>
                <a:lnTo>
                  <a:pt x="2875965" y="518077"/>
                </a:lnTo>
                <a:lnTo>
                  <a:pt x="2846188" y="487650"/>
                </a:lnTo>
                <a:lnTo>
                  <a:pt x="2815554" y="457988"/>
                </a:lnTo>
                <a:lnTo>
                  <a:pt x="2784064" y="429107"/>
                </a:lnTo>
                <a:lnTo>
                  <a:pt x="2751718" y="401023"/>
                </a:lnTo>
                <a:lnTo>
                  <a:pt x="2718516" y="373751"/>
                </a:lnTo>
                <a:lnTo>
                  <a:pt x="2684458" y="347307"/>
                </a:lnTo>
                <a:lnTo>
                  <a:pt x="2649545" y="321708"/>
                </a:lnTo>
                <a:lnTo>
                  <a:pt x="2613778" y="296968"/>
                </a:lnTo>
                <a:lnTo>
                  <a:pt x="2577156" y="273104"/>
                </a:lnTo>
                <a:lnTo>
                  <a:pt x="2539680" y="250132"/>
                </a:lnTo>
                <a:lnTo>
                  <a:pt x="2501350" y="228066"/>
                </a:lnTo>
                <a:lnTo>
                  <a:pt x="2462167" y="206923"/>
                </a:lnTo>
                <a:lnTo>
                  <a:pt x="2422131" y="186719"/>
                </a:lnTo>
                <a:lnTo>
                  <a:pt x="2381242" y="167469"/>
                </a:lnTo>
                <a:lnTo>
                  <a:pt x="2339501" y="149189"/>
                </a:lnTo>
                <a:lnTo>
                  <a:pt x="2296908" y="131895"/>
                </a:lnTo>
                <a:lnTo>
                  <a:pt x="2253463" y="115602"/>
                </a:lnTo>
                <a:lnTo>
                  <a:pt x="2209167" y="100327"/>
                </a:lnTo>
                <a:lnTo>
                  <a:pt x="2164020" y="86085"/>
                </a:lnTo>
                <a:lnTo>
                  <a:pt x="2118023" y="72892"/>
                </a:lnTo>
                <a:lnTo>
                  <a:pt x="2071175" y="60763"/>
                </a:lnTo>
                <a:lnTo>
                  <a:pt x="2023478" y="49715"/>
                </a:lnTo>
                <a:lnTo>
                  <a:pt x="1974931" y="39762"/>
                </a:lnTo>
                <a:lnTo>
                  <a:pt x="1925535" y="30922"/>
                </a:lnTo>
                <a:lnTo>
                  <a:pt x="1875290" y="23209"/>
                </a:lnTo>
                <a:lnTo>
                  <a:pt x="1824197" y="16640"/>
                </a:lnTo>
                <a:lnTo>
                  <a:pt x="1772255" y="11230"/>
                </a:lnTo>
                <a:lnTo>
                  <a:pt x="1719466" y="6994"/>
                </a:lnTo>
                <a:lnTo>
                  <a:pt x="1665829" y="3949"/>
                </a:lnTo>
                <a:lnTo>
                  <a:pt x="1611346" y="2111"/>
                </a:lnTo>
                <a:lnTo>
                  <a:pt x="1556015" y="1495"/>
                </a:lnTo>
                <a:lnTo>
                  <a:pt x="0" y="0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9923687" y="7436526"/>
            <a:ext cx="2791460" cy="2850515"/>
          </a:xfrm>
          <a:custGeom>
            <a:rect b="b" l="l" r="r" t="t"/>
            <a:pathLst>
              <a:path extrusionOk="0" h="2850515" w="2791459">
                <a:moveTo>
                  <a:pt x="2677322" y="56510"/>
                </a:moveTo>
                <a:lnTo>
                  <a:pt x="2681800" y="34636"/>
                </a:lnTo>
                <a:lnTo>
                  <a:pt x="2693968" y="16660"/>
                </a:lnTo>
                <a:lnTo>
                  <a:pt x="2711930" y="4482"/>
                </a:lnTo>
                <a:lnTo>
                  <a:pt x="2733787" y="0"/>
                </a:lnTo>
                <a:lnTo>
                  <a:pt x="2755644" y="4482"/>
                </a:lnTo>
                <a:lnTo>
                  <a:pt x="2773606" y="16660"/>
                </a:lnTo>
                <a:lnTo>
                  <a:pt x="2785775" y="34636"/>
                </a:lnTo>
                <a:lnTo>
                  <a:pt x="2790253" y="56510"/>
                </a:lnTo>
                <a:lnTo>
                  <a:pt x="2785775" y="78834"/>
                </a:lnTo>
                <a:lnTo>
                  <a:pt x="2773606" y="96760"/>
                </a:lnTo>
                <a:lnTo>
                  <a:pt x="2755644" y="108688"/>
                </a:lnTo>
                <a:lnTo>
                  <a:pt x="2733787" y="113020"/>
                </a:lnTo>
                <a:lnTo>
                  <a:pt x="2711930" y="108538"/>
                </a:lnTo>
                <a:lnTo>
                  <a:pt x="2693968" y="96360"/>
                </a:lnTo>
                <a:lnTo>
                  <a:pt x="2681800" y="78384"/>
                </a:lnTo>
                <a:lnTo>
                  <a:pt x="2677322" y="56510"/>
                </a:lnTo>
                <a:close/>
              </a:path>
              <a:path extrusionOk="0" h="2850515" w="2791459">
                <a:moveTo>
                  <a:pt x="2678387" y="767681"/>
                </a:moveTo>
                <a:lnTo>
                  <a:pt x="2682865" y="745807"/>
                </a:lnTo>
                <a:lnTo>
                  <a:pt x="2695034" y="727831"/>
                </a:lnTo>
                <a:lnTo>
                  <a:pt x="2712995" y="715652"/>
                </a:lnTo>
                <a:lnTo>
                  <a:pt x="2734853" y="711171"/>
                </a:lnTo>
                <a:lnTo>
                  <a:pt x="2756710" y="715652"/>
                </a:lnTo>
                <a:lnTo>
                  <a:pt x="2774671" y="727831"/>
                </a:lnTo>
                <a:lnTo>
                  <a:pt x="2786840" y="745807"/>
                </a:lnTo>
                <a:lnTo>
                  <a:pt x="2791318" y="767681"/>
                </a:lnTo>
                <a:lnTo>
                  <a:pt x="2786840" y="789555"/>
                </a:lnTo>
                <a:lnTo>
                  <a:pt x="2774671" y="807531"/>
                </a:lnTo>
                <a:lnTo>
                  <a:pt x="2756710" y="819709"/>
                </a:lnTo>
                <a:lnTo>
                  <a:pt x="2734853" y="824191"/>
                </a:lnTo>
                <a:lnTo>
                  <a:pt x="2712995" y="819709"/>
                </a:lnTo>
                <a:lnTo>
                  <a:pt x="2695034" y="807531"/>
                </a:lnTo>
                <a:lnTo>
                  <a:pt x="2682865" y="789555"/>
                </a:lnTo>
                <a:lnTo>
                  <a:pt x="2678387" y="767681"/>
                </a:lnTo>
                <a:close/>
              </a:path>
              <a:path extrusionOk="0" h="2850515" w="2791459">
                <a:moveTo>
                  <a:pt x="2678387" y="1477786"/>
                </a:moveTo>
                <a:lnTo>
                  <a:pt x="2682865" y="1455911"/>
                </a:lnTo>
                <a:lnTo>
                  <a:pt x="2695034" y="1437935"/>
                </a:lnTo>
                <a:lnTo>
                  <a:pt x="2712995" y="1425757"/>
                </a:lnTo>
                <a:lnTo>
                  <a:pt x="2734853" y="1421276"/>
                </a:lnTo>
                <a:lnTo>
                  <a:pt x="2756710" y="1425757"/>
                </a:lnTo>
                <a:lnTo>
                  <a:pt x="2774671" y="1437936"/>
                </a:lnTo>
                <a:lnTo>
                  <a:pt x="2786840" y="1455911"/>
                </a:lnTo>
                <a:lnTo>
                  <a:pt x="2791318" y="1477786"/>
                </a:lnTo>
                <a:lnTo>
                  <a:pt x="2786840" y="1500110"/>
                </a:lnTo>
                <a:lnTo>
                  <a:pt x="2774671" y="1518036"/>
                </a:lnTo>
                <a:lnTo>
                  <a:pt x="2756710" y="1529964"/>
                </a:lnTo>
                <a:lnTo>
                  <a:pt x="2734853" y="1534296"/>
                </a:lnTo>
                <a:lnTo>
                  <a:pt x="2712995" y="1529814"/>
                </a:lnTo>
                <a:lnTo>
                  <a:pt x="2695034" y="1517636"/>
                </a:lnTo>
                <a:lnTo>
                  <a:pt x="2682865" y="1499660"/>
                </a:lnTo>
                <a:lnTo>
                  <a:pt x="2678387" y="1477786"/>
                </a:lnTo>
                <a:close/>
              </a:path>
              <a:path extrusionOk="0" h="2850515" w="2791459">
                <a:moveTo>
                  <a:pt x="2678387" y="2188957"/>
                </a:moveTo>
                <a:lnTo>
                  <a:pt x="2682865" y="2167082"/>
                </a:lnTo>
                <a:lnTo>
                  <a:pt x="2695034" y="2149106"/>
                </a:lnTo>
                <a:lnTo>
                  <a:pt x="2712995" y="2136928"/>
                </a:lnTo>
                <a:lnTo>
                  <a:pt x="2734853" y="2132447"/>
                </a:lnTo>
                <a:lnTo>
                  <a:pt x="2756710" y="2136928"/>
                </a:lnTo>
                <a:lnTo>
                  <a:pt x="2774671" y="2149107"/>
                </a:lnTo>
                <a:lnTo>
                  <a:pt x="2786840" y="2167082"/>
                </a:lnTo>
                <a:lnTo>
                  <a:pt x="2791318" y="2188957"/>
                </a:lnTo>
                <a:lnTo>
                  <a:pt x="2786840" y="2210831"/>
                </a:lnTo>
                <a:lnTo>
                  <a:pt x="2774671" y="2228807"/>
                </a:lnTo>
                <a:lnTo>
                  <a:pt x="2756710" y="2240985"/>
                </a:lnTo>
                <a:lnTo>
                  <a:pt x="2734853" y="2245466"/>
                </a:lnTo>
                <a:lnTo>
                  <a:pt x="2712995" y="2240985"/>
                </a:lnTo>
                <a:lnTo>
                  <a:pt x="2695034" y="2228807"/>
                </a:lnTo>
                <a:lnTo>
                  <a:pt x="2682865" y="2210831"/>
                </a:lnTo>
                <a:lnTo>
                  <a:pt x="2678387" y="2188957"/>
                </a:lnTo>
                <a:close/>
              </a:path>
              <a:path extrusionOk="0" h="2850515" w="2791459">
                <a:moveTo>
                  <a:pt x="2706858" y="2850472"/>
                </a:moveTo>
                <a:lnTo>
                  <a:pt x="2711930" y="2847033"/>
                </a:lnTo>
                <a:lnTo>
                  <a:pt x="2733787" y="2842552"/>
                </a:lnTo>
                <a:lnTo>
                  <a:pt x="2755644" y="2847033"/>
                </a:lnTo>
                <a:lnTo>
                  <a:pt x="2760717" y="2850472"/>
                </a:lnTo>
                <a:lnTo>
                  <a:pt x="2706858" y="2850472"/>
                </a:lnTo>
                <a:close/>
              </a:path>
              <a:path extrusionOk="0" h="2850515" w="2791459">
                <a:moveTo>
                  <a:pt x="2136104" y="56510"/>
                </a:moveTo>
                <a:close/>
              </a:path>
              <a:path extrusionOk="0" h="2850515" w="2791459">
                <a:moveTo>
                  <a:pt x="2023173" y="56510"/>
                </a:moveTo>
                <a:lnTo>
                  <a:pt x="2027651" y="34635"/>
                </a:lnTo>
                <a:lnTo>
                  <a:pt x="2039819" y="16660"/>
                </a:lnTo>
                <a:lnTo>
                  <a:pt x="2057781" y="4481"/>
                </a:lnTo>
                <a:lnTo>
                  <a:pt x="2079638" y="0"/>
                </a:lnTo>
                <a:lnTo>
                  <a:pt x="2101496" y="4481"/>
                </a:lnTo>
                <a:lnTo>
                  <a:pt x="2119457" y="16660"/>
                </a:lnTo>
                <a:lnTo>
                  <a:pt x="2131626" y="34635"/>
                </a:lnTo>
                <a:lnTo>
                  <a:pt x="2136104" y="56510"/>
                </a:lnTo>
                <a:lnTo>
                  <a:pt x="2131626" y="78984"/>
                </a:lnTo>
                <a:lnTo>
                  <a:pt x="2119457" y="97159"/>
                </a:lnTo>
                <a:lnTo>
                  <a:pt x="2101496" y="109138"/>
                </a:lnTo>
                <a:lnTo>
                  <a:pt x="2079638" y="113020"/>
                </a:lnTo>
                <a:lnTo>
                  <a:pt x="2057781" y="108538"/>
                </a:lnTo>
                <a:lnTo>
                  <a:pt x="2039819" y="96360"/>
                </a:lnTo>
                <a:lnTo>
                  <a:pt x="2027651" y="78384"/>
                </a:lnTo>
                <a:lnTo>
                  <a:pt x="2023173" y="56510"/>
                </a:lnTo>
                <a:close/>
              </a:path>
              <a:path extrusionOk="0" h="2850515" w="2791459">
                <a:moveTo>
                  <a:pt x="2023173" y="767681"/>
                </a:moveTo>
                <a:lnTo>
                  <a:pt x="2027651" y="745806"/>
                </a:lnTo>
                <a:lnTo>
                  <a:pt x="2039819" y="727831"/>
                </a:lnTo>
                <a:lnTo>
                  <a:pt x="2057781" y="715652"/>
                </a:lnTo>
                <a:lnTo>
                  <a:pt x="2079638" y="711171"/>
                </a:lnTo>
                <a:lnTo>
                  <a:pt x="2101496" y="715652"/>
                </a:lnTo>
                <a:lnTo>
                  <a:pt x="2119457" y="727831"/>
                </a:lnTo>
                <a:lnTo>
                  <a:pt x="2131626" y="745806"/>
                </a:lnTo>
                <a:lnTo>
                  <a:pt x="2136104" y="767681"/>
                </a:lnTo>
                <a:lnTo>
                  <a:pt x="2131626" y="789555"/>
                </a:lnTo>
                <a:lnTo>
                  <a:pt x="2119457" y="807531"/>
                </a:lnTo>
                <a:lnTo>
                  <a:pt x="2101496" y="819709"/>
                </a:lnTo>
                <a:lnTo>
                  <a:pt x="2079638" y="824191"/>
                </a:lnTo>
                <a:lnTo>
                  <a:pt x="2057781" y="819709"/>
                </a:lnTo>
                <a:lnTo>
                  <a:pt x="2039819" y="807531"/>
                </a:lnTo>
                <a:lnTo>
                  <a:pt x="2027651" y="789555"/>
                </a:lnTo>
                <a:lnTo>
                  <a:pt x="2023173" y="767681"/>
                </a:lnTo>
                <a:close/>
              </a:path>
              <a:path extrusionOk="0" h="2850515" w="2791459">
                <a:moveTo>
                  <a:pt x="2023173" y="1477785"/>
                </a:moveTo>
                <a:lnTo>
                  <a:pt x="2027651" y="1455911"/>
                </a:lnTo>
                <a:lnTo>
                  <a:pt x="2039819" y="1437935"/>
                </a:lnTo>
                <a:lnTo>
                  <a:pt x="2057781" y="1425757"/>
                </a:lnTo>
                <a:lnTo>
                  <a:pt x="2079638" y="1421275"/>
                </a:lnTo>
                <a:lnTo>
                  <a:pt x="2101496" y="1425757"/>
                </a:lnTo>
                <a:lnTo>
                  <a:pt x="2119457" y="1437935"/>
                </a:lnTo>
                <a:lnTo>
                  <a:pt x="2131626" y="1455911"/>
                </a:lnTo>
                <a:lnTo>
                  <a:pt x="2136104" y="1477785"/>
                </a:lnTo>
                <a:lnTo>
                  <a:pt x="2131626" y="1500259"/>
                </a:lnTo>
                <a:lnTo>
                  <a:pt x="2119457" y="1518435"/>
                </a:lnTo>
                <a:lnTo>
                  <a:pt x="2101496" y="1530413"/>
                </a:lnTo>
                <a:lnTo>
                  <a:pt x="2079638" y="1534295"/>
                </a:lnTo>
                <a:lnTo>
                  <a:pt x="2057781" y="1529814"/>
                </a:lnTo>
                <a:lnTo>
                  <a:pt x="2039819" y="1517635"/>
                </a:lnTo>
                <a:lnTo>
                  <a:pt x="2027651" y="1499660"/>
                </a:lnTo>
                <a:lnTo>
                  <a:pt x="2023173" y="1477785"/>
                </a:lnTo>
                <a:close/>
              </a:path>
              <a:path extrusionOk="0" h="2850515" w="2791459">
                <a:moveTo>
                  <a:pt x="2023173" y="2188956"/>
                </a:moveTo>
                <a:lnTo>
                  <a:pt x="2027651" y="2167082"/>
                </a:lnTo>
                <a:lnTo>
                  <a:pt x="2039819" y="2149106"/>
                </a:lnTo>
                <a:lnTo>
                  <a:pt x="2057781" y="2136928"/>
                </a:lnTo>
                <a:lnTo>
                  <a:pt x="2079638" y="2132446"/>
                </a:lnTo>
                <a:lnTo>
                  <a:pt x="2101496" y="2136928"/>
                </a:lnTo>
                <a:lnTo>
                  <a:pt x="2119457" y="2149106"/>
                </a:lnTo>
                <a:lnTo>
                  <a:pt x="2131626" y="2167082"/>
                </a:lnTo>
                <a:lnTo>
                  <a:pt x="2136104" y="2188956"/>
                </a:lnTo>
                <a:lnTo>
                  <a:pt x="2131626" y="2211280"/>
                </a:lnTo>
                <a:lnTo>
                  <a:pt x="2119457" y="2229206"/>
                </a:lnTo>
                <a:lnTo>
                  <a:pt x="2101496" y="2241135"/>
                </a:lnTo>
                <a:lnTo>
                  <a:pt x="2079638" y="2245466"/>
                </a:lnTo>
                <a:lnTo>
                  <a:pt x="2057781" y="2240985"/>
                </a:lnTo>
                <a:lnTo>
                  <a:pt x="2039819" y="2228806"/>
                </a:lnTo>
                <a:lnTo>
                  <a:pt x="2027651" y="2210831"/>
                </a:lnTo>
                <a:lnTo>
                  <a:pt x="2023173" y="2188956"/>
                </a:lnTo>
                <a:close/>
              </a:path>
              <a:path extrusionOk="0" h="2850515" w="2791459">
                <a:moveTo>
                  <a:pt x="2054281" y="2850472"/>
                </a:moveTo>
                <a:lnTo>
                  <a:pt x="2057781" y="2848099"/>
                </a:lnTo>
                <a:lnTo>
                  <a:pt x="2079638" y="2843618"/>
                </a:lnTo>
                <a:lnTo>
                  <a:pt x="2101496" y="2848099"/>
                </a:lnTo>
                <a:lnTo>
                  <a:pt x="2104996" y="2850472"/>
                </a:lnTo>
                <a:lnTo>
                  <a:pt x="2054281" y="2850472"/>
                </a:lnTo>
                <a:close/>
              </a:path>
              <a:path extrusionOk="0" h="2850515" w="2791459">
                <a:moveTo>
                  <a:pt x="1461713" y="56509"/>
                </a:moveTo>
                <a:close/>
              </a:path>
              <a:path extrusionOk="0" h="2850515" w="2791459">
                <a:moveTo>
                  <a:pt x="1348782" y="56509"/>
                </a:moveTo>
                <a:lnTo>
                  <a:pt x="1353260" y="34635"/>
                </a:lnTo>
                <a:lnTo>
                  <a:pt x="1365428" y="16659"/>
                </a:lnTo>
                <a:lnTo>
                  <a:pt x="1383390" y="4481"/>
                </a:lnTo>
                <a:lnTo>
                  <a:pt x="1405247" y="0"/>
                </a:lnTo>
                <a:lnTo>
                  <a:pt x="1427104" y="4481"/>
                </a:lnTo>
                <a:lnTo>
                  <a:pt x="1445066" y="16659"/>
                </a:lnTo>
                <a:lnTo>
                  <a:pt x="1457235" y="34635"/>
                </a:lnTo>
                <a:lnTo>
                  <a:pt x="1461713" y="56509"/>
                </a:lnTo>
                <a:lnTo>
                  <a:pt x="1457235" y="78983"/>
                </a:lnTo>
                <a:lnTo>
                  <a:pt x="1445066" y="97159"/>
                </a:lnTo>
                <a:lnTo>
                  <a:pt x="1427104" y="109137"/>
                </a:lnTo>
                <a:lnTo>
                  <a:pt x="1405247" y="113019"/>
                </a:lnTo>
                <a:lnTo>
                  <a:pt x="1383390" y="108538"/>
                </a:lnTo>
                <a:lnTo>
                  <a:pt x="1365428" y="96359"/>
                </a:lnTo>
                <a:lnTo>
                  <a:pt x="1353260" y="78384"/>
                </a:lnTo>
                <a:lnTo>
                  <a:pt x="1348782" y="56509"/>
                </a:lnTo>
                <a:close/>
              </a:path>
              <a:path extrusionOk="0" h="2850515" w="2791459">
                <a:moveTo>
                  <a:pt x="1348782" y="767680"/>
                </a:moveTo>
                <a:lnTo>
                  <a:pt x="1353260" y="745806"/>
                </a:lnTo>
                <a:lnTo>
                  <a:pt x="1365428" y="727830"/>
                </a:lnTo>
                <a:lnTo>
                  <a:pt x="1383390" y="715652"/>
                </a:lnTo>
                <a:lnTo>
                  <a:pt x="1405247" y="711170"/>
                </a:lnTo>
                <a:lnTo>
                  <a:pt x="1427104" y="715652"/>
                </a:lnTo>
                <a:lnTo>
                  <a:pt x="1445066" y="727830"/>
                </a:lnTo>
                <a:lnTo>
                  <a:pt x="1457235" y="745806"/>
                </a:lnTo>
                <a:lnTo>
                  <a:pt x="1461713" y="767680"/>
                </a:lnTo>
                <a:lnTo>
                  <a:pt x="1457235" y="789555"/>
                </a:lnTo>
                <a:lnTo>
                  <a:pt x="1445066" y="807530"/>
                </a:lnTo>
                <a:lnTo>
                  <a:pt x="1427104" y="819709"/>
                </a:lnTo>
                <a:lnTo>
                  <a:pt x="1405247" y="824190"/>
                </a:lnTo>
                <a:lnTo>
                  <a:pt x="1383390" y="819709"/>
                </a:lnTo>
                <a:lnTo>
                  <a:pt x="1365428" y="807530"/>
                </a:lnTo>
                <a:lnTo>
                  <a:pt x="1353260" y="789555"/>
                </a:lnTo>
                <a:lnTo>
                  <a:pt x="1348782" y="767680"/>
                </a:lnTo>
                <a:close/>
              </a:path>
              <a:path extrusionOk="0" h="2850515" w="2791459">
                <a:moveTo>
                  <a:pt x="1348782" y="1478851"/>
                </a:moveTo>
                <a:lnTo>
                  <a:pt x="1353260" y="1456977"/>
                </a:lnTo>
                <a:lnTo>
                  <a:pt x="1365428" y="1439001"/>
                </a:lnTo>
                <a:lnTo>
                  <a:pt x="1383390" y="1426823"/>
                </a:lnTo>
                <a:lnTo>
                  <a:pt x="1405247" y="1422341"/>
                </a:lnTo>
                <a:lnTo>
                  <a:pt x="1427104" y="1426823"/>
                </a:lnTo>
                <a:lnTo>
                  <a:pt x="1445066" y="1439001"/>
                </a:lnTo>
                <a:lnTo>
                  <a:pt x="1457235" y="1456977"/>
                </a:lnTo>
                <a:lnTo>
                  <a:pt x="1461713" y="1478851"/>
                </a:lnTo>
                <a:lnTo>
                  <a:pt x="1457235" y="1500726"/>
                </a:lnTo>
                <a:lnTo>
                  <a:pt x="1445066" y="1518701"/>
                </a:lnTo>
                <a:lnTo>
                  <a:pt x="1427104" y="1530880"/>
                </a:lnTo>
                <a:lnTo>
                  <a:pt x="1405247" y="1535361"/>
                </a:lnTo>
                <a:lnTo>
                  <a:pt x="1383390" y="1530880"/>
                </a:lnTo>
                <a:lnTo>
                  <a:pt x="1365428" y="1518701"/>
                </a:lnTo>
                <a:lnTo>
                  <a:pt x="1353260" y="1500726"/>
                </a:lnTo>
                <a:lnTo>
                  <a:pt x="1348782" y="1478851"/>
                </a:lnTo>
                <a:close/>
              </a:path>
              <a:path extrusionOk="0" h="2850515" w="2791459">
                <a:moveTo>
                  <a:pt x="1348782" y="2188956"/>
                </a:moveTo>
                <a:lnTo>
                  <a:pt x="1353260" y="2167082"/>
                </a:lnTo>
                <a:lnTo>
                  <a:pt x="1365428" y="2149106"/>
                </a:lnTo>
                <a:lnTo>
                  <a:pt x="1383390" y="2136928"/>
                </a:lnTo>
                <a:lnTo>
                  <a:pt x="1405247" y="2132446"/>
                </a:lnTo>
                <a:lnTo>
                  <a:pt x="1427104" y="2136928"/>
                </a:lnTo>
                <a:lnTo>
                  <a:pt x="1445066" y="2149106"/>
                </a:lnTo>
                <a:lnTo>
                  <a:pt x="1457235" y="2167082"/>
                </a:lnTo>
                <a:lnTo>
                  <a:pt x="1461713" y="2188956"/>
                </a:lnTo>
                <a:lnTo>
                  <a:pt x="1457235" y="2211280"/>
                </a:lnTo>
                <a:lnTo>
                  <a:pt x="1445066" y="2229206"/>
                </a:lnTo>
                <a:lnTo>
                  <a:pt x="1427104" y="2241134"/>
                </a:lnTo>
                <a:lnTo>
                  <a:pt x="1405247" y="2245466"/>
                </a:lnTo>
                <a:lnTo>
                  <a:pt x="1383390" y="2240985"/>
                </a:lnTo>
                <a:lnTo>
                  <a:pt x="1365428" y="2228806"/>
                </a:lnTo>
                <a:lnTo>
                  <a:pt x="1353260" y="2210830"/>
                </a:lnTo>
                <a:lnTo>
                  <a:pt x="1348782" y="2188956"/>
                </a:lnTo>
                <a:close/>
              </a:path>
              <a:path extrusionOk="0" h="2850515" w="2791459">
                <a:moveTo>
                  <a:pt x="1379889" y="2850472"/>
                </a:moveTo>
                <a:lnTo>
                  <a:pt x="1383390" y="2848099"/>
                </a:lnTo>
                <a:lnTo>
                  <a:pt x="1405247" y="2843617"/>
                </a:lnTo>
                <a:lnTo>
                  <a:pt x="1427104" y="2848099"/>
                </a:lnTo>
                <a:lnTo>
                  <a:pt x="1430605" y="2850472"/>
                </a:lnTo>
                <a:lnTo>
                  <a:pt x="1379889" y="2850472"/>
                </a:lnTo>
                <a:close/>
              </a:path>
              <a:path extrusionOk="0" h="2850515" w="2791459">
                <a:moveTo>
                  <a:pt x="806499" y="57575"/>
                </a:moveTo>
                <a:close/>
              </a:path>
              <a:path extrusionOk="0" h="2850515" w="2791459">
                <a:moveTo>
                  <a:pt x="693567" y="57575"/>
                </a:moveTo>
                <a:lnTo>
                  <a:pt x="698045" y="35701"/>
                </a:lnTo>
                <a:lnTo>
                  <a:pt x="710214" y="17725"/>
                </a:lnTo>
                <a:lnTo>
                  <a:pt x="728176" y="5547"/>
                </a:lnTo>
                <a:lnTo>
                  <a:pt x="750033" y="1065"/>
                </a:lnTo>
                <a:lnTo>
                  <a:pt x="771890" y="5547"/>
                </a:lnTo>
                <a:lnTo>
                  <a:pt x="789852" y="17725"/>
                </a:lnTo>
                <a:lnTo>
                  <a:pt x="802021" y="35701"/>
                </a:lnTo>
                <a:lnTo>
                  <a:pt x="806499" y="57575"/>
                </a:lnTo>
                <a:lnTo>
                  <a:pt x="802021" y="79450"/>
                </a:lnTo>
                <a:lnTo>
                  <a:pt x="789852" y="97425"/>
                </a:lnTo>
                <a:lnTo>
                  <a:pt x="771890" y="109604"/>
                </a:lnTo>
                <a:lnTo>
                  <a:pt x="750033" y="114085"/>
                </a:lnTo>
                <a:lnTo>
                  <a:pt x="728176" y="109604"/>
                </a:lnTo>
                <a:lnTo>
                  <a:pt x="710214" y="97425"/>
                </a:lnTo>
                <a:lnTo>
                  <a:pt x="698045" y="79450"/>
                </a:lnTo>
                <a:lnTo>
                  <a:pt x="693567" y="57575"/>
                </a:lnTo>
                <a:close/>
              </a:path>
              <a:path extrusionOk="0" h="2850515" w="2791459">
                <a:moveTo>
                  <a:pt x="693567" y="767680"/>
                </a:moveTo>
                <a:lnTo>
                  <a:pt x="698045" y="745806"/>
                </a:lnTo>
                <a:lnTo>
                  <a:pt x="710214" y="727830"/>
                </a:lnTo>
                <a:lnTo>
                  <a:pt x="728176" y="715652"/>
                </a:lnTo>
                <a:lnTo>
                  <a:pt x="750033" y="711170"/>
                </a:lnTo>
                <a:lnTo>
                  <a:pt x="771890" y="715652"/>
                </a:lnTo>
                <a:lnTo>
                  <a:pt x="789852" y="727830"/>
                </a:lnTo>
                <a:lnTo>
                  <a:pt x="802021" y="745806"/>
                </a:lnTo>
                <a:lnTo>
                  <a:pt x="806499" y="767680"/>
                </a:lnTo>
                <a:lnTo>
                  <a:pt x="802021" y="790004"/>
                </a:lnTo>
                <a:lnTo>
                  <a:pt x="789852" y="807930"/>
                </a:lnTo>
                <a:lnTo>
                  <a:pt x="771890" y="819858"/>
                </a:lnTo>
                <a:lnTo>
                  <a:pt x="750033" y="824190"/>
                </a:lnTo>
                <a:lnTo>
                  <a:pt x="728176" y="819708"/>
                </a:lnTo>
                <a:lnTo>
                  <a:pt x="710214" y="807530"/>
                </a:lnTo>
                <a:lnTo>
                  <a:pt x="698045" y="789554"/>
                </a:lnTo>
                <a:lnTo>
                  <a:pt x="693567" y="767680"/>
                </a:lnTo>
                <a:close/>
              </a:path>
              <a:path extrusionOk="0" h="2850515" w="2791459">
                <a:moveTo>
                  <a:pt x="693567" y="1478851"/>
                </a:moveTo>
                <a:lnTo>
                  <a:pt x="698045" y="1456977"/>
                </a:lnTo>
                <a:lnTo>
                  <a:pt x="710214" y="1439001"/>
                </a:lnTo>
                <a:lnTo>
                  <a:pt x="728176" y="1426823"/>
                </a:lnTo>
                <a:lnTo>
                  <a:pt x="750033" y="1422341"/>
                </a:lnTo>
                <a:lnTo>
                  <a:pt x="771890" y="1426823"/>
                </a:lnTo>
                <a:lnTo>
                  <a:pt x="789852" y="1439001"/>
                </a:lnTo>
                <a:lnTo>
                  <a:pt x="802021" y="1456977"/>
                </a:lnTo>
                <a:lnTo>
                  <a:pt x="806499" y="1478851"/>
                </a:lnTo>
                <a:lnTo>
                  <a:pt x="802021" y="1500725"/>
                </a:lnTo>
                <a:lnTo>
                  <a:pt x="789852" y="1518701"/>
                </a:lnTo>
                <a:lnTo>
                  <a:pt x="771890" y="1530879"/>
                </a:lnTo>
                <a:lnTo>
                  <a:pt x="750033" y="1535361"/>
                </a:lnTo>
                <a:lnTo>
                  <a:pt x="728176" y="1530879"/>
                </a:lnTo>
                <a:lnTo>
                  <a:pt x="710214" y="1518701"/>
                </a:lnTo>
                <a:lnTo>
                  <a:pt x="698045" y="1500725"/>
                </a:lnTo>
                <a:lnTo>
                  <a:pt x="693567" y="1478851"/>
                </a:lnTo>
                <a:close/>
              </a:path>
              <a:path extrusionOk="0" h="2850515" w="2791459">
                <a:moveTo>
                  <a:pt x="693567" y="2188956"/>
                </a:moveTo>
                <a:lnTo>
                  <a:pt x="698045" y="2167082"/>
                </a:lnTo>
                <a:lnTo>
                  <a:pt x="710214" y="2149106"/>
                </a:lnTo>
                <a:lnTo>
                  <a:pt x="728176" y="2136927"/>
                </a:lnTo>
                <a:lnTo>
                  <a:pt x="750033" y="2132446"/>
                </a:lnTo>
                <a:lnTo>
                  <a:pt x="771890" y="2136927"/>
                </a:lnTo>
                <a:lnTo>
                  <a:pt x="789852" y="2149106"/>
                </a:lnTo>
                <a:lnTo>
                  <a:pt x="802021" y="2167082"/>
                </a:lnTo>
                <a:lnTo>
                  <a:pt x="806499" y="2188956"/>
                </a:lnTo>
                <a:lnTo>
                  <a:pt x="802021" y="2211430"/>
                </a:lnTo>
                <a:lnTo>
                  <a:pt x="789852" y="2229606"/>
                </a:lnTo>
                <a:lnTo>
                  <a:pt x="771890" y="2241584"/>
                </a:lnTo>
                <a:lnTo>
                  <a:pt x="750033" y="2245466"/>
                </a:lnTo>
                <a:lnTo>
                  <a:pt x="728176" y="2240984"/>
                </a:lnTo>
                <a:lnTo>
                  <a:pt x="710214" y="2228806"/>
                </a:lnTo>
                <a:lnTo>
                  <a:pt x="698045" y="2210830"/>
                </a:lnTo>
                <a:lnTo>
                  <a:pt x="693567" y="2188956"/>
                </a:lnTo>
                <a:close/>
              </a:path>
              <a:path extrusionOk="0" h="2850515" w="2791459">
                <a:moveTo>
                  <a:pt x="724675" y="2850472"/>
                </a:moveTo>
                <a:lnTo>
                  <a:pt x="728176" y="2848099"/>
                </a:lnTo>
                <a:lnTo>
                  <a:pt x="750033" y="2843617"/>
                </a:lnTo>
                <a:lnTo>
                  <a:pt x="771890" y="2848099"/>
                </a:lnTo>
                <a:lnTo>
                  <a:pt x="775391" y="2850472"/>
                </a:lnTo>
                <a:lnTo>
                  <a:pt x="724675" y="2850472"/>
                </a:lnTo>
                <a:close/>
              </a:path>
              <a:path extrusionOk="0" h="2850515" w="2791459">
                <a:moveTo>
                  <a:pt x="0" y="57575"/>
                </a:moveTo>
                <a:lnTo>
                  <a:pt x="4477" y="35701"/>
                </a:lnTo>
                <a:lnTo>
                  <a:pt x="16646" y="17725"/>
                </a:lnTo>
                <a:lnTo>
                  <a:pt x="34608" y="5547"/>
                </a:lnTo>
                <a:lnTo>
                  <a:pt x="56465" y="1065"/>
                </a:lnTo>
                <a:lnTo>
                  <a:pt x="78322" y="5547"/>
                </a:lnTo>
                <a:lnTo>
                  <a:pt x="96284" y="17725"/>
                </a:lnTo>
                <a:lnTo>
                  <a:pt x="108453" y="35702"/>
                </a:lnTo>
                <a:lnTo>
                  <a:pt x="112931" y="57576"/>
                </a:lnTo>
                <a:lnTo>
                  <a:pt x="108453" y="79450"/>
                </a:lnTo>
                <a:lnTo>
                  <a:pt x="96284" y="97425"/>
                </a:lnTo>
                <a:lnTo>
                  <a:pt x="78322" y="109604"/>
                </a:lnTo>
                <a:lnTo>
                  <a:pt x="56465" y="114085"/>
                </a:lnTo>
                <a:lnTo>
                  <a:pt x="34608" y="109604"/>
                </a:lnTo>
                <a:lnTo>
                  <a:pt x="16646" y="97425"/>
                </a:lnTo>
                <a:lnTo>
                  <a:pt x="4477" y="79450"/>
                </a:lnTo>
                <a:lnTo>
                  <a:pt x="0" y="57575"/>
                </a:lnTo>
                <a:close/>
              </a:path>
              <a:path extrusionOk="0" h="2850515" w="2791459">
                <a:moveTo>
                  <a:pt x="0" y="767680"/>
                </a:moveTo>
                <a:lnTo>
                  <a:pt x="4477" y="745806"/>
                </a:lnTo>
                <a:lnTo>
                  <a:pt x="16646" y="727830"/>
                </a:lnTo>
                <a:lnTo>
                  <a:pt x="34608" y="715652"/>
                </a:lnTo>
                <a:lnTo>
                  <a:pt x="56465" y="711170"/>
                </a:lnTo>
                <a:lnTo>
                  <a:pt x="78322" y="715652"/>
                </a:lnTo>
                <a:lnTo>
                  <a:pt x="96284" y="727830"/>
                </a:lnTo>
                <a:lnTo>
                  <a:pt x="108453" y="745806"/>
                </a:lnTo>
                <a:lnTo>
                  <a:pt x="112931" y="767680"/>
                </a:lnTo>
                <a:lnTo>
                  <a:pt x="108453" y="790154"/>
                </a:lnTo>
                <a:lnTo>
                  <a:pt x="96284" y="808330"/>
                </a:lnTo>
                <a:lnTo>
                  <a:pt x="78322" y="820308"/>
                </a:lnTo>
                <a:lnTo>
                  <a:pt x="56465" y="824190"/>
                </a:lnTo>
                <a:lnTo>
                  <a:pt x="34608" y="819708"/>
                </a:lnTo>
                <a:lnTo>
                  <a:pt x="16646" y="807530"/>
                </a:lnTo>
                <a:lnTo>
                  <a:pt x="4477" y="789554"/>
                </a:lnTo>
                <a:lnTo>
                  <a:pt x="0" y="767680"/>
                </a:lnTo>
                <a:close/>
              </a:path>
              <a:path extrusionOk="0" h="2850515" w="2791459">
                <a:moveTo>
                  <a:pt x="0" y="1478851"/>
                </a:moveTo>
                <a:lnTo>
                  <a:pt x="4477" y="1456977"/>
                </a:lnTo>
                <a:lnTo>
                  <a:pt x="16646" y="1439001"/>
                </a:lnTo>
                <a:lnTo>
                  <a:pt x="34608" y="1426823"/>
                </a:lnTo>
                <a:lnTo>
                  <a:pt x="56465" y="1422341"/>
                </a:lnTo>
                <a:lnTo>
                  <a:pt x="78322" y="1426823"/>
                </a:lnTo>
                <a:lnTo>
                  <a:pt x="96284" y="1439001"/>
                </a:lnTo>
                <a:lnTo>
                  <a:pt x="108453" y="1456977"/>
                </a:lnTo>
                <a:lnTo>
                  <a:pt x="112931" y="1478851"/>
                </a:lnTo>
                <a:lnTo>
                  <a:pt x="108453" y="1500725"/>
                </a:lnTo>
                <a:lnTo>
                  <a:pt x="96284" y="1518701"/>
                </a:lnTo>
                <a:lnTo>
                  <a:pt x="78322" y="1530879"/>
                </a:lnTo>
                <a:lnTo>
                  <a:pt x="56465" y="1535361"/>
                </a:lnTo>
                <a:lnTo>
                  <a:pt x="34608" y="1530879"/>
                </a:lnTo>
                <a:lnTo>
                  <a:pt x="16646" y="1518701"/>
                </a:lnTo>
                <a:lnTo>
                  <a:pt x="4477" y="1500725"/>
                </a:lnTo>
                <a:lnTo>
                  <a:pt x="0" y="1478851"/>
                </a:lnTo>
                <a:close/>
              </a:path>
              <a:path extrusionOk="0" h="2850515" w="2791459">
                <a:moveTo>
                  <a:pt x="0" y="2188956"/>
                </a:moveTo>
                <a:lnTo>
                  <a:pt x="4477" y="2167082"/>
                </a:lnTo>
                <a:lnTo>
                  <a:pt x="16646" y="2149106"/>
                </a:lnTo>
                <a:lnTo>
                  <a:pt x="34608" y="2136927"/>
                </a:lnTo>
                <a:lnTo>
                  <a:pt x="56465" y="2132446"/>
                </a:lnTo>
                <a:lnTo>
                  <a:pt x="78322" y="2136927"/>
                </a:lnTo>
                <a:lnTo>
                  <a:pt x="96284" y="2149106"/>
                </a:lnTo>
                <a:lnTo>
                  <a:pt x="108453" y="2167082"/>
                </a:lnTo>
                <a:lnTo>
                  <a:pt x="112931" y="2188956"/>
                </a:lnTo>
                <a:lnTo>
                  <a:pt x="108453" y="2211430"/>
                </a:lnTo>
                <a:lnTo>
                  <a:pt x="96284" y="2229606"/>
                </a:lnTo>
                <a:lnTo>
                  <a:pt x="78322" y="2241584"/>
                </a:lnTo>
                <a:lnTo>
                  <a:pt x="56465" y="2245466"/>
                </a:lnTo>
                <a:lnTo>
                  <a:pt x="34608" y="2240984"/>
                </a:lnTo>
                <a:lnTo>
                  <a:pt x="16646" y="2228806"/>
                </a:lnTo>
                <a:lnTo>
                  <a:pt x="4477" y="2210830"/>
                </a:lnTo>
                <a:lnTo>
                  <a:pt x="0" y="2188956"/>
                </a:lnTo>
                <a:close/>
              </a:path>
              <a:path extrusionOk="0" h="2850515" w="2791459">
                <a:moveTo>
                  <a:pt x="31107" y="2850472"/>
                </a:moveTo>
                <a:lnTo>
                  <a:pt x="34608" y="2848099"/>
                </a:lnTo>
                <a:lnTo>
                  <a:pt x="56465" y="2843617"/>
                </a:lnTo>
                <a:lnTo>
                  <a:pt x="78322" y="2848099"/>
                </a:lnTo>
                <a:lnTo>
                  <a:pt x="81823" y="2850472"/>
                </a:lnTo>
                <a:lnTo>
                  <a:pt x="31107" y="2850472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15807180" y="7001671"/>
            <a:ext cx="699770" cy="700405"/>
          </a:xfrm>
          <a:custGeom>
            <a:rect b="b" l="l" r="r" t="t"/>
            <a:pathLst>
              <a:path extrusionOk="0" h="700404" w="699769">
                <a:moveTo>
                  <a:pt x="697230" y="392819"/>
                </a:moveTo>
                <a:lnTo>
                  <a:pt x="697230" y="307109"/>
                </a:lnTo>
                <a:lnTo>
                  <a:pt x="699770" y="324214"/>
                </a:lnTo>
                <a:lnTo>
                  <a:pt x="699770" y="375714"/>
                </a:lnTo>
                <a:lnTo>
                  <a:pt x="697230" y="392819"/>
                </a:lnTo>
                <a:close/>
              </a:path>
              <a:path extrusionOk="0" h="700404" w="699769">
                <a:moveTo>
                  <a:pt x="2540" y="392819"/>
                </a:moveTo>
                <a:lnTo>
                  <a:pt x="2540" y="307109"/>
                </a:lnTo>
                <a:lnTo>
                  <a:pt x="5080" y="290118"/>
                </a:lnTo>
                <a:lnTo>
                  <a:pt x="7620" y="281669"/>
                </a:lnTo>
                <a:lnTo>
                  <a:pt x="10160" y="264904"/>
                </a:lnTo>
                <a:lnTo>
                  <a:pt x="20320" y="232029"/>
                </a:lnTo>
                <a:lnTo>
                  <a:pt x="24130" y="223978"/>
                </a:lnTo>
                <a:lnTo>
                  <a:pt x="26670" y="215998"/>
                </a:lnTo>
                <a:lnTo>
                  <a:pt x="49530" y="169992"/>
                </a:lnTo>
                <a:lnTo>
                  <a:pt x="59690" y="155476"/>
                </a:lnTo>
                <a:lnTo>
                  <a:pt x="63500" y="148389"/>
                </a:lnTo>
                <a:lnTo>
                  <a:pt x="68580" y="141427"/>
                </a:lnTo>
                <a:lnTo>
                  <a:pt x="74930" y="134592"/>
                </a:lnTo>
                <a:lnTo>
                  <a:pt x="80010" y="127882"/>
                </a:lnTo>
                <a:lnTo>
                  <a:pt x="85090" y="121306"/>
                </a:lnTo>
                <a:lnTo>
                  <a:pt x="91440" y="114871"/>
                </a:lnTo>
                <a:lnTo>
                  <a:pt x="96520" y="108578"/>
                </a:lnTo>
                <a:lnTo>
                  <a:pt x="128270" y="79356"/>
                </a:lnTo>
                <a:lnTo>
                  <a:pt x="142240" y="68785"/>
                </a:lnTo>
                <a:lnTo>
                  <a:pt x="148590" y="63754"/>
                </a:lnTo>
                <a:lnTo>
                  <a:pt x="156210" y="58892"/>
                </a:lnTo>
                <a:lnTo>
                  <a:pt x="162560" y="54205"/>
                </a:lnTo>
                <a:lnTo>
                  <a:pt x="170180" y="49699"/>
                </a:lnTo>
                <a:lnTo>
                  <a:pt x="208280" y="29928"/>
                </a:lnTo>
                <a:lnTo>
                  <a:pt x="224790" y="23350"/>
                </a:lnTo>
                <a:lnTo>
                  <a:pt x="232410" y="20358"/>
                </a:lnTo>
                <a:lnTo>
                  <a:pt x="240030" y="17563"/>
                </a:lnTo>
                <a:lnTo>
                  <a:pt x="248920" y="14968"/>
                </a:lnTo>
                <a:lnTo>
                  <a:pt x="256540" y="12574"/>
                </a:lnTo>
                <a:lnTo>
                  <a:pt x="265430" y="10385"/>
                </a:lnTo>
                <a:lnTo>
                  <a:pt x="273050" y="8401"/>
                </a:lnTo>
                <a:lnTo>
                  <a:pt x="281940" y="6621"/>
                </a:lnTo>
                <a:lnTo>
                  <a:pt x="325120" y="842"/>
                </a:lnTo>
                <a:lnTo>
                  <a:pt x="359410" y="0"/>
                </a:lnTo>
                <a:lnTo>
                  <a:pt x="367030" y="316"/>
                </a:lnTo>
                <a:lnTo>
                  <a:pt x="410210" y="5047"/>
                </a:lnTo>
                <a:lnTo>
                  <a:pt x="426720" y="8401"/>
                </a:lnTo>
                <a:lnTo>
                  <a:pt x="435610" y="10385"/>
                </a:lnTo>
                <a:lnTo>
                  <a:pt x="443230" y="12574"/>
                </a:lnTo>
                <a:lnTo>
                  <a:pt x="452120" y="14968"/>
                </a:lnTo>
                <a:lnTo>
                  <a:pt x="459740" y="17563"/>
                </a:lnTo>
                <a:lnTo>
                  <a:pt x="468630" y="20358"/>
                </a:lnTo>
                <a:lnTo>
                  <a:pt x="476250" y="23350"/>
                </a:lnTo>
                <a:lnTo>
                  <a:pt x="483870" y="26542"/>
                </a:lnTo>
                <a:lnTo>
                  <a:pt x="492760" y="29928"/>
                </a:lnTo>
                <a:lnTo>
                  <a:pt x="530860" y="49699"/>
                </a:lnTo>
                <a:lnTo>
                  <a:pt x="537210" y="54205"/>
                </a:lnTo>
                <a:lnTo>
                  <a:pt x="544830" y="58892"/>
                </a:lnTo>
                <a:lnTo>
                  <a:pt x="552450" y="63754"/>
                </a:lnTo>
                <a:lnTo>
                  <a:pt x="558800" y="68785"/>
                </a:lnTo>
                <a:lnTo>
                  <a:pt x="565150" y="73986"/>
                </a:lnTo>
                <a:lnTo>
                  <a:pt x="572770" y="79356"/>
                </a:lnTo>
                <a:lnTo>
                  <a:pt x="603250" y="108578"/>
                </a:lnTo>
                <a:lnTo>
                  <a:pt x="609600" y="114871"/>
                </a:lnTo>
                <a:lnTo>
                  <a:pt x="636270" y="148389"/>
                </a:lnTo>
                <a:lnTo>
                  <a:pt x="650240" y="169992"/>
                </a:lnTo>
                <a:lnTo>
                  <a:pt x="655320" y="177413"/>
                </a:lnTo>
                <a:lnTo>
                  <a:pt x="662940" y="192571"/>
                </a:lnTo>
                <a:lnTo>
                  <a:pt x="674370" y="215998"/>
                </a:lnTo>
                <a:lnTo>
                  <a:pt x="679450" y="232029"/>
                </a:lnTo>
                <a:lnTo>
                  <a:pt x="683260" y="240151"/>
                </a:lnTo>
                <a:lnTo>
                  <a:pt x="688340" y="256598"/>
                </a:lnTo>
                <a:lnTo>
                  <a:pt x="689610" y="264904"/>
                </a:lnTo>
                <a:lnTo>
                  <a:pt x="692150" y="273261"/>
                </a:lnTo>
                <a:lnTo>
                  <a:pt x="694690" y="290118"/>
                </a:lnTo>
                <a:lnTo>
                  <a:pt x="697230" y="298598"/>
                </a:lnTo>
                <a:lnTo>
                  <a:pt x="697230" y="401330"/>
                </a:lnTo>
                <a:lnTo>
                  <a:pt x="694690" y="409810"/>
                </a:lnTo>
                <a:lnTo>
                  <a:pt x="692150" y="426667"/>
                </a:lnTo>
                <a:lnTo>
                  <a:pt x="689610" y="435024"/>
                </a:lnTo>
                <a:lnTo>
                  <a:pt x="688340" y="443329"/>
                </a:lnTo>
                <a:lnTo>
                  <a:pt x="683260" y="459777"/>
                </a:lnTo>
                <a:lnTo>
                  <a:pt x="679450" y="467899"/>
                </a:lnTo>
                <a:lnTo>
                  <a:pt x="674370" y="483930"/>
                </a:lnTo>
                <a:lnTo>
                  <a:pt x="662940" y="507357"/>
                </a:lnTo>
                <a:lnTo>
                  <a:pt x="655320" y="522515"/>
                </a:lnTo>
                <a:lnTo>
                  <a:pt x="650240" y="529936"/>
                </a:lnTo>
                <a:lnTo>
                  <a:pt x="646430" y="537248"/>
                </a:lnTo>
                <a:lnTo>
                  <a:pt x="621030" y="572046"/>
                </a:lnTo>
                <a:lnTo>
                  <a:pt x="603250" y="591349"/>
                </a:lnTo>
                <a:lnTo>
                  <a:pt x="598170" y="597501"/>
                </a:lnTo>
                <a:lnTo>
                  <a:pt x="565150" y="625942"/>
                </a:lnTo>
                <a:lnTo>
                  <a:pt x="558800" y="631143"/>
                </a:lnTo>
                <a:lnTo>
                  <a:pt x="552450" y="636174"/>
                </a:lnTo>
                <a:lnTo>
                  <a:pt x="544830" y="641036"/>
                </a:lnTo>
                <a:lnTo>
                  <a:pt x="537210" y="645723"/>
                </a:lnTo>
                <a:lnTo>
                  <a:pt x="530860" y="650229"/>
                </a:lnTo>
                <a:lnTo>
                  <a:pt x="492760" y="670000"/>
                </a:lnTo>
                <a:lnTo>
                  <a:pt x="483870" y="673386"/>
                </a:lnTo>
                <a:lnTo>
                  <a:pt x="476250" y="676578"/>
                </a:lnTo>
                <a:lnTo>
                  <a:pt x="468630" y="679570"/>
                </a:lnTo>
                <a:lnTo>
                  <a:pt x="459740" y="682364"/>
                </a:lnTo>
                <a:lnTo>
                  <a:pt x="452120" y="684960"/>
                </a:lnTo>
                <a:lnTo>
                  <a:pt x="443230" y="687354"/>
                </a:lnTo>
                <a:lnTo>
                  <a:pt x="435610" y="689543"/>
                </a:lnTo>
                <a:lnTo>
                  <a:pt x="426720" y="691527"/>
                </a:lnTo>
                <a:lnTo>
                  <a:pt x="384810" y="698348"/>
                </a:lnTo>
                <a:lnTo>
                  <a:pt x="359410" y="699928"/>
                </a:lnTo>
                <a:lnTo>
                  <a:pt x="341630" y="699928"/>
                </a:lnTo>
                <a:lnTo>
                  <a:pt x="298450" y="696245"/>
                </a:lnTo>
                <a:lnTo>
                  <a:pt x="265430" y="689543"/>
                </a:lnTo>
                <a:lnTo>
                  <a:pt x="256540" y="687354"/>
                </a:lnTo>
                <a:lnTo>
                  <a:pt x="248920" y="684960"/>
                </a:lnTo>
                <a:lnTo>
                  <a:pt x="240030" y="682364"/>
                </a:lnTo>
                <a:lnTo>
                  <a:pt x="232410" y="679570"/>
                </a:lnTo>
                <a:lnTo>
                  <a:pt x="224790" y="676578"/>
                </a:lnTo>
                <a:lnTo>
                  <a:pt x="215900" y="673386"/>
                </a:lnTo>
                <a:lnTo>
                  <a:pt x="208280" y="670000"/>
                </a:lnTo>
                <a:lnTo>
                  <a:pt x="170180" y="650229"/>
                </a:lnTo>
                <a:lnTo>
                  <a:pt x="156210" y="641036"/>
                </a:lnTo>
                <a:lnTo>
                  <a:pt x="148590" y="636174"/>
                </a:lnTo>
                <a:lnTo>
                  <a:pt x="142240" y="631143"/>
                </a:lnTo>
                <a:lnTo>
                  <a:pt x="134620" y="625942"/>
                </a:lnTo>
                <a:lnTo>
                  <a:pt x="128270" y="620571"/>
                </a:lnTo>
                <a:lnTo>
                  <a:pt x="96520" y="591349"/>
                </a:lnTo>
                <a:lnTo>
                  <a:pt x="91440" y="585057"/>
                </a:lnTo>
                <a:lnTo>
                  <a:pt x="85090" y="578622"/>
                </a:lnTo>
                <a:lnTo>
                  <a:pt x="80010" y="572046"/>
                </a:lnTo>
                <a:lnTo>
                  <a:pt x="74930" y="565336"/>
                </a:lnTo>
                <a:lnTo>
                  <a:pt x="68580" y="558500"/>
                </a:lnTo>
                <a:lnTo>
                  <a:pt x="63500" y="551539"/>
                </a:lnTo>
                <a:lnTo>
                  <a:pt x="59690" y="544452"/>
                </a:lnTo>
                <a:lnTo>
                  <a:pt x="54610" y="537248"/>
                </a:lnTo>
                <a:lnTo>
                  <a:pt x="30480" y="491829"/>
                </a:lnTo>
                <a:lnTo>
                  <a:pt x="24130" y="475950"/>
                </a:lnTo>
                <a:lnTo>
                  <a:pt x="20320" y="467899"/>
                </a:lnTo>
                <a:lnTo>
                  <a:pt x="10160" y="435024"/>
                </a:lnTo>
                <a:lnTo>
                  <a:pt x="7620" y="418259"/>
                </a:lnTo>
                <a:lnTo>
                  <a:pt x="5080" y="409810"/>
                </a:lnTo>
                <a:lnTo>
                  <a:pt x="2540" y="392819"/>
                </a:lnTo>
                <a:close/>
              </a:path>
              <a:path extrusionOk="0" h="700404" w="699769">
                <a:moveTo>
                  <a:pt x="1270" y="375714"/>
                </a:moveTo>
                <a:lnTo>
                  <a:pt x="1270" y="324214"/>
                </a:lnTo>
                <a:lnTo>
                  <a:pt x="2540" y="315651"/>
                </a:lnTo>
                <a:lnTo>
                  <a:pt x="2540" y="384277"/>
                </a:lnTo>
                <a:lnTo>
                  <a:pt x="1270" y="375714"/>
                </a:lnTo>
                <a:close/>
              </a:path>
              <a:path extrusionOk="0" h="700404" w="699769">
                <a:moveTo>
                  <a:pt x="0" y="358558"/>
                </a:moveTo>
                <a:lnTo>
                  <a:pt x="0" y="341370"/>
                </a:lnTo>
                <a:lnTo>
                  <a:pt x="1270" y="332787"/>
                </a:lnTo>
                <a:lnTo>
                  <a:pt x="1270" y="367141"/>
                </a:lnTo>
                <a:lnTo>
                  <a:pt x="0" y="358558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13319720" y="7436526"/>
            <a:ext cx="2791460" cy="2850515"/>
          </a:xfrm>
          <a:custGeom>
            <a:rect b="b" l="l" r="r" t="t"/>
            <a:pathLst>
              <a:path extrusionOk="0" h="2850515" w="2791459">
                <a:moveTo>
                  <a:pt x="2677322" y="56510"/>
                </a:moveTo>
                <a:lnTo>
                  <a:pt x="2681800" y="34636"/>
                </a:lnTo>
                <a:lnTo>
                  <a:pt x="2693968" y="16660"/>
                </a:lnTo>
                <a:lnTo>
                  <a:pt x="2711930" y="4482"/>
                </a:lnTo>
                <a:lnTo>
                  <a:pt x="2733787" y="0"/>
                </a:lnTo>
                <a:lnTo>
                  <a:pt x="2755644" y="4482"/>
                </a:lnTo>
                <a:lnTo>
                  <a:pt x="2773606" y="16660"/>
                </a:lnTo>
                <a:lnTo>
                  <a:pt x="2785775" y="34636"/>
                </a:lnTo>
                <a:lnTo>
                  <a:pt x="2790253" y="56510"/>
                </a:lnTo>
                <a:lnTo>
                  <a:pt x="2785775" y="78834"/>
                </a:lnTo>
                <a:lnTo>
                  <a:pt x="2773606" y="96760"/>
                </a:lnTo>
                <a:lnTo>
                  <a:pt x="2755644" y="108688"/>
                </a:lnTo>
                <a:lnTo>
                  <a:pt x="2733787" y="113020"/>
                </a:lnTo>
                <a:lnTo>
                  <a:pt x="2711930" y="108538"/>
                </a:lnTo>
                <a:lnTo>
                  <a:pt x="2693968" y="96360"/>
                </a:lnTo>
                <a:lnTo>
                  <a:pt x="2681800" y="78384"/>
                </a:lnTo>
                <a:lnTo>
                  <a:pt x="2677322" y="56510"/>
                </a:lnTo>
                <a:close/>
              </a:path>
              <a:path extrusionOk="0" h="2850515" w="2791459">
                <a:moveTo>
                  <a:pt x="2678387" y="767681"/>
                </a:moveTo>
                <a:lnTo>
                  <a:pt x="2682865" y="745807"/>
                </a:lnTo>
                <a:lnTo>
                  <a:pt x="2695034" y="727831"/>
                </a:lnTo>
                <a:lnTo>
                  <a:pt x="2712995" y="715652"/>
                </a:lnTo>
                <a:lnTo>
                  <a:pt x="2734853" y="711171"/>
                </a:lnTo>
                <a:lnTo>
                  <a:pt x="2756710" y="715652"/>
                </a:lnTo>
                <a:lnTo>
                  <a:pt x="2774671" y="727831"/>
                </a:lnTo>
                <a:lnTo>
                  <a:pt x="2786840" y="745807"/>
                </a:lnTo>
                <a:lnTo>
                  <a:pt x="2791318" y="767681"/>
                </a:lnTo>
                <a:lnTo>
                  <a:pt x="2786840" y="789555"/>
                </a:lnTo>
                <a:lnTo>
                  <a:pt x="2774671" y="807531"/>
                </a:lnTo>
                <a:lnTo>
                  <a:pt x="2756710" y="819709"/>
                </a:lnTo>
                <a:lnTo>
                  <a:pt x="2734853" y="824191"/>
                </a:lnTo>
                <a:lnTo>
                  <a:pt x="2712995" y="819709"/>
                </a:lnTo>
                <a:lnTo>
                  <a:pt x="2695034" y="807531"/>
                </a:lnTo>
                <a:lnTo>
                  <a:pt x="2682865" y="789555"/>
                </a:lnTo>
                <a:lnTo>
                  <a:pt x="2678387" y="767681"/>
                </a:lnTo>
                <a:close/>
              </a:path>
              <a:path extrusionOk="0" h="2850515" w="2791459">
                <a:moveTo>
                  <a:pt x="2678387" y="1477786"/>
                </a:moveTo>
                <a:lnTo>
                  <a:pt x="2682865" y="1455911"/>
                </a:lnTo>
                <a:lnTo>
                  <a:pt x="2695034" y="1437935"/>
                </a:lnTo>
                <a:lnTo>
                  <a:pt x="2712995" y="1425757"/>
                </a:lnTo>
                <a:lnTo>
                  <a:pt x="2734853" y="1421276"/>
                </a:lnTo>
                <a:lnTo>
                  <a:pt x="2756710" y="1425757"/>
                </a:lnTo>
                <a:lnTo>
                  <a:pt x="2774671" y="1437936"/>
                </a:lnTo>
                <a:lnTo>
                  <a:pt x="2786840" y="1455911"/>
                </a:lnTo>
                <a:lnTo>
                  <a:pt x="2791318" y="1477786"/>
                </a:lnTo>
                <a:lnTo>
                  <a:pt x="2786840" y="1500110"/>
                </a:lnTo>
                <a:lnTo>
                  <a:pt x="2774671" y="1518036"/>
                </a:lnTo>
                <a:lnTo>
                  <a:pt x="2756710" y="1529964"/>
                </a:lnTo>
                <a:lnTo>
                  <a:pt x="2734853" y="1534296"/>
                </a:lnTo>
                <a:lnTo>
                  <a:pt x="2712995" y="1529814"/>
                </a:lnTo>
                <a:lnTo>
                  <a:pt x="2695034" y="1517636"/>
                </a:lnTo>
                <a:lnTo>
                  <a:pt x="2682865" y="1499660"/>
                </a:lnTo>
                <a:lnTo>
                  <a:pt x="2678387" y="1477786"/>
                </a:lnTo>
                <a:close/>
              </a:path>
              <a:path extrusionOk="0" h="2850515" w="2791459">
                <a:moveTo>
                  <a:pt x="2678387" y="2188957"/>
                </a:moveTo>
                <a:lnTo>
                  <a:pt x="2682865" y="2167082"/>
                </a:lnTo>
                <a:lnTo>
                  <a:pt x="2695034" y="2149106"/>
                </a:lnTo>
                <a:lnTo>
                  <a:pt x="2712995" y="2136928"/>
                </a:lnTo>
                <a:lnTo>
                  <a:pt x="2734853" y="2132447"/>
                </a:lnTo>
                <a:lnTo>
                  <a:pt x="2756710" y="2136928"/>
                </a:lnTo>
                <a:lnTo>
                  <a:pt x="2774671" y="2149107"/>
                </a:lnTo>
                <a:lnTo>
                  <a:pt x="2786840" y="2167082"/>
                </a:lnTo>
                <a:lnTo>
                  <a:pt x="2791318" y="2188957"/>
                </a:lnTo>
                <a:lnTo>
                  <a:pt x="2786840" y="2210831"/>
                </a:lnTo>
                <a:lnTo>
                  <a:pt x="2774671" y="2228807"/>
                </a:lnTo>
                <a:lnTo>
                  <a:pt x="2756710" y="2240985"/>
                </a:lnTo>
                <a:lnTo>
                  <a:pt x="2734853" y="2245466"/>
                </a:lnTo>
                <a:lnTo>
                  <a:pt x="2712995" y="2240985"/>
                </a:lnTo>
                <a:lnTo>
                  <a:pt x="2695034" y="2228807"/>
                </a:lnTo>
                <a:lnTo>
                  <a:pt x="2682865" y="2210831"/>
                </a:lnTo>
                <a:lnTo>
                  <a:pt x="2678387" y="2188957"/>
                </a:lnTo>
                <a:close/>
              </a:path>
              <a:path extrusionOk="0" h="2850515" w="2791459">
                <a:moveTo>
                  <a:pt x="2706858" y="2850472"/>
                </a:moveTo>
                <a:lnTo>
                  <a:pt x="2711930" y="2847033"/>
                </a:lnTo>
                <a:lnTo>
                  <a:pt x="2733787" y="2842552"/>
                </a:lnTo>
                <a:lnTo>
                  <a:pt x="2755644" y="2847033"/>
                </a:lnTo>
                <a:lnTo>
                  <a:pt x="2760717" y="2850472"/>
                </a:lnTo>
                <a:lnTo>
                  <a:pt x="2706858" y="2850472"/>
                </a:lnTo>
                <a:close/>
              </a:path>
              <a:path extrusionOk="0" h="2850515" w="2791459">
                <a:moveTo>
                  <a:pt x="2136104" y="56510"/>
                </a:moveTo>
                <a:close/>
              </a:path>
              <a:path extrusionOk="0" h="2850515" w="2791459">
                <a:moveTo>
                  <a:pt x="2023173" y="56510"/>
                </a:moveTo>
                <a:lnTo>
                  <a:pt x="2027651" y="34635"/>
                </a:lnTo>
                <a:lnTo>
                  <a:pt x="2039819" y="16660"/>
                </a:lnTo>
                <a:lnTo>
                  <a:pt x="2057781" y="4481"/>
                </a:lnTo>
                <a:lnTo>
                  <a:pt x="2079638" y="0"/>
                </a:lnTo>
                <a:lnTo>
                  <a:pt x="2101496" y="4481"/>
                </a:lnTo>
                <a:lnTo>
                  <a:pt x="2119457" y="16660"/>
                </a:lnTo>
                <a:lnTo>
                  <a:pt x="2131626" y="34635"/>
                </a:lnTo>
                <a:lnTo>
                  <a:pt x="2136104" y="56510"/>
                </a:lnTo>
                <a:lnTo>
                  <a:pt x="2131626" y="78984"/>
                </a:lnTo>
                <a:lnTo>
                  <a:pt x="2119457" y="97159"/>
                </a:lnTo>
                <a:lnTo>
                  <a:pt x="2101496" y="109138"/>
                </a:lnTo>
                <a:lnTo>
                  <a:pt x="2079638" y="113020"/>
                </a:lnTo>
                <a:lnTo>
                  <a:pt x="2057781" y="108538"/>
                </a:lnTo>
                <a:lnTo>
                  <a:pt x="2039819" y="96360"/>
                </a:lnTo>
                <a:lnTo>
                  <a:pt x="2027651" y="78384"/>
                </a:lnTo>
                <a:lnTo>
                  <a:pt x="2023173" y="56510"/>
                </a:lnTo>
                <a:close/>
              </a:path>
              <a:path extrusionOk="0" h="2850515" w="2791459">
                <a:moveTo>
                  <a:pt x="2023173" y="767681"/>
                </a:moveTo>
                <a:lnTo>
                  <a:pt x="2027651" y="745806"/>
                </a:lnTo>
                <a:lnTo>
                  <a:pt x="2039819" y="727831"/>
                </a:lnTo>
                <a:lnTo>
                  <a:pt x="2057781" y="715652"/>
                </a:lnTo>
                <a:lnTo>
                  <a:pt x="2079638" y="711171"/>
                </a:lnTo>
                <a:lnTo>
                  <a:pt x="2101496" y="715652"/>
                </a:lnTo>
                <a:lnTo>
                  <a:pt x="2119457" y="727831"/>
                </a:lnTo>
                <a:lnTo>
                  <a:pt x="2131626" y="745806"/>
                </a:lnTo>
                <a:lnTo>
                  <a:pt x="2136104" y="767681"/>
                </a:lnTo>
                <a:lnTo>
                  <a:pt x="2131626" y="789555"/>
                </a:lnTo>
                <a:lnTo>
                  <a:pt x="2119457" y="807531"/>
                </a:lnTo>
                <a:lnTo>
                  <a:pt x="2101496" y="819709"/>
                </a:lnTo>
                <a:lnTo>
                  <a:pt x="2079638" y="824191"/>
                </a:lnTo>
                <a:lnTo>
                  <a:pt x="2057781" y="819709"/>
                </a:lnTo>
                <a:lnTo>
                  <a:pt x="2039819" y="807531"/>
                </a:lnTo>
                <a:lnTo>
                  <a:pt x="2027651" y="789555"/>
                </a:lnTo>
                <a:lnTo>
                  <a:pt x="2023173" y="767681"/>
                </a:lnTo>
                <a:close/>
              </a:path>
              <a:path extrusionOk="0" h="2850515" w="2791459">
                <a:moveTo>
                  <a:pt x="2023173" y="1477785"/>
                </a:moveTo>
                <a:lnTo>
                  <a:pt x="2027651" y="1455911"/>
                </a:lnTo>
                <a:lnTo>
                  <a:pt x="2039819" y="1437935"/>
                </a:lnTo>
                <a:lnTo>
                  <a:pt x="2057781" y="1425757"/>
                </a:lnTo>
                <a:lnTo>
                  <a:pt x="2079638" y="1421275"/>
                </a:lnTo>
                <a:lnTo>
                  <a:pt x="2101496" y="1425757"/>
                </a:lnTo>
                <a:lnTo>
                  <a:pt x="2119457" y="1437935"/>
                </a:lnTo>
                <a:lnTo>
                  <a:pt x="2131626" y="1455911"/>
                </a:lnTo>
                <a:lnTo>
                  <a:pt x="2136104" y="1477785"/>
                </a:lnTo>
                <a:lnTo>
                  <a:pt x="2131626" y="1500259"/>
                </a:lnTo>
                <a:lnTo>
                  <a:pt x="2119457" y="1518435"/>
                </a:lnTo>
                <a:lnTo>
                  <a:pt x="2101496" y="1530413"/>
                </a:lnTo>
                <a:lnTo>
                  <a:pt x="2079638" y="1534295"/>
                </a:lnTo>
                <a:lnTo>
                  <a:pt x="2057781" y="1529814"/>
                </a:lnTo>
                <a:lnTo>
                  <a:pt x="2039819" y="1517635"/>
                </a:lnTo>
                <a:lnTo>
                  <a:pt x="2027651" y="1499660"/>
                </a:lnTo>
                <a:lnTo>
                  <a:pt x="2023173" y="1477785"/>
                </a:lnTo>
                <a:close/>
              </a:path>
              <a:path extrusionOk="0" h="2850515" w="2791459">
                <a:moveTo>
                  <a:pt x="2023173" y="2188956"/>
                </a:moveTo>
                <a:lnTo>
                  <a:pt x="2027651" y="2167082"/>
                </a:lnTo>
                <a:lnTo>
                  <a:pt x="2039819" y="2149106"/>
                </a:lnTo>
                <a:lnTo>
                  <a:pt x="2057781" y="2136928"/>
                </a:lnTo>
                <a:lnTo>
                  <a:pt x="2079638" y="2132446"/>
                </a:lnTo>
                <a:lnTo>
                  <a:pt x="2101496" y="2136928"/>
                </a:lnTo>
                <a:lnTo>
                  <a:pt x="2119457" y="2149106"/>
                </a:lnTo>
                <a:lnTo>
                  <a:pt x="2131626" y="2167082"/>
                </a:lnTo>
                <a:lnTo>
                  <a:pt x="2136104" y="2188956"/>
                </a:lnTo>
                <a:lnTo>
                  <a:pt x="2131626" y="2211280"/>
                </a:lnTo>
                <a:lnTo>
                  <a:pt x="2119457" y="2229206"/>
                </a:lnTo>
                <a:lnTo>
                  <a:pt x="2101496" y="2241135"/>
                </a:lnTo>
                <a:lnTo>
                  <a:pt x="2079638" y="2245466"/>
                </a:lnTo>
                <a:lnTo>
                  <a:pt x="2057781" y="2240985"/>
                </a:lnTo>
                <a:lnTo>
                  <a:pt x="2039819" y="2228806"/>
                </a:lnTo>
                <a:lnTo>
                  <a:pt x="2027651" y="2210831"/>
                </a:lnTo>
                <a:lnTo>
                  <a:pt x="2023173" y="2188956"/>
                </a:lnTo>
                <a:close/>
              </a:path>
              <a:path extrusionOk="0" h="2850515" w="2791459">
                <a:moveTo>
                  <a:pt x="2054281" y="2850472"/>
                </a:moveTo>
                <a:lnTo>
                  <a:pt x="2057781" y="2848099"/>
                </a:lnTo>
                <a:lnTo>
                  <a:pt x="2079638" y="2843618"/>
                </a:lnTo>
                <a:lnTo>
                  <a:pt x="2101496" y="2848099"/>
                </a:lnTo>
                <a:lnTo>
                  <a:pt x="2104996" y="2850472"/>
                </a:lnTo>
                <a:lnTo>
                  <a:pt x="2054281" y="2850472"/>
                </a:lnTo>
                <a:close/>
              </a:path>
              <a:path extrusionOk="0" h="2850515" w="2791459">
                <a:moveTo>
                  <a:pt x="1461713" y="56509"/>
                </a:moveTo>
                <a:close/>
              </a:path>
              <a:path extrusionOk="0" h="2850515" w="2791459">
                <a:moveTo>
                  <a:pt x="1348782" y="56509"/>
                </a:moveTo>
                <a:lnTo>
                  <a:pt x="1353260" y="34635"/>
                </a:lnTo>
                <a:lnTo>
                  <a:pt x="1365428" y="16659"/>
                </a:lnTo>
                <a:lnTo>
                  <a:pt x="1383390" y="4481"/>
                </a:lnTo>
                <a:lnTo>
                  <a:pt x="1405247" y="0"/>
                </a:lnTo>
                <a:lnTo>
                  <a:pt x="1427104" y="4481"/>
                </a:lnTo>
                <a:lnTo>
                  <a:pt x="1445066" y="16659"/>
                </a:lnTo>
                <a:lnTo>
                  <a:pt x="1457235" y="34635"/>
                </a:lnTo>
                <a:lnTo>
                  <a:pt x="1461713" y="56509"/>
                </a:lnTo>
                <a:lnTo>
                  <a:pt x="1457235" y="78983"/>
                </a:lnTo>
                <a:lnTo>
                  <a:pt x="1445066" y="97159"/>
                </a:lnTo>
                <a:lnTo>
                  <a:pt x="1427104" y="109137"/>
                </a:lnTo>
                <a:lnTo>
                  <a:pt x="1405247" y="113019"/>
                </a:lnTo>
                <a:lnTo>
                  <a:pt x="1383390" y="108538"/>
                </a:lnTo>
                <a:lnTo>
                  <a:pt x="1365428" y="96359"/>
                </a:lnTo>
                <a:lnTo>
                  <a:pt x="1353260" y="78384"/>
                </a:lnTo>
                <a:lnTo>
                  <a:pt x="1348782" y="56509"/>
                </a:lnTo>
                <a:close/>
              </a:path>
              <a:path extrusionOk="0" h="2850515" w="2791459">
                <a:moveTo>
                  <a:pt x="1348782" y="767680"/>
                </a:moveTo>
                <a:lnTo>
                  <a:pt x="1353260" y="745806"/>
                </a:lnTo>
                <a:lnTo>
                  <a:pt x="1365428" y="727830"/>
                </a:lnTo>
                <a:lnTo>
                  <a:pt x="1383390" y="715652"/>
                </a:lnTo>
                <a:lnTo>
                  <a:pt x="1405247" y="711170"/>
                </a:lnTo>
                <a:lnTo>
                  <a:pt x="1427104" y="715652"/>
                </a:lnTo>
                <a:lnTo>
                  <a:pt x="1445066" y="727830"/>
                </a:lnTo>
                <a:lnTo>
                  <a:pt x="1457235" y="745806"/>
                </a:lnTo>
                <a:lnTo>
                  <a:pt x="1461713" y="767680"/>
                </a:lnTo>
                <a:lnTo>
                  <a:pt x="1457235" y="789555"/>
                </a:lnTo>
                <a:lnTo>
                  <a:pt x="1445066" y="807530"/>
                </a:lnTo>
                <a:lnTo>
                  <a:pt x="1427104" y="819709"/>
                </a:lnTo>
                <a:lnTo>
                  <a:pt x="1405247" y="824190"/>
                </a:lnTo>
                <a:lnTo>
                  <a:pt x="1383390" y="819709"/>
                </a:lnTo>
                <a:lnTo>
                  <a:pt x="1365428" y="807530"/>
                </a:lnTo>
                <a:lnTo>
                  <a:pt x="1353260" y="789555"/>
                </a:lnTo>
                <a:lnTo>
                  <a:pt x="1348782" y="767680"/>
                </a:lnTo>
                <a:close/>
              </a:path>
              <a:path extrusionOk="0" h="2850515" w="2791459">
                <a:moveTo>
                  <a:pt x="1348782" y="1478851"/>
                </a:moveTo>
                <a:lnTo>
                  <a:pt x="1353260" y="1456977"/>
                </a:lnTo>
                <a:lnTo>
                  <a:pt x="1365428" y="1439001"/>
                </a:lnTo>
                <a:lnTo>
                  <a:pt x="1383390" y="1426823"/>
                </a:lnTo>
                <a:lnTo>
                  <a:pt x="1405247" y="1422341"/>
                </a:lnTo>
                <a:lnTo>
                  <a:pt x="1427104" y="1426823"/>
                </a:lnTo>
                <a:lnTo>
                  <a:pt x="1445066" y="1439001"/>
                </a:lnTo>
                <a:lnTo>
                  <a:pt x="1457235" y="1456977"/>
                </a:lnTo>
                <a:lnTo>
                  <a:pt x="1461713" y="1478851"/>
                </a:lnTo>
                <a:lnTo>
                  <a:pt x="1457235" y="1500726"/>
                </a:lnTo>
                <a:lnTo>
                  <a:pt x="1445066" y="1518701"/>
                </a:lnTo>
                <a:lnTo>
                  <a:pt x="1427104" y="1530880"/>
                </a:lnTo>
                <a:lnTo>
                  <a:pt x="1405247" y="1535361"/>
                </a:lnTo>
                <a:lnTo>
                  <a:pt x="1383390" y="1530880"/>
                </a:lnTo>
                <a:lnTo>
                  <a:pt x="1365428" y="1518701"/>
                </a:lnTo>
                <a:lnTo>
                  <a:pt x="1353260" y="1500726"/>
                </a:lnTo>
                <a:lnTo>
                  <a:pt x="1348782" y="1478851"/>
                </a:lnTo>
                <a:close/>
              </a:path>
              <a:path extrusionOk="0" h="2850515" w="2791459">
                <a:moveTo>
                  <a:pt x="1348782" y="2188956"/>
                </a:moveTo>
                <a:lnTo>
                  <a:pt x="1353260" y="2167082"/>
                </a:lnTo>
                <a:lnTo>
                  <a:pt x="1365428" y="2149106"/>
                </a:lnTo>
                <a:lnTo>
                  <a:pt x="1383390" y="2136928"/>
                </a:lnTo>
                <a:lnTo>
                  <a:pt x="1405247" y="2132446"/>
                </a:lnTo>
                <a:lnTo>
                  <a:pt x="1427104" y="2136928"/>
                </a:lnTo>
                <a:lnTo>
                  <a:pt x="1445066" y="2149106"/>
                </a:lnTo>
                <a:lnTo>
                  <a:pt x="1457235" y="2167082"/>
                </a:lnTo>
                <a:lnTo>
                  <a:pt x="1461713" y="2188956"/>
                </a:lnTo>
                <a:lnTo>
                  <a:pt x="1457235" y="2211280"/>
                </a:lnTo>
                <a:lnTo>
                  <a:pt x="1445066" y="2229206"/>
                </a:lnTo>
                <a:lnTo>
                  <a:pt x="1427104" y="2241134"/>
                </a:lnTo>
                <a:lnTo>
                  <a:pt x="1405247" y="2245466"/>
                </a:lnTo>
                <a:lnTo>
                  <a:pt x="1383390" y="2240985"/>
                </a:lnTo>
                <a:lnTo>
                  <a:pt x="1365428" y="2228806"/>
                </a:lnTo>
                <a:lnTo>
                  <a:pt x="1353260" y="2210830"/>
                </a:lnTo>
                <a:lnTo>
                  <a:pt x="1348782" y="2188956"/>
                </a:lnTo>
                <a:close/>
              </a:path>
              <a:path extrusionOk="0" h="2850515" w="2791459">
                <a:moveTo>
                  <a:pt x="1379889" y="2850472"/>
                </a:moveTo>
                <a:lnTo>
                  <a:pt x="1383390" y="2848099"/>
                </a:lnTo>
                <a:lnTo>
                  <a:pt x="1405247" y="2843617"/>
                </a:lnTo>
                <a:lnTo>
                  <a:pt x="1427104" y="2848099"/>
                </a:lnTo>
                <a:lnTo>
                  <a:pt x="1430605" y="2850472"/>
                </a:lnTo>
                <a:lnTo>
                  <a:pt x="1379889" y="2850472"/>
                </a:lnTo>
                <a:close/>
              </a:path>
              <a:path extrusionOk="0" h="2850515" w="2791459">
                <a:moveTo>
                  <a:pt x="806499" y="57575"/>
                </a:moveTo>
                <a:close/>
              </a:path>
              <a:path extrusionOk="0" h="2850515" w="2791459">
                <a:moveTo>
                  <a:pt x="693567" y="57575"/>
                </a:moveTo>
                <a:lnTo>
                  <a:pt x="698045" y="35701"/>
                </a:lnTo>
                <a:lnTo>
                  <a:pt x="710214" y="17725"/>
                </a:lnTo>
                <a:lnTo>
                  <a:pt x="728176" y="5547"/>
                </a:lnTo>
                <a:lnTo>
                  <a:pt x="750033" y="1065"/>
                </a:lnTo>
                <a:lnTo>
                  <a:pt x="771890" y="5547"/>
                </a:lnTo>
                <a:lnTo>
                  <a:pt x="789852" y="17725"/>
                </a:lnTo>
                <a:lnTo>
                  <a:pt x="802021" y="35701"/>
                </a:lnTo>
                <a:lnTo>
                  <a:pt x="806499" y="57575"/>
                </a:lnTo>
                <a:lnTo>
                  <a:pt x="802021" y="79450"/>
                </a:lnTo>
                <a:lnTo>
                  <a:pt x="789852" y="97425"/>
                </a:lnTo>
                <a:lnTo>
                  <a:pt x="771890" y="109604"/>
                </a:lnTo>
                <a:lnTo>
                  <a:pt x="750033" y="114085"/>
                </a:lnTo>
                <a:lnTo>
                  <a:pt x="728176" y="109604"/>
                </a:lnTo>
                <a:lnTo>
                  <a:pt x="710214" y="97425"/>
                </a:lnTo>
                <a:lnTo>
                  <a:pt x="698045" y="79450"/>
                </a:lnTo>
                <a:lnTo>
                  <a:pt x="693567" y="57575"/>
                </a:lnTo>
                <a:close/>
              </a:path>
              <a:path extrusionOk="0" h="2850515" w="2791459">
                <a:moveTo>
                  <a:pt x="693567" y="767680"/>
                </a:moveTo>
                <a:lnTo>
                  <a:pt x="698045" y="745806"/>
                </a:lnTo>
                <a:lnTo>
                  <a:pt x="710214" y="727830"/>
                </a:lnTo>
                <a:lnTo>
                  <a:pt x="728176" y="715652"/>
                </a:lnTo>
                <a:lnTo>
                  <a:pt x="750033" y="711170"/>
                </a:lnTo>
                <a:lnTo>
                  <a:pt x="771890" y="715652"/>
                </a:lnTo>
                <a:lnTo>
                  <a:pt x="789852" y="727830"/>
                </a:lnTo>
                <a:lnTo>
                  <a:pt x="802021" y="745806"/>
                </a:lnTo>
                <a:lnTo>
                  <a:pt x="806499" y="767680"/>
                </a:lnTo>
                <a:lnTo>
                  <a:pt x="802021" y="790004"/>
                </a:lnTo>
                <a:lnTo>
                  <a:pt x="789852" y="807930"/>
                </a:lnTo>
                <a:lnTo>
                  <a:pt x="771890" y="819858"/>
                </a:lnTo>
                <a:lnTo>
                  <a:pt x="750033" y="824190"/>
                </a:lnTo>
                <a:lnTo>
                  <a:pt x="728176" y="819708"/>
                </a:lnTo>
                <a:lnTo>
                  <a:pt x="710214" y="807530"/>
                </a:lnTo>
                <a:lnTo>
                  <a:pt x="698045" y="789554"/>
                </a:lnTo>
                <a:lnTo>
                  <a:pt x="693567" y="767680"/>
                </a:lnTo>
                <a:close/>
              </a:path>
              <a:path extrusionOk="0" h="2850515" w="2791459">
                <a:moveTo>
                  <a:pt x="693567" y="1478851"/>
                </a:moveTo>
                <a:lnTo>
                  <a:pt x="698045" y="1456977"/>
                </a:lnTo>
                <a:lnTo>
                  <a:pt x="710214" y="1439001"/>
                </a:lnTo>
                <a:lnTo>
                  <a:pt x="728176" y="1426823"/>
                </a:lnTo>
                <a:lnTo>
                  <a:pt x="750033" y="1422341"/>
                </a:lnTo>
                <a:lnTo>
                  <a:pt x="771890" y="1426823"/>
                </a:lnTo>
                <a:lnTo>
                  <a:pt x="789852" y="1439001"/>
                </a:lnTo>
                <a:lnTo>
                  <a:pt x="802021" y="1456977"/>
                </a:lnTo>
                <a:lnTo>
                  <a:pt x="806499" y="1478851"/>
                </a:lnTo>
                <a:lnTo>
                  <a:pt x="802021" y="1500725"/>
                </a:lnTo>
                <a:lnTo>
                  <a:pt x="789852" y="1518701"/>
                </a:lnTo>
                <a:lnTo>
                  <a:pt x="771890" y="1530879"/>
                </a:lnTo>
                <a:lnTo>
                  <a:pt x="750033" y="1535361"/>
                </a:lnTo>
                <a:lnTo>
                  <a:pt x="728176" y="1530879"/>
                </a:lnTo>
                <a:lnTo>
                  <a:pt x="710214" y="1518701"/>
                </a:lnTo>
                <a:lnTo>
                  <a:pt x="698045" y="1500725"/>
                </a:lnTo>
                <a:lnTo>
                  <a:pt x="693567" y="1478851"/>
                </a:lnTo>
                <a:close/>
              </a:path>
              <a:path extrusionOk="0" h="2850515" w="2791459">
                <a:moveTo>
                  <a:pt x="693567" y="2188956"/>
                </a:moveTo>
                <a:lnTo>
                  <a:pt x="698045" y="2167082"/>
                </a:lnTo>
                <a:lnTo>
                  <a:pt x="710214" y="2149106"/>
                </a:lnTo>
                <a:lnTo>
                  <a:pt x="728176" y="2136927"/>
                </a:lnTo>
                <a:lnTo>
                  <a:pt x="750033" y="2132446"/>
                </a:lnTo>
                <a:lnTo>
                  <a:pt x="771890" y="2136927"/>
                </a:lnTo>
                <a:lnTo>
                  <a:pt x="789852" y="2149106"/>
                </a:lnTo>
                <a:lnTo>
                  <a:pt x="802021" y="2167082"/>
                </a:lnTo>
                <a:lnTo>
                  <a:pt x="806499" y="2188956"/>
                </a:lnTo>
                <a:lnTo>
                  <a:pt x="802021" y="2211430"/>
                </a:lnTo>
                <a:lnTo>
                  <a:pt x="789852" y="2229606"/>
                </a:lnTo>
                <a:lnTo>
                  <a:pt x="771890" y="2241584"/>
                </a:lnTo>
                <a:lnTo>
                  <a:pt x="750033" y="2245466"/>
                </a:lnTo>
                <a:lnTo>
                  <a:pt x="728176" y="2240984"/>
                </a:lnTo>
                <a:lnTo>
                  <a:pt x="710214" y="2228806"/>
                </a:lnTo>
                <a:lnTo>
                  <a:pt x="698045" y="2210830"/>
                </a:lnTo>
                <a:lnTo>
                  <a:pt x="693567" y="2188956"/>
                </a:lnTo>
                <a:close/>
              </a:path>
              <a:path extrusionOk="0" h="2850515" w="2791459">
                <a:moveTo>
                  <a:pt x="724675" y="2850472"/>
                </a:moveTo>
                <a:lnTo>
                  <a:pt x="728176" y="2848099"/>
                </a:lnTo>
                <a:lnTo>
                  <a:pt x="750033" y="2843617"/>
                </a:lnTo>
                <a:lnTo>
                  <a:pt x="771890" y="2848099"/>
                </a:lnTo>
                <a:lnTo>
                  <a:pt x="775391" y="2850472"/>
                </a:lnTo>
                <a:lnTo>
                  <a:pt x="724675" y="2850472"/>
                </a:lnTo>
                <a:close/>
              </a:path>
              <a:path extrusionOk="0" h="2850515" w="2791459">
                <a:moveTo>
                  <a:pt x="0" y="57575"/>
                </a:moveTo>
                <a:lnTo>
                  <a:pt x="4477" y="35701"/>
                </a:lnTo>
                <a:lnTo>
                  <a:pt x="16646" y="17725"/>
                </a:lnTo>
                <a:lnTo>
                  <a:pt x="34608" y="5547"/>
                </a:lnTo>
                <a:lnTo>
                  <a:pt x="56465" y="1065"/>
                </a:lnTo>
                <a:lnTo>
                  <a:pt x="78322" y="5547"/>
                </a:lnTo>
                <a:lnTo>
                  <a:pt x="96284" y="17725"/>
                </a:lnTo>
                <a:lnTo>
                  <a:pt x="108453" y="35702"/>
                </a:lnTo>
                <a:lnTo>
                  <a:pt x="112931" y="57576"/>
                </a:lnTo>
                <a:lnTo>
                  <a:pt x="108453" y="79450"/>
                </a:lnTo>
                <a:lnTo>
                  <a:pt x="96284" y="97425"/>
                </a:lnTo>
                <a:lnTo>
                  <a:pt x="78322" y="109604"/>
                </a:lnTo>
                <a:lnTo>
                  <a:pt x="56465" y="114085"/>
                </a:lnTo>
                <a:lnTo>
                  <a:pt x="34608" y="109604"/>
                </a:lnTo>
                <a:lnTo>
                  <a:pt x="16646" y="97425"/>
                </a:lnTo>
                <a:lnTo>
                  <a:pt x="4477" y="79450"/>
                </a:lnTo>
                <a:lnTo>
                  <a:pt x="0" y="57575"/>
                </a:lnTo>
                <a:close/>
              </a:path>
              <a:path extrusionOk="0" h="2850515" w="2791459">
                <a:moveTo>
                  <a:pt x="0" y="767680"/>
                </a:moveTo>
                <a:lnTo>
                  <a:pt x="4477" y="745806"/>
                </a:lnTo>
                <a:lnTo>
                  <a:pt x="16646" y="727830"/>
                </a:lnTo>
                <a:lnTo>
                  <a:pt x="34608" y="715652"/>
                </a:lnTo>
                <a:lnTo>
                  <a:pt x="56465" y="711170"/>
                </a:lnTo>
                <a:lnTo>
                  <a:pt x="78322" y="715652"/>
                </a:lnTo>
                <a:lnTo>
                  <a:pt x="96284" y="727830"/>
                </a:lnTo>
                <a:lnTo>
                  <a:pt x="108453" y="745806"/>
                </a:lnTo>
                <a:lnTo>
                  <a:pt x="112931" y="767680"/>
                </a:lnTo>
                <a:lnTo>
                  <a:pt x="108453" y="790154"/>
                </a:lnTo>
                <a:lnTo>
                  <a:pt x="96284" y="808330"/>
                </a:lnTo>
                <a:lnTo>
                  <a:pt x="78322" y="820308"/>
                </a:lnTo>
                <a:lnTo>
                  <a:pt x="56465" y="824190"/>
                </a:lnTo>
                <a:lnTo>
                  <a:pt x="34608" y="819708"/>
                </a:lnTo>
                <a:lnTo>
                  <a:pt x="16646" y="807530"/>
                </a:lnTo>
                <a:lnTo>
                  <a:pt x="4477" y="789554"/>
                </a:lnTo>
                <a:lnTo>
                  <a:pt x="0" y="767680"/>
                </a:lnTo>
                <a:close/>
              </a:path>
              <a:path extrusionOk="0" h="2850515" w="2791459">
                <a:moveTo>
                  <a:pt x="0" y="1478851"/>
                </a:moveTo>
                <a:lnTo>
                  <a:pt x="4477" y="1456977"/>
                </a:lnTo>
                <a:lnTo>
                  <a:pt x="16646" y="1439001"/>
                </a:lnTo>
                <a:lnTo>
                  <a:pt x="34608" y="1426823"/>
                </a:lnTo>
                <a:lnTo>
                  <a:pt x="56465" y="1422341"/>
                </a:lnTo>
                <a:lnTo>
                  <a:pt x="78322" y="1426823"/>
                </a:lnTo>
                <a:lnTo>
                  <a:pt x="96284" y="1439001"/>
                </a:lnTo>
                <a:lnTo>
                  <a:pt x="108453" y="1456977"/>
                </a:lnTo>
                <a:lnTo>
                  <a:pt x="112931" y="1478851"/>
                </a:lnTo>
                <a:lnTo>
                  <a:pt x="108453" y="1500725"/>
                </a:lnTo>
                <a:lnTo>
                  <a:pt x="96284" y="1518701"/>
                </a:lnTo>
                <a:lnTo>
                  <a:pt x="78322" y="1530879"/>
                </a:lnTo>
                <a:lnTo>
                  <a:pt x="56465" y="1535361"/>
                </a:lnTo>
                <a:lnTo>
                  <a:pt x="34608" y="1530879"/>
                </a:lnTo>
                <a:lnTo>
                  <a:pt x="16646" y="1518701"/>
                </a:lnTo>
                <a:lnTo>
                  <a:pt x="4477" y="1500725"/>
                </a:lnTo>
                <a:lnTo>
                  <a:pt x="0" y="1478851"/>
                </a:lnTo>
                <a:close/>
              </a:path>
              <a:path extrusionOk="0" h="2850515" w="2791459">
                <a:moveTo>
                  <a:pt x="0" y="2188956"/>
                </a:moveTo>
                <a:lnTo>
                  <a:pt x="4477" y="2167082"/>
                </a:lnTo>
                <a:lnTo>
                  <a:pt x="16646" y="2149106"/>
                </a:lnTo>
                <a:lnTo>
                  <a:pt x="34608" y="2136927"/>
                </a:lnTo>
                <a:lnTo>
                  <a:pt x="56465" y="2132446"/>
                </a:lnTo>
                <a:lnTo>
                  <a:pt x="78322" y="2136927"/>
                </a:lnTo>
                <a:lnTo>
                  <a:pt x="96284" y="2149106"/>
                </a:lnTo>
                <a:lnTo>
                  <a:pt x="108453" y="2167082"/>
                </a:lnTo>
                <a:lnTo>
                  <a:pt x="112931" y="2188956"/>
                </a:lnTo>
                <a:lnTo>
                  <a:pt x="108453" y="2211430"/>
                </a:lnTo>
                <a:lnTo>
                  <a:pt x="96284" y="2229606"/>
                </a:lnTo>
                <a:lnTo>
                  <a:pt x="78322" y="2241584"/>
                </a:lnTo>
                <a:lnTo>
                  <a:pt x="56465" y="2245466"/>
                </a:lnTo>
                <a:lnTo>
                  <a:pt x="34608" y="2240984"/>
                </a:lnTo>
                <a:lnTo>
                  <a:pt x="16646" y="2228806"/>
                </a:lnTo>
                <a:lnTo>
                  <a:pt x="4477" y="2210830"/>
                </a:lnTo>
                <a:lnTo>
                  <a:pt x="0" y="2188956"/>
                </a:lnTo>
                <a:close/>
              </a:path>
              <a:path extrusionOk="0" h="2850515" w="2791459">
                <a:moveTo>
                  <a:pt x="31107" y="2850472"/>
                </a:moveTo>
                <a:lnTo>
                  <a:pt x="34608" y="2848099"/>
                </a:lnTo>
                <a:lnTo>
                  <a:pt x="56465" y="2843617"/>
                </a:lnTo>
                <a:lnTo>
                  <a:pt x="78322" y="2848099"/>
                </a:lnTo>
                <a:lnTo>
                  <a:pt x="81823" y="2850472"/>
                </a:lnTo>
                <a:lnTo>
                  <a:pt x="31107" y="2850472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10342661" y="2577310"/>
            <a:ext cx="5543549" cy="36956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3223293" y="2751374"/>
            <a:ext cx="369697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6F4FA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Simulations</a:t>
            </a:r>
            <a:endParaRPr sz="4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6" name="Google Shape;136;p13"/>
          <p:cNvSpPr txBox="1"/>
          <p:nvPr>
            <p:ph type="title"/>
          </p:nvPr>
        </p:nvSpPr>
        <p:spPr>
          <a:xfrm>
            <a:off x="9868972" y="985760"/>
            <a:ext cx="5671185" cy="821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200">
                <a:solidFill>
                  <a:srgbClr val="17161B"/>
                </a:solidFill>
                <a:latin typeface="Verdana"/>
                <a:ea typeface="Verdana"/>
                <a:cs typeface="Verdana"/>
                <a:sym typeface="Verdana"/>
              </a:rPr>
              <a:t>Future Roadmap</a:t>
            </a:r>
            <a:endParaRPr sz="5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153314" y="5558629"/>
            <a:ext cx="466344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6F4FA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Virtual Classes</a:t>
            </a:r>
            <a:endParaRPr sz="4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/>
          <p:nvPr/>
        </p:nvSpPr>
        <p:spPr>
          <a:xfrm>
            <a:off x="12953999" y="0"/>
            <a:ext cx="5334000" cy="10287000"/>
          </a:xfrm>
          <a:custGeom>
            <a:rect b="b" l="l" r="r" t="t"/>
            <a:pathLst>
              <a:path extrusionOk="0" h="10287000" w="5334000">
                <a:moveTo>
                  <a:pt x="0" y="10286999"/>
                </a:moveTo>
                <a:lnTo>
                  <a:pt x="5333999" y="10286999"/>
                </a:lnTo>
                <a:lnTo>
                  <a:pt x="5333999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215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12517609" y="8119031"/>
            <a:ext cx="880110" cy="878840"/>
          </a:xfrm>
          <a:custGeom>
            <a:rect b="b" l="l" r="r" t="t"/>
            <a:pathLst>
              <a:path extrusionOk="0" h="878840" w="880109">
                <a:moveTo>
                  <a:pt x="483124" y="877570"/>
                </a:moveTo>
                <a:lnTo>
                  <a:pt x="396869" y="877570"/>
                </a:lnTo>
                <a:lnTo>
                  <a:pt x="375436" y="875030"/>
                </a:lnTo>
                <a:lnTo>
                  <a:pt x="364777" y="872490"/>
                </a:lnTo>
                <a:lnTo>
                  <a:pt x="354157" y="871220"/>
                </a:lnTo>
                <a:lnTo>
                  <a:pt x="322647" y="863600"/>
                </a:lnTo>
                <a:lnTo>
                  <a:pt x="312272" y="859790"/>
                </a:lnTo>
                <a:lnTo>
                  <a:pt x="301974" y="857250"/>
                </a:lnTo>
                <a:lnTo>
                  <a:pt x="261689" y="842010"/>
                </a:lnTo>
                <a:lnTo>
                  <a:pt x="242172" y="831850"/>
                </a:lnTo>
                <a:lnTo>
                  <a:pt x="232583" y="828040"/>
                </a:lnTo>
                <a:lnTo>
                  <a:pt x="223120" y="821690"/>
                </a:lnTo>
                <a:lnTo>
                  <a:pt x="204602" y="811530"/>
                </a:lnTo>
                <a:lnTo>
                  <a:pt x="195547" y="805180"/>
                </a:lnTo>
                <a:lnTo>
                  <a:pt x="160865" y="779780"/>
                </a:lnTo>
                <a:lnTo>
                  <a:pt x="152600" y="772160"/>
                </a:lnTo>
                <a:lnTo>
                  <a:pt x="144512" y="765810"/>
                </a:lnTo>
                <a:lnTo>
                  <a:pt x="113980" y="735330"/>
                </a:lnTo>
                <a:lnTo>
                  <a:pt x="106829" y="726440"/>
                </a:lnTo>
                <a:lnTo>
                  <a:pt x="99874" y="718820"/>
                </a:lnTo>
                <a:lnTo>
                  <a:pt x="74152" y="683260"/>
                </a:lnTo>
                <a:lnTo>
                  <a:pt x="51954" y="646430"/>
                </a:lnTo>
                <a:lnTo>
                  <a:pt x="46979" y="637540"/>
                </a:lnTo>
                <a:lnTo>
                  <a:pt x="42244" y="627380"/>
                </a:lnTo>
                <a:lnTo>
                  <a:pt x="37748" y="617220"/>
                </a:lnTo>
                <a:lnTo>
                  <a:pt x="33492" y="608330"/>
                </a:lnTo>
                <a:lnTo>
                  <a:pt x="18946" y="567690"/>
                </a:lnTo>
                <a:lnTo>
                  <a:pt x="15937" y="556260"/>
                </a:lnTo>
                <a:lnTo>
                  <a:pt x="13185" y="546100"/>
                </a:lnTo>
                <a:lnTo>
                  <a:pt x="4761" y="504190"/>
                </a:lnTo>
                <a:lnTo>
                  <a:pt x="529" y="461010"/>
                </a:lnTo>
                <a:lnTo>
                  <a:pt x="0" y="439420"/>
                </a:lnTo>
                <a:lnTo>
                  <a:pt x="132" y="427990"/>
                </a:lnTo>
                <a:lnTo>
                  <a:pt x="3309" y="386080"/>
                </a:lnTo>
                <a:lnTo>
                  <a:pt x="10691" y="342900"/>
                </a:lnTo>
                <a:lnTo>
                  <a:pt x="15937" y="322580"/>
                </a:lnTo>
                <a:lnTo>
                  <a:pt x="18946" y="311150"/>
                </a:lnTo>
                <a:lnTo>
                  <a:pt x="33492" y="270510"/>
                </a:lnTo>
                <a:lnTo>
                  <a:pt x="37748" y="261620"/>
                </a:lnTo>
                <a:lnTo>
                  <a:pt x="42244" y="251460"/>
                </a:lnTo>
                <a:lnTo>
                  <a:pt x="46979" y="241300"/>
                </a:lnTo>
                <a:lnTo>
                  <a:pt x="51954" y="232410"/>
                </a:lnTo>
                <a:lnTo>
                  <a:pt x="57162" y="222250"/>
                </a:lnTo>
                <a:lnTo>
                  <a:pt x="62598" y="213360"/>
                </a:lnTo>
                <a:lnTo>
                  <a:pt x="68262" y="204470"/>
                </a:lnTo>
                <a:lnTo>
                  <a:pt x="74152" y="194310"/>
                </a:lnTo>
                <a:lnTo>
                  <a:pt x="80263" y="185420"/>
                </a:lnTo>
                <a:lnTo>
                  <a:pt x="86587" y="177800"/>
                </a:lnTo>
                <a:lnTo>
                  <a:pt x="93124" y="168910"/>
                </a:lnTo>
                <a:lnTo>
                  <a:pt x="99874" y="160020"/>
                </a:lnTo>
                <a:lnTo>
                  <a:pt x="106829" y="152400"/>
                </a:lnTo>
                <a:lnTo>
                  <a:pt x="113980" y="143510"/>
                </a:lnTo>
                <a:lnTo>
                  <a:pt x="144512" y="113030"/>
                </a:lnTo>
                <a:lnTo>
                  <a:pt x="152600" y="106680"/>
                </a:lnTo>
                <a:lnTo>
                  <a:pt x="160865" y="99060"/>
                </a:lnTo>
                <a:lnTo>
                  <a:pt x="195547" y="73660"/>
                </a:lnTo>
                <a:lnTo>
                  <a:pt x="223120" y="57150"/>
                </a:lnTo>
                <a:lnTo>
                  <a:pt x="232583" y="50800"/>
                </a:lnTo>
                <a:lnTo>
                  <a:pt x="242172" y="45720"/>
                </a:lnTo>
                <a:lnTo>
                  <a:pt x="251874" y="41910"/>
                </a:lnTo>
                <a:lnTo>
                  <a:pt x="261689" y="36830"/>
                </a:lnTo>
                <a:lnTo>
                  <a:pt x="312272" y="17780"/>
                </a:lnTo>
                <a:lnTo>
                  <a:pt x="354157" y="7620"/>
                </a:lnTo>
                <a:lnTo>
                  <a:pt x="364777" y="6350"/>
                </a:lnTo>
                <a:lnTo>
                  <a:pt x="375436" y="3810"/>
                </a:lnTo>
                <a:lnTo>
                  <a:pt x="407632" y="0"/>
                </a:lnTo>
                <a:lnTo>
                  <a:pt x="472362" y="0"/>
                </a:lnTo>
                <a:lnTo>
                  <a:pt x="504558" y="3810"/>
                </a:lnTo>
                <a:lnTo>
                  <a:pt x="515216" y="6350"/>
                </a:lnTo>
                <a:lnTo>
                  <a:pt x="525836" y="7620"/>
                </a:lnTo>
                <a:lnTo>
                  <a:pt x="567721" y="17780"/>
                </a:lnTo>
                <a:lnTo>
                  <a:pt x="618305" y="36830"/>
                </a:lnTo>
                <a:lnTo>
                  <a:pt x="628120" y="41910"/>
                </a:lnTo>
                <a:lnTo>
                  <a:pt x="637822" y="45720"/>
                </a:lnTo>
                <a:lnTo>
                  <a:pt x="647410" y="50800"/>
                </a:lnTo>
                <a:lnTo>
                  <a:pt x="656873" y="57150"/>
                </a:lnTo>
                <a:lnTo>
                  <a:pt x="675391" y="67310"/>
                </a:lnTo>
                <a:lnTo>
                  <a:pt x="710694" y="92710"/>
                </a:lnTo>
                <a:lnTo>
                  <a:pt x="727394" y="106680"/>
                </a:lnTo>
                <a:lnTo>
                  <a:pt x="735481" y="113030"/>
                </a:lnTo>
                <a:lnTo>
                  <a:pt x="766013" y="143510"/>
                </a:lnTo>
                <a:lnTo>
                  <a:pt x="773165" y="152400"/>
                </a:lnTo>
                <a:lnTo>
                  <a:pt x="780119" y="160020"/>
                </a:lnTo>
                <a:lnTo>
                  <a:pt x="786869" y="168910"/>
                </a:lnTo>
                <a:lnTo>
                  <a:pt x="793406" y="177800"/>
                </a:lnTo>
                <a:lnTo>
                  <a:pt x="799730" y="185420"/>
                </a:lnTo>
                <a:lnTo>
                  <a:pt x="805841" y="194310"/>
                </a:lnTo>
                <a:lnTo>
                  <a:pt x="811732" y="204470"/>
                </a:lnTo>
                <a:lnTo>
                  <a:pt x="817395" y="213360"/>
                </a:lnTo>
                <a:lnTo>
                  <a:pt x="822831" y="222250"/>
                </a:lnTo>
                <a:lnTo>
                  <a:pt x="828040" y="232410"/>
                </a:lnTo>
                <a:lnTo>
                  <a:pt x="833015" y="241300"/>
                </a:lnTo>
                <a:lnTo>
                  <a:pt x="837750" y="251460"/>
                </a:lnTo>
                <a:lnTo>
                  <a:pt x="842245" y="261620"/>
                </a:lnTo>
                <a:lnTo>
                  <a:pt x="846501" y="270510"/>
                </a:lnTo>
                <a:lnTo>
                  <a:pt x="861048" y="311150"/>
                </a:lnTo>
                <a:lnTo>
                  <a:pt x="864057" y="322580"/>
                </a:lnTo>
                <a:lnTo>
                  <a:pt x="866808" y="332740"/>
                </a:lnTo>
                <a:lnTo>
                  <a:pt x="875232" y="374650"/>
                </a:lnTo>
                <a:lnTo>
                  <a:pt x="879464" y="417830"/>
                </a:lnTo>
                <a:lnTo>
                  <a:pt x="879994" y="439420"/>
                </a:lnTo>
                <a:lnTo>
                  <a:pt x="879862" y="449580"/>
                </a:lnTo>
                <a:lnTo>
                  <a:pt x="876685" y="492760"/>
                </a:lnTo>
                <a:lnTo>
                  <a:pt x="869302" y="535940"/>
                </a:lnTo>
                <a:lnTo>
                  <a:pt x="864057" y="556260"/>
                </a:lnTo>
                <a:lnTo>
                  <a:pt x="861048" y="567690"/>
                </a:lnTo>
                <a:lnTo>
                  <a:pt x="846501" y="608330"/>
                </a:lnTo>
                <a:lnTo>
                  <a:pt x="842245" y="617220"/>
                </a:lnTo>
                <a:lnTo>
                  <a:pt x="837750" y="627380"/>
                </a:lnTo>
                <a:lnTo>
                  <a:pt x="833015" y="637540"/>
                </a:lnTo>
                <a:lnTo>
                  <a:pt x="828040" y="646430"/>
                </a:lnTo>
                <a:lnTo>
                  <a:pt x="822831" y="656590"/>
                </a:lnTo>
                <a:lnTo>
                  <a:pt x="799730" y="692150"/>
                </a:lnTo>
                <a:lnTo>
                  <a:pt x="773165" y="726440"/>
                </a:lnTo>
                <a:lnTo>
                  <a:pt x="766013" y="735330"/>
                </a:lnTo>
                <a:lnTo>
                  <a:pt x="735481" y="765810"/>
                </a:lnTo>
                <a:lnTo>
                  <a:pt x="727394" y="772160"/>
                </a:lnTo>
                <a:lnTo>
                  <a:pt x="719128" y="779780"/>
                </a:lnTo>
                <a:lnTo>
                  <a:pt x="684446" y="805180"/>
                </a:lnTo>
                <a:lnTo>
                  <a:pt x="656873" y="821690"/>
                </a:lnTo>
                <a:lnTo>
                  <a:pt x="647410" y="828040"/>
                </a:lnTo>
                <a:lnTo>
                  <a:pt x="637822" y="831850"/>
                </a:lnTo>
                <a:lnTo>
                  <a:pt x="618305" y="842010"/>
                </a:lnTo>
                <a:lnTo>
                  <a:pt x="578019" y="857250"/>
                </a:lnTo>
                <a:lnTo>
                  <a:pt x="567721" y="859790"/>
                </a:lnTo>
                <a:lnTo>
                  <a:pt x="557346" y="863600"/>
                </a:lnTo>
                <a:lnTo>
                  <a:pt x="525836" y="871220"/>
                </a:lnTo>
                <a:lnTo>
                  <a:pt x="515216" y="872490"/>
                </a:lnTo>
                <a:lnTo>
                  <a:pt x="504558" y="875030"/>
                </a:lnTo>
                <a:lnTo>
                  <a:pt x="483124" y="877570"/>
                </a:lnTo>
                <a:close/>
              </a:path>
              <a:path extrusionOk="0" h="878840" w="880109">
                <a:moveTo>
                  <a:pt x="461586" y="878840"/>
                </a:moveTo>
                <a:lnTo>
                  <a:pt x="418407" y="878840"/>
                </a:lnTo>
                <a:lnTo>
                  <a:pt x="407632" y="877570"/>
                </a:lnTo>
                <a:lnTo>
                  <a:pt x="472362" y="877570"/>
                </a:lnTo>
                <a:lnTo>
                  <a:pt x="461586" y="87884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0" y="0"/>
            <a:ext cx="12954000" cy="10287000"/>
          </a:xfrm>
          <a:custGeom>
            <a:rect b="b" l="l" r="r" t="t"/>
            <a:pathLst>
              <a:path extrusionOk="0" h="10287000" w="12954000">
                <a:moveTo>
                  <a:pt x="0" y="0"/>
                </a:moveTo>
                <a:lnTo>
                  <a:pt x="12953999" y="0"/>
                </a:lnTo>
                <a:lnTo>
                  <a:pt x="12953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6F4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766" y="0"/>
            <a:ext cx="3376295" cy="1892935"/>
          </a:xfrm>
          <a:custGeom>
            <a:rect b="b" l="l" r="r" t="t"/>
            <a:pathLst>
              <a:path extrusionOk="0" h="1892935" w="3376295">
                <a:moveTo>
                  <a:pt x="0" y="1892468"/>
                </a:moveTo>
                <a:lnTo>
                  <a:pt x="0" y="0"/>
                </a:lnTo>
                <a:lnTo>
                  <a:pt x="3376034" y="0"/>
                </a:lnTo>
                <a:lnTo>
                  <a:pt x="3375600" y="47044"/>
                </a:lnTo>
                <a:lnTo>
                  <a:pt x="3374297" y="93888"/>
                </a:lnTo>
                <a:lnTo>
                  <a:pt x="3372125" y="140487"/>
                </a:lnTo>
                <a:lnTo>
                  <a:pt x="3369085" y="186824"/>
                </a:lnTo>
                <a:lnTo>
                  <a:pt x="3365178" y="232885"/>
                </a:lnTo>
                <a:lnTo>
                  <a:pt x="3360403" y="278653"/>
                </a:lnTo>
                <a:lnTo>
                  <a:pt x="3354761" y="324112"/>
                </a:lnTo>
                <a:lnTo>
                  <a:pt x="3348252" y="369248"/>
                </a:lnTo>
                <a:lnTo>
                  <a:pt x="3340877" y="414043"/>
                </a:lnTo>
                <a:lnTo>
                  <a:pt x="3332636" y="458483"/>
                </a:lnTo>
                <a:lnTo>
                  <a:pt x="3323529" y="502551"/>
                </a:lnTo>
                <a:lnTo>
                  <a:pt x="3313557" y="546232"/>
                </a:lnTo>
                <a:lnTo>
                  <a:pt x="3302720" y="589510"/>
                </a:lnTo>
                <a:lnTo>
                  <a:pt x="3291019" y="632369"/>
                </a:lnTo>
                <a:lnTo>
                  <a:pt x="3278453" y="674794"/>
                </a:lnTo>
                <a:lnTo>
                  <a:pt x="3265023" y="716769"/>
                </a:lnTo>
                <a:lnTo>
                  <a:pt x="3250730" y="758278"/>
                </a:lnTo>
                <a:lnTo>
                  <a:pt x="3235574" y="799305"/>
                </a:lnTo>
                <a:lnTo>
                  <a:pt x="3219554" y="839834"/>
                </a:lnTo>
                <a:lnTo>
                  <a:pt x="3202673" y="879850"/>
                </a:lnTo>
                <a:lnTo>
                  <a:pt x="3184929" y="919338"/>
                </a:lnTo>
                <a:lnTo>
                  <a:pt x="3166323" y="958280"/>
                </a:lnTo>
                <a:lnTo>
                  <a:pt x="3146856" y="996662"/>
                </a:lnTo>
                <a:lnTo>
                  <a:pt x="3126528" y="1034468"/>
                </a:lnTo>
                <a:lnTo>
                  <a:pt x="3105339" y="1071682"/>
                </a:lnTo>
                <a:lnTo>
                  <a:pt x="3083290" y="1108288"/>
                </a:lnTo>
                <a:lnTo>
                  <a:pt x="3060381" y="1144270"/>
                </a:lnTo>
                <a:lnTo>
                  <a:pt x="3036612" y="1179614"/>
                </a:lnTo>
                <a:lnTo>
                  <a:pt x="3011984" y="1214302"/>
                </a:lnTo>
                <a:lnTo>
                  <a:pt x="2986497" y="1248319"/>
                </a:lnTo>
                <a:lnTo>
                  <a:pt x="2960151" y="1281650"/>
                </a:lnTo>
                <a:lnTo>
                  <a:pt x="2932947" y="1314279"/>
                </a:lnTo>
                <a:lnTo>
                  <a:pt x="2904885" y="1346190"/>
                </a:lnTo>
                <a:lnTo>
                  <a:pt x="2875965" y="1377367"/>
                </a:lnTo>
                <a:lnTo>
                  <a:pt x="2846188" y="1407794"/>
                </a:lnTo>
                <a:lnTo>
                  <a:pt x="2815554" y="1437456"/>
                </a:lnTo>
                <a:lnTo>
                  <a:pt x="2784064" y="1466337"/>
                </a:lnTo>
                <a:lnTo>
                  <a:pt x="2751718" y="1494422"/>
                </a:lnTo>
                <a:lnTo>
                  <a:pt x="2718516" y="1521693"/>
                </a:lnTo>
                <a:lnTo>
                  <a:pt x="2684458" y="1548137"/>
                </a:lnTo>
                <a:lnTo>
                  <a:pt x="2649545" y="1573736"/>
                </a:lnTo>
                <a:lnTo>
                  <a:pt x="2613778" y="1598476"/>
                </a:lnTo>
                <a:lnTo>
                  <a:pt x="2577156" y="1622340"/>
                </a:lnTo>
                <a:lnTo>
                  <a:pt x="2539680" y="1645313"/>
                </a:lnTo>
                <a:lnTo>
                  <a:pt x="2501350" y="1667378"/>
                </a:lnTo>
                <a:lnTo>
                  <a:pt x="2462167" y="1688521"/>
                </a:lnTo>
                <a:lnTo>
                  <a:pt x="2422131" y="1708726"/>
                </a:lnTo>
                <a:lnTo>
                  <a:pt x="2381242" y="1727976"/>
                </a:lnTo>
                <a:lnTo>
                  <a:pt x="2339501" y="1746256"/>
                </a:lnTo>
                <a:lnTo>
                  <a:pt x="2296908" y="1763550"/>
                </a:lnTo>
                <a:lnTo>
                  <a:pt x="2253463" y="1779842"/>
                </a:lnTo>
                <a:lnTo>
                  <a:pt x="2209167" y="1795117"/>
                </a:lnTo>
                <a:lnTo>
                  <a:pt x="2164020" y="1809359"/>
                </a:lnTo>
                <a:lnTo>
                  <a:pt x="2118023" y="1822553"/>
                </a:lnTo>
                <a:lnTo>
                  <a:pt x="2071175" y="1834681"/>
                </a:lnTo>
                <a:lnTo>
                  <a:pt x="2023478" y="1845730"/>
                </a:lnTo>
                <a:lnTo>
                  <a:pt x="1974931" y="1855682"/>
                </a:lnTo>
                <a:lnTo>
                  <a:pt x="1925535" y="1864522"/>
                </a:lnTo>
                <a:lnTo>
                  <a:pt x="1875290" y="1872235"/>
                </a:lnTo>
                <a:lnTo>
                  <a:pt x="1824197" y="1878804"/>
                </a:lnTo>
                <a:lnTo>
                  <a:pt x="1772255" y="1884215"/>
                </a:lnTo>
                <a:lnTo>
                  <a:pt x="1719466" y="1888450"/>
                </a:lnTo>
                <a:lnTo>
                  <a:pt x="1665829" y="1891495"/>
                </a:lnTo>
                <a:lnTo>
                  <a:pt x="1636988" y="1892468"/>
                </a:lnTo>
                <a:lnTo>
                  <a:pt x="0" y="1892468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11067919" y="0"/>
            <a:ext cx="700405" cy="537210"/>
          </a:xfrm>
          <a:custGeom>
            <a:rect b="b" l="l" r="r" t="t"/>
            <a:pathLst>
              <a:path extrusionOk="0" h="537210" w="700404">
                <a:moveTo>
                  <a:pt x="349964" y="536672"/>
                </a:moveTo>
                <a:lnTo>
                  <a:pt x="307109" y="534039"/>
                </a:lnTo>
                <a:lnTo>
                  <a:pt x="264904" y="526181"/>
                </a:lnTo>
                <a:lnTo>
                  <a:pt x="223978" y="513216"/>
                </a:lnTo>
                <a:lnTo>
                  <a:pt x="184942" y="495336"/>
                </a:lnTo>
                <a:lnTo>
                  <a:pt x="148389" y="472813"/>
                </a:lnTo>
                <a:lnTo>
                  <a:pt x="114871" y="445987"/>
                </a:lnTo>
                <a:lnTo>
                  <a:pt x="84890" y="415260"/>
                </a:lnTo>
                <a:lnTo>
                  <a:pt x="58892" y="381091"/>
                </a:lnTo>
                <a:lnTo>
                  <a:pt x="37272" y="343995"/>
                </a:lnTo>
                <a:lnTo>
                  <a:pt x="20358" y="304537"/>
                </a:lnTo>
                <a:lnTo>
                  <a:pt x="8401" y="263306"/>
                </a:lnTo>
                <a:lnTo>
                  <a:pt x="1580" y="220915"/>
                </a:lnTo>
                <a:lnTo>
                  <a:pt x="0" y="178009"/>
                </a:lnTo>
                <a:lnTo>
                  <a:pt x="316" y="169425"/>
                </a:lnTo>
                <a:lnTo>
                  <a:pt x="5047" y="126756"/>
                </a:lnTo>
                <a:lnTo>
                  <a:pt x="14968" y="84983"/>
                </a:lnTo>
                <a:lnTo>
                  <a:pt x="29928" y="44737"/>
                </a:lnTo>
                <a:lnTo>
                  <a:pt x="49699" y="6631"/>
                </a:lnTo>
                <a:lnTo>
                  <a:pt x="53785" y="0"/>
                </a:lnTo>
                <a:lnTo>
                  <a:pt x="646143" y="0"/>
                </a:lnTo>
                <a:lnTo>
                  <a:pt x="666423" y="36928"/>
                </a:lnTo>
                <a:lnTo>
                  <a:pt x="682364" y="76790"/>
                </a:lnTo>
                <a:lnTo>
                  <a:pt x="693307" y="118307"/>
                </a:lnTo>
                <a:lnTo>
                  <a:pt x="699085" y="160852"/>
                </a:lnTo>
                <a:lnTo>
                  <a:pt x="699928" y="195196"/>
                </a:lnTo>
                <a:lnTo>
                  <a:pt x="699612" y="203780"/>
                </a:lnTo>
                <a:lnTo>
                  <a:pt x="694880" y="246449"/>
                </a:lnTo>
                <a:lnTo>
                  <a:pt x="684960" y="288222"/>
                </a:lnTo>
                <a:lnTo>
                  <a:pt x="670000" y="328468"/>
                </a:lnTo>
                <a:lnTo>
                  <a:pt x="650229" y="366574"/>
                </a:lnTo>
                <a:lnTo>
                  <a:pt x="625942" y="401974"/>
                </a:lnTo>
                <a:lnTo>
                  <a:pt x="597501" y="434139"/>
                </a:lnTo>
                <a:lnTo>
                  <a:pt x="565336" y="462580"/>
                </a:lnTo>
                <a:lnTo>
                  <a:pt x="529936" y="486867"/>
                </a:lnTo>
                <a:lnTo>
                  <a:pt x="491829" y="506639"/>
                </a:lnTo>
                <a:lnTo>
                  <a:pt x="451584" y="521598"/>
                </a:lnTo>
                <a:lnTo>
                  <a:pt x="409810" y="531519"/>
                </a:lnTo>
                <a:lnTo>
                  <a:pt x="367141" y="536251"/>
                </a:lnTo>
                <a:lnTo>
                  <a:pt x="349964" y="536672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16392472" y="6910110"/>
            <a:ext cx="1895475" cy="3376295"/>
          </a:xfrm>
          <a:custGeom>
            <a:rect b="b" l="l" r="r" t="t"/>
            <a:pathLst>
              <a:path extrusionOk="0" h="3376295" w="1895475">
                <a:moveTo>
                  <a:pt x="0" y="3376035"/>
                </a:moveTo>
                <a:lnTo>
                  <a:pt x="1895474" y="3376035"/>
                </a:lnTo>
                <a:lnTo>
                  <a:pt x="1895474" y="0"/>
                </a:lnTo>
                <a:lnTo>
                  <a:pt x="1848400" y="434"/>
                </a:lnTo>
                <a:lnTo>
                  <a:pt x="1801556" y="1737"/>
                </a:lnTo>
                <a:lnTo>
                  <a:pt x="1754957" y="3909"/>
                </a:lnTo>
                <a:lnTo>
                  <a:pt x="1708620" y="6949"/>
                </a:lnTo>
                <a:lnTo>
                  <a:pt x="1662559" y="10857"/>
                </a:lnTo>
                <a:lnTo>
                  <a:pt x="1616791" y="15632"/>
                </a:lnTo>
                <a:lnTo>
                  <a:pt x="1571332" y="21274"/>
                </a:lnTo>
                <a:lnTo>
                  <a:pt x="1526196" y="27782"/>
                </a:lnTo>
                <a:lnTo>
                  <a:pt x="1481401" y="35157"/>
                </a:lnTo>
                <a:lnTo>
                  <a:pt x="1436961" y="43398"/>
                </a:lnTo>
                <a:lnTo>
                  <a:pt x="1392893" y="52505"/>
                </a:lnTo>
                <a:lnTo>
                  <a:pt x="1349212" y="62477"/>
                </a:lnTo>
                <a:lnTo>
                  <a:pt x="1305934" y="73314"/>
                </a:lnTo>
                <a:lnTo>
                  <a:pt x="1263075" y="85016"/>
                </a:lnTo>
                <a:lnTo>
                  <a:pt x="1220650" y="97581"/>
                </a:lnTo>
                <a:lnTo>
                  <a:pt x="1178675" y="111011"/>
                </a:lnTo>
                <a:lnTo>
                  <a:pt x="1137167" y="125304"/>
                </a:lnTo>
                <a:lnTo>
                  <a:pt x="1096140" y="140461"/>
                </a:lnTo>
                <a:lnTo>
                  <a:pt x="1055610" y="156480"/>
                </a:lnTo>
                <a:lnTo>
                  <a:pt x="1015594" y="173361"/>
                </a:lnTo>
                <a:lnTo>
                  <a:pt x="976107" y="191105"/>
                </a:lnTo>
                <a:lnTo>
                  <a:pt x="937164" y="209711"/>
                </a:lnTo>
                <a:lnTo>
                  <a:pt x="898782" y="229178"/>
                </a:lnTo>
                <a:lnTo>
                  <a:pt x="860976" y="249506"/>
                </a:lnTo>
                <a:lnTo>
                  <a:pt x="823762" y="270695"/>
                </a:lnTo>
                <a:lnTo>
                  <a:pt x="787156" y="292744"/>
                </a:lnTo>
                <a:lnTo>
                  <a:pt x="751174" y="315653"/>
                </a:lnTo>
                <a:lnTo>
                  <a:pt x="715831" y="339422"/>
                </a:lnTo>
                <a:lnTo>
                  <a:pt x="681142" y="364050"/>
                </a:lnTo>
                <a:lnTo>
                  <a:pt x="647125" y="389538"/>
                </a:lnTo>
                <a:lnTo>
                  <a:pt x="613794" y="415884"/>
                </a:lnTo>
                <a:lnTo>
                  <a:pt x="581165" y="443088"/>
                </a:lnTo>
                <a:lnTo>
                  <a:pt x="549254" y="471150"/>
                </a:lnTo>
                <a:lnTo>
                  <a:pt x="518077" y="500069"/>
                </a:lnTo>
                <a:lnTo>
                  <a:pt x="487650" y="529846"/>
                </a:lnTo>
                <a:lnTo>
                  <a:pt x="457988" y="560480"/>
                </a:lnTo>
                <a:lnTo>
                  <a:pt x="429107" y="591970"/>
                </a:lnTo>
                <a:lnTo>
                  <a:pt x="401023" y="624316"/>
                </a:lnTo>
                <a:lnTo>
                  <a:pt x="373751" y="657519"/>
                </a:lnTo>
                <a:lnTo>
                  <a:pt x="347307" y="691576"/>
                </a:lnTo>
                <a:lnTo>
                  <a:pt x="321708" y="726489"/>
                </a:lnTo>
                <a:lnTo>
                  <a:pt x="296968" y="762257"/>
                </a:lnTo>
                <a:lnTo>
                  <a:pt x="273104" y="798879"/>
                </a:lnTo>
                <a:lnTo>
                  <a:pt x="250132" y="836355"/>
                </a:lnTo>
                <a:lnTo>
                  <a:pt x="228066" y="874684"/>
                </a:lnTo>
                <a:lnTo>
                  <a:pt x="206923" y="913868"/>
                </a:lnTo>
                <a:lnTo>
                  <a:pt x="186719" y="953904"/>
                </a:lnTo>
                <a:lnTo>
                  <a:pt x="167469" y="994792"/>
                </a:lnTo>
                <a:lnTo>
                  <a:pt x="149189" y="1036534"/>
                </a:lnTo>
                <a:lnTo>
                  <a:pt x="131895" y="1079127"/>
                </a:lnTo>
                <a:lnTo>
                  <a:pt x="115602" y="1122571"/>
                </a:lnTo>
                <a:lnTo>
                  <a:pt x="100327" y="1166867"/>
                </a:lnTo>
                <a:lnTo>
                  <a:pt x="86085" y="1212014"/>
                </a:lnTo>
                <a:lnTo>
                  <a:pt x="72892" y="1258011"/>
                </a:lnTo>
                <a:lnTo>
                  <a:pt x="60763" y="1304859"/>
                </a:lnTo>
                <a:lnTo>
                  <a:pt x="49715" y="1352556"/>
                </a:lnTo>
                <a:lnTo>
                  <a:pt x="39762" y="1401103"/>
                </a:lnTo>
                <a:lnTo>
                  <a:pt x="30922" y="1450499"/>
                </a:lnTo>
                <a:lnTo>
                  <a:pt x="23209" y="1500744"/>
                </a:lnTo>
                <a:lnTo>
                  <a:pt x="16640" y="1551838"/>
                </a:lnTo>
                <a:lnTo>
                  <a:pt x="11230" y="1603779"/>
                </a:lnTo>
                <a:lnTo>
                  <a:pt x="6994" y="1656568"/>
                </a:lnTo>
                <a:lnTo>
                  <a:pt x="3949" y="1710205"/>
                </a:lnTo>
                <a:lnTo>
                  <a:pt x="2111" y="1764689"/>
                </a:lnTo>
                <a:lnTo>
                  <a:pt x="1495" y="1820019"/>
                </a:lnTo>
                <a:lnTo>
                  <a:pt x="0" y="3376035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14217691" y="4893573"/>
            <a:ext cx="2957195" cy="2791460"/>
          </a:xfrm>
          <a:custGeom>
            <a:rect b="b" l="l" r="r" t="t"/>
            <a:pathLst>
              <a:path extrusionOk="0" h="2791459" w="2957194">
                <a:moveTo>
                  <a:pt x="2900127" y="2677322"/>
                </a:moveTo>
                <a:lnTo>
                  <a:pt x="2922001" y="2681800"/>
                </a:lnTo>
                <a:lnTo>
                  <a:pt x="2939977" y="2693968"/>
                </a:lnTo>
                <a:lnTo>
                  <a:pt x="2952155" y="2711930"/>
                </a:lnTo>
                <a:lnTo>
                  <a:pt x="2956636" y="2733787"/>
                </a:lnTo>
                <a:lnTo>
                  <a:pt x="2952155" y="2755644"/>
                </a:lnTo>
                <a:lnTo>
                  <a:pt x="2939977" y="2773606"/>
                </a:lnTo>
                <a:lnTo>
                  <a:pt x="2922001" y="2785775"/>
                </a:lnTo>
                <a:lnTo>
                  <a:pt x="2900127" y="2790253"/>
                </a:lnTo>
                <a:lnTo>
                  <a:pt x="2877803" y="2785775"/>
                </a:lnTo>
                <a:lnTo>
                  <a:pt x="2859877" y="2773606"/>
                </a:lnTo>
                <a:lnTo>
                  <a:pt x="2847948" y="2755644"/>
                </a:lnTo>
                <a:lnTo>
                  <a:pt x="2843617" y="2733787"/>
                </a:lnTo>
                <a:lnTo>
                  <a:pt x="2848098" y="2711930"/>
                </a:lnTo>
                <a:lnTo>
                  <a:pt x="2860276" y="2693968"/>
                </a:lnTo>
                <a:lnTo>
                  <a:pt x="2878252" y="2681800"/>
                </a:lnTo>
                <a:lnTo>
                  <a:pt x="2900127" y="2677322"/>
                </a:lnTo>
                <a:close/>
              </a:path>
              <a:path extrusionOk="0" h="2791459" w="2957194">
                <a:moveTo>
                  <a:pt x="2188956" y="2678387"/>
                </a:moveTo>
                <a:lnTo>
                  <a:pt x="2210830" y="2682865"/>
                </a:lnTo>
                <a:lnTo>
                  <a:pt x="2228806" y="2695034"/>
                </a:lnTo>
                <a:lnTo>
                  <a:pt x="2240984" y="2712995"/>
                </a:lnTo>
                <a:lnTo>
                  <a:pt x="2245466" y="2734853"/>
                </a:lnTo>
                <a:lnTo>
                  <a:pt x="2240984" y="2756710"/>
                </a:lnTo>
                <a:lnTo>
                  <a:pt x="2228806" y="2774671"/>
                </a:lnTo>
                <a:lnTo>
                  <a:pt x="2210830" y="2786840"/>
                </a:lnTo>
                <a:lnTo>
                  <a:pt x="2188956" y="2791318"/>
                </a:lnTo>
                <a:lnTo>
                  <a:pt x="2167081" y="2786840"/>
                </a:lnTo>
                <a:lnTo>
                  <a:pt x="2149106" y="2774671"/>
                </a:lnTo>
                <a:lnTo>
                  <a:pt x="2136927" y="2756710"/>
                </a:lnTo>
                <a:lnTo>
                  <a:pt x="2132446" y="2734853"/>
                </a:lnTo>
                <a:lnTo>
                  <a:pt x="2136927" y="2712995"/>
                </a:lnTo>
                <a:lnTo>
                  <a:pt x="2149106" y="2695034"/>
                </a:lnTo>
                <a:lnTo>
                  <a:pt x="2167081" y="2682865"/>
                </a:lnTo>
                <a:lnTo>
                  <a:pt x="2188956" y="2678387"/>
                </a:lnTo>
                <a:close/>
              </a:path>
              <a:path extrusionOk="0" h="2791459" w="2957194">
                <a:moveTo>
                  <a:pt x="1478851" y="2678387"/>
                </a:moveTo>
                <a:lnTo>
                  <a:pt x="1500725" y="2682865"/>
                </a:lnTo>
                <a:lnTo>
                  <a:pt x="1518701" y="2695034"/>
                </a:lnTo>
                <a:lnTo>
                  <a:pt x="1530879" y="2712995"/>
                </a:lnTo>
                <a:lnTo>
                  <a:pt x="1535361" y="2734853"/>
                </a:lnTo>
                <a:lnTo>
                  <a:pt x="1530879" y="2756710"/>
                </a:lnTo>
                <a:lnTo>
                  <a:pt x="1518701" y="2774671"/>
                </a:lnTo>
                <a:lnTo>
                  <a:pt x="1500725" y="2786840"/>
                </a:lnTo>
                <a:lnTo>
                  <a:pt x="1478851" y="2791318"/>
                </a:lnTo>
                <a:lnTo>
                  <a:pt x="1456527" y="2786840"/>
                </a:lnTo>
                <a:lnTo>
                  <a:pt x="1438601" y="2774671"/>
                </a:lnTo>
                <a:lnTo>
                  <a:pt x="1426673" y="2756710"/>
                </a:lnTo>
                <a:lnTo>
                  <a:pt x="1422341" y="2734853"/>
                </a:lnTo>
                <a:lnTo>
                  <a:pt x="1426822" y="2712995"/>
                </a:lnTo>
                <a:lnTo>
                  <a:pt x="1439001" y="2695034"/>
                </a:lnTo>
                <a:lnTo>
                  <a:pt x="1456977" y="2682865"/>
                </a:lnTo>
                <a:lnTo>
                  <a:pt x="1478851" y="2678387"/>
                </a:lnTo>
                <a:close/>
              </a:path>
              <a:path extrusionOk="0" h="2791459" w="2957194">
                <a:moveTo>
                  <a:pt x="767680" y="2678387"/>
                </a:moveTo>
                <a:lnTo>
                  <a:pt x="789554" y="2682865"/>
                </a:lnTo>
                <a:lnTo>
                  <a:pt x="807530" y="2695034"/>
                </a:lnTo>
                <a:lnTo>
                  <a:pt x="819708" y="2712995"/>
                </a:lnTo>
                <a:lnTo>
                  <a:pt x="824190" y="2734853"/>
                </a:lnTo>
                <a:lnTo>
                  <a:pt x="819708" y="2756710"/>
                </a:lnTo>
                <a:lnTo>
                  <a:pt x="807530" y="2774671"/>
                </a:lnTo>
                <a:lnTo>
                  <a:pt x="789554" y="2786840"/>
                </a:lnTo>
                <a:lnTo>
                  <a:pt x="767680" y="2791318"/>
                </a:lnTo>
                <a:lnTo>
                  <a:pt x="745806" y="2786840"/>
                </a:lnTo>
                <a:lnTo>
                  <a:pt x="727830" y="2774671"/>
                </a:lnTo>
                <a:lnTo>
                  <a:pt x="715652" y="2756710"/>
                </a:lnTo>
                <a:lnTo>
                  <a:pt x="711170" y="2734853"/>
                </a:lnTo>
                <a:lnTo>
                  <a:pt x="715652" y="2712995"/>
                </a:lnTo>
                <a:lnTo>
                  <a:pt x="727830" y="2695034"/>
                </a:lnTo>
                <a:lnTo>
                  <a:pt x="745806" y="2682865"/>
                </a:lnTo>
                <a:lnTo>
                  <a:pt x="767680" y="2678387"/>
                </a:lnTo>
                <a:close/>
              </a:path>
              <a:path extrusionOk="0" h="2791459" w="2957194">
                <a:moveTo>
                  <a:pt x="57575" y="2677322"/>
                </a:moveTo>
                <a:lnTo>
                  <a:pt x="79449" y="2681800"/>
                </a:lnTo>
                <a:lnTo>
                  <a:pt x="97425" y="2693968"/>
                </a:lnTo>
                <a:lnTo>
                  <a:pt x="109604" y="2711930"/>
                </a:lnTo>
                <a:lnTo>
                  <a:pt x="114085" y="2733787"/>
                </a:lnTo>
                <a:lnTo>
                  <a:pt x="109604" y="2755644"/>
                </a:lnTo>
                <a:lnTo>
                  <a:pt x="97425" y="2773606"/>
                </a:lnTo>
                <a:lnTo>
                  <a:pt x="79449" y="2785775"/>
                </a:lnTo>
                <a:lnTo>
                  <a:pt x="57575" y="2790253"/>
                </a:lnTo>
                <a:lnTo>
                  <a:pt x="35701" y="2785775"/>
                </a:lnTo>
                <a:lnTo>
                  <a:pt x="17725" y="2773606"/>
                </a:lnTo>
                <a:lnTo>
                  <a:pt x="5547" y="2755644"/>
                </a:lnTo>
                <a:lnTo>
                  <a:pt x="1066" y="2733787"/>
                </a:lnTo>
                <a:lnTo>
                  <a:pt x="5547" y="2711930"/>
                </a:lnTo>
                <a:lnTo>
                  <a:pt x="17725" y="2693968"/>
                </a:lnTo>
                <a:lnTo>
                  <a:pt x="35701" y="2681800"/>
                </a:lnTo>
                <a:lnTo>
                  <a:pt x="57575" y="2677322"/>
                </a:lnTo>
                <a:close/>
              </a:path>
              <a:path extrusionOk="0" h="2791459" w="2957194">
                <a:moveTo>
                  <a:pt x="2900127" y="2136104"/>
                </a:moveTo>
                <a:close/>
              </a:path>
              <a:path extrusionOk="0" h="2791459" w="2957194">
                <a:moveTo>
                  <a:pt x="2900127" y="2023173"/>
                </a:moveTo>
                <a:lnTo>
                  <a:pt x="2922001" y="2027651"/>
                </a:lnTo>
                <a:lnTo>
                  <a:pt x="2939977" y="2039819"/>
                </a:lnTo>
                <a:lnTo>
                  <a:pt x="2952155" y="2057781"/>
                </a:lnTo>
                <a:lnTo>
                  <a:pt x="2956637" y="2079638"/>
                </a:lnTo>
                <a:lnTo>
                  <a:pt x="2952155" y="2101496"/>
                </a:lnTo>
                <a:lnTo>
                  <a:pt x="2939977" y="2119457"/>
                </a:lnTo>
                <a:lnTo>
                  <a:pt x="2922001" y="2131626"/>
                </a:lnTo>
                <a:lnTo>
                  <a:pt x="2900127" y="2136104"/>
                </a:lnTo>
                <a:lnTo>
                  <a:pt x="2877653" y="2131626"/>
                </a:lnTo>
                <a:lnTo>
                  <a:pt x="2859477" y="2119457"/>
                </a:lnTo>
                <a:lnTo>
                  <a:pt x="2847499" y="2101496"/>
                </a:lnTo>
                <a:lnTo>
                  <a:pt x="2843617" y="2079638"/>
                </a:lnTo>
                <a:lnTo>
                  <a:pt x="2848098" y="2057781"/>
                </a:lnTo>
                <a:lnTo>
                  <a:pt x="2860277" y="2039819"/>
                </a:lnTo>
                <a:lnTo>
                  <a:pt x="2878253" y="2027651"/>
                </a:lnTo>
                <a:lnTo>
                  <a:pt x="2900127" y="2023173"/>
                </a:lnTo>
                <a:close/>
              </a:path>
              <a:path extrusionOk="0" h="2791459" w="2957194">
                <a:moveTo>
                  <a:pt x="2188956" y="2023173"/>
                </a:moveTo>
                <a:lnTo>
                  <a:pt x="2210830" y="2027651"/>
                </a:lnTo>
                <a:lnTo>
                  <a:pt x="2228806" y="2039819"/>
                </a:lnTo>
                <a:lnTo>
                  <a:pt x="2240984" y="2057781"/>
                </a:lnTo>
                <a:lnTo>
                  <a:pt x="2245466" y="2079638"/>
                </a:lnTo>
                <a:lnTo>
                  <a:pt x="2240984" y="2101496"/>
                </a:lnTo>
                <a:lnTo>
                  <a:pt x="2228806" y="2119457"/>
                </a:lnTo>
                <a:lnTo>
                  <a:pt x="2210830" y="2131626"/>
                </a:lnTo>
                <a:lnTo>
                  <a:pt x="2188956" y="2136104"/>
                </a:lnTo>
                <a:lnTo>
                  <a:pt x="2167082" y="2131626"/>
                </a:lnTo>
                <a:lnTo>
                  <a:pt x="2149106" y="2119457"/>
                </a:lnTo>
                <a:lnTo>
                  <a:pt x="2136927" y="2101496"/>
                </a:lnTo>
                <a:lnTo>
                  <a:pt x="2132446" y="2079638"/>
                </a:lnTo>
                <a:lnTo>
                  <a:pt x="2136927" y="2057781"/>
                </a:lnTo>
                <a:lnTo>
                  <a:pt x="2149106" y="2039819"/>
                </a:lnTo>
                <a:lnTo>
                  <a:pt x="2167082" y="2027651"/>
                </a:lnTo>
                <a:lnTo>
                  <a:pt x="2188956" y="2023173"/>
                </a:lnTo>
                <a:close/>
              </a:path>
              <a:path extrusionOk="0" h="2791459" w="2957194">
                <a:moveTo>
                  <a:pt x="1478851" y="2023173"/>
                </a:moveTo>
                <a:lnTo>
                  <a:pt x="1500725" y="2027651"/>
                </a:lnTo>
                <a:lnTo>
                  <a:pt x="1518701" y="2039819"/>
                </a:lnTo>
                <a:lnTo>
                  <a:pt x="1530880" y="2057781"/>
                </a:lnTo>
                <a:lnTo>
                  <a:pt x="1535361" y="2079638"/>
                </a:lnTo>
                <a:lnTo>
                  <a:pt x="1530880" y="2101496"/>
                </a:lnTo>
                <a:lnTo>
                  <a:pt x="1518701" y="2119457"/>
                </a:lnTo>
                <a:lnTo>
                  <a:pt x="1500725" y="2131626"/>
                </a:lnTo>
                <a:lnTo>
                  <a:pt x="1478851" y="2136104"/>
                </a:lnTo>
                <a:lnTo>
                  <a:pt x="1456377" y="2131626"/>
                </a:lnTo>
                <a:lnTo>
                  <a:pt x="1438201" y="2119457"/>
                </a:lnTo>
                <a:lnTo>
                  <a:pt x="1426223" y="2101496"/>
                </a:lnTo>
                <a:lnTo>
                  <a:pt x="1422341" y="2079638"/>
                </a:lnTo>
                <a:lnTo>
                  <a:pt x="1426823" y="2057781"/>
                </a:lnTo>
                <a:lnTo>
                  <a:pt x="1439001" y="2039819"/>
                </a:lnTo>
                <a:lnTo>
                  <a:pt x="1456977" y="2027651"/>
                </a:lnTo>
                <a:lnTo>
                  <a:pt x="1478851" y="2023173"/>
                </a:lnTo>
                <a:close/>
              </a:path>
              <a:path extrusionOk="0" h="2791459" w="2957194">
                <a:moveTo>
                  <a:pt x="767680" y="2023173"/>
                </a:moveTo>
                <a:lnTo>
                  <a:pt x="789555" y="2027651"/>
                </a:lnTo>
                <a:lnTo>
                  <a:pt x="807530" y="2039819"/>
                </a:lnTo>
                <a:lnTo>
                  <a:pt x="819709" y="2057781"/>
                </a:lnTo>
                <a:lnTo>
                  <a:pt x="824190" y="2079638"/>
                </a:lnTo>
                <a:lnTo>
                  <a:pt x="819709" y="2101496"/>
                </a:lnTo>
                <a:lnTo>
                  <a:pt x="807530" y="2119457"/>
                </a:lnTo>
                <a:lnTo>
                  <a:pt x="789554" y="2131626"/>
                </a:lnTo>
                <a:lnTo>
                  <a:pt x="767680" y="2136104"/>
                </a:lnTo>
                <a:lnTo>
                  <a:pt x="745356" y="2131626"/>
                </a:lnTo>
                <a:lnTo>
                  <a:pt x="727430" y="2119457"/>
                </a:lnTo>
                <a:lnTo>
                  <a:pt x="715502" y="2101496"/>
                </a:lnTo>
                <a:lnTo>
                  <a:pt x="711170" y="2079638"/>
                </a:lnTo>
                <a:lnTo>
                  <a:pt x="715652" y="2057781"/>
                </a:lnTo>
                <a:lnTo>
                  <a:pt x="727830" y="2039819"/>
                </a:lnTo>
                <a:lnTo>
                  <a:pt x="745806" y="2027651"/>
                </a:lnTo>
                <a:lnTo>
                  <a:pt x="767680" y="2023173"/>
                </a:lnTo>
                <a:close/>
              </a:path>
              <a:path extrusionOk="0" h="2791459" w="2957194">
                <a:moveTo>
                  <a:pt x="56509" y="2023173"/>
                </a:moveTo>
                <a:lnTo>
                  <a:pt x="78383" y="2027651"/>
                </a:lnTo>
                <a:lnTo>
                  <a:pt x="96359" y="2039819"/>
                </a:lnTo>
                <a:lnTo>
                  <a:pt x="108538" y="2057781"/>
                </a:lnTo>
                <a:lnTo>
                  <a:pt x="113019" y="2079638"/>
                </a:lnTo>
                <a:lnTo>
                  <a:pt x="108538" y="2101496"/>
                </a:lnTo>
                <a:lnTo>
                  <a:pt x="96359" y="2119457"/>
                </a:lnTo>
                <a:lnTo>
                  <a:pt x="78383" y="2131626"/>
                </a:lnTo>
                <a:lnTo>
                  <a:pt x="56509" y="2136104"/>
                </a:lnTo>
                <a:lnTo>
                  <a:pt x="34635" y="2131626"/>
                </a:lnTo>
                <a:lnTo>
                  <a:pt x="16659" y="2119457"/>
                </a:lnTo>
                <a:lnTo>
                  <a:pt x="4481" y="2101496"/>
                </a:lnTo>
                <a:lnTo>
                  <a:pt x="0" y="2079638"/>
                </a:lnTo>
                <a:lnTo>
                  <a:pt x="4481" y="2057781"/>
                </a:lnTo>
                <a:lnTo>
                  <a:pt x="16659" y="2039819"/>
                </a:lnTo>
                <a:lnTo>
                  <a:pt x="34635" y="2027651"/>
                </a:lnTo>
                <a:lnTo>
                  <a:pt x="56509" y="2023173"/>
                </a:lnTo>
                <a:close/>
              </a:path>
              <a:path extrusionOk="0" h="2791459" w="2957194">
                <a:moveTo>
                  <a:pt x="2900127" y="1461713"/>
                </a:moveTo>
                <a:close/>
              </a:path>
              <a:path extrusionOk="0" h="2791459" w="2957194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6" y="1383390"/>
                </a:lnTo>
                <a:lnTo>
                  <a:pt x="2956637" y="1405247"/>
                </a:lnTo>
                <a:lnTo>
                  <a:pt x="2952156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9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extrusionOk="0" h="2791459" w="2957194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5" y="1383390"/>
                </a:lnTo>
                <a:lnTo>
                  <a:pt x="2245466" y="1405247"/>
                </a:lnTo>
                <a:lnTo>
                  <a:pt x="2240985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8" y="1427104"/>
                </a:lnTo>
                <a:lnTo>
                  <a:pt x="2132446" y="1405247"/>
                </a:lnTo>
                <a:lnTo>
                  <a:pt x="2136928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extrusionOk="0" h="2791459" w="2957194">
                <a:moveTo>
                  <a:pt x="1477785" y="1348782"/>
                </a:moveTo>
                <a:lnTo>
                  <a:pt x="1499660" y="1353260"/>
                </a:lnTo>
                <a:lnTo>
                  <a:pt x="1517635" y="1365428"/>
                </a:lnTo>
                <a:lnTo>
                  <a:pt x="1529814" y="1383390"/>
                </a:lnTo>
                <a:lnTo>
                  <a:pt x="1534295" y="1405247"/>
                </a:lnTo>
                <a:lnTo>
                  <a:pt x="1529814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7" y="1427104"/>
                </a:lnTo>
                <a:lnTo>
                  <a:pt x="1421275" y="1405247"/>
                </a:lnTo>
                <a:lnTo>
                  <a:pt x="1425757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extrusionOk="0" h="2791459" w="2957194">
                <a:moveTo>
                  <a:pt x="767680" y="1348782"/>
                </a:moveTo>
                <a:lnTo>
                  <a:pt x="789555" y="1353260"/>
                </a:lnTo>
                <a:lnTo>
                  <a:pt x="807531" y="1365428"/>
                </a:lnTo>
                <a:lnTo>
                  <a:pt x="819709" y="1383390"/>
                </a:lnTo>
                <a:lnTo>
                  <a:pt x="824190" y="1405247"/>
                </a:lnTo>
                <a:lnTo>
                  <a:pt x="819709" y="1427104"/>
                </a:lnTo>
                <a:lnTo>
                  <a:pt x="807530" y="1445066"/>
                </a:lnTo>
                <a:lnTo>
                  <a:pt x="789555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1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extrusionOk="0" h="2791459" w="2957194">
                <a:moveTo>
                  <a:pt x="56510" y="1348782"/>
                </a:moveTo>
                <a:lnTo>
                  <a:pt x="78384" y="1353260"/>
                </a:lnTo>
                <a:lnTo>
                  <a:pt x="96360" y="1365428"/>
                </a:lnTo>
                <a:lnTo>
                  <a:pt x="108538" y="1383390"/>
                </a:lnTo>
                <a:lnTo>
                  <a:pt x="113019" y="1405247"/>
                </a:lnTo>
                <a:lnTo>
                  <a:pt x="108538" y="1427104"/>
                </a:lnTo>
                <a:lnTo>
                  <a:pt x="96360" y="1445066"/>
                </a:lnTo>
                <a:lnTo>
                  <a:pt x="78384" y="1457235"/>
                </a:lnTo>
                <a:lnTo>
                  <a:pt x="56510" y="1461713"/>
                </a:lnTo>
                <a:lnTo>
                  <a:pt x="34635" y="1457235"/>
                </a:lnTo>
                <a:lnTo>
                  <a:pt x="16660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60" y="1365428"/>
                </a:lnTo>
                <a:lnTo>
                  <a:pt x="34635" y="1353260"/>
                </a:lnTo>
                <a:lnTo>
                  <a:pt x="56510" y="1348782"/>
                </a:lnTo>
                <a:close/>
              </a:path>
              <a:path extrusionOk="0" h="2791459" w="2957194">
                <a:moveTo>
                  <a:pt x="2899061" y="806499"/>
                </a:moveTo>
                <a:close/>
              </a:path>
              <a:path extrusionOk="0" h="2791459" w="2957194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90" y="728176"/>
                </a:lnTo>
                <a:lnTo>
                  <a:pt x="2955571" y="750033"/>
                </a:lnTo>
                <a:lnTo>
                  <a:pt x="2951090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3" y="771890"/>
                </a:lnTo>
                <a:lnTo>
                  <a:pt x="2842551" y="750033"/>
                </a:lnTo>
                <a:lnTo>
                  <a:pt x="2847033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extrusionOk="0" h="2791459" w="2957194">
                <a:moveTo>
                  <a:pt x="2188956" y="693567"/>
                </a:moveTo>
                <a:lnTo>
                  <a:pt x="2210831" y="698045"/>
                </a:lnTo>
                <a:lnTo>
                  <a:pt x="2228807" y="710214"/>
                </a:lnTo>
                <a:lnTo>
                  <a:pt x="2240985" y="728176"/>
                </a:lnTo>
                <a:lnTo>
                  <a:pt x="2245466" y="750033"/>
                </a:lnTo>
                <a:lnTo>
                  <a:pt x="2240985" y="771890"/>
                </a:lnTo>
                <a:lnTo>
                  <a:pt x="2228807" y="789852"/>
                </a:lnTo>
                <a:lnTo>
                  <a:pt x="2210831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7" y="789852"/>
                </a:lnTo>
                <a:lnTo>
                  <a:pt x="2136778" y="771890"/>
                </a:lnTo>
                <a:lnTo>
                  <a:pt x="2132447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extrusionOk="0" h="2791459" w="2957194">
                <a:moveTo>
                  <a:pt x="1477786" y="693567"/>
                </a:moveTo>
                <a:lnTo>
                  <a:pt x="1499660" y="698045"/>
                </a:lnTo>
                <a:lnTo>
                  <a:pt x="1517636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6" y="789852"/>
                </a:lnTo>
                <a:lnTo>
                  <a:pt x="1499660" y="802021"/>
                </a:lnTo>
                <a:lnTo>
                  <a:pt x="1477786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6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6" y="693567"/>
                </a:lnTo>
                <a:close/>
              </a:path>
              <a:path extrusionOk="0" h="2791459" w="2957194">
                <a:moveTo>
                  <a:pt x="767681" y="693567"/>
                </a:moveTo>
                <a:lnTo>
                  <a:pt x="789555" y="698045"/>
                </a:lnTo>
                <a:lnTo>
                  <a:pt x="807531" y="710214"/>
                </a:lnTo>
                <a:lnTo>
                  <a:pt x="819709" y="728176"/>
                </a:lnTo>
                <a:lnTo>
                  <a:pt x="824191" y="750033"/>
                </a:lnTo>
                <a:lnTo>
                  <a:pt x="819709" y="771890"/>
                </a:lnTo>
                <a:lnTo>
                  <a:pt x="807531" y="789852"/>
                </a:lnTo>
                <a:lnTo>
                  <a:pt x="789555" y="802021"/>
                </a:lnTo>
                <a:lnTo>
                  <a:pt x="767681" y="806499"/>
                </a:lnTo>
                <a:lnTo>
                  <a:pt x="745207" y="802021"/>
                </a:lnTo>
                <a:lnTo>
                  <a:pt x="727031" y="789852"/>
                </a:lnTo>
                <a:lnTo>
                  <a:pt x="715053" y="771890"/>
                </a:lnTo>
                <a:lnTo>
                  <a:pt x="711171" y="750033"/>
                </a:lnTo>
                <a:lnTo>
                  <a:pt x="715652" y="728176"/>
                </a:lnTo>
                <a:lnTo>
                  <a:pt x="727831" y="710214"/>
                </a:lnTo>
                <a:lnTo>
                  <a:pt x="745806" y="698045"/>
                </a:lnTo>
                <a:lnTo>
                  <a:pt x="767681" y="693567"/>
                </a:lnTo>
                <a:close/>
              </a:path>
              <a:path extrusionOk="0" h="2791459" w="2957194">
                <a:moveTo>
                  <a:pt x="56510" y="693567"/>
                </a:moveTo>
                <a:lnTo>
                  <a:pt x="78384" y="698045"/>
                </a:lnTo>
                <a:lnTo>
                  <a:pt x="96360" y="710214"/>
                </a:lnTo>
                <a:lnTo>
                  <a:pt x="108538" y="728176"/>
                </a:lnTo>
                <a:lnTo>
                  <a:pt x="113019" y="750033"/>
                </a:lnTo>
                <a:lnTo>
                  <a:pt x="108538" y="771890"/>
                </a:lnTo>
                <a:lnTo>
                  <a:pt x="96360" y="789852"/>
                </a:lnTo>
                <a:lnTo>
                  <a:pt x="78384" y="802021"/>
                </a:lnTo>
                <a:lnTo>
                  <a:pt x="56510" y="806499"/>
                </a:lnTo>
                <a:lnTo>
                  <a:pt x="34635" y="802021"/>
                </a:lnTo>
                <a:lnTo>
                  <a:pt x="16660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60" y="710214"/>
                </a:lnTo>
                <a:lnTo>
                  <a:pt x="34635" y="698045"/>
                </a:lnTo>
                <a:lnTo>
                  <a:pt x="56510" y="693567"/>
                </a:lnTo>
                <a:close/>
              </a:path>
              <a:path extrusionOk="0" h="2791459" w="2957194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90" y="34608"/>
                </a:lnTo>
                <a:lnTo>
                  <a:pt x="2955571" y="56465"/>
                </a:lnTo>
                <a:lnTo>
                  <a:pt x="2951090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1" y="112931"/>
                </a:lnTo>
                <a:lnTo>
                  <a:pt x="2877187" y="108453"/>
                </a:lnTo>
                <a:lnTo>
                  <a:pt x="2859211" y="96284"/>
                </a:lnTo>
                <a:lnTo>
                  <a:pt x="2847033" y="78322"/>
                </a:lnTo>
                <a:lnTo>
                  <a:pt x="2842551" y="56465"/>
                </a:lnTo>
                <a:lnTo>
                  <a:pt x="2847033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extrusionOk="0" h="2791459" w="2957194">
                <a:moveTo>
                  <a:pt x="2188956" y="0"/>
                </a:moveTo>
                <a:lnTo>
                  <a:pt x="2210831" y="4477"/>
                </a:lnTo>
                <a:lnTo>
                  <a:pt x="2228807" y="16646"/>
                </a:lnTo>
                <a:lnTo>
                  <a:pt x="2240985" y="34608"/>
                </a:lnTo>
                <a:lnTo>
                  <a:pt x="2245466" y="56465"/>
                </a:lnTo>
                <a:lnTo>
                  <a:pt x="2240985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7" y="96284"/>
                </a:lnTo>
                <a:lnTo>
                  <a:pt x="2136328" y="78322"/>
                </a:lnTo>
                <a:lnTo>
                  <a:pt x="2132447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extrusionOk="0" h="2791459" w="2957194">
                <a:moveTo>
                  <a:pt x="1477786" y="0"/>
                </a:moveTo>
                <a:lnTo>
                  <a:pt x="1499660" y="4477"/>
                </a:lnTo>
                <a:lnTo>
                  <a:pt x="1517636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6" y="96284"/>
                </a:lnTo>
                <a:lnTo>
                  <a:pt x="1499659" y="108453"/>
                </a:lnTo>
                <a:lnTo>
                  <a:pt x="1477786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6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6" y="0"/>
                </a:lnTo>
                <a:close/>
              </a:path>
              <a:path extrusionOk="0" h="2791459" w="2957194">
                <a:moveTo>
                  <a:pt x="767681" y="0"/>
                </a:moveTo>
                <a:lnTo>
                  <a:pt x="789555" y="4477"/>
                </a:lnTo>
                <a:lnTo>
                  <a:pt x="807531" y="16646"/>
                </a:lnTo>
                <a:lnTo>
                  <a:pt x="819709" y="34608"/>
                </a:lnTo>
                <a:lnTo>
                  <a:pt x="824191" y="56465"/>
                </a:lnTo>
                <a:lnTo>
                  <a:pt x="819709" y="78322"/>
                </a:lnTo>
                <a:lnTo>
                  <a:pt x="807531" y="96284"/>
                </a:lnTo>
                <a:lnTo>
                  <a:pt x="789555" y="108453"/>
                </a:lnTo>
                <a:lnTo>
                  <a:pt x="767681" y="112931"/>
                </a:lnTo>
                <a:lnTo>
                  <a:pt x="745207" y="108453"/>
                </a:lnTo>
                <a:lnTo>
                  <a:pt x="727031" y="96284"/>
                </a:lnTo>
                <a:lnTo>
                  <a:pt x="715053" y="78322"/>
                </a:lnTo>
                <a:lnTo>
                  <a:pt x="711171" y="56465"/>
                </a:lnTo>
                <a:lnTo>
                  <a:pt x="715652" y="34608"/>
                </a:lnTo>
                <a:lnTo>
                  <a:pt x="727831" y="16646"/>
                </a:lnTo>
                <a:lnTo>
                  <a:pt x="745806" y="4477"/>
                </a:lnTo>
                <a:lnTo>
                  <a:pt x="767681" y="0"/>
                </a:lnTo>
                <a:close/>
              </a:path>
              <a:path extrusionOk="0" h="2791459" w="2957194">
                <a:moveTo>
                  <a:pt x="56510" y="0"/>
                </a:moveTo>
                <a:lnTo>
                  <a:pt x="78384" y="4477"/>
                </a:lnTo>
                <a:lnTo>
                  <a:pt x="96360" y="16646"/>
                </a:lnTo>
                <a:lnTo>
                  <a:pt x="108538" y="34608"/>
                </a:lnTo>
                <a:lnTo>
                  <a:pt x="113019" y="56465"/>
                </a:lnTo>
                <a:lnTo>
                  <a:pt x="108538" y="78322"/>
                </a:lnTo>
                <a:lnTo>
                  <a:pt x="96360" y="96284"/>
                </a:lnTo>
                <a:lnTo>
                  <a:pt x="78383" y="108453"/>
                </a:lnTo>
                <a:lnTo>
                  <a:pt x="56510" y="112931"/>
                </a:lnTo>
                <a:lnTo>
                  <a:pt x="34635" y="108453"/>
                </a:lnTo>
                <a:lnTo>
                  <a:pt x="16660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60" y="16646"/>
                </a:lnTo>
                <a:lnTo>
                  <a:pt x="34635" y="4477"/>
                </a:lnTo>
                <a:lnTo>
                  <a:pt x="56510" y="0"/>
                </a:lnTo>
                <a:close/>
              </a:path>
            </a:pathLst>
          </a:custGeom>
          <a:solidFill>
            <a:srgbClr val="F6F4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14217691" y="1364352"/>
            <a:ext cx="2957195" cy="2791460"/>
          </a:xfrm>
          <a:custGeom>
            <a:rect b="b" l="l" r="r" t="t"/>
            <a:pathLst>
              <a:path extrusionOk="0" h="2791460" w="2957194">
                <a:moveTo>
                  <a:pt x="2900127" y="2677322"/>
                </a:moveTo>
                <a:lnTo>
                  <a:pt x="2922001" y="2681800"/>
                </a:lnTo>
                <a:lnTo>
                  <a:pt x="2939977" y="2693968"/>
                </a:lnTo>
                <a:lnTo>
                  <a:pt x="2952155" y="2711930"/>
                </a:lnTo>
                <a:lnTo>
                  <a:pt x="2956636" y="2733787"/>
                </a:lnTo>
                <a:lnTo>
                  <a:pt x="2952155" y="2755644"/>
                </a:lnTo>
                <a:lnTo>
                  <a:pt x="2939977" y="2773606"/>
                </a:lnTo>
                <a:lnTo>
                  <a:pt x="2922001" y="2785775"/>
                </a:lnTo>
                <a:lnTo>
                  <a:pt x="2900127" y="2790253"/>
                </a:lnTo>
                <a:lnTo>
                  <a:pt x="2877803" y="2785775"/>
                </a:lnTo>
                <a:lnTo>
                  <a:pt x="2859877" y="2773606"/>
                </a:lnTo>
                <a:lnTo>
                  <a:pt x="2847948" y="2755644"/>
                </a:lnTo>
                <a:lnTo>
                  <a:pt x="2843617" y="2733787"/>
                </a:lnTo>
                <a:lnTo>
                  <a:pt x="2848098" y="2711930"/>
                </a:lnTo>
                <a:lnTo>
                  <a:pt x="2860276" y="2693968"/>
                </a:lnTo>
                <a:lnTo>
                  <a:pt x="2878252" y="2681800"/>
                </a:lnTo>
                <a:lnTo>
                  <a:pt x="2900127" y="2677322"/>
                </a:lnTo>
                <a:close/>
              </a:path>
              <a:path extrusionOk="0" h="2791460" w="2957194">
                <a:moveTo>
                  <a:pt x="2188956" y="2678387"/>
                </a:moveTo>
                <a:lnTo>
                  <a:pt x="2210830" y="2682865"/>
                </a:lnTo>
                <a:lnTo>
                  <a:pt x="2228806" y="2695034"/>
                </a:lnTo>
                <a:lnTo>
                  <a:pt x="2240984" y="2712995"/>
                </a:lnTo>
                <a:lnTo>
                  <a:pt x="2245466" y="2734853"/>
                </a:lnTo>
                <a:lnTo>
                  <a:pt x="2240984" y="2756710"/>
                </a:lnTo>
                <a:lnTo>
                  <a:pt x="2228806" y="2774671"/>
                </a:lnTo>
                <a:lnTo>
                  <a:pt x="2210830" y="2786840"/>
                </a:lnTo>
                <a:lnTo>
                  <a:pt x="2188956" y="2791318"/>
                </a:lnTo>
                <a:lnTo>
                  <a:pt x="2167081" y="2786840"/>
                </a:lnTo>
                <a:lnTo>
                  <a:pt x="2149106" y="2774671"/>
                </a:lnTo>
                <a:lnTo>
                  <a:pt x="2136927" y="2756710"/>
                </a:lnTo>
                <a:lnTo>
                  <a:pt x="2132446" y="2734853"/>
                </a:lnTo>
                <a:lnTo>
                  <a:pt x="2136927" y="2712995"/>
                </a:lnTo>
                <a:lnTo>
                  <a:pt x="2149106" y="2695034"/>
                </a:lnTo>
                <a:lnTo>
                  <a:pt x="2167081" y="2682865"/>
                </a:lnTo>
                <a:lnTo>
                  <a:pt x="2188956" y="2678387"/>
                </a:lnTo>
                <a:close/>
              </a:path>
              <a:path extrusionOk="0" h="2791460" w="2957194">
                <a:moveTo>
                  <a:pt x="1478851" y="2678387"/>
                </a:moveTo>
                <a:lnTo>
                  <a:pt x="1500725" y="2682865"/>
                </a:lnTo>
                <a:lnTo>
                  <a:pt x="1518701" y="2695034"/>
                </a:lnTo>
                <a:lnTo>
                  <a:pt x="1530879" y="2712995"/>
                </a:lnTo>
                <a:lnTo>
                  <a:pt x="1535361" y="2734853"/>
                </a:lnTo>
                <a:lnTo>
                  <a:pt x="1530879" y="2756710"/>
                </a:lnTo>
                <a:lnTo>
                  <a:pt x="1518701" y="2774671"/>
                </a:lnTo>
                <a:lnTo>
                  <a:pt x="1500725" y="2786840"/>
                </a:lnTo>
                <a:lnTo>
                  <a:pt x="1478851" y="2791318"/>
                </a:lnTo>
                <a:lnTo>
                  <a:pt x="1456527" y="2786840"/>
                </a:lnTo>
                <a:lnTo>
                  <a:pt x="1438601" y="2774671"/>
                </a:lnTo>
                <a:lnTo>
                  <a:pt x="1426673" y="2756710"/>
                </a:lnTo>
                <a:lnTo>
                  <a:pt x="1422341" y="2734853"/>
                </a:lnTo>
                <a:lnTo>
                  <a:pt x="1426822" y="2712995"/>
                </a:lnTo>
                <a:lnTo>
                  <a:pt x="1439001" y="2695034"/>
                </a:lnTo>
                <a:lnTo>
                  <a:pt x="1456977" y="2682865"/>
                </a:lnTo>
                <a:lnTo>
                  <a:pt x="1478851" y="2678387"/>
                </a:lnTo>
                <a:close/>
              </a:path>
              <a:path extrusionOk="0" h="2791460" w="2957194">
                <a:moveTo>
                  <a:pt x="767680" y="2678387"/>
                </a:moveTo>
                <a:lnTo>
                  <a:pt x="789554" y="2682865"/>
                </a:lnTo>
                <a:lnTo>
                  <a:pt x="807530" y="2695034"/>
                </a:lnTo>
                <a:lnTo>
                  <a:pt x="819708" y="2712995"/>
                </a:lnTo>
                <a:lnTo>
                  <a:pt x="824190" y="2734853"/>
                </a:lnTo>
                <a:lnTo>
                  <a:pt x="819708" y="2756710"/>
                </a:lnTo>
                <a:lnTo>
                  <a:pt x="807530" y="2774671"/>
                </a:lnTo>
                <a:lnTo>
                  <a:pt x="789554" y="2786840"/>
                </a:lnTo>
                <a:lnTo>
                  <a:pt x="767680" y="2791318"/>
                </a:lnTo>
                <a:lnTo>
                  <a:pt x="745806" y="2786840"/>
                </a:lnTo>
                <a:lnTo>
                  <a:pt x="727830" y="2774671"/>
                </a:lnTo>
                <a:lnTo>
                  <a:pt x="715652" y="2756710"/>
                </a:lnTo>
                <a:lnTo>
                  <a:pt x="711170" y="2734853"/>
                </a:lnTo>
                <a:lnTo>
                  <a:pt x="715652" y="2712995"/>
                </a:lnTo>
                <a:lnTo>
                  <a:pt x="727830" y="2695034"/>
                </a:lnTo>
                <a:lnTo>
                  <a:pt x="745806" y="2682865"/>
                </a:lnTo>
                <a:lnTo>
                  <a:pt x="767680" y="2678387"/>
                </a:lnTo>
                <a:close/>
              </a:path>
              <a:path extrusionOk="0" h="2791460" w="2957194">
                <a:moveTo>
                  <a:pt x="57575" y="2677322"/>
                </a:moveTo>
                <a:lnTo>
                  <a:pt x="79449" y="2681800"/>
                </a:lnTo>
                <a:lnTo>
                  <a:pt x="97425" y="2693968"/>
                </a:lnTo>
                <a:lnTo>
                  <a:pt x="109604" y="2711930"/>
                </a:lnTo>
                <a:lnTo>
                  <a:pt x="114085" y="2733787"/>
                </a:lnTo>
                <a:lnTo>
                  <a:pt x="109604" y="2755644"/>
                </a:lnTo>
                <a:lnTo>
                  <a:pt x="97425" y="2773606"/>
                </a:lnTo>
                <a:lnTo>
                  <a:pt x="79449" y="2785775"/>
                </a:lnTo>
                <a:lnTo>
                  <a:pt x="57575" y="2790253"/>
                </a:lnTo>
                <a:lnTo>
                  <a:pt x="35701" y="2785775"/>
                </a:lnTo>
                <a:lnTo>
                  <a:pt x="17725" y="2773606"/>
                </a:lnTo>
                <a:lnTo>
                  <a:pt x="5547" y="2755644"/>
                </a:lnTo>
                <a:lnTo>
                  <a:pt x="1066" y="2733787"/>
                </a:lnTo>
                <a:lnTo>
                  <a:pt x="5547" y="2711930"/>
                </a:lnTo>
                <a:lnTo>
                  <a:pt x="17725" y="2693968"/>
                </a:lnTo>
                <a:lnTo>
                  <a:pt x="35701" y="2681800"/>
                </a:lnTo>
                <a:lnTo>
                  <a:pt x="57575" y="2677322"/>
                </a:lnTo>
                <a:close/>
              </a:path>
              <a:path extrusionOk="0" h="2791460" w="2957194">
                <a:moveTo>
                  <a:pt x="2900127" y="2136104"/>
                </a:moveTo>
                <a:close/>
              </a:path>
              <a:path extrusionOk="0" h="2791460" w="2957194">
                <a:moveTo>
                  <a:pt x="2900127" y="2023173"/>
                </a:moveTo>
                <a:lnTo>
                  <a:pt x="2922001" y="2027651"/>
                </a:lnTo>
                <a:lnTo>
                  <a:pt x="2939977" y="2039819"/>
                </a:lnTo>
                <a:lnTo>
                  <a:pt x="2952155" y="2057781"/>
                </a:lnTo>
                <a:lnTo>
                  <a:pt x="2956637" y="2079638"/>
                </a:lnTo>
                <a:lnTo>
                  <a:pt x="2952155" y="2101496"/>
                </a:lnTo>
                <a:lnTo>
                  <a:pt x="2939977" y="2119457"/>
                </a:lnTo>
                <a:lnTo>
                  <a:pt x="2922001" y="2131626"/>
                </a:lnTo>
                <a:lnTo>
                  <a:pt x="2900127" y="2136104"/>
                </a:lnTo>
                <a:lnTo>
                  <a:pt x="2877653" y="2131626"/>
                </a:lnTo>
                <a:lnTo>
                  <a:pt x="2859477" y="2119457"/>
                </a:lnTo>
                <a:lnTo>
                  <a:pt x="2847499" y="2101496"/>
                </a:lnTo>
                <a:lnTo>
                  <a:pt x="2843617" y="2079638"/>
                </a:lnTo>
                <a:lnTo>
                  <a:pt x="2848098" y="2057781"/>
                </a:lnTo>
                <a:lnTo>
                  <a:pt x="2860277" y="2039819"/>
                </a:lnTo>
                <a:lnTo>
                  <a:pt x="2878253" y="2027651"/>
                </a:lnTo>
                <a:lnTo>
                  <a:pt x="2900127" y="2023173"/>
                </a:lnTo>
                <a:close/>
              </a:path>
              <a:path extrusionOk="0" h="2791460" w="2957194">
                <a:moveTo>
                  <a:pt x="2188956" y="2023173"/>
                </a:moveTo>
                <a:lnTo>
                  <a:pt x="2210830" y="2027651"/>
                </a:lnTo>
                <a:lnTo>
                  <a:pt x="2228806" y="2039819"/>
                </a:lnTo>
                <a:lnTo>
                  <a:pt x="2240984" y="2057781"/>
                </a:lnTo>
                <a:lnTo>
                  <a:pt x="2245466" y="2079638"/>
                </a:lnTo>
                <a:lnTo>
                  <a:pt x="2240984" y="2101496"/>
                </a:lnTo>
                <a:lnTo>
                  <a:pt x="2228806" y="2119457"/>
                </a:lnTo>
                <a:lnTo>
                  <a:pt x="2210830" y="2131626"/>
                </a:lnTo>
                <a:lnTo>
                  <a:pt x="2188956" y="2136104"/>
                </a:lnTo>
                <a:lnTo>
                  <a:pt x="2167082" y="2131626"/>
                </a:lnTo>
                <a:lnTo>
                  <a:pt x="2149106" y="2119457"/>
                </a:lnTo>
                <a:lnTo>
                  <a:pt x="2136927" y="2101496"/>
                </a:lnTo>
                <a:lnTo>
                  <a:pt x="2132446" y="2079638"/>
                </a:lnTo>
                <a:lnTo>
                  <a:pt x="2136927" y="2057781"/>
                </a:lnTo>
                <a:lnTo>
                  <a:pt x="2149106" y="2039819"/>
                </a:lnTo>
                <a:lnTo>
                  <a:pt x="2167082" y="2027651"/>
                </a:lnTo>
                <a:lnTo>
                  <a:pt x="2188956" y="2023173"/>
                </a:lnTo>
                <a:close/>
              </a:path>
              <a:path extrusionOk="0" h="2791460" w="2957194">
                <a:moveTo>
                  <a:pt x="1478851" y="2023173"/>
                </a:moveTo>
                <a:lnTo>
                  <a:pt x="1500725" y="2027651"/>
                </a:lnTo>
                <a:lnTo>
                  <a:pt x="1518701" y="2039819"/>
                </a:lnTo>
                <a:lnTo>
                  <a:pt x="1530880" y="2057781"/>
                </a:lnTo>
                <a:lnTo>
                  <a:pt x="1535361" y="2079638"/>
                </a:lnTo>
                <a:lnTo>
                  <a:pt x="1530880" y="2101496"/>
                </a:lnTo>
                <a:lnTo>
                  <a:pt x="1518701" y="2119457"/>
                </a:lnTo>
                <a:lnTo>
                  <a:pt x="1500725" y="2131626"/>
                </a:lnTo>
                <a:lnTo>
                  <a:pt x="1478851" y="2136104"/>
                </a:lnTo>
                <a:lnTo>
                  <a:pt x="1456377" y="2131626"/>
                </a:lnTo>
                <a:lnTo>
                  <a:pt x="1438201" y="2119457"/>
                </a:lnTo>
                <a:lnTo>
                  <a:pt x="1426223" y="2101496"/>
                </a:lnTo>
                <a:lnTo>
                  <a:pt x="1422341" y="2079638"/>
                </a:lnTo>
                <a:lnTo>
                  <a:pt x="1426823" y="2057781"/>
                </a:lnTo>
                <a:lnTo>
                  <a:pt x="1439001" y="2039819"/>
                </a:lnTo>
                <a:lnTo>
                  <a:pt x="1456977" y="2027651"/>
                </a:lnTo>
                <a:lnTo>
                  <a:pt x="1478851" y="2023173"/>
                </a:lnTo>
                <a:close/>
              </a:path>
              <a:path extrusionOk="0" h="2791460" w="2957194">
                <a:moveTo>
                  <a:pt x="767680" y="2023173"/>
                </a:moveTo>
                <a:lnTo>
                  <a:pt x="789555" y="2027651"/>
                </a:lnTo>
                <a:lnTo>
                  <a:pt x="807530" y="2039819"/>
                </a:lnTo>
                <a:lnTo>
                  <a:pt x="819709" y="2057781"/>
                </a:lnTo>
                <a:lnTo>
                  <a:pt x="824190" y="2079638"/>
                </a:lnTo>
                <a:lnTo>
                  <a:pt x="819709" y="2101496"/>
                </a:lnTo>
                <a:lnTo>
                  <a:pt x="807530" y="2119457"/>
                </a:lnTo>
                <a:lnTo>
                  <a:pt x="789554" y="2131626"/>
                </a:lnTo>
                <a:lnTo>
                  <a:pt x="767680" y="2136104"/>
                </a:lnTo>
                <a:lnTo>
                  <a:pt x="745356" y="2131626"/>
                </a:lnTo>
                <a:lnTo>
                  <a:pt x="727430" y="2119457"/>
                </a:lnTo>
                <a:lnTo>
                  <a:pt x="715502" y="2101496"/>
                </a:lnTo>
                <a:lnTo>
                  <a:pt x="711170" y="2079638"/>
                </a:lnTo>
                <a:lnTo>
                  <a:pt x="715652" y="2057781"/>
                </a:lnTo>
                <a:lnTo>
                  <a:pt x="727830" y="2039819"/>
                </a:lnTo>
                <a:lnTo>
                  <a:pt x="745806" y="2027651"/>
                </a:lnTo>
                <a:lnTo>
                  <a:pt x="767680" y="2023173"/>
                </a:lnTo>
                <a:close/>
              </a:path>
              <a:path extrusionOk="0" h="2791460" w="2957194">
                <a:moveTo>
                  <a:pt x="56509" y="2023173"/>
                </a:moveTo>
                <a:lnTo>
                  <a:pt x="78383" y="2027651"/>
                </a:lnTo>
                <a:lnTo>
                  <a:pt x="96359" y="2039819"/>
                </a:lnTo>
                <a:lnTo>
                  <a:pt x="108538" y="2057781"/>
                </a:lnTo>
                <a:lnTo>
                  <a:pt x="113019" y="2079638"/>
                </a:lnTo>
                <a:lnTo>
                  <a:pt x="108538" y="2101496"/>
                </a:lnTo>
                <a:lnTo>
                  <a:pt x="96359" y="2119457"/>
                </a:lnTo>
                <a:lnTo>
                  <a:pt x="78383" y="2131626"/>
                </a:lnTo>
                <a:lnTo>
                  <a:pt x="56509" y="2136104"/>
                </a:lnTo>
                <a:lnTo>
                  <a:pt x="34635" y="2131626"/>
                </a:lnTo>
                <a:lnTo>
                  <a:pt x="16659" y="2119457"/>
                </a:lnTo>
                <a:lnTo>
                  <a:pt x="4481" y="2101496"/>
                </a:lnTo>
                <a:lnTo>
                  <a:pt x="0" y="2079638"/>
                </a:lnTo>
                <a:lnTo>
                  <a:pt x="4481" y="2057781"/>
                </a:lnTo>
                <a:lnTo>
                  <a:pt x="16659" y="2039819"/>
                </a:lnTo>
                <a:lnTo>
                  <a:pt x="34635" y="2027651"/>
                </a:lnTo>
                <a:lnTo>
                  <a:pt x="56509" y="2023173"/>
                </a:lnTo>
                <a:close/>
              </a:path>
              <a:path extrusionOk="0" h="2791460" w="2957194">
                <a:moveTo>
                  <a:pt x="2900127" y="1461713"/>
                </a:moveTo>
                <a:close/>
              </a:path>
              <a:path extrusionOk="0" h="2791460" w="2957194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6" y="1383390"/>
                </a:lnTo>
                <a:lnTo>
                  <a:pt x="2956637" y="1405247"/>
                </a:lnTo>
                <a:lnTo>
                  <a:pt x="2952156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9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extrusionOk="0" h="2791460" w="2957194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5" y="1383390"/>
                </a:lnTo>
                <a:lnTo>
                  <a:pt x="2245466" y="1405247"/>
                </a:lnTo>
                <a:lnTo>
                  <a:pt x="2240985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8" y="1427104"/>
                </a:lnTo>
                <a:lnTo>
                  <a:pt x="2132446" y="1405247"/>
                </a:lnTo>
                <a:lnTo>
                  <a:pt x="2136928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extrusionOk="0" h="2791460" w="2957194">
                <a:moveTo>
                  <a:pt x="1477785" y="1348782"/>
                </a:moveTo>
                <a:lnTo>
                  <a:pt x="1499660" y="1353260"/>
                </a:lnTo>
                <a:lnTo>
                  <a:pt x="1517635" y="1365428"/>
                </a:lnTo>
                <a:lnTo>
                  <a:pt x="1529814" y="1383390"/>
                </a:lnTo>
                <a:lnTo>
                  <a:pt x="1534295" y="1405247"/>
                </a:lnTo>
                <a:lnTo>
                  <a:pt x="1529814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7" y="1427104"/>
                </a:lnTo>
                <a:lnTo>
                  <a:pt x="1421275" y="1405247"/>
                </a:lnTo>
                <a:lnTo>
                  <a:pt x="1425757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extrusionOk="0" h="2791460" w="2957194">
                <a:moveTo>
                  <a:pt x="767680" y="1348782"/>
                </a:moveTo>
                <a:lnTo>
                  <a:pt x="789555" y="1353260"/>
                </a:lnTo>
                <a:lnTo>
                  <a:pt x="807531" y="1365428"/>
                </a:lnTo>
                <a:lnTo>
                  <a:pt x="819709" y="1383390"/>
                </a:lnTo>
                <a:lnTo>
                  <a:pt x="824190" y="1405247"/>
                </a:lnTo>
                <a:lnTo>
                  <a:pt x="819709" y="1427104"/>
                </a:lnTo>
                <a:lnTo>
                  <a:pt x="807530" y="1445066"/>
                </a:lnTo>
                <a:lnTo>
                  <a:pt x="789555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1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extrusionOk="0" h="2791460" w="2957194">
                <a:moveTo>
                  <a:pt x="56510" y="1348782"/>
                </a:moveTo>
                <a:lnTo>
                  <a:pt x="78384" y="1353260"/>
                </a:lnTo>
                <a:lnTo>
                  <a:pt x="96360" y="1365428"/>
                </a:lnTo>
                <a:lnTo>
                  <a:pt x="108538" y="1383390"/>
                </a:lnTo>
                <a:lnTo>
                  <a:pt x="113019" y="1405247"/>
                </a:lnTo>
                <a:lnTo>
                  <a:pt x="108538" y="1427104"/>
                </a:lnTo>
                <a:lnTo>
                  <a:pt x="96360" y="1445066"/>
                </a:lnTo>
                <a:lnTo>
                  <a:pt x="78384" y="1457235"/>
                </a:lnTo>
                <a:lnTo>
                  <a:pt x="56510" y="1461713"/>
                </a:lnTo>
                <a:lnTo>
                  <a:pt x="34635" y="1457235"/>
                </a:lnTo>
                <a:lnTo>
                  <a:pt x="16660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60" y="1365428"/>
                </a:lnTo>
                <a:lnTo>
                  <a:pt x="34635" y="1353260"/>
                </a:lnTo>
                <a:lnTo>
                  <a:pt x="56510" y="1348782"/>
                </a:lnTo>
                <a:close/>
              </a:path>
              <a:path extrusionOk="0" h="2791460" w="2957194">
                <a:moveTo>
                  <a:pt x="2899061" y="806499"/>
                </a:moveTo>
                <a:close/>
              </a:path>
              <a:path extrusionOk="0" h="2791460" w="2957194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90" y="728176"/>
                </a:lnTo>
                <a:lnTo>
                  <a:pt x="2955571" y="750033"/>
                </a:lnTo>
                <a:lnTo>
                  <a:pt x="2951090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3" y="771890"/>
                </a:lnTo>
                <a:lnTo>
                  <a:pt x="2842551" y="750033"/>
                </a:lnTo>
                <a:lnTo>
                  <a:pt x="2847033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extrusionOk="0" h="2791460" w="2957194">
                <a:moveTo>
                  <a:pt x="2188956" y="693567"/>
                </a:moveTo>
                <a:lnTo>
                  <a:pt x="2210831" y="698045"/>
                </a:lnTo>
                <a:lnTo>
                  <a:pt x="2228807" y="710214"/>
                </a:lnTo>
                <a:lnTo>
                  <a:pt x="2240985" y="728176"/>
                </a:lnTo>
                <a:lnTo>
                  <a:pt x="2245466" y="750033"/>
                </a:lnTo>
                <a:lnTo>
                  <a:pt x="2240985" y="771890"/>
                </a:lnTo>
                <a:lnTo>
                  <a:pt x="2228807" y="789852"/>
                </a:lnTo>
                <a:lnTo>
                  <a:pt x="2210831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7" y="789852"/>
                </a:lnTo>
                <a:lnTo>
                  <a:pt x="2136778" y="771890"/>
                </a:lnTo>
                <a:lnTo>
                  <a:pt x="2132447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extrusionOk="0" h="2791460" w="2957194">
                <a:moveTo>
                  <a:pt x="1477786" y="693567"/>
                </a:moveTo>
                <a:lnTo>
                  <a:pt x="1499660" y="698045"/>
                </a:lnTo>
                <a:lnTo>
                  <a:pt x="1517636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6" y="789852"/>
                </a:lnTo>
                <a:lnTo>
                  <a:pt x="1499660" y="802021"/>
                </a:lnTo>
                <a:lnTo>
                  <a:pt x="1477786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6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6" y="693567"/>
                </a:lnTo>
                <a:close/>
              </a:path>
              <a:path extrusionOk="0" h="2791460" w="2957194">
                <a:moveTo>
                  <a:pt x="767681" y="693567"/>
                </a:moveTo>
                <a:lnTo>
                  <a:pt x="789555" y="698045"/>
                </a:lnTo>
                <a:lnTo>
                  <a:pt x="807531" y="710214"/>
                </a:lnTo>
                <a:lnTo>
                  <a:pt x="819709" y="728176"/>
                </a:lnTo>
                <a:lnTo>
                  <a:pt x="824191" y="750033"/>
                </a:lnTo>
                <a:lnTo>
                  <a:pt x="819709" y="771890"/>
                </a:lnTo>
                <a:lnTo>
                  <a:pt x="807531" y="789852"/>
                </a:lnTo>
                <a:lnTo>
                  <a:pt x="789555" y="802021"/>
                </a:lnTo>
                <a:lnTo>
                  <a:pt x="767681" y="806499"/>
                </a:lnTo>
                <a:lnTo>
                  <a:pt x="745207" y="802021"/>
                </a:lnTo>
                <a:lnTo>
                  <a:pt x="727031" y="789852"/>
                </a:lnTo>
                <a:lnTo>
                  <a:pt x="715053" y="771890"/>
                </a:lnTo>
                <a:lnTo>
                  <a:pt x="711171" y="750033"/>
                </a:lnTo>
                <a:lnTo>
                  <a:pt x="715652" y="728176"/>
                </a:lnTo>
                <a:lnTo>
                  <a:pt x="727831" y="710214"/>
                </a:lnTo>
                <a:lnTo>
                  <a:pt x="745806" y="698045"/>
                </a:lnTo>
                <a:lnTo>
                  <a:pt x="767681" y="693567"/>
                </a:lnTo>
                <a:close/>
              </a:path>
              <a:path extrusionOk="0" h="2791460" w="2957194">
                <a:moveTo>
                  <a:pt x="56510" y="693567"/>
                </a:moveTo>
                <a:lnTo>
                  <a:pt x="78384" y="698045"/>
                </a:lnTo>
                <a:lnTo>
                  <a:pt x="96360" y="710214"/>
                </a:lnTo>
                <a:lnTo>
                  <a:pt x="108538" y="728176"/>
                </a:lnTo>
                <a:lnTo>
                  <a:pt x="113019" y="750033"/>
                </a:lnTo>
                <a:lnTo>
                  <a:pt x="108538" y="771890"/>
                </a:lnTo>
                <a:lnTo>
                  <a:pt x="96360" y="789852"/>
                </a:lnTo>
                <a:lnTo>
                  <a:pt x="78384" y="802021"/>
                </a:lnTo>
                <a:lnTo>
                  <a:pt x="56510" y="806499"/>
                </a:lnTo>
                <a:lnTo>
                  <a:pt x="34635" y="802021"/>
                </a:lnTo>
                <a:lnTo>
                  <a:pt x="16660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60" y="710214"/>
                </a:lnTo>
                <a:lnTo>
                  <a:pt x="34635" y="698045"/>
                </a:lnTo>
                <a:lnTo>
                  <a:pt x="56510" y="693567"/>
                </a:lnTo>
                <a:close/>
              </a:path>
              <a:path extrusionOk="0" h="2791460" w="2957194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90" y="34608"/>
                </a:lnTo>
                <a:lnTo>
                  <a:pt x="2955571" y="56465"/>
                </a:lnTo>
                <a:lnTo>
                  <a:pt x="2951090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1" y="112931"/>
                </a:lnTo>
                <a:lnTo>
                  <a:pt x="2877187" y="108453"/>
                </a:lnTo>
                <a:lnTo>
                  <a:pt x="2859211" y="96284"/>
                </a:lnTo>
                <a:lnTo>
                  <a:pt x="2847033" y="78322"/>
                </a:lnTo>
                <a:lnTo>
                  <a:pt x="2842551" y="56465"/>
                </a:lnTo>
                <a:lnTo>
                  <a:pt x="2847033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extrusionOk="0" h="2791460" w="2957194">
                <a:moveTo>
                  <a:pt x="2188956" y="0"/>
                </a:moveTo>
                <a:lnTo>
                  <a:pt x="2210831" y="4477"/>
                </a:lnTo>
                <a:lnTo>
                  <a:pt x="2228807" y="16646"/>
                </a:lnTo>
                <a:lnTo>
                  <a:pt x="2240985" y="34608"/>
                </a:lnTo>
                <a:lnTo>
                  <a:pt x="2245466" y="56465"/>
                </a:lnTo>
                <a:lnTo>
                  <a:pt x="2240985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7" y="96284"/>
                </a:lnTo>
                <a:lnTo>
                  <a:pt x="2136328" y="78322"/>
                </a:lnTo>
                <a:lnTo>
                  <a:pt x="2132447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extrusionOk="0" h="2791460" w="2957194">
                <a:moveTo>
                  <a:pt x="1477786" y="0"/>
                </a:moveTo>
                <a:lnTo>
                  <a:pt x="1499660" y="4477"/>
                </a:lnTo>
                <a:lnTo>
                  <a:pt x="1517636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6" y="96284"/>
                </a:lnTo>
                <a:lnTo>
                  <a:pt x="1499659" y="108453"/>
                </a:lnTo>
                <a:lnTo>
                  <a:pt x="1477786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6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6" y="0"/>
                </a:lnTo>
                <a:close/>
              </a:path>
              <a:path extrusionOk="0" h="2791460" w="2957194">
                <a:moveTo>
                  <a:pt x="767681" y="0"/>
                </a:moveTo>
                <a:lnTo>
                  <a:pt x="789555" y="4477"/>
                </a:lnTo>
                <a:lnTo>
                  <a:pt x="807531" y="16646"/>
                </a:lnTo>
                <a:lnTo>
                  <a:pt x="819709" y="34608"/>
                </a:lnTo>
                <a:lnTo>
                  <a:pt x="824191" y="56465"/>
                </a:lnTo>
                <a:lnTo>
                  <a:pt x="819709" y="78322"/>
                </a:lnTo>
                <a:lnTo>
                  <a:pt x="807531" y="96284"/>
                </a:lnTo>
                <a:lnTo>
                  <a:pt x="789555" y="108453"/>
                </a:lnTo>
                <a:lnTo>
                  <a:pt x="767681" y="112931"/>
                </a:lnTo>
                <a:lnTo>
                  <a:pt x="745207" y="108453"/>
                </a:lnTo>
                <a:lnTo>
                  <a:pt x="727031" y="96284"/>
                </a:lnTo>
                <a:lnTo>
                  <a:pt x="715053" y="78322"/>
                </a:lnTo>
                <a:lnTo>
                  <a:pt x="711171" y="56465"/>
                </a:lnTo>
                <a:lnTo>
                  <a:pt x="715652" y="34608"/>
                </a:lnTo>
                <a:lnTo>
                  <a:pt x="727831" y="16646"/>
                </a:lnTo>
                <a:lnTo>
                  <a:pt x="745806" y="4477"/>
                </a:lnTo>
                <a:lnTo>
                  <a:pt x="767681" y="0"/>
                </a:lnTo>
                <a:close/>
              </a:path>
              <a:path extrusionOk="0" h="2791460" w="2957194">
                <a:moveTo>
                  <a:pt x="56510" y="0"/>
                </a:moveTo>
                <a:lnTo>
                  <a:pt x="78384" y="4477"/>
                </a:lnTo>
                <a:lnTo>
                  <a:pt x="96360" y="16646"/>
                </a:lnTo>
                <a:lnTo>
                  <a:pt x="108538" y="34608"/>
                </a:lnTo>
                <a:lnTo>
                  <a:pt x="113019" y="56465"/>
                </a:lnTo>
                <a:lnTo>
                  <a:pt x="108538" y="78322"/>
                </a:lnTo>
                <a:lnTo>
                  <a:pt x="96360" y="96284"/>
                </a:lnTo>
                <a:lnTo>
                  <a:pt x="78383" y="108453"/>
                </a:lnTo>
                <a:lnTo>
                  <a:pt x="56510" y="112931"/>
                </a:lnTo>
                <a:lnTo>
                  <a:pt x="34635" y="108453"/>
                </a:lnTo>
                <a:lnTo>
                  <a:pt x="16660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60" y="16646"/>
                </a:lnTo>
                <a:lnTo>
                  <a:pt x="34635" y="4477"/>
                </a:lnTo>
                <a:lnTo>
                  <a:pt x="56510" y="0"/>
                </a:lnTo>
                <a:close/>
              </a:path>
            </a:pathLst>
          </a:custGeom>
          <a:solidFill>
            <a:srgbClr val="F6F4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14562377" y="1029017"/>
            <a:ext cx="700405" cy="699770"/>
          </a:xfrm>
          <a:custGeom>
            <a:rect b="b" l="l" r="r" t="t"/>
            <a:pathLst>
              <a:path extrusionOk="0" h="699769" w="700405">
                <a:moveTo>
                  <a:pt x="307109" y="697230"/>
                </a:moveTo>
                <a:lnTo>
                  <a:pt x="392819" y="697230"/>
                </a:lnTo>
                <a:lnTo>
                  <a:pt x="375714" y="699770"/>
                </a:lnTo>
                <a:lnTo>
                  <a:pt x="324214" y="699770"/>
                </a:lnTo>
                <a:lnTo>
                  <a:pt x="307109" y="697230"/>
                </a:lnTo>
                <a:close/>
              </a:path>
              <a:path extrusionOk="0" h="699769" w="700405">
                <a:moveTo>
                  <a:pt x="307109" y="2540"/>
                </a:moveTo>
                <a:lnTo>
                  <a:pt x="392819" y="2540"/>
                </a:lnTo>
                <a:lnTo>
                  <a:pt x="409810" y="5080"/>
                </a:lnTo>
                <a:lnTo>
                  <a:pt x="418259" y="7620"/>
                </a:lnTo>
                <a:lnTo>
                  <a:pt x="435024" y="10160"/>
                </a:lnTo>
                <a:lnTo>
                  <a:pt x="467899" y="20320"/>
                </a:lnTo>
                <a:lnTo>
                  <a:pt x="475950" y="24130"/>
                </a:lnTo>
                <a:lnTo>
                  <a:pt x="483930" y="26670"/>
                </a:lnTo>
                <a:lnTo>
                  <a:pt x="529936" y="49530"/>
                </a:lnTo>
                <a:lnTo>
                  <a:pt x="544452" y="59690"/>
                </a:lnTo>
                <a:lnTo>
                  <a:pt x="551539" y="63500"/>
                </a:lnTo>
                <a:lnTo>
                  <a:pt x="558500" y="68580"/>
                </a:lnTo>
                <a:lnTo>
                  <a:pt x="565336" y="74930"/>
                </a:lnTo>
                <a:lnTo>
                  <a:pt x="572046" y="80010"/>
                </a:lnTo>
                <a:lnTo>
                  <a:pt x="578622" y="85090"/>
                </a:lnTo>
                <a:lnTo>
                  <a:pt x="585057" y="91440"/>
                </a:lnTo>
                <a:lnTo>
                  <a:pt x="591349" y="96520"/>
                </a:lnTo>
                <a:lnTo>
                  <a:pt x="620572" y="128270"/>
                </a:lnTo>
                <a:lnTo>
                  <a:pt x="631143" y="142240"/>
                </a:lnTo>
                <a:lnTo>
                  <a:pt x="636174" y="148590"/>
                </a:lnTo>
                <a:lnTo>
                  <a:pt x="641036" y="156210"/>
                </a:lnTo>
                <a:lnTo>
                  <a:pt x="645723" y="162560"/>
                </a:lnTo>
                <a:lnTo>
                  <a:pt x="650229" y="170180"/>
                </a:lnTo>
                <a:lnTo>
                  <a:pt x="670000" y="208280"/>
                </a:lnTo>
                <a:lnTo>
                  <a:pt x="676578" y="224790"/>
                </a:lnTo>
                <a:lnTo>
                  <a:pt x="679570" y="232410"/>
                </a:lnTo>
                <a:lnTo>
                  <a:pt x="682364" y="240030"/>
                </a:lnTo>
                <a:lnTo>
                  <a:pt x="684960" y="248920"/>
                </a:lnTo>
                <a:lnTo>
                  <a:pt x="687354" y="256540"/>
                </a:lnTo>
                <a:lnTo>
                  <a:pt x="689543" y="265430"/>
                </a:lnTo>
                <a:lnTo>
                  <a:pt x="691527" y="273050"/>
                </a:lnTo>
                <a:lnTo>
                  <a:pt x="693307" y="281940"/>
                </a:lnTo>
                <a:lnTo>
                  <a:pt x="699085" y="325120"/>
                </a:lnTo>
                <a:lnTo>
                  <a:pt x="699928" y="359410"/>
                </a:lnTo>
                <a:lnTo>
                  <a:pt x="699612" y="367030"/>
                </a:lnTo>
                <a:lnTo>
                  <a:pt x="694880" y="410210"/>
                </a:lnTo>
                <a:lnTo>
                  <a:pt x="691527" y="426720"/>
                </a:lnTo>
                <a:lnTo>
                  <a:pt x="689543" y="435610"/>
                </a:lnTo>
                <a:lnTo>
                  <a:pt x="687354" y="443230"/>
                </a:lnTo>
                <a:lnTo>
                  <a:pt x="684960" y="452120"/>
                </a:lnTo>
                <a:lnTo>
                  <a:pt x="682364" y="459740"/>
                </a:lnTo>
                <a:lnTo>
                  <a:pt x="679570" y="468630"/>
                </a:lnTo>
                <a:lnTo>
                  <a:pt x="676578" y="476250"/>
                </a:lnTo>
                <a:lnTo>
                  <a:pt x="673386" y="483870"/>
                </a:lnTo>
                <a:lnTo>
                  <a:pt x="670000" y="492760"/>
                </a:lnTo>
                <a:lnTo>
                  <a:pt x="650229" y="530860"/>
                </a:lnTo>
                <a:lnTo>
                  <a:pt x="645723" y="537210"/>
                </a:lnTo>
                <a:lnTo>
                  <a:pt x="641036" y="544830"/>
                </a:lnTo>
                <a:lnTo>
                  <a:pt x="636174" y="552450"/>
                </a:lnTo>
                <a:lnTo>
                  <a:pt x="631143" y="558800"/>
                </a:lnTo>
                <a:lnTo>
                  <a:pt x="625942" y="565150"/>
                </a:lnTo>
                <a:lnTo>
                  <a:pt x="620572" y="572770"/>
                </a:lnTo>
                <a:lnTo>
                  <a:pt x="591349" y="603250"/>
                </a:lnTo>
                <a:lnTo>
                  <a:pt x="585057" y="609600"/>
                </a:lnTo>
                <a:lnTo>
                  <a:pt x="551539" y="636270"/>
                </a:lnTo>
                <a:lnTo>
                  <a:pt x="529936" y="650240"/>
                </a:lnTo>
                <a:lnTo>
                  <a:pt x="522515" y="655320"/>
                </a:lnTo>
                <a:lnTo>
                  <a:pt x="507357" y="662940"/>
                </a:lnTo>
                <a:lnTo>
                  <a:pt x="483930" y="674370"/>
                </a:lnTo>
                <a:lnTo>
                  <a:pt x="467899" y="679450"/>
                </a:lnTo>
                <a:lnTo>
                  <a:pt x="459777" y="683260"/>
                </a:lnTo>
                <a:lnTo>
                  <a:pt x="443330" y="688340"/>
                </a:lnTo>
                <a:lnTo>
                  <a:pt x="435024" y="689610"/>
                </a:lnTo>
                <a:lnTo>
                  <a:pt x="426667" y="692150"/>
                </a:lnTo>
                <a:lnTo>
                  <a:pt x="409810" y="694690"/>
                </a:lnTo>
                <a:lnTo>
                  <a:pt x="401330" y="697230"/>
                </a:lnTo>
                <a:lnTo>
                  <a:pt x="298598" y="697230"/>
                </a:lnTo>
                <a:lnTo>
                  <a:pt x="290118" y="694690"/>
                </a:lnTo>
                <a:lnTo>
                  <a:pt x="273261" y="692150"/>
                </a:lnTo>
                <a:lnTo>
                  <a:pt x="264904" y="689610"/>
                </a:lnTo>
                <a:lnTo>
                  <a:pt x="256598" y="688340"/>
                </a:lnTo>
                <a:lnTo>
                  <a:pt x="240151" y="683260"/>
                </a:lnTo>
                <a:lnTo>
                  <a:pt x="232029" y="679450"/>
                </a:lnTo>
                <a:lnTo>
                  <a:pt x="215998" y="674370"/>
                </a:lnTo>
                <a:lnTo>
                  <a:pt x="192571" y="662940"/>
                </a:lnTo>
                <a:lnTo>
                  <a:pt x="177413" y="655320"/>
                </a:lnTo>
                <a:lnTo>
                  <a:pt x="169992" y="650240"/>
                </a:lnTo>
                <a:lnTo>
                  <a:pt x="162680" y="646430"/>
                </a:lnTo>
                <a:lnTo>
                  <a:pt x="127882" y="621030"/>
                </a:lnTo>
                <a:lnTo>
                  <a:pt x="108578" y="603250"/>
                </a:lnTo>
                <a:lnTo>
                  <a:pt x="102427" y="598170"/>
                </a:lnTo>
                <a:lnTo>
                  <a:pt x="73986" y="565150"/>
                </a:lnTo>
                <a:lnTo>
                  <a:pt x="68785" y="558800"/>
                </a:lnTo>
                <a:lnTo>
                  <a:pt x="63754" y="552450"/>
                </a:lnTo>
                <a:lnTo>
                  <a:pt x="58892" y="544830"/>
                </a:lnTo>
                <a:lnTo>
                  <a:pt x="54205" y="537210"/>
                </a:lnTo>
                <a:lnTo>
                  <a:pt x="49699" y="530860"/>
                </a:lnTo>
                <a:lnTo>
                  <a:pt x="29928" y="492760"/>
                </a:lnTo>
                <a:lnTo>
                  <a:pt x="26542" y="483870"/>
                </a:lnTo>
                <a:lnTo>
                  <a:pt x="23350" y="476250"/>
                </a:lnTo>
                <a:lnTo>
                  <a:pt x="20358" y="468630"/>
                </a:lnTo>
                <a:lnTo>
                  <a:pt x="17564" y="459740"/>
                </a:lnTo>
                <a:lnTo>
                  <a:pt x="14968" y="452120"/>
                </a:lnTo>
                <a:lnTo>
                  <a:pt x="12574" y="443230"/>
                </a:lnTo>
                <a:lnTo>
                  <a:pt x="10385" y="435610"/>
                </a:lnTo>
                <a:lnTo>
                  <a:pt x="8401" y="426720"/>
                </a:lnTo>
                <a:lnTo>
                  <a:pt x="1580" y="384810"/>
                </a:lnTo>
                <a:lnTo>
                  <a:pt x="0" y="359410"/>
                </a:lnTo>
                <a:lnTo>
                  <a:pt x="0" y="341630"/>
                </a:lnTo>
                <a:lnTo>
                  <a:pt x="3683" y="298450"/>
                </a:lnTo>
                <a:lnTo>
                  <a:pt x="10385" y="265430"/>
                </a:lnTo>
                <a:lnTo>
                  <a:pt x="12574" y="256540"/>
                </a:lnTo>
                <a:lnTo>
                  <a:pt x="14968" y="248920"/>
                </a:lnTo>
                <a:lnTo>
                  <a:pt x="17564" y="240030"/>
                </a:lnTo>
                <a:lnTo>
                  <a:pt x="20358" y="232410"/>
                </a:lnTo>
                <a:lnTo>
                  <a:pt x="23350" y="224790"/>
                </a:lnTo>
                <a:lnTo>
                  <a:pt x="26542" y="215900"/>
                </a:lnTo>
                <a:lnTo>
                  <a:pt x="29928" y="208280"/>
                </a:lnTo>
                <a:lnTo>
                  <a:pt x="49699" y="170180"/>
                </a:lnTo>
                <a:lnTo>
                  <a:pt x="58892" y="156210"/>
                </a:lnTo>
                <a:lnTo>
                  <a:pt x="63754" y="148590"/>
                </a:lnTo>
                <a:lnTo>
                  <a:pt x="68785" y="142240"/>
                </a:lnTo>
                <a:lnTo>
                  <a:pt x="73986" y="134620"/>
                </a:lnTo>
                <a:lnTo>
                  <a:pt x="79356" y="128270"/>
                </a:lnTo>
                <a:lnTo>
                  <a:pt x="108578" y="96520"/>
                </a:lnTo>
                <a:lnTo>
                  <a:pt x="114871" y="91440"/>
                </a:lnTo>
                <a:lnTo>
                  <a:pt x="121306" y="85090"/>
                </a:lnTo>
                <a:lnTo>
                  <a:pt x="127882" y="80010"/>
                </a:lnTo>
                <a:lnTo>
                  <a:pt x="134592" y="74930"/>
                </a:lnTo>
                <a:lnTo>
                  <a:pt x="141427" y="68580"/>
                </a:lnTo>
                <a:lnTo>
                  <a:pt x="148389" y="63500"/>
                </a:lnTo>
                <a:lnTo>
                  <a:pt x="155476" y="59690"/>
                </a:lnTo>
                <a:lnTo>
                  <a:pt x="162680" y="54610"/>
                </a:lnTo>
                <a:lnTo>
                  <a:pt x="208099" y="30480"/>
                </a:lnTo>
                <a:lnTo>
                  <a:pt x="223978" y="24130"/>
                </a:lnTo>
                <a:lnTo>
                  <a:pt x="232029" y="20320"/>
                </a:lnTo>
                <a:lnTo>
                  <a:pt x="264904" y="10160"/>
                </a:lnTo>
                <a:lnTo>
                  <a:pt x="281669" y="7620"/>
                </a:lnTo>
                <a:lnTo>
                  <a:pt x="290118" y="5080"/>
                </a:lnTo>
                <a:lnTo>
                  <a:pt x="307109" y="2540"/>
                </a:lnTo>
                <a:close/>
              </a:path>
              <a:path extrusionOk="0" h="699769" w="700405">
                <a:moveTo>
                  <a:pt x="324214" y="1270"/>
                </a:moveTo>
                <a:lnTo>
                  <a:pt x="375714" y="1270"/>
                </a:lnTo>
                <a:lnTo>
                  <a:pt x="384277" y="2540"/>
                </a:lnTo>
                <a:lnTo>
                  <a:pt x="315651" y="2540"/>
                </a:lnTo>
                <a:lnTo>
                  <a:pt x="324214" y="1270"/>
                </a:lnTo>
                <a:close/>
              </a:path>
              <a:path extrusionOk="0" h="699769" w="700405">
                <a:moveTo>
                  <a:pt x="341370" y="0"/>
                </a:moveTo>
                <a:lnTo>
                  <a:pt x="358558" y="0"/>
                </a:lnTo>
                <a:lnTo>
                  <a:pt x="367141" y="1270"/>
                </a:lnTo>
                <a:lnTo>
                  <a:pt x="332787" y="1270"/>
                </a:lnTo>
                <a:lnTo>
                  <a:pt x="34137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14217691" y="8422794"/>
            <a:ext cx="2957195" cy="1461770"/>
          </a:xfrm>
          <a:custGeom>
            <a:rect b="b" l="l" r="r" t="t"/>
            <a:pathLst>
              <a:path extrusionOk="0" h="1461770" w="2957194">
                <a:moveTo>
                  <a:pt x="2900127" y="1461713"/>
                </a:moveTo>
                <a:close/>
              </a:path>
              <a:path extrusionOk="0" h="1461770" w="2957194">
                <a:moveTo>
                  <a:pt x="2900127" y="1348782"/>
                </a:moveTo>
                <a:lnTo>
                  <a:pt x="2922001" y="1353260"/>
                </a:lnTo>
                <a:lnTo>
                  <a:pt x="2939977" y="1365428"/>
                </a:lnTo>
                <a:lnTo>
                  <a:pt x="2952155" y="1383390"/>
                </a:lnTo>
                <a:lnTo>
                  <a:pt x="2956637" y="1405247"/>
                </a:lnTo>
                <a:lnTo>
                  <a:pt x="2952155" y="1427104"/>
                </a:lnTo>
                <a:lnTo>
                  <a:pt x="2939977" y="1445066"/>
                </a:lnTo>
                <a:lnTo>
                  <a:pt x="2922001" y="1457235"/>
                </a:lnTo>
                <a:lnTo>
                  <a:pt x="2900127" y="1461713"/>
                </a:lnTo>
                <a:lnTo>
                  <a:pt x="2877653" y="1457235"/>
                </a:lnTo>
                <a:lnTo>
                  <a:pt x="2859477" y="1445066"/>
                </a:lnTo>
                <a:lnTo>
                  <a:pt x="2847499" y="1427104"/>
                </a:lnTo>
                <a:lnTo>
                  <a:pt x="2843617" y="1405247"/>
                </a:lnTo>
                <a:lnTo>
                  <a:pt x="2848098" y="1383390"/>
                </a:lnTo>
                <a:lnTo>
                  <a:pt x="2860277" y="1365428"/>
                </a:lnTo>
                <a:lnTo>
                  <a:pt x="2878253" y="1353260"/>
                </a:lnTo>
                <a:lnTo>
                  <a:pt x="2900127" y="1348782"/>
                </a:lnTo>
                <a:close/>
              </a:path>
              <a:path extrusionOk="0" h="1461770" w="2957194">
                <a:moveTo>
                  <a:pt x="2188956" y="1348782"/>
                </a:moveTo>
                <a:lnTo>
                  <a:pt x="2210830" y="1353260"/>
                </a:lnTo>
                <a:lnTo>
                  <a:pt x="2228806" y="1365428"/>
                </a:lnTo>
                <a:lnTo>
                  <a:pt x="2240984" y="1383390"/>
                </a:lnTo>
                <a:lnTo>
                  <a:pt x="2245466" y="1405247"/>
                </a:lnTo>
                <a:lnTo>
                  <a:pt x="2240984" y="1427104"/>
                </a:lnTo>
                <a:lnTo>
                  <a:pt x="2228806" y="1445066"/>
                </a:lnTo>
                <a:lnTo>
                  <a:pt x="2210830" y="1457235"/>
                </a:lnTo>
                <a:lnTo>
                  <a:pt x="2188956" y="1461713"/>
                </a:lnTo>
                <a:lnTo>
                  <a:pt x="2167082" y="1457235"/>
                </a:lnTo>
                <a:lnTo>
                  <a:pt x="2149106" y="1445066"/>
                </a:lnTo>
                <a:lnTo>
                  <a:pt x="2136927" y="1427104"/>
                </a:lnTo>
                <a:lnTo>
                  <a:pt x="2132446" y="1405247"/>
                </a:lnTo>
                <a:lnTo>
                  <a:pt x="2136927" y="1383390"/>
                </a:lnTo>
                <a:lnTo>
                  <a:pt x="2149106" y="1365428"/>
                </a:lnTo>
                <a:lnTo>
                  <a:pt x="2167082" y="1353260"/>
                </a:lnTo>
                <a:lnTo>
                  <a:pt x="2188956" y="1348782"/>
                </a:lnTo>
                <a:close/>
              </a:path>
              <a:path extrusionOk="0" h="1461770" w="2957194">
                <a:moveTo>
                  <a:pt x="1477785" y="1348782"/>
                </a:moveTo>
                <a:lnTo>
                  <a:pt x="1499659" y="1353260"/>
                </a:lnTo>
                <a:lnTo>
                  <a:pt x="1517635" y="1365428"/>
                </a:lnTo>
                <a:lnTo>
                  <a:pt x="1529813" y="1383390"/>
                </a:lnTo>
                <a:lnTo>
                  <a:pt x="1534295" y="1405247"/>
                </a:lnTo>
                <a:lnTo>
                  <a:pt x="1529813" y="1427104"/>
                </a:lnTo>
                <a:lnTo>
                  <a:pt x="1517635" y="1445066"/>
                </a:lnTo>
                <a:lnTo>
                  <a:pt x="1499659" y="1457235"/>
                </a:lnTo>
                <a:lnTo>
                  <a:pt x="1477785" y="1461713"/>
                </a:lnTo>
                <a:lnTo>
                  <a:pt x="1455911" y="1457235"/>
                </a:lnTo>
                <a:lnTo>
                  <a:pt x="1437935" y="1445066"/>
                </a:lnTo>
                <a:lnTo>
                  <a:pt x="1425756" y="1427104"/>
                </a:lnTo>
                <a:lnTo>
                  <a:pt x="1421275" y="1405247"/>
                </a:lnTo>
                <a:lnTo>
                  <a:pt x="1425756" y="1383390"/>
                </a:lnTo>
                <a:lnTo>
                  <a:pt x="1437935" y="1365428"/>
                </a:lnTo>
                <a:lnTo>
                  <a:pt x="1455911" y="1353260"/>
                </a:lnTo>
                <a:lnTo>
                  <a:pt x="1477785" y="1348782"/>
                </a:lnTo>
                <a:close/>
              </a:path>
              <a:path extrusionOk="0" h="1461770" w="2957194">
                <a:moveTo>
                  <a:pt x="767680" y="1348782"/>
                </a:moveTo>
                <a:lnTo>
                  <a:pt x="789554" y="1353260"/>
                </a:lnTo>
                <a:lnTo>
                  <a:pt x="807530" y="1365428"/>
                </a:lnTo>
                <a:lnTo>
                  <a:pt x="819708" y="1383390"/>
                </a:lnTo>
                <a:lnTo>
                  <a:pt x="824190" y="1405247"/>
                </a:lnTo>
                <a:lnTo>
                  <a:pt x="819708" y="1427104"/>
                </a:lnTo>
                <a:lnTo>
                  <a:pt x="807530" y="1445066"/>
                </a:lnTo>
                <a:lnTo>
                  <a:pt x="789554" y="1457235"/>
                </a:lnTo>
                <a:lnTo>
                  <a:pt x="767680" y="1461713"/>
                </a:lnTo>
                <a:lnTo>
                  <a:pt x="745356" y="1457235"/>
                </a:lnTo>
                <a:lnTo>
                  <a:pt x="727430" y="1445066"/>
                </a:lnTo>
                <a:lnTo>
                  <a:pt x="715502" y="1427104"/>
                </a:lnTo>
                <a:lnTo>
                  <a:pt x="711170" y="1405247"/>
                </a:lnTo>
                <a:lnTo>
                  <a:pt x="715652" y="1383390"/>
                </a:lnTo>
                <a:lnTo>
                  <a:pt x="727830" y="1365428"/>
                </a:lnTo>
                <a:lnTo>
                  <a:pt x="745806" y="1353260"/>
                </a:lnTo>
                <a:lnTo>
                  <a:pt x="767680" y="1348782"/>
                </a:lnTo>
                <a:close/>
              </a:path>
              <a:path extrusionOk="0" h="1461770" w="2957194">
                <a:moveTo>
                  <a:pt x="56509" y="1348782"/>
                </a:moveTo>
                <a:lnTo>
                  <a:pt x="78383" y="1353260"/>
                </a:lnTo>
                <a:lnTo>
                  <a:pt x="96359" y="1365428"/>
                </a:lnTo>
                <a:lnTo>
                  <a:pt x="108537" y="1383390"/>
                </a:lnTo>
                <a:lnTo>
                  <a:pt x="113019" y="1405247"/>
                </a:lnTo>
                <a:lnTo>
                  <a:pt x="108537" y="1427104"/>
                </a:lnTo>
                <a:lnTo>
                  <a:pt x="96359" y="1445066"/>
                </a:lnTo>
                <a:lnTo>
                  <a:pt x="78383" y="1457235"/>
                </a:lnTo>
                <a:lnTo>
                  <a:pt x="56509" y="1461713"/>
                </a:lnTo>
                <a:lnTo>
                  <a:pt x="34635" y="1457235"/>
                </a:lnTo>
                <a:lnTo>
                  <a:pt x="16659" y="1445066"/>
                </a:lnTo>
                <a:lnTo>
                  <a:pt x="4481" y="1427104"/>
                </a:lnTo>
                <a:lnTo>
                  <a:pt x="0" y="1405247"/>
                </a:lnTo>
                <a:lnTo>
                  <a:pt x="4481" y="1383390"/>
                </a:lnTo>
                <a:lnTo>
                  <a:pt x="16659" y="1365428"/>
                </a:lnTo>
                <a:lnTo>
                  <a:pt x="34635" y="1353260"/>
                </a:lnTo>
                <a:lnTo>
                  <a:pt x="56509" y="1348782"/>
                </a:lnTo>
                <a:close/>
              </a:path>
              <a:path extrusionOk="0" h="1461770" w="2957194">
                <a:moveTo>
                  <a:pt x="2899061" y="806499"/>
                </a:moveTo>
                <a:close/>
              </a:path>
              <a:path extrusionOk="0" h="1461770" w="2957194">
                <a:moveTo>
                  <a:pt x="2899061" y="693567"/>
                </a:moveTo>
                <a:lnTo>
                  <a:pt x="2920935" y="698045"/>
                </a:lnTo>
                <a:lnTo>
                  <a:pt x="2938911" y="710214"/>
                </a:lnTo>
                <a:lnTo>
                  <a:pt x="2951089" y="728176"/>
                </a:lnTo>
                <a:lnTo>
                  <a:pt x="2955571" y="750033"/>
                </a:lnTo>
                <a:lnTo>
                  <a:pt x="2951089" y="771890"/>
                </a:lnTo>
                <a:lnTo>
                  <a:pt x="2938911" y="789852"/>
                </a:lnTo>
                <a:lnTo>
                  <a:pt x="2920935" y="802021"/>
                </a:lnTo>
                <a:lnTo>
                  <a:pt x="2899061" y="806499"/>
                </a:lnTo>
                <a:lnTo>
                  <a:pt x="2877187" y="802021"/>
                </a:lnTo>
                <a:lnTo>
                  <a:pt x="2859211" y="789852"/>
                </a:lnTo>
                <a:lnTo>
                  <a:pt x="2847032" y="771890"/>
                </a:lnTo>
                <a:lnTo>
                  <a:pt x="2842551" y="750033"/>
                </a:lnTo>
                <a:lnTo>
                  <a:pt x="2847032" y="728176"/>
                </a:lnTo>
                <a:lnTo>
                  <a:pt x="2859211" y="710214"/>
                </a:lnTo>
                <a:lnTo>
                  <a:pt x="2877187" y="698045"/>
                </a:lnTo>
                <a:lnTo>
                  <a:pt x="2899061" y="693567"/>
                </a:lnTo>
                <a:close/>
              </a:path>
              <a:path extrusionOk="0" h="1461770" w="2957194">
                <a:moveTo>
                  <a:pt x="2188956" y="693567"/>
                </a:moveTo>
                <a:lnTo>
                  <a:pt x="2210830" y="698045"/>
                </a:lnTo>
                <a:lnTo>
                  <a:pt x="2228806" y="710214"/>
                </a:lnTo>
                <a:lnTo>
                  <a:pt x="2240984" y="728176"/>
                </a:lnTo>
                <a:lnTo>
                  <a:pt x="2245466" y="750033"/>
                </a:lnTo>
                <a:lnTo>
                  <a:pt x="2240984" y="771890"/>
                </a:lnTo>
                <a:lnTo>
                  <a:pt x="2228806" y="789852"/>
                </a:lnTo>
                <a:lnTo>
                  <a:pt x="2210830" y="802021"/>
                </a:lnTo>
                <a:lnTo>
                  <a:pt x="2188956" y="806499"/>
                </a:lnTo>
                <a:lnTo>
                  <a:pt x="2166632" y="802021"/>
                </a:lnTo>
                <a:lnTo>
                  <a:pt x="2148706" y="789852"/>
                </a:lnTo>
                <a:lnTo>
                  <a:pt x="2136778" y="771890"/>
                </a:lnTo>
                <a:lnTo>
                  <a:pt x="2132446" y="750033"/>
                </a:lnTo>
                <a:lnTo>
                  <a:pt x="2136928" y="728176"/>
                </a:lnTo>
                <a:lnTo>
                  <a:pt x="2149106" y="710214"/>
                </a:lnTo>
                <a:lnTo>
                  <a:pt x="2167082" y="698045"/>
                </a:lnTo>
                <a:lnTo>
                  <a:pt x="2188956" y="693567"/>
                </a:lnTo>
                <a:close/>
              </a:path>
              <a:path extrusionOk="0" h="1461770" w="2957194">
                <a:moveTo>
                  <a:pt x="1477785" y="693567"/>
                </a:moveTo>
                <a:lnTo>
                  <a:pt x="1499659" y="698045"/>
                </a:lnTo>
                <a:lnTo>
                  <a:pt x="1517635" y="710214"/>
                </a:lnTo>
                <a:lnTo>
                  <a:pt x="1529814" y="728176"/>
                </a:lnTo>
                <a:lnTo>
                  <a:pt x="1534295" y="750033"/>
                </a:lnTo>
                <a:lnTo>
                  <a:pt x="1529814" y="771890"/>
                </a:lnTo>
                <a:lnTo>
                  <a:pt x="1517635" y="789852"/>
                </a:lnTo>
                <a:lnTo>
                  <a:pt x="1499659" y="802021"/>
                </a:lnTo>
                <a:lnTo>
                  <a:pt x="1477785" y="806499"/>
                </a:lnTo>
                <a:lnTo>
                  <a:pt x="1455911" y="802021"/>
                </a:lnTo>
                <a:lnTo>
                  <a:pt x="1437935" y="789852"/>
                </a:lnTo>
                <a:lnTo>
                  <a:pt x="1425757" y="771890"/>
                </a:lnTo>
                <a:lnTo>
                  <a:pt x="1421275" y="750033"/>
                </a:lnTo>
                <a:lnTo>
                  <a:pt x="1425757" y="728176"/>
                </a:lnTo>
                <a:lnTo>
                  <a:pt x="1437935" y="710214"/>
                </a:lnTo>
                <a:lnTo>
                  <a:pt x="1455911" y="698045"/>
                </a:lnTo>
                <a:lnTo>
                  <a:pt x="1477785" y="693567"/>
                </a:lnTo>
                <a:close/>
              </a:path>
              <a:path extrusionOk="0" h="1461770" w="2957194">
                <a:moveTo>
                  <a:pt x="767680" y="693567"/>
                </a:moveTo>
                <a:lnTo>
                  <a:pt x="789555" y="698045"/>
                </a:lnTo>
                <a:lnTo>
                  <a:pt x="807530" y="710214"/>
                </a:lnTo>
                <a:lnTo>
                  <a:pt x="819709" y="728176"/>
                </a:lnTo>
                <a:lnTo>
                  <a:pt x="824190" y="750033"/>
                </a:lnTo>
                <a:lnTo>
                  <a:pt x="819709" y="771890"/>
                </a:lnTo>
                <a:lnTo>
                  <a:pt x="807530" y="789852"/>
                </a:lnTo>
                <a:lnTo>
                  <a:pt x="789555" y="802021"/>
                </a:lnTo>
                <a:lnTo>
                  <a:pt x="767680" y="806499"/>
                </a:lnTo>
                <a:lnTo>
                  <a:pt x="745206" y="802021"/>
                </a:lnTo>
                <a:lnTo>
                  <a:pt x="727031" y="789852"/>
                </a:lnTo>
                <a:lnTo>
                  <a:pt x="715052" y="771890"/>
                </a:lnTo>
                <a:lnTo>
                  <a:pt x="711170" y="750033"/>
                </a:lnTo>
                <a:lnTo>
                  <a:pt x="715652" y="728176"/>
                </a:lnTo>
                <a:lnTo>
                  <a:pt x="727830" y="710214"/>
                </a:lnTo>
                <a:lnTo>
                  <a:pt x="745806" y="698045"/>
                </a:lnTo>
                <a:lnTo>
                  <a:pt x="767680" y="693567"/>
                </a:lnTo>
                <a:close/>
              </a:path>
              <a:path extrusionOk="0" h="1461770" w="2957194">
                <a:moveTo>
                  <a:pt x="56509" y="693567"/>
                </a:moveTo>
                <a:lnTo>
                  <a:pt x="78383" y="698045"/>
                </a:lnTo>
                <a:lnTo>
                  <a:pt x="96359" y="710214"/>
                </a:lnTo>
                <a:lnTo>
                  <a:pt x="108537" y="728176"/>
                </a:lnTo>
                <a:lnTo>
                  <a:pt x="113019" y="750033"/>
                </a:lnTo>
                <a:lnTo>
                  <a:pt x="108537" y="771890"/>
                </a:lnTo>
                <a:lnTo>
                  <a:pt x="96359" y="789852"/>
                </a:lnTo>
                <a:lnTo>
                  <a:pt x="78383" y="802021"/>
                </a:lnTo>
                <a:lnTo>
                  <a:pt x="56509" y="806499"/>
                </a:lnTo>
                <a:lnTo>
                  <a:pt x="34635" y="802021"/>
                </a:lnTo>
                <a:lnTo>
                  <a:pt x="16659" y="789852"/>
                </a:lnTo>
                <a:lnTo>
                  <a:pt x="4481" y="771890"/>
                </a:lnTo>
                <a:lnTo>
                  <a:pt x="0" y="750033"/>
                </a:lnTo>
                <a:lnTo>
                  <a:pt x="4481" y="728176"/>
                </a:lnTo>
                <a:lnTo>
                  <a:pt x="16659" y="710214"/>
                </a:lnTo>
                <a:lnTo>
                  <a:pt x="34635" y="698045"/>
                </a:lnTo>
                <a:lnTo>
                  <a:pt x="56509" y="693567"/>
                </a:lnTo>
                <a:close/>
              </a:path>
              <a:path extrusionOk="0" h="1461770" w="2957194">
                <a:moveTo>
                  <a:pt x="2899061" y="0"/>
                </a:moveTo>
                <a:lnTo>
                  <a:pt x="2920935" y="4477"/>
                </a:lnTo>
                <a:lnTo>
                  <a:pt x="2938911" y="16646"/>
                </a:lnTo>
                <a:lnTo>
                  <a:pt x="2951089" y="34608"/>
                </a:lnTo>
                <a:lnTo>
                  <a:pt x="2955571" y="56465"/>
                </a:lnTo>
                <a:lnTo>
                  <a:pt x="2951089" y="78322"/>
                </a:lnTo>
                <a:lnTo>
                  <a:pt x="2938911" y="96284"/>
                </a:lnTo>
                <a:lnTo>
                  <a:pt x="2920935" y="108453"/>
                </a:lnTo>
                <a:lnTo>
                  <a:pt x="2899060" y="112931"/>
                </a:lnTo>
                <a:lnTo>
                  <a:pt x="2877186" y="108453"/>
                </a:lnTo>
                <a:lnTo>
                  <a:pt x="2859211" y="96284"/>
                </a:lnTo>
                <a:lnTo>
                  <a:pt x="2847032" y="78322"/>
                </a:lnTo>
                <a:lnTo>
                  <a:pt x="2842551" y="56465"/>
                </a:lnTo>
                <a:lnTo>
                  <a:pt x="2847032" y="34608"/>
                </a:lnTo>
                <a:lnTo>
                  <a:pt x="2859211" y="16646"/>
                </a:lnTo>
                <a:lnTo>
                  <a:pt x="2877187" y="4477"/>
                </a:lnTo>
                <a:lnTo>
                  <a:pt x="2899061" y="0"/>
                </a:lnTo>
                <a:close/>
              </a:path>
              <a:path extrusionOk="0" h="1461770" w="2957194">
                <a:moveTo>
                  <a:pt x="2188956" y="0"/>
                </a:moveTo>
                <a:lnTo>
                  <a:pt x="2210830" y="4477"/>
                </a:lnTo>
                <a:lnTo>
                  <a:pt x="2228806" y="16646"/>
                </a:lnTo>
                <a:lnTo>
                  <a:pt x="2240984" y="34608"/>
                </a:lnTo>
                <a:lnTo>
                  <a:pt x="2245466" y="56465"/>
                </a:lnTo>
                <a:lnTo>
                  <a:pt x="2240984" y="78322"/>
                </a:lnTo>
                <a:lnTo>
                  <a:pt x="2228806" y="96284"/>
                </a:lnTo>
                <a:lnTo>
                  <a:pt x="2210830" y="108453"/>
                </a:lnTo>
                <a:lnTo>
                  <a:pt x="2188956" y="112931"/>
                </a:lnTo>
                <a:lnTo>
                  <a:pt x="2166482" y="108453"/>
                </a:lnTo>
                <a:lnTo>
                  <a:pt x="2148306" y="96284"/>
                </a:lnTo>
                <a:lnTo>
                  <a:pt x="2136328" y="78322"/>
                </a:lnTo>
                <a:lnTo>
                  <a:pt x="2132446" y="56465"/>
                </a:lnTo>
                <a:lnTo>
                  <a:pt x="2136928" y="34608"/>
                </a:lnTo>
                <a:lnTo>
                  <a:pt x="2149106" y="16646"/>
                </a:lnTo>
                <a:lnTo>
                  <a:pt x="2167082" y="4477"/>
                </a:lnTo>
                <a:lnTo>
                  <a:pt x="2188956" y="0"/>
                </a:lnTo>
                <a:close/>
              </a:path>
              <a:path extrusionOk="0" h="1461770" w="2957194">
                <a:moveTo>
                  <a:pt x="1477785" y="0"/>
                </a:moveTo>
                <a:lnTo>
                  <a:pt x="1499659" y="4477"/>
                </a:lnTo>
                <a:lnTo>
                  <a:pt x="1517635" y="16646"/>
                </a:lnTo>
                <a:lnTo>
                  <a:pt x="1529814" y="34608"/>
                </a:lnTo>
                <a:lnTo>
                  <a:pt x="1534295" y="56465"/>
                </a:lnTo>
                <a:lnTo>
                  <a:pt x="1529814" y="78322"/>
                </a:lnTo>
                <a:lnTo>
                  <a:pt x="1517635" y="96284"/>
                </a:lnTo>
                <a:lnTo>
                  <a:pt x="1499659" y="108453"/>
                </a:lnTo>
                <a:lnTo>
                  <a:pt x="1477785" y="112931"/>
                </a:lnTo>
                <a:lnTo>
                  <a:pt x="1455911" y="108453"/>
                </a:lnTo>
                <a:lnTo>
                  <a:pt x="1437935" y="96284"/>
                </a:lnTo>
                <a:lnTo>
                  <a:pt x="1425757" y="78322"/>
                </a:lnTo>
                <a:lnTo>
                  <a:pt x="1421275" y="56465"/>
                </a:lnTo>
                <a:lnTo>
                  <a:pt x="1425757" y="34608"/>
                </a:lnTo>
                <a:lnTo>
                  <a:pt x="1437935" y="16646"/>
                </a:lnTo>
                <a:lnTo>
                  <a:pt x="1455911" y="4477"/>
                </a:lnTo>
                <a:lnTo>
                  <a:pt x="1477785" y="0"/>
                </a:lnTo>
                <a:close/>
              </a:path>
              <a:path extrusionOk="0" h="1461770" w="2957194">
                <a:moveTo>
                  <a:pt x="767680" y="0"/>
                </a:moveTo>
                <a:lnTo>
                  <a:pt x="789555" y="4477"/>
                </a:lnTo>
                <a:lnTo>
                  <a:pt x="807530" y="16646"/>
                </a:lnTo>
                <a:lnTo>
                  <a:pt x="819709" y="34608"/>
                </a:lnTo>
                <a:lnTo>
                  <a:pt x="824190" y="56465"/>
                </a:lnTo>
                <a:lnTo>
                  <a:pt x="819709" y="78322"/>
                </a:lnTo>
                <a:lnTo>
                  <a:pt x="807530" y="96284"/>
                </a:lnTo>
                <a:lnTo>
                  <a:pt x="789554" y="108453"/>
                </a:lnTo>
                <a:lnTo>
                  <a:pt x="767680" y="112931"/>
                </a:lnTo>
                <a:lnTo>
                  <a:pt x="745206" y="108453"/>
                </a:lnTo>
                <a:lnTo>
                  <a:pt x="727030" y="96284"/>
                </a:lnTo>
                <a:lnTo>
                  <a:pt x="715052" y="78322"/>
                </a:lnTo>
                <a:lnTo>
                  <a:pt x="711170" y="56465"/>
                </a:lnTo>
                <a:lnTo>
                  <a:pt x="715652" y="34608"/>
                </a:lnTo>
                <a:lnTo>
                  <a:pt x="727830" y="16646"/>
                </a:lnTo>
                <a:lnTo>
                  <a:pt x="745806" y="4477"/>
                </a:lnTo>
                <a:lnTo>
                  <a:pt x="767680" y="0"/>
                </a:lnTo>
                <a:close/>
              </a:path>
              <a:path extrusionOk="0" h="1461770" w="2957194">
                <a:moveTo>
                  <a:pt x="56509" y="0"/>
                </a:moveTo>
                <a:lnTo>
                  <a:pt x="78383" y="4477"/>
                </a:lnTo>
                <a:lnTo>
                  <a:pt x="96359" y="16646"/>
                </a:lnTo>
                <a:lnTo>
                  <a:pt x="108537" y="34608"/>
                </a:lnTo>
                <a:lnTo>
                  <a:pt x="113019" y="56465"/>
                </a:lnTo>
                <a:lnTo>
                  <a:pt x="108537" y="78322"/>
                </a:lnTo>
                <a:lnTo>
                  <a:pt x="96359" y="96284"/>
                </a:lnTo>
                <a:lnTo>
                  <a:pt x="78383" y="108453"/>
                </a:lnTo>
                <a:lnTo>
                  <a:pt x="56509" y="112931"/>
                </a:lnTo>
                <a:lnTo>
                  <a:pt x="34635" y="108453"/>
                </a:lnTo>
                <a:lnTo>
                  <a:pt x="16659" y="96284"/>
                </a:lnTo>
                <a:lnTo>
                  <a:pt x="4481" y="78322"/>
                </a:lnTo>
                <a:lnTo>
                  <a:pt x="0" y="56465"/>
                </a:lnTo>
                <a:lnTo>
                  <a:pt x="4481" y="34608"/>
                </a:lnTo>
                <a:lnTo>
                  <a:pt x="16659" y="16646"/>
                </a:lnTo>
                <a:lnTo>
                  <a:pt x="34635" y="4477"/>
                </a:lnTo>
                <a:lnTo>
                  <a:pt x="56509" y="0"/>
                </a:lnTo>
                <a:close/>
              </a:path>
            </a:pathLst>
          </a:custGeom>
          <a:solidFill>
            <a:srgbClr val="F6F4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1372799" y="7213032"/>
            <a:ext cx="2276474" cy="18097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9681812" y="7047731"/>
            <a:ext cx="1904999" cy="21431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4453934" y="7339054"/>
            <a:ext cx="4391024" cy="16859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/>
          <p:nvPr>
            <p:ph type="title"/>
          </p:nvPr>
        </p:nvSpPr>
        <p:spPr>
          <a:xfrm>
            <a:off x="4130316" y="773303"/>
            <a:ext cx="6688455" cy="118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600">
                <a:solidFill>
                  <a:srgbClr val="17161B"/>
                </a:solidFill>
                <a:latin typeface="Verdana"/>
                <a:ea typeface="Verdana"/>
                <a:cs typeface="Verdana"/>
                <a:sym typeface="Verdana"/>
              </a:rPr>
              <a:t>Cranky Fellas</a:t>
            </a:r>
            <a:endParaRPr sz="7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1179285" y="2725623"/>
            <a:ext cx="2562225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7161B"/>
                </a:solidFill>
                <a:latin typeface="Arial"/>
                <a:ea typeface="Arial"/>
                <a:cs typeface="Arial"/>
                <a:sym typeface="Arial"/>
              </a:rPr>
              <a:t>Suraj Maharana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5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7161B"/>
                </a:solidFill>
                <a:latin typeface="Arial"/>
                <a:ea typeface="Arial"/>
                <a:cs typeface="Arial"/>
                <a:sym typeface="Arial"/>
              </a:rPr>
              <a:t>Rushank Jain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43230" rtl="0" algn="l">
              <a:lnSpc>
                <a:spcPct val="154400"/>
              </a:lnSpc>
              <a:spcBef>
                <a:spcPts val="73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7161B"/>
                </a:solidFill>
                <a:latin typeface="Arial"/>
                <a:ea typeface="Arial"/>
                <a:cs typeface="Arial"/>
                <a:sym typeface="Arial"/>
              </a:rPr>
              <a:t>Omkar Ingale  Ajay Kumar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7161B"/>
                </a:solidFill>
                <a:latin typeface="Verdana"/>
                <a:ea typeface="Verdana"/>
                <a:cs typeface="Verdana"/>
                <a:sym typeface="Verdana"/>
              </a:rPr>
              <a:t>Thanks to</a:t>
            </a:r>
            <a:endParaRPr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1241499" y="9025800"/>
            <a:ext cx="24377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Tech Lab AP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7161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 txBox="1"/>
          <p:nvPr>
            <p:ph type="title"/>
          </p:nvPr>
        </p:nvSpPr>
        <p:spPr>
          <a:xfrm>
            <a:off x="5369159" y="1662939"/>
            <a:ext cx="92658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 Tour of 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MIT University</a:t>
            </a:r>
            <a:endParaRPr/>
          </a:p>
        </p:txBody>
      </p:sp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625" y="4784475"/>
            <a:ext cx="3573100" cy="35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