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9E983-0C2E-6D91-22B6-1F95BCF6B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EA3FE5-87F5-D0EF-5C49-AB4253953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58AFFB-119D-69F2-F050-1338C490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8667C-163C-007E-2B92-CF0AE110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B03A-56D6-F9E3-BFB1-95601C0C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BE65F-6A4C-1A8E-6F7C-0CE144CF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92F372-DB1E-006D-96F8-CACEB7388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F99C8-8F76-8E7F-8383-7C473EB3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D8ABF-1F6A-0CBB-C615-D53E58E8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628580-1E6C-E27A-B4F9-5F270EE0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6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9F9AC8-4805-F76C-15BF-12CAE02A6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5F4263-E9AF-7C50-ADC1-0E9B7C749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8E161-10D8-06BE-203E-A751ED4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AE06B-4D8F-F317-00BF-C214C94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1A03D-977A-A1E0-F795-F2280FFE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6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C9B3A-3791-017F-61AF-CAA904B6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8ED9C-3C18-EBF6-D75A-6DF85550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85103-FDAE-36CE-F544-4E277884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694886-D5FB-F84A-0DFC-E79EC31F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998FF-5B2F-06B6-6DF8-893F648F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41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DAB9D-048E-912D-6A8F-8170E30D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EE3400-65EE-3AD9-91FE-4477D4C0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4136C5-DB75-7A1E-392C-2531A5E3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BD5753-8975-0F43-E0C8-B405F8F2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80B829-F2D5-0893-9B1B-B9AA452F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81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EA626-3EE3-DA6F-D710-92BC2368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8632F-C563-832F-9113-1AC7FBDA6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4A23F-EAF1-A19C-0BF0-F3897EEF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A47146-D87F-682E-F956-748FB94B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505541-7A52-0A15-B7BB-3E9DF901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710122-7B34-4C06-EA6F-2B234439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07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3EF1E-D804-6A61-797A-350F465A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0E0DF-E5AB-504B-FD96-6E5F966C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66B076-A1E9-7D36-FB69-42370D27E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CDC89C-445C-984D-DC1E-EBB13FF4D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8433C0-5452-CD6D-3F55-1E833C300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C9AD7D-2993-3452-F0F5-217CAD27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C1CE86-D37F-9315-DBDE-786E15FA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F10925-AE7B-23B0-7D10-6B05813B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0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B42CF-C5D9-19B6-BD81-A0D4D37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5B365A-1535-6B43-7F08-037E088A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FAF8BF-ADB4-C7B6-EB02-1855B1CE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23A900-117C-9525-ACF4-266A02F1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2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D03391-E6AE-BC23-D610-AB8A203B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418A2C-3BC7-6E6E-4D9F-F6EAD356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177F50-B514-942A-C6E2-BEB0D2D0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13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E5DF7-1241-21B1-CBFC-BA5A20D1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ACE6C-3864-56F3-9A96-137264121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14F491-F85A-ECBE-1410-491E83CF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355596-511E-3CA5-1DC4-20D57B94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371314-5F89-EA64-847D-F11B0AA5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26F4CD-A016-CBCD-D447-1EEFBEE5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38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78C4F-470A-03C7-F6A2-57FD6335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4BBAE0-EBEB-5A3A-6D11-1BA64C06A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83F62B-C084-8A83-80CF-8AE481498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AF32F-9DB3-37DB-F972-1D84362D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D81D49-1878-5C98-8BF5-D39D3E38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F39CF3-2636-20E6-AB82-1A1F5C6A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AD034-2581-19A4-0D51-6F5D707C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AFC709-3B55-63A4-1493-DC27EA0C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4E61C-326E-5EB9-6B48-256BFE930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1584A-8312-497D-BD23-BBB1C900A959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F443A-4694-0D58-E547-93D7669F5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552B07-A439-E3D4-4C86-38B4C9A2B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5AFB-AC75-4C4B-8CD4-FDB8049CB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091E4-76D5-636A-FD5C-1E1274259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Искусственный</a:t>
            </a:r>
            <a:br>
              <a:rPr lang="ru-RU" dirty="0"/>
            </a:br>
            <a:r>
              <a:rPr lang="ru-RU" dirty="0"/>
              <a:t>Интеллект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4331A8-7F9B-1862-3324-FD6F50D5A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/>
              <a:t>Я учусь на программиста, а не дизайнера, так что пожалуйста не критикуйте презентацию, которую я делал в 5 утра.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A4268-8E10-987A-4732-3030AD31488B}"/>
              </a:ext>
            </a:extLst>
          </p:cNvPr>
          <p:cNvSpPr txBox="1"/>
          <p:nvPr/>
        </p:nvSpPr>
        <p:spPr>
          <a:xfrm>
            <a:off x="7677150" y="4191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Создана Шишкиным Павлом, 1.9.7.1.</a:t>
            </a:r>
          </a:p>
        </p:txBody>
      </p:sp>
    </p:spTree>
    <p:extLst>
      <p:ext uri="{BB962C8B-B14F-4D97-AF65-F5344CB8AC3E}">
        <p14:creationId xmlns:p14="http://schemas.microsoft.com/office/powerpoint/2010/main" val="405543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6A077-5AF5-CCC6-6F8D-3DB00D19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Искусственный Интеллект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70A6C-B246-B41A-DB9E-DE62BFBF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ru-RU" dirty="0"/>
              <a:t>Как он влияет на нашу жизнь</a:t>
            </a:r>
            <a:r>
              <a:rPr lang="en-US" dirty="0"/>
              <a:t>?</a:t>
            </a:r>
          </a:p>
          <a:p>
            <a:r>
              <a:rPr lang="ru-RU" dirty="0"/>
              <a:t>Что умеет</a:t>
            </a:r>
            <a:r>
              <a:rPr lang="en-US" dirty="0"/>
              <a:t>?</a:t>
            </a:r>
          </a:p>
          <a:p>
            <a:r>
              <a:rPr lang="ru-RU" dirty="0"/>
              <a:t>Могу ли я его сделать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Где применяется</a:t>
            </a:r>
            <a:r>
              <a:rPr lang="en-US" dirty="0"/>
              <a:t>?</a:t>
            </a:r>
          </a:p>
          <a:p>
            <a:r>
              <a:rPr lang="ru-RU" dirty="0"/>
              <a:t>Различие ИИ от Нейросетей.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69EBCD-C46D-32C6-1AA3-ECCAD99EC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0249"/>
            <a:ext cx="5446058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8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A3370-6E6A-2B09-4B10-E9A01AB6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Эволюция Искусственного Интеллекта.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6CAF08E-B0BB-4FCC-8774-335E2EB43BDD}"/>
              </a:ext>
            </a:extLst>
          </p:cNvPr>
          <p:cNvSpPr/>
          <p:nvPr/>
        </p:nvSpPr>
        <p:spPr>
          <a:xfrm>
            <a:off x="752474" y="1962147"/>
            <a:ext cx="1990725" cy="1609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 1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(первые нейросети)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CDC775B-40AB-91A7-1318-5FA9B401FC95}"/>
              </a:ext>
            </a:extLst>
          </p:cNvPr>
          <p:cNvSpPr/>
          <p:nvPr/>
        </p:nvSpPr>
        <p:spPr>
          <a:xfrm>
            <a:off x="2543175" y="4514850"/>
            <a:ext cx="1990725" cy="1609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 2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(эвристический поиск)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FA6E4BF-F3B1-A3F7-99B6-4F6D78553C2B}"/>
              </a:ext>
            </a:extLst>
          </p:cNvPr>
          <p:cNvSpPr/>
          <p:nvPr/>
        </p:nvSpPr>
        <p:spPr>
          <a:xfrm>
            <a:off x="5100637" y="1962148"/>
            <a:ext cx="1990725" cy="1609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 3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(представление знаний)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4299352-15F2-B5B3-FC39-12837716401C}"/>
              </a:ext>
            </a:extLst>
          </p:cNvPr>
          <p:cNvSpPr/>
          <p:nvPr/>
        </p:nvSpPr>
        <p:spPr>
          <a:xfrm>
            <a:off x="7658100" y="4514850"/>
            <a:ext cx="1990725" cy="1609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 4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(Обучающие машины)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FBF467-80C7-F1C4-34AA-9D011FBED304}"/>
              </a:ext>
            </a:extLst>
          </p:cNvPr>
          <p:cNvSpPr/>
          <p:nvPr/>
        </p:nvSpPr>
        <p:spPr>
          <a:xfrm>
            <a:off x="9448800" y="1962149"/>
            <a:ext cx="1990725" cy="1609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 5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Автоматиз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Обрабат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 Центры)</a:t>
            </a: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FC75CA8-E573-F9A5-BDFD-923E40AD3551}"/>
              </a:ext>
            </a:extLst>
          </p:cNvPr>
          <p:cNvSpPr/>
          <p:nvPr/>
        </p:nvSpPr>
        <p:spPr>
          <a:xfrm rot="3091239">
            <a:off x="1942655" y="3666236"/>
            <a:ext cx="1171575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48C997F4-D209-E787-7A62-61E059184F71}"/>
              </a:ext>
            </a:extLst>
          </p:cNvPr>
          <p:cNvSpPr/>
          <p:nvPr/>
        </p:nvSpPr>
        <p:spPr>
          <a:xfrm rot="18739126">
            <a:off x="4328577" y="3669316"/>
            <a:ext cx="1171575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DF4EC27C-9EC8-2B68-E64A-BC471F60FB7E}"/>
              </a:ext>
            </a:extLst>
          </p:cNvPr>
          <p:cNvSpPr/>
          <p:nvPr/>
        </p:nvSpPr>
        <p:spPr>
          <a:xfrm rot="3068816">
            <a:off x="6842106" y="3637225"/>
            <a:ext cx="1171575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3625BE81-8B60-2BA2-B5B0-BEEA0548CDB8}"/>
              </a:ext>
            </a:extLst>
          </p:cNvPr>
          <p:cNvSpPr/>
          <p:nvPr/>
        </p:nvSpPr>
        <p:spPr>
          <a:xfrm rot="18166733">
            <a:off x="9115405" y="3638550"/>
            <a:ext cx="1171575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29D72CE4-D71B-430A-9606-867972EE9D33}"/>
              </a:ext>
            </a:extLst>
          </p:cNvPr>
          <p:cNvSpPr/>
          <p:nvPr/>
        </p:nvSpPr>
        <p:spPr>
          <a:xfrm>
            <a:off x="10527905" y="3705225"/>
            <a:ext cx="526111" cy="288607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4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72D593AF-B2A6-2AD4-3FAB-F9FE978F96F7}"/>
              </a:ext>
            </a:extLst>
          </p:cNvPr>
          <p:cNvSpPr/>
          <p:nvPr/>
        </p:nvSpPr>
        <p:spPr>
          <a:xfrm>
            <a:off x="2419349" y="523872"/>
            <a:ext cx="1990725" cy="1609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 6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(Робототехника)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D9037AF-5C0A-358B-E190-900EEAB508BA}"/>
              </a:ext>
            </a:extLst>
          </p:cNvPr>
          <p:cNvSpPr/>
          <p:nvPr/>
        </p:nvSpPr>
        <p:spPr>
          <a:xfrm>
            <a:off x="8229601" y="523872"/>
            <a:ext cx="1990725" cy="1609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 7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Синулярность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0A0E4B8E-AFAF-CCD6-D382-F36422F5CBFA}"/>
              </a:ext>
            </a:extLst>
          </p:cNvPr>
          <p:cNvSpPr/>
          <p:nvPr/>
        </p:nvSpPr>
        <p:spPr>
          <a:xfrm rot="17808430">
            <a:off x="827004" y="-206202"/>
            <a:ext cx="676275" cy="19028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D8BDD83-AD18-F8D2-FEC1-A032F69ADA16}"/>
              </a:ext>
            </a:extLst>
          </p:cNvPr>
          <p:cNvSpPr/>
          <p:nvPr/>
        </p:nvSpPr>
        <p:spPr>
          <a:xfrm>
            <a:off x="4562475" y="890584"/>
            <a:ext cx="1171575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BAA4B5CA-3401-8013-8048-35AD4B4E9030}"/>
              </a:ext>
            </a:extLst>
          </p:cNvPr>
          <p:cNvSpPr/>
          <p:nvPr/>
        </p:nvSpPr>
        <p:spPr>
          <a:xfrm>
            <a:off x="6534628" y="890584"/>
            <a:ext cx="1171575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Профессия робототехник: где учиться, зарплата, плюсы и минусы">
            <a:extLst>
              <a:ext uri="{FF2B5EF4-FFF2-40B4-BE49-F238E27FC236}">
                <a16:creationId xmlns:a16="http://schemas.microsoft.com/office/drawing/2014/main" id="{63C7E99F-0CCE-C186-7D93-7B178F05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1" y="2881312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Технологическая сингулярность">
            <a:extLst>
              <a:ext uri="{FF2B5EF4-FFF2-40B4-BE49-F238E27FC236}">
                <a16:creationId xmlns:a16="http://schemas.microsoft.com/office/drawing/2014/main" id="{ACC513DB-6DEB-66E0-A70E-4AC55CE4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2466975"/>
            <a:ext cx="40259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26772-C06D-2AD9-6590-5A91722BC55E}"/>
              </a:ext>
            </a:extLst>
          </p:cNvPr>
          <p:cNvSpPr txBox="1"/>
          <p:nvPr/>
        </p:nvSpPr>
        <p:spPr>
          <a:xfrm>
            <a:off x="842962" y="609600"/>
            <a:ext cx="10506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Бедующее развитие Искусственного интеллекта</a:t>
            </a:r>
            <a:r>
              <a:rPr lang="ru-RU" dirty="0"/>
              <a:t>.</a:t>
            </a:r>
          </a:p>
        </p:txBody>
      </p:sp>
      <p:pic>
        <p:nvPicPr>
          <p:cNvPr id="3074" name="Picture 2" descr="Как перезапускали «Терминатора»: все четыре попытки - Афиша Daily">
            <a:extLst>
              <a:ext uri="{FF2B5EF4-FFF2-40B4-BE49-F238E27FC236}">
                <a16:creationId xmlns:a16="http://schemas.microsoft.com/office/drawing/2014/main" id="{7284C8DA-2DE8-7853-2BFF-34FB30FF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670300"/>
            <a:ext cx="386715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iaomi Mi Vacuum-Mop Essential Робот-Пылесос Белая| Techinn">
            <a:extLst>
              <a:ext uri="{FF2B5EF4-FFF2-40B4-BE49-F238E27FC236}">
                <a16:creationId xmlns:a16="http://schemas.microsoft.com/office/drawing/2014/main" id="{576DBBFC-4851-CA39-6B07-0970BEB6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3019425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A2AED9-A979-AE1B-84B0-FC970B4853B0}"/>
              </a:ext>
            </a:extLst>
          </p:cNvPr>
          <p:cNvSpPr txBox="1"/>
          <p:nvPr/>
        </p:nvSpPr>
        <p:spPr>
          <a:xfrm>
            <a:off x="5119687" y="4017021"/>
            <a:ext cx="2085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endParaRPr lang="ru-RU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8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79B3E-8D37-D1C9-9FB6-D8906292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Вывод.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05B48-A237-12E7-5ADB-011D0B67C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294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Нейросети нас окружают и наблюдают за нами, учась с каждого нашего действия, скоро их будет невозможно отличить от настоящих людей. И когда это случиться сможем ли мы с уверенностью отрицать, что они не люди как мы?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098" name="Picture 2" descr="Xiaomi Mi Vacuum-Mop Essential Робот-Пылесос Белая| Techinn">
            <a:extLst>
              <a:ext uri="{FF2B5EF4-FFF2-40B4-BE49-F238E27FC236}">
                <a16:creationId xmlns:a16="http://schemas.microsoft.com/office/drawing/2014/main" id="{3C9AD1D8-C15D-B1AF-61DB-0A7CBFD4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522199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15D93B-329B-1C14-ECE3-F23E4C12BA23}"/>
              </a:ext>
            </a:extLst>
          </p:cNvPr>
          <p:cNvSpPr txBox="1"/>
          <p:nvPr/>
        </p:nvSpPr>
        <p:spPr>
          <a:xfrm>
            <a:off x="5619750" y="2644170"/>
            <a:ext cx="800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=</a:t>
            </a:r>
          </a:p>
        </p:txBody>
      </p:sp>
      <p:pic>
        <p:nvPicPr>
          <p:cNvPr id="4100" name="Picture 4" descr="РБК: Путин выступит с обращением по поводу референдумов - Новости –  Политика – Коммерсантъ">
            <a:extLst>
              <a:ext uri="{FF2B5EF4-FFF2-40B4-BE49-F238E27FC236}">
                <a16:creationId xmlns:a16="http://schemas.microsoft.com/office/drawing/2014/main" id="{6EDBC04C-C28F-7CC9-C27A-7DBDC7BEF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47" y="2421076"/>
            <a:ext cx="3004227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B26D8-7556-A226-7524-0570AEE61EE4}"/>
              </a:ext>
            </a:extLst>
          </p:cNvPr>
          <p:cNvSpPr txBox="1"/>
          <p:nvPr/>
        </p:nvSpPr>
        <p:spPr>
          <a:xfrm>
            <a:off x="2889874" y="1928197"/>
            <a:ext cx="678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973FA-4D67-CBA6-BCA3-F99A4BCA1ECE}"/>
              </a:ext>
            </a:extLst>
          </p:cNvPr>
          <p:cNvSpPr txBox="1"/>
          <p:nvPr/>
        </p:nvSpPr>
        <p:spPr>
          <a:xfrm>
            <a:off x="8448675" y="1905819"/>
            <a:ext cx="2390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Человек</a:t>
            </a:r>
          </a:p>
        </p:txBody>
      </p:sp>
    </p:spTree>
    <p:extLst>
      <p:ext uri="{BB962C8B-B14F-4D97-AF65-F5344CB8AC3E}">
        <p14:creationId xmlns:p14="http://schemas.microsoft.com/office/powerpoint/2010/main" val="117431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4E3D0-5979-B40F-1FEA-33E43B37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423" y="267344"/>
            <a:ext cx="5391151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E25BB-2806-DA7E-04D2-A1DECE22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193" y="6086475"/>
            <a:ext cx="2233612" cy="43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0070C0"/>
                </a:solidFill>
              </a:rPr>
              <a:t>Я спать </a:t>
            </a:r>
            <a:r>
              <a:rPr lang="en-US" sz="3600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EEBF1-C6C8-674D-6B83-1BE7D6614150}"/>
              </a:ext>
            </a:extLst>
          </p:cNvPr>
          <p:cNvSpPr txBox="1"/>
          <p:nvPr/>
        </p:nvSpPr>
        <p:spPr>
          <a:xfrm>
            <a:off x="3700462" y="1362075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Очень надеюсь, что вопросов нет.</a:t>
            </a:r>
          </a:p>
        </p:txBody>
      </p:sp>
      <p:pic>
        <p:nvPicPr>
          <p:cNvPr id="5122" name="Picture 2" descr="Образовательный центр «Сириус» проводит конкурсный отбор на программу  «Литературное творчество: «Классическая литература» - ГАНОУ МО «ЦО  «Лапландия»">
            <a:extLst>
              <a:ext uri="{FF2B5EF4-FFF2-40B4-BE49-F238E27FC236}">
                <a16:creationId xmlns:a16="http://schemas.microsoft.com/office/drawing/2014/main" id="{F4A9DC31-88BF-6674-5FD4-1555097B2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21" y="2110842"/>
            <a:ext cx="3129158" cy="26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14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174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Искусственный Интеллект</vt:lpstr>
      <vt:lpstr>Что такое Искусственный Интеллект?</vt:lpstr>
      <vt:lpstr>Эволюция Искусственного Интеллекта.</vt:lpstr>
      <vt:lpstr>Презентация PowerPoint</vt:lpstr>
      <vt:lpstr>Презентация PowerPoint</vt:lpstr>
      <vt:lpstr>Вывод.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Искусственный Интеллект</dc:title>
  <dc:creator>Павел Шишкин</dc:creator>
  <cp:lastModifiedBy>Павел Шишкин</cp:lastModifiedBy>
  <cp:revision>1</cp:revision>
  <dcterms:created xsi:type="dcterms:W3CDTF">2022-09-23T01:32:06Z</dcterms:created>
  <dcterms:modified xsi:type="dcterms:W3CDTF">2022-09-23T01:50:05Z</dcterms:modified>
</cp:coreProperties>
</file>