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50E9-C042-4745-9AF0-6264A4A25D8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74E23-0E75-4177-9859-D395682FE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2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74E23-0E75-4177-9859-D395682FEF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0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74E23-0E75-4177-9859-D395682FEFF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44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D9C7868-9231-1A05-C672-F2609595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917125"/>
            <a:ext cx="9546717" cy="984885"/>
          </a:xfrm>
        </p:spPr>
        <p:txBody>
          <a:bodyPr/>
          <a:lstStyle/>
          <a:p>
            <a:r>
              <a:rPr lang="en-US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Color-Based Hand Motion Recognition with OpenCV</a:t>
            </a:r>
            <a:br>
              <a:rPr lang="en-US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52B7A-BD15-9E3C-D6AD-986E7339D764}"/>
              </a:ext>
            </a:extLst>
          </p:cNvPr>
          <p:cNvSpPr txBox="1"/>
          <p:nvPr/>
        </p:nvSpPr>
        <p:spPr>
          <a:xfrm>
            <a:off x="2133600" y="3657600"/>
            <a:ext cx="5943600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Shivaprakash S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NM-ID:au711721243099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KGiSL Institute Of Technology</a:t>
            </a:r>
          </a:p>
          <a:p>
            <a:pPr algn="ctr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F0C86D-9651-09CE-ECAA-AEB32771F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9" y="1509303"/>
            <a:ext cx="5450342" cy="3853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3256" y="1092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5277E-96B9-BB7B-0663-E60DF174DBAB}"/>
              </a:ext>
            </a:extLst>
          </p:cNvPr>
          <p:cNvSpPr txBox="1"/>
          <p:nvPr/>
        </p:nvSpPr>
        <p:spPr>
          <a:xfrm>
            <a:off x="447675" y="2997345"/>
            <a:ext cx="948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Color-Based Hand Motion Recognition with OpenCV 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2237B-10A3-276F-1155-BA3E88DB60C5}"/>
              </a:ext>
            </a:extLst>
          </p:cNvPr>
          <p:cNvSpPr txBox="1"/>
          <p:nvPr/>
        </p:nvSpPr>
        <p:spPr>
          <a:xfrm>
            <a:off x="2505261" y="1793796"/>
            <a:ext cx="74814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DF001-3AE4-BDDC-7927-B33ADCDBDE32}"/>
              </a:ext>
            </a:extLst>
          </p:cNvPr>
          <p:cNvSpPr txBox="1"/>
          <p:nvPr/>
        </p:nvSpPr>
        <p:spPr>
          <a:xfrm>
            <a:off x="1371600" y="2382559"/>
            <a:ext cx="6781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nables real-time hand motion recognition based on color detection using OpenCV in Python. By detecting color changes in a live video feed, the script tracks hand movements and draws corresponding trajectories on the screen.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1016E-A398-99ED-061B-9059DADBDCFD}"/>
              </a:ext>
            </a:extLst>
          </p:cNvPr>
          <p:cNvSpPr txBox="1"/>
          <p:nvPr/>
        </p:nvSpPr>
        <p:spPr>
          <a:xfrm>
            <a:off x="1371600" y="2286000"/>
            <a:ext cx="7162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motion recognition is a fundamental aspect of human-computer interaction, with applications ranging from virtual reality gaming to sign language translation. This project utilizes the power of OpenCV, a popular computer vision library, to detect and track hand movements based on predefined color thresholds.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6E389-9B79-8B2D-EB87-5B23C567ACBF}"/>
              </a:ext>
            </a:extLst>
          </p:cNvPr>
          <p:cNvSpPr txBox="1"/>
          <p:nvPr/>
        </p:nvSpPr>
        <p:spPr>
          <a:xfrm>
            <a:off x="881570" y="2032456"/>
            <a:ext cx="84445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primary end users for this application are presenters who want to incorporate a more dynamic and interactive element into their presentations. This could include:</a:t>
            </a:r>
          </a:p>
          <a:p>
            <a:pPr algn="just"/>
            <a:endParaRPr lang="en-US" sz="22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Professionals: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They can use it to create engaging presentations for clients, colleagues, or investors.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Educators: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Teachers, lecturers, and professors can leverage it to explain concepts in a visually stimulating way, fostering student engagement.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Trainers and Workshop Leaders: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They can use it to create interactive workshops where participants can contribute ideas by "writing in the air."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YouTubers and Content Creators: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This can be a unique tool to visually explain concepts in their videos, increasing audience retention.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59B8B-BFFC-7A55-6BF1-643480C0A617}"/>
              </a:ext>
            </a:extLst>
          </p:cNvPr>
          <p:cNvSpPr txBox="1"/>
          <p:nvPr/>
        </p:nvSpPr>
        <p:spPr>
          <a:xfrm>
            <a:off x="2728722" y="1713345"/>
            <a:ext cx="809167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audience engagement: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beyond static slides and capture attention with dynamic writing that appears as you move your hand.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information retention: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elements and interaction can enhance audience focus and understanding of key points.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presenter control: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 important information through hand gestures like underlining or circling.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freedom: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Illustrate concepts with drawings or diagrams directly on the screen, fostering a visually stimulating experience.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accessible: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Leverages free and open-source tools (Python, OpenCV) for a budget-friendly solution.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63D73-6030-3FB6-006C-CA09788C89A2}"/>
              </a:ext>
            </a:extLst>
          </p:cNvPr>
          <p:cNvSpPr txBox="1"/>
          <p:nvPr/>
        </p:nvSpPr>
        <p:spPr>
          <a:xfrm>
            <a:off x="2371725" y="2085975"/>
            <a:ext cx="7239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this: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Captivate your audience by literally writing in the air! Ditch the clicker and projector dance – presentations just got a futuristic upgrade.</a:t>
            </a:r>
          </a:p>
          <a:p>
            <a:pPr algn="just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magic: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your ideas come alive on screen as you move your hand. It's like having a digital whiteboard that follows your every gesture.</a:t>
            </a:r>
          </a:p>
          <a:p>
            <a:pPr algn="just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amplified: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passive slideshows. This tool transforms presentations into interactive experiences, keeping your audience hooked and participating.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B741D-CE1A-3534-C7BD-935BECE0E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11" y="2133600"/>
            <a:ext cx="6400800" cy="4169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494</Words>
  <Application>Microsoft Office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Color-Based Hand Motion Recognition with OpenCV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KISHOR B</dc:title>
  <cp:lastModifiedBy>B O S S</cp:lastModifiedBy>
  <cp:revision>2</cp:revision>
  <dcterms:created xsi:type="dcterms:W3CDTF">2024-04-02T14:17:33Z</dcterms:created>
  <dcterms:modified xsi:type="dcterms:W3CDTF">2024-04-10T04:50:34Z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