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2" r:id="rId2"/>
    <p:sldId id="271" r:id="rId3"/>
    <p:sldId id="275" r:id="rId4"/>
    <p:sldId id="27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>
        <p:scale>
          <a:sx n="90" d="100"/>
          <a:sy n="90" d="100"/>
        </p:scale>
        <p:origin x="-1234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2C31F-A628-47C5-AE11-B7626D170A02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714A-C09A-48F5-AD8A-BAF9FFB4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0714A-C09A-48F5-AD8A-BAF9FFB42C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3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6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1EE2-8BC8-414C-AA49-4D7CE30F6F80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7964-59AF-4779-B56B-877D813A2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382452" y="3642142"/>
            <a:ext cx="6573924" cy="28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83214" y="2391023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SQL </a:t>
            </a:r>
            <a:r>
              <a:rPr lang="ko-KR" altLang="en-US" b="1" dirty="0" smtClean="0"/>
              <a:t>튜닝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기획서</a:t>
            </a:r>
            <a:endParaRPr lang="ko-KR" altLang="en-US" b="1" dirty="0"/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5364088" y="5661248"/>
            <a:ext cx="3816424" cy="1198984"/>
          </a:xfrm>
        </p:spPr>
        <p:txBody>
          <a:bodyPr>
            <a:normAutofit/>
          </a:bodyPr>
          <a:lstStyle/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조원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강아현 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임재영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프로젝트 목표</a:t>
            </a:r>
            <a:endParaRPr lang="ko-KR" altLang="en-US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altLang="ko-KR" sz="2700" b="1" dirty="0" smtClean="0">
                <a:solidFill>
                  <a:schemeClr val="tx1"/>
                </a:solidFill>
              </a:rPr>
              <a:t>SQL</a:t>
            </a:r>
            <a:r>
              <a:rPr lang="ko-KR" altLang="en-US" sz="2700" b="1" dirty="0">
                <a:solidFill>
                  <a:schemeClr val="tx1"/>
                </a:solidFill>
              </a:rPr>
              <a:t> 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튜닝에 대한 전체적인 이해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700" b="1" dirty="0" err="1" smtClean="0">
                <a:solidFill>
                  <a:schemeClr val="tx1"/>
                </a:solidFill>
              </a:rPr>
              <a:t>옵티마이저에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 대한 이해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700" b="1" dirty="0" smtClean="0">
                <a:solidFill>
                  <a:schemeClr val="tx1"/>
                </a:solidFill>
              </a:rPr>
              <a:t>실행계획 해석 능력 습득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700" b="1" dirty="0" err="1" smtClean="0">
                <a:solidFill>
                  <a:schemeClr val="tx1"/>
                </a:solidFill>
              </a:rPr>
              <a:t>바인드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 변수 사용으로 인한 장점</a:t>
            </a:r>
            <a:r>
              <a:rPr lang="en-US" altLang="ko-KR" sz="2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단점 이해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7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튜닝 자동화에 대한 이해 </a:t>
            </a:r>
            <a:endParaRPr lang="en-US" altLang="ko-KR" sz="27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프로젝트 </a:t>
            </a:r>
            <a:r>
              <a:rPr lang="ko-KR" altLang="en-US" b="1" dirty="0" smtClean="0"/>
              <a:t>교</a:t>
            </a:r>
            <a:r>
              <a:rPr lang="ko-KR" altLang="en-US" b="1" dirty="0"/>
              <a:t>제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10" y="1629280"/>
            <a:ext cx="3049741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98" y="1619561"/>
            <a:ext cx="304911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2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805264"/>
            <a:ext cx="2505472" cy="105273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96552" y="5445224"/>
            <a:ext cx="3384376" cy="16561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프로젝트 </a:t>
            </a:r>
            <a:r>
              <a:rPr lang="ko-KR" altLang="en-US" sz="4000" b="1" dirty="0" smtClean="0"/>
              <a:t>상세 일정표</a:t>
            </a:r>
            <a:endParaRPr lang="ko-KR" altLang="en-US" sz="40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91372"/>
              </p:ext>
            </p:extLst>
          </p:nvPr>
        </p:nvGraphicFramePr>
        <p:xfrm>
          <a:off x="683568" y="1700808"/>
          <a:ext cx="786335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워크시트" r:id="rId4" imgW="5905323" imgH="3299515" progId="Excel.Sheet.12">
                  <p:embed/>
                </p:oleObj>
              </mc:Choice>
              <mc:Fallback>
                <p:oleObj name="워크시트" r:id="rId4" imgW="5905323" imgH="3299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7863357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9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42</Words>
  <Application>Microsoft Office PowerPoint</Application>
  <PresentationFormat>화면 슬라이드 쇼(4:3)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Microsoft Excel Worksheet</vt:lpstr>
      <vt:lpstr>SQL 튜닝 프로젝트 기획서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itwill</dc:creator>
  <cp:lastModifiedBy>Administrator</cp:lastModifiedBy>
  <cp:revision>38</cp:revision>
  <dcterms:created xsi:type="dcterms:W3CDTF">2017-10-10T08:44:47Z</dcterms:created>
  <dcterms:modified xsi:type="dcterms:W3CDTF">2017-11-21T10:47:29Z</dcterms:modified>
</cp:coreProperties>
</file>