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0CD58-3771-D59E-AA25-4FF152EF1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3AAB61-6527-CDBA-DB08-7B0E0B878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199A63-30A8-AD1C-0154-1E6DFF7F8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79BB-6F37-4405-8E68-5913F657E718}" type="datetimeFigureOut">
              <a:rPr lang="zh-CN" altLang="en-US" smtClean="0"/>
              <a:t>2022/12/25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51757C-F0A8-DB9D-D01B-A98A90953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9800F0-02EA-3E10-A5FB-B49E78EE7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524A-FCD9-4C6C-AF39-66C3AF69F1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51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57C945-9240-4C06-F2A6-E17D259E1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FE39D9-0880-8B80-C851-80EF3ED33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E18A9F-9404-4BF7-6783-B7804C900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79BB-6F37-4405-8E68-5913F657E718}" type="datetimeFigureOut">
              <a:rPr lang="zh-CN" altLang="en-US" smtClean="0"/>
              <a:t>2022/12/25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DD8D02-9A27-4765-869F-B4B99124B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7ADB62-2C64-473C-2DD7-755628D9C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524A-FCD9-4C6C-AF39-66C3AF69F1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550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2844671-9F95-7151-DC37-9D7EA7E3C9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37E69F-B077-747E-C948-27222D982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8D6B54-A6B3-6A7E-6FEE-111ECC935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79BB-6F37-4405-8E68-5913F657E718}" type="datetimeFigureOut">
              <a:rPr lang="zh-CN" altLang="en-US" smtClean="0"/>
              <a:t>2022/12/25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3D8A78-CE16-0235-FFD7-50E0F02D8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A070B9-F8D3-4464-3923-2379B824F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524A-FCD9-4C6C-AF39-66C3AF69F1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42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86012-94C3-EB59-82D9-8F6AEDA4B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ECA097-86F4-9BF0-FF8C-7100D1E14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B0C817-E3C3-D92D-F12D-C5CC06993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79BB-6F37-4405-8E68-5913F657E718}" type="datetimeFigureOut">
              <a:rPr lang="zh-CN" altLang="en-US" smtClean="0"/>
              <a:t>2022/12/25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A3DB1D-79BB-41B8-BFD2-7401FDEB1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823CF1-C320-EC1D-C1C3-B2094E223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524A-FCD9-4C6C-AF39-66C3AF69F1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097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0294B-06EA-3D3A-0317-0CAD51E2B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DC7415-DDFA-93B7-5CEB-5427D4601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A78639-8152-7BC0-C5B6-49E488E7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79BB-6F37-4405-8E68-5913F657E718}" type="datetimeFigureOut">
              <a:rPr lang="zh-CN" altLang="en-US" smtClean="0"/>
              <a:t>2022/12/25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64267D-8E81-E0A0-1228-8C03F2A2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7CE223-8670-C1D3-DDB5-92D1CDEDC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524A-FCD9-4C6C-AF39-66C3AF69F1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28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39706-B034-6FAE-698B-C59746708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CE2807-524E-A502-DD1D-866AAA855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64D69F-A6AE-9752-3256-894F89482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2981AF-7AE3-6EEA-3535-4D458EB3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79BB-6F37-4405-8E68-5913F657E718}" type="datetimeFigureOut">
              <a:rPr lang="zh-CN" altLang="en-US" smtClean="0"/>
              <a:t>2022/12/25 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6F60F9-BF74-96F2-098A-05ED2E6AC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2B8624-E6F6-2572-CB54-03875902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524A-FCD9-4C6C-AF39-66C3AF69F1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90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E0B7D-D91B-6EEB-45B0-B670EAB01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2B5853-5E4C-523C-C0BA-DD7E6CE1C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00C4B6-A7A7-1F06-8592-3D57693EB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FCF91D-E169-F09B-103A-158F9F2DB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F21911-F0E8-58F3-8941-72D8620442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1CC9410-CDDB-B0DA-E40F-582D6A4C8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79BB-6F37-4405-8E68-5913F657E718}" type="datetimeFigureOut">
              <a:rPr lang="zh-CN" altLang="en-US" smtClean="0"/>
              <a:t>2022/12/25 Sunday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76C2BFA-39F8-56F7-591E-5AA729639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DE4A296-DFCC-2DA7-7DDC-BAAF8FB0C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524A-FCD9-4C6C-AF39-66C3AF69F1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689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86E9B4-6301-E421-E5B0-9F583BEA7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AA84E4-D357-61B9-FB34-17F6B65F6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79BB-6F37-4405-8E68-5913F657E718}" type="datetimeFigureOut">
              <a:rPr lang="zh-CN" altLang="en-US" smtClean="0"/>
              <a:t>2022/12/25 Sunday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F94D39-18F1-D0FD-A4FE-D2FDE7B34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6F57A1-BAC0-DB58-53CE-5394C823C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524A-FCD9-4C6C-AF39-66C3AF69F1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025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4ADFA3A-A49D-7612-4013-0A99D2C02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79BB-6F37-4405-8E68-5913F657E718}" type="datetimeFigureOut">
              <a:rPr lang="zh-CN" altLang="en-US" smtClean="0"/>
              <a:t>2022/12/25 Sunday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5B2639-5903-2D49-BCED-1931277C3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C7547C-1CF5-1B34-5748-8E6464A9F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524A-FCD9-4C6C-AF39-66C3AF69F1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144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68E938-843E-47C2-8FAC-95ABC23B1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945FD4-BF7C-D81C-B1F8-E50A9C281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B1FDE8-F968-917B-98FC-B3FEBF8CF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F8E839-B640-AE09-C354-1D159E02B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79BB-6F37-4405-8E68-5913F657E718}" type="datetimeFigureOut">
              <a:rPr lang="zh-CN" altLang="en-US" smtClean="0"/>
              <a:t>2022/12/25 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893A7C-D783-1992-C47D-1512532BB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786E48-B7C1-741F-2937-B74CCFC9B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524A-FCD9-4C6C-AF39-66C3AF69F1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53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EC89B-9E9D-B4D0-6D8D-C3D0FF120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BF574F3-950D-AEBF-065D-5859FA3C66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77FD5A-D368-DB8F-9B87-3421A703D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69C8A7-7EEE-9C8E-C2C3-07A10C85C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79BB-6F37-4405-8E68-5913F657E718}" type="datetimeFigureOut">
              <a:rPr lang="zh-CN" altLang="en-US" smtClean="0"/>
              <a:t>2022/12/25 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DB1677-B71D-A466-A1DF-089F1CCD8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39BF0D-D1B8-20F3-300E-E0E543D71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524A-FCD9-4C6C-AF39-66C3AF69F1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76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2F8D54-AFCC-F94D-7B3C-8B9B5C775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87A64F-9A21-7976-C63B-A6BB68609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C57102-6816-1A91-3AEB-AFBC600CC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579BB-6F37-4405-8E68-5913F657E718}" type="datetimeFigureOut">
              <a:rPr lang="zh-CN" altLang="en-US" smtClean="0"/>
              <a:t>2022/12/25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D2EDDD-B7C5-34D9-3FCD-9632CEDCA5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88CC57-00B4-8476-451E-54B3C45149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2524A-FCD9-4C6C-AF39-66C3AF69F1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334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组合 83">
            <a:extLst>
              <a:ext uri="{FF2B5EF4-FFF2-40B4-BE49-F238E27FC236}">
                <a16:creationId xmlns:a16="http://schemas.microsoft.com/office/drawing/2014/main" id="{7B22EBE6-7F6C-C6BF-E193-A758A80A9553}"/>
              </a:ext>
            </a:extLst>
          </p:cNvPr>
          <p:cNvGrpSpPr/>
          <p:nvPr/>
        </p:nvGrpSpPr>
        <p:grpSpPr>
          <a:xfrm>
            <a:off x="4805728" y="1636801"/>
            <a:ext cx="1613146" cy="1619501"/>
            <a:chOff x="5144835" y="1276533"/>
            <a:chExt cx="1613146" cy="1619501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58722E37-CC4C-788D-22C4-5A4BCC706F04}"/>
                </a:ext>
              </a:extLst>
            </p:cNvPr>
            <p:cNvSpPr/>
            <p:nvPr/>
          </p:nvSpPr>
          <p:spPr>
            <a:xfrm>
              <a:off x="6217981" y="2354000"/>
              <a:ext cx="540000" cy="54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768B87FB-CA0D-0920-C0FD-200F5C4C8922}"/>
                </a:ext>
              </a:extLst>
            </p:cNvPr>
            <p:cNvSpPr/>
            <p:nvPr/>
          </p:nvSpPr>
          <p:spPr>
            <a:xfrm>
              <a:off x="5681408" y="2356034"/>
              <a:ext cx="540000" cy="54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C5C70E0D-02EF-F179-6131-B25D593A3BA2}"/>
                </a:ext>
              </a:extLst>
            </p:cNvPr>
            <p:cNvSpPr/>
            <p:nvPr/>
          </p:nvSpPr>
          <p:spPr>
            <a:xfrm>
              <a:off x="5144835" y="2354000"/>
              <a:ext cx="540000" cy="54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1E712B58-85C8-CD56-BA17-8E15A0D43B91}"/>
                </a:ext>
              </a:extLst>
            </p:cNvPr>
            <p:cNvSpPr/>
            <p:nvPr/>
          </p:nvSpPr>
          <p:spPr>
            <a:xfrm>
              <a:off x="6217981" y="1819584"/>
              <a:ext cx="540000" cy="54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EB8E9235-0177-7DCD-92CE-42CC00190BC5}"/>
                </a:ext>
              </a:extLst>
            </p:cNvPr>
            <p:cNvSpPr/>
            <p:nvPr/>
          </p:nvSpPr>
          <p:spPr>
            <a:xfrm>
              <a:off x="5681408" y="1821618"/>
              <a:ext cx="540000" cy="54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AFC0983E-7B65-4D60-7D7B-AEBB3D52A6AE}"/>
                </a:ext>
              </a:extLst>
            </p:cNvPr>
            <p:cNvSpPr/>
            <p:nvPr/>
          </p:nvSpPr>
          <p:spPr>
            <a:xfrm>
              <a:off x="5144835" y="1819584"/>
              <a:ext cx="540000" cy="54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4111AA23-BD35-7DB6-049D-3BB3F1019BD7}"/>
                </a:ext>
              </a:extLst>
            </p:cNvPr>
            <p:cNvSpPr/>
            <p:nvPr/>
          </p:nvSpPr>
          <p:spPr>
            <a:xfrm>
              <a:off x="6217981" y="1276533"/>
              <a:ext cx="540000" cy="54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2A21D79A-FFD2-52CC-AE09-22EF44A5ACC9}"/>
                </a:ext>
              </a:extLst>
            </p:cNvPr>
            <p:cNvSpPr/>
            <p:nvPr/>
          </p:nvSpPr>
          <p:spPr>
            <a:xfrm>
              <a:off x="5681408" y="1276533"/>
              <a:ext cx="540000" cy="54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28A8F43D-0D80-376B-988A-AA78BF0CA019}"/>
                </a:ext>
              </a:extLst>
            </p:cNvPr>
            <p:cNvSpPr/>
            <p:nvPr/>
          </p:nvSpPr>
          <p:spPr>
            <a:xfrm>
              <a:off x="5144835" y="1276533"/>
              <a:ext cx="540000" cy="54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9BDE6422-EF5F-48EB-2810-7A26BA7845AF}"/>
              </a:ext>
            </a:extLst>
          </p:cNvPr>
          <p:cNvGrpSpPr/>
          <p:nvPr/>
        </p:nvGrpSpPr>
        <p:grpSpPr>
          <a:xfrm>
            <a:off x="5017775" y="2410257"/>
            <a:ext cx="1613146" cy="1619501"/>
            <a:chOff x="5144835" y="1276533"/>
            <a:chExt cx="1613146" cy="1619501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DCA8AA65-2DA2-F8FF-49CF-AA063359387E}"/>
                </a:ext>
              </a:extLst>
            </p:cNvPr>
            <p:cNvSpPr/>
            <p:nvPr/>
          </p:nvSpPr>
          <p:spPr>
            <a:xfrm>
              <a:off x="6217981" y="2354000"/>
              <a:ext cx="540000" cy="54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AD449E9A-F0AA-7189-F67F-B3EE32884AD2}"/>
                </a:ext>
              </a:extLst>
            </p:cNvPr>
            <p:cNvSpPr/>
            <p:nvPr/>
          </p:nvSpPr>
          <p:spPr>
            <a:xfrm>
              <a:off x="5681408" y="2356034"/>
              <a:ext cx="540000" cy="54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A1BA5586-7FCB-A17A-D264-042EE02B8CD1}"/>
                </a:ext>
              </a:extLst>
            </p:cNvPr>
            <p:cNvSpPr/>
            <p:nvPr/>
          </p:nvSpPr>
          <p:spPr>
            <a:xfrm>
              <a:off x="5144835" y="2354000"/>
              <a:ext cx="540000" cy="54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34550FA2-5D9A-0FF3-92DA-3AEB013CD659}"/>
                </a:ext>
              </a:extLst>
            </p:cNvPr>
            <p:cNvSpPr/>
            <p:nvPr/>
          </p:nvSpPr>
          <p:spPr>
            <a:xfrm>
              <a:off x="6217981" y="1819584"/>
              <a:ext cx="540000" cy="54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613FDCD4-352E-545D-71DF-5DE8962CA224}"/>
                </a:ext>
              </a:extLst>
            </p:cNvPr>
            <p:cNvSpPr/>
            <p:nvPr/>
          </p:nvSpPr>
          <p:spPr>
            <a:xfrm>
              <a:off x="5681408" y="1821618"/>
              <a:ext cx="540000" cy="54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90D8C92B-3F7B-8E6F-5380-349A3EB2EFA9}"/>
                </a:ext>
              </a:extLst>
            </p:cNvPr>
            <p:cNvSpPr/>
            <p:nvPr/>
          </p:nvSpPr>
          <p:spPr>
            <a:xfrm>
              <a:off x="5144835" y="1819584"/>
              <a:ext cx="540000" cy="54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A19891DC-18F3-FA72-9215-9A2879FA850F}"/>
                </a:ext>
              </a:extLst>
            </p:cNvPr>
            <p:cNvSpPr/>
            <p:nvPr/>
          </p:nvSpPr>
          <p:spPr>
            <a:xfrm>
              <a:off x="6217981" y="1276533"/>
              <a:ext cx="540000" cy="54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856C68D7-7E45-B51C-7535-940D63DE793A}"/>
                </a:ext>
              </a:extLst>
            </p:cNvPr>
            <p:cNvSpPr/>
            <p:nvPr/>
          </p:nvSpPr>
          <p:spPr>
            <a:xfrm>
              <a:off x="5681408" y="1276533"/>
              <a:ext cx="540000" cy="54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E93C3431-EEAB-0129-D4C4-91B81F607C12}"/>
                </a:ext>
              </a:extLst>
            </p:cNvPr>
            <p:cNvSpPr/>
            <p:nvPr/>
          </p:nvSpPr>
          <p:spPr>
            <a:xfrm>
              <a:off x="5144835" y="1276533"/>
              <a:ext cx="540000" cy="54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D7FAC290-386A-B51E-44E3-9C3CF3F245D5}"/>
              </a:ext>
            </a:extLst>
          </p:cNvPr>
          <p:cNvGrpSpPr/>
          <p:nvPr/>
        </p:nvGrpSpPr>
        <p:grpSpPr>
          <a:xfrm>
            <a:off x="5240428" y="3115549"/>
            <a:ext cx="1613146" cy="1619501"/>
            <a:chOff x="5144835" y="1276533"/>
            <a:chExt cx="1613146" cy="1619501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67C71532-DDB8-0FB4-F927-3632404BDBBD}"/>
                </a:ext>
              </a:extLst>
            </p:cNvPr>
            <p:cNvSpPr/>
            <p:nvPr/>
          </p:nvSpPr>
          <p:spPr>
            <a:xfrm>
              <a:off x="6217981" y="2354000"/>
              <a:ext cx="540000" cy="54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697C13FD-5DFB-A580-86D8-FE3B440A158A}"/>
                </a:ext>
              </a:extLst>
            </p:cNvPr>
            <p:cNvSpPr/>
            <p:nvPr/>
          </p:nvSpPr>
          <p:spPr>
            <a:xfrm>
              <a:off x="5681408" y="2356034"/>
              <a:ext cx="540000" cy="54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E601DB68-ABF9-C018-DE82-D8BD81254017}"/>
                </a:ext>
              </a:extLst>
            </p:cNvPr>
            <p:cNvSpPr/>
            <p:nvPr/>
          </p:nvSpPr>
          <p:spPr>
            <a:xfrm>
              <a:off x="5144835" y="2354000"/>
              <a:ext cx="540000" cy="54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7AB417AB-7D2B-23F2-F6C9-E3630DCC0DB0}"/>
                </a:ext>
              </a:extLst>
            </p:cNvPr>
            <p:cNvSpPr/>
            <p:nvPr/>
          </p:nvSpPr>
          <p:spPr>
            <a:xfrm>
              <a:off x="6217981" y="1819584"/>
              <a:ext cx="540000" cy="54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7C75EF50-58D9-565F-C0BC-55D71886BAB7}"/>
                </a:ext>
              </a:extLst>
            </p:cNvPr>
            <p:cNvSpPr/>
            <p:nvPr/>
          </p:nvSpPr>
          <p:spPr>
            <a:xfrm>
              <a:off x="5681408" y="1821618"/>
              <a:ext cx="540000" cy="54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94074DBF-DA72-8F3D-FC90-A41EB6C67875}"/>
                </a:ext>
              </a:extLst>
            </p:cNvPr>
            <p:cNvSpPr/>
            <p:nvPr/>
          </p:nvSpPr>
          <p:spPr>
            <a:xfrm>
              <a:off x="5144835" y="1819584"/>
              <a:ext cx="540000" cy="54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CBC3A04C-1EC8-F834-9D00-C17CA4F6AEE9}"/>
                </a:ext>
              </a:extLst>
            </p:cNvPr>
            <p:cNvSpPr/>
            <p:nvPr/>
          </p:nvSpPr>
          <p:spPr>
            <a:xfrm>
              <a:off x="6217981" y="1276533"/>
              <a:ext cx="540000" cy="54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1A72126A-F75F-22B5-837C-B8DF73A2FE14}"/>
                </a:ext>
              </a:extLst>
            </p:cNvPr>
            <p:cNvSpPr/>
            <p:nvPr/>
          </p:nvSpPr>
          <p:spPr>
            <a:xfrm>
              <a:off x="5681408" y="1276533"/>
              <a:ext cx="540000" cy="54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FA9AD58E-68FD-A6A4-D606-42C6328F9C4C}"/>
                </a:ext>
              </a:extLst>
            </p:cNvPr>
            <p:cNvSpPr/>
            <p:nvPr/>
          </p:nvSpPr>
          <p:spPr>
            <a:xfrm>
              <a:off x="5144835" y="1276533"/>
              <a:ext cx="540000" cy="54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F4F95517-F6AE-41D0-ADDF-B43DA7354A51}"/>
              </a:ext>
            </a:extLst>
          </p:cNvPr>
          <p:cNvCxnSpPr>
            <a:cxnSpLocks/>
          </p:cNvCxnSpPr>
          <p:nvPr/>
        </p:nvCxnSpPr>
        <p:spPr>
          <a:xfrm>
            <a:off x="3349541" y="3061672"/>
            <a:ext cx="1650092" cy="2561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ED6EDC23-3F04-7F72-7889-64B6D5F89F4D}"/>
              </a:ext>
            </a:extLst>
          </p:cNvPr>
          <p:cNvCxnSpPr>
            <a:cxnSpLocks/>
          </p:cNvCxnSpPr>
          <p:nvPr/>
        </p:nvCxnSpPr>
        <p:spPr>
          <a:xfrm>
            <a:off x="2864116" y="2028254"/>
            <a:ext cx="1704721" cy="3929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08D53B1E-9F69-1D22-E8B7-8F9C880158AF}"/>
              </a:ext>
            </a:extLst>
          </p:cNvPr>
          <p:cNvCxnSpPr>
            <a:cxnSpLocks/>
          </p:cNvCxnSpPr>
          <p:nvPr/>
        </p:nvCxnSpPr>
        <p:spPr>
          <a:xfrm flipV="1">
            <a:off x="3729360" y="3958269"/>
            <a:ext cx="1396242" cy="4531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>
            <a:extLst>
              <a:ext uri="{FF2B5EF4-FFF2-40B4-BE49-F238E27FC236}">
                <a16:creationId xmlns:a16="http://schemas.microsoft.com/office/drawing/2014/main" id="{9FA97D00-F6E8-1A69-0559-D5DA87264693}"/>
              </a:ext>
            </a:extLst>
          </p:cNvPr>
          <p:cNvSpPr/>
          <p:nvPr/>
        </p:nvSpPr>
        <p:spPr>
          <a:xfrm>
            <a:off x="408975" y="1233311"/>
            <a:ext cx="21600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1DAE8AC0-9109-47BD-04A2-BEAC93981409}"/>
              </a:ext>
            </a:extLst>
          </p:cNvPr>
          <p:cNvSpPr/>
          <p:nvPr/>
        </p:nvSpPr>
        <p:spPr>
          <a:xfrm>
            <a:off x="972855" y="2251448"/>
            <a:ext cx="2160000" cy="21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999A904A-2F64-B47B-B8CF-24B5914E1712}"/>
              </a:ext>
            </a:extLst>
          </p:cNvPr>
          <p:cNvSpPr/>
          <p:nvPr/>
        </p:nvSpPr>
        <p:spPr>
          <a:xfrm>
            <a:off x="1470970" y="3254822"/>
            <a:ext cx="2160000" cy="21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2C6EFE86-C521-439E-9546-22F5B1E580B2}"/>
              </a:ext>
            </a:extLst>
          </p:cNvPr>
          <p:cNvSpPr/>
          <p:nvPr/>
        </p:nvSpPr>
        <p:spPr>
          <a:xfrm>
            <a:off x="7538525" y="729000"/>
            <a:ext cx="2160000" cy="216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587DA670-1062-4583-E1D1-FFA8578DDA85}"/>
              </a:ext>
            </a:extLst>
          </p:cNvPr>
          <p:cNvSpPr/>
          <p:nvPr/>
        </p:nvSpPr>
        <p:spPr>
          <a:xfrm>
            <a:off x="8097069" y="2028403"/>
            <a:ext cx="2160000" cy="21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A9C88E8A-9879-44EB-0B61-F5E5C86B0EE4}"/>
              </a:ext>
            </a:extLst>
          </p:cNvPr>
          <p:cNvSpPr/>
          <p:nvPr/>
        </p:nvSpPr>
        <p:spPr>
          <a:xfrm>
            <a:off x="8782020" y="2889400"/>
            <a:ext cx="2160000" cy="216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E1FD27C2-14E9-1798-B5AF-820F2866682E}"/>
              </a:ext>
            </a:extLst>
          </p:cNvPr>
          <p:cNvCxnSpPr>
            <a:cxnSpLocks/>
          </p:cNvCxnSpPr>
          <p:nvPr/>
        </p:nvCxnSpPr>
        <p:spPr>
          <a:xfrm flipV="1">
            <a:off x="6579188" y="1783396"/>
            <a:ext cx="857464" cy="3337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7C4A6598-7090-7440-1A27-3BA684081255}"/>
              </a:ext>
            </a:extLst>
          </p:cNvPr>
          <p:cNvCxnSpPr>
            <a:cxnSpLocks/>
          </p:cNvCxnSpPr>
          <p:nvPr/>
        </p:nvCxnSpPr>
        <p:spPr>
          <a:xfrm>
            <a:off x="6721204" y="2940980"/>
            <a:ext cx="1280021" cy="2584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8D88022B-410C-A67E-F5DD-1298D7886B35}"/>
              </a:ext>
            </a:extLst>
          </p:cNvPr>
          <p:cNvCxnSpPr>
            <a:cxnSpLocks/>
          </p:cNvCxnSpPr>
          <p:nvPr/>
        </p:nvCxnSpPr>
        <p:spPr>
          <a:xfrm>
            <a:off x="7001952" y="4007289"/>
            <a:ext cx="1715920" cy="4915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854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36805AF-21B4-431D-3934-6EEBBD8DAE18}"/>
              </a:ext>
            </a:extLst>
          </p:cNvPr>
          <p:cNvSpPr/>
          <p:nvPr/>
        </p:nvSpPr>
        <p:spPr>
          <a:xfrm>
            <a:off x="408975" y="1233311"/>
            <a:ext cx="21600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C17F69A-84E0-DCF0-993D-5E3CD7BF2E89}"/>
              </a:ext>
            </a:extLst>
          </p:cNvPr>
          <p:cNvSpPr/>
          <p:nvPr/>
        </p:nvSpPr>
        <p:spPr>
          <a:xfrm>
            <a:off x="972855" y="2251448"/>
            <a:ext cx="2160000" cy="21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D10F5E7-E5CE-B72A-88DD-729F19951EC9}"/>
              </a:ext>
            </a:extLst>
          </p:cNvPr>
          <p:cNvSpPr/>
          <p:nvPr/>
        </p:nvSpPr>
        <p:spPr>
          <a:xfrm>
            <a:off x="1470970" y="3254822"/>
            <a:ext cx="2160000" cy="21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98CE938-C294-9B70-64EB-F0CEB0D7EE57}"/>
              </a:ext>
            </a:extLst>
          </p:cNvPr>
          <p:cNvGrpSpPr/>
          <p:nvPr/>
        </p:nvGrpSpPr>
        <p:grpSpPr>
          <a:xfrm>
            <a:off x="5689809" y="4913768"/>
            <a:ext cx="812381" cy="816978"/>
            <a:chOff x="4939654" y="2576333"/>
            <a:chExt cx="812381" cy="816978"/>
          </a:xfrm>
        </p:grpSpPr>
        <p:sp>
          <p:nvSpPr>
            <p:cNvPr id="8" name="立方体 7">
              <a:extLst>
                <a:ext uri="{FF2B5EF4-FFF2-40B4-BE49-F238E27FC236}">
                  <a16:creationId xmlns:a16="http://schemas.microsoft.com/office/drawing/2014/main" id="{0041FD5B-C051-1B28-6ACE-C40F13103946}"/>
                </a:ext>
              </a:extLst>
            </p:cNvPr>
            <p:cNvSpPr/>
            <p:nvPr/>
          </p:nvSpPr>
          <p:spPr>
            <a:xfrm>
              <a:off x="5212035" y="2576333"/>
              <a:ext cx="540000" cy="540000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立方体 8">
              <a:extLst>
                <a:ext uri="{FF2B5EF4-FFF2-40B4-BE49-F238E27FC236}">
                  <a16:creationId xmlns:a16="http://schemas.microsoft.com/office/drawing/2014/main" id="{110B3968-226A-CB34-962D-FFDDE9E924FB}"/>
                </a:ext>
              </a:extLst>
            </p:cNvPr>
            <p:cNvSpPr/>
            <p:nvPr/>
          </p:nvSpPr>
          <p:spPr>
            <a:xfrm>
              <a:off x="5073857" y="2714822"/>
              <a:ext cx="540000" cy="540000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立方体 6">
              <a:extLst>
                <a:ext uri="{FF2B5EF4-FFF2-40B4-BE49-F238E27FC236}">
                  <a16:creationId xmlns:a16="http://schemas.microsoft.com/office/drawing/2014/main" id="{F28111AF-F29E-3650-5E15-7BECA2036F2F}"/>
                </a:ext>
              </a:extLst>
            </p:cNvPr>
            <p:cNvSpPr/>
            <p:nvPr/>
          </p:nvSpPr>
          <p:spPr>
            <a:xfrm>
              <a:off x="4939654" y="2853311"/>
              <a:ext cx="540000" cy="540000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349DBC8-5AF0-8E3B-A734-3275EEEAFBAD}"/>
              </a:ext>
            </a:extLst>
          </p:cNvPr>
          <p:cNvGrpSpPr/>
          <p:nvPr/>
        </p:nvGrpSpPr>
        <p:grpSpPr>
          <a:xfrm>
            <a:off x="5689809" y="977437"/>
            <a:ext cx="812381" cy="816978"/>
            <a:chOff x="4939654" y="2576333"/>
            <a:chExt cx="812381" cy="816978"/>
          </a:xfrm>
        </p:grpSpPr>
        <p:sp>
          <p:nvSpPr>
            <p:cNvPr id="12" name="立方体 11">
              <a:extLst>
                <a:ext uri="{FF2B5EF4-FFF2-40B4-BE49-F238E27FC236}">
                  <a16:creationId xmlns:a16="http://schemas.microsoft.com/office/drawing/2014/main" id="{9295EF20-A862-9909-2CCD-65CD1568AEC1}"/>
                </a:ext>
              </a:extLst>
            </p:cNvPr>
            <p:cNvSpPr/>
            <p:nvPr/>
          </p:nvSpPr>
          <p:spPr>
            <a:xfrm>
              <a:off x="5212035" y="2576333"/>
              <a:ext cx="540000" cy="540000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立方体 12">
              <a:extLst>
                <a:ext uri="{FF2B5EF4-FFF2-40B4-BE49-F238E27FC236}">
                  <a16:creationId xmlns:a16="http://schemas.microsoft.com/office/drawing/2014/main" id="{7D47045F-C285-1547-CB4D-C00D9C1CB685}"/>
                </a:ext>
              </a:extLst>
            </p:cNvPr>
            <p:cNvSpPr/>
            <p:nvPr/>
          </p:nvSpPr>
          <p:spPr>
            <a:xfrm>
              <a:off x="5073857" y="2714822"/>
              <a:ext cx="540000" cy="540000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立方体 13">
              <a:extLst>
                <a:ext uri="{FF2B5EF4-FFF2-40B4-BE49-F238E27FC236}">
                  <a16:creationId xmlns:a16="http://schemas.microsoft.com/office/drawing/2014/main" id="{93FFD212-C44F-D6D8-3135-84D67FE138A9}"/>
                </a:ext>
              </a:extLst>
            </p:cNvPr>
            <p:cNvSpPr/>
            <p:nvPr/>
          </p:nvSpPr>
          <p:spPr>
            <a:xfrm>
              <a:off x="4939654" y="2853311"/>
              <a:ext cx="540000" cy="540000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3AEA658-4711-BD29-39FA-D605333E6CEF}"/>
              </a:ext>
            </a:extLst>
          </p:cNvPr>
          <p:cNvGrpSpPr/>
          <p:nvPr/>
        </p:nvGrpSpPr>
        <p:grpSpPr>
          <a:xfrm>
            <a:off x="5689809" y="2289547"/>
            <a:ext cx="812381" cy="816978"/>
            <a:chOff x="4939654" y="2576333"/>
            <a:chExt cx="812381" cy="816978"/>
          </a:xfrm>
        </p:grpSpPr>
        <p:sp>
          <p:nvSpPr>
            <p:cNvPr id="16" name="立方体 15">
              <a:extLst>
                <a:ext uri="{FF2B5EF4-FFF2-40B4-BE49-F238E27FC236}">
                  <a16:creationId xmlns:a16="http://schemas.microsoft.com/office/drawing/2014/main" id="{E08D4DAE-4D17-863A-FDF6-8199A8B3CD06}"/>
                </a:ext>
              </a:extLst>
            </p:cNvPr>
            <p:cNvSpPr/>
            <p:nvPr/>
          </p:nvSpPr>
          <p:spPr>
            <a:xfrm>
              <a:off x="5212035" y="2576333"/>
              <a:ext cx="540000" cy="540000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立方体 16">
              <a:extLst>
                <a:ext uri="{FF2B5EF4-FFF2-40B4-BE49-F238E27FC236}">
                  <a16:creationId xmlns:a16="http://schemas.microsoft.com/office/drawing/2014/main" id="{5281C8BA-35F8-B9AB-162C-699028CE8536}"/>
                </a:ext>
              </a:extLst>
            </p:cNvPr>
            <p:cNvSpPr/>
            <p:nvPr/>
          </p:nvSpPr>
          <p:spPr>
            <a:xfrm>
              <a:off x="5073857" y="2714822"/>
              <a:ext cx="540000" cy="540000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立方体 17">
              <a:extLst>
                <a:ext uri="{FF2B5EF4-FFF2-40B4-BE49-F238E27FC236}">
                  <a16:creationId xmlns:a16="http://schemas.microsoft.com/office/drawing/2014/main" id="{3D5B89F0-FF96-B12C-6A83-244767543396}"/>
                </a:ext>
              </a:extLst>
            </p:cNvPr>
            <p:cNvSpPr/>
            <p:nvPr/>
          </p:nvSpPr>
          <p:spPr>
            <a:xfrm>
              <a:off x="4939654" y="2853311"/>
              <a:ext cx="540000" cy="540000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942F6F9-0274-6348-2EF2-52B0312804C8}"/>
              </a:ext>
            </a:extLst>
          </p:cNvPr>
          <p:cNvGrpSpPr/>
          <p:nvPr/>
        </p:nvGrpSpPr>
        <p:grpSpPr>
          <a:xfrm>
            <a:off x="5689809" y="3601657"/>
            <a:ext cx="812381" cy="816978"/>
            <a:chOff x="4939654" y="2576333"/>
            <a:chExt cx="812381" cy="816978"/>
          </a:xfrm>
        </p:grpSpPr>
        <p:sp>
          <p:nvSpPr>
            <p:cNvPr id="20" name="立方体 19">
              <a:extLst>
                <a:ext uri="{FF2B5EF4-FFF2-40B4-BE49-F238E27FC236}">
                  <a16:creationId xmlns:a16="http://schemas.microsoft.com/office/drawing/2014/main" id="{4589C8E5-4FA5-9412-9D2C-658A96839ED1}"/>
                </a:ext>
              </a:extLst>
            </p:cNvPr>
            <p:cNvSpPr/>
            <p:nvPr/>
          </p:nvSpPr>
          <p:spPr>
            <a:xfrm>
              <a:off x="5212035" y="2576333"/>
              <a:ext cx="540000" cy="540000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立方体 20">
              <a:extLst>
                <a:ext uri="{FF2B5EF4-FFF2-40B4-BE49-F238E27FC236}">
                  <a16:creationId xmlns:a16="http://schemas.microsoft.com/office/drawing/2014/main" id="{C0C8FBFC-0B5A-BCC0-5140-80755A66B00E}"/>
                </a:ext>
              </a:extLst>
            </p:cNvPr>
            <p:cNvSpPr/>
            <p:nvPr/>
          </p:nvSpPr>
          <p:spPr>
            <a:xfrm>
              <a:off x="5073857" y="2714822"/>
              <a:ext cx="540000" cy="540000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立方体 21">
              <a:extLst>
                <a:ext uri="{FF2B5EF4-FFF2-40B4-BE49-F238E27FC236}">
                  <a16:creationId xmlns:a16="http://schemas.microsoft.com/office/drawing/2014/main" id="{E693E5DE-A3F3-70D2-5F46-7D02CC749467}"/>
                </a:ext>
              </a:extLst>
            </p:cNvPr>
            <p:cNvSpPr/>
            <p:nvPr/>
          </p:nvSpPr>
          <p:spPr>
            <a:xfrm>
              <a:off x="4939654" y="2853311"/>
              <a:ext cx="540000" cy="540000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B4D1E40A-CE3E-6278-EBC1-E525331E8F79}"/>
              </a:ext>
            </a:extLst>
          </p:cNvPr>
          <p:cNvCxnSpPr>
            <a:cxnSpLocks/>
          </p:cNvCxnSpPr>
          <p:nvPr/>
        </p:nvCxnSpPr>
        <p:spPr>
          <a:xfrm flipV="1">
            <a:off x="2703178" y="996487"/>
            <a:ext cx="3256631" cy="7186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D148CEE2-DA6F-5A36-48CB-A391AF2FFD54}"/>
              </a:ext>
            </a:extLst>
          </p:cNvPr>
          <p:cNvCxnSpPr>
            <a:cxnSpLocks/>
          </p:cNvCxnSpPr>
          <p:nvPr/>
        </p:nvCxnSpPr>
        <p:spPr>
          <a:xfrm flipV="1">
            <a:off x="3245559" y="1160380"/>
            <a:ext cx="2578453" cy="16571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1F84FDF7-EBB6-A3D3-EF3D-CEDF22C35628}"/>
              </a:ext>
            </a:extLst>
          </p:cNvPr>
          <p:cNvCxnSpPr>
            <a:cxnSpLocks/>
          </p:cNvCxnSpPr>
          <p:nvPr/>
        </p:nvCxnSpPr>
        <p:spPr>
          <a:xfrm flipV="1">
            <a:off x="3769148" y="1611472"/>
            <a:ext cx="1831552" cy="26682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C8BA4281-479B-97E8-75D5-F2F7B133264F}"/>
              </a:ext>
            </a:extLst>
          </p:cNvPr>
          <p:cNvSpPr/>
          <p:nvPr/>
        </p:nvSpPr>
        <p:spPr>
          <a:xfrm>
            <a:off x="7976007" y="1569608"/>
            <a:ext cx="2160000" cy="21600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F3CB774-341E-FDC6-8F82-E5F0237ADF63}"/>
              </a:ext>
            </a:extLst>
          </p:cNvPr>
          <p:cNvSpPr/>
          <p:nvPr/>
        </p:nvSpPr>
        <p:spPr>
          <a:xfrm>
            <a:off x="8208778" y="1856394"/>
            <a:ext cx="2160000" cy="21600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8C5EBB5-B7E8-5BFE-1CBC-2EA96DC6BDC0}"/>
              </a:ext>
            </a:extLst>
          </p:cNvPr>
          <p:cNvSpPr/>
          <p:nvPr/>
        </p:nvSpPr>
        <p:spPr>
          <a:xfrm>
            <a:off x="8481159" y="2147498"/>
            <a:ext cx="2160000" cy="21600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1C5FF738-F165-3955-871A-073EDDF5B447}"/>
              </a:ext>
            </a:extLst>
          </p:cNvPr>
          <p:cNvSpPr/>
          <p:nvPr/>
        </p:nvSpPr>
        <p:spPr>
          <a:xfrm>
            <a:off x="8721534" y="2417498"/>
            <a:ext cx="2160000" cy="21600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右大括号 52">
            <a:extLst>
              <a:ext uri="{FF2B5EF4-FFF2-40B4-BE49-F238E27FC236}">
                <a16:creationId xmlns:a16="http://schemas.microsoft.com/office/drawing/2014/main" id="{B7FC1784-1166-8777-FA12-414257531DBB}"/>
              </a:ext>
            </a:extLst>
          </p:cNvPr>
          <p:cNvSpPr/>
          <p:nvPr/>
        </p:nvSpPr>
        <p:spPr>
          <a:xfrm rot="2591432">
            <a:off x="6350033" y="1446619"/>
            <a:ext cx="276225" cy="540000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AB5653C2-FF42-64EA-CC06-52D6F81F7B91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6593720" y="1792805"/>
            <a:ext cx="1382287" cy="8568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右大括号 55">
            <a:extLst>
              <a:ext uri="{FF2B5EF4-FFF2-40B4-BE49-F238E27FC236}">
                <a16:creationId xmlns:a16="http://schemas.microsoft.com/office/drawing/2014/main" id="{B741C38D-432F-06B6-CA29-4D4341F873A0}"/>
              </a:ext>
            </a:extLst>
          </p:cNvPr>
          <p:cNvSpPr/>
          <p:nvPr/>
        </p:nvSpPr>
        <p:spPr>
          <a:xfrm rot="2591432">
            <a:off x="6302571" y="2763299"/>
            <a:ext cx="276225" cy="540000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右大括号 56">
            <a:extLst>
              <a:ext uri="{FF2B5EF4-FFF2-40B4-BE49-F238E27FC236}">
                <a16:creationId xmlns:a16="http://schemas.microsoft.com/office/drawing/2014/main" id="{EEEDEC6F-2364-1D90-D5D4-E2A6C7B842AD}"/>
              </a:ext>
            </a:extLst>
          </p:cNvPr>
          <p:cNvSpPr/>
          <p:nvPr/>
        </p:nvSpPr>
        <p:spPr>
          <a:xfrm rot="2591432">
            <a:off x="6302570" y="4104821"/>
            <a:ext cx="276225" cy="540000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右大括号 57">
            <a:extLst>
              <a:ext uri="{FF2B5EF4-FFF2-40B4-BE49-F238E27FC236}">
                <a16:creationId xmlns:a16="http://schemas.microsoft.com/office/drawing/2014/main" id="{FC08340F-F4B1-003D-9789-C1B89C5A8977}"/>
              </a:ext>
            </a:extLst>
          </p:cNvPr>
          <p:cNvSpPr/>
          <p:nvPr/>
        </p:nvSpPr>
        <p:spPr>
          <a:xfrm rot="2591432">
            <a:off x="6294990" y="5396918"/>
            <a:ext cx="276225" cy="540000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182C01D0-79C5-E1C4-6A0D-DCEAA1CA8086}"/>
              </a:ext>
            </a:extLst>
          </p:cNvPr>
          <p:cNvCxnSpPr>
            <a:cxnSpLocks/>
            <a:stCxn id="56" idx="1"/>
            <a:endCxn id="50" idx="1"/>
          </p:cNvCxnSpPr>
          <p:nvPr/>
        </p:nvCxnSpPr>
        <p:spPr>
          <a:xfrm flipV="1">
            <a:off x="6541379" y="2936394"/>
            <a:ext cx="1667399" cy="1914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7FCF77A9-471A-8BA9-8959-FD293033BDF6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6535855" y="3227498"/>
            <a:ext cx="1945304" cy="1234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3FE510B4-7ED9-A496-9F9B-DE13C2875D80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6535855" y="3497498"/>
            <a:ext cx="2185679" cy="2264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297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531CE85-F511-1C7D-2B6A-CF4D64063A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41"/>
          <a:stretch/>
        </p:blipFill>
        <p:spPr>
          <a:xfrm>
            <a:off x="2275942" y="2254927"/>
            <a:ext cx="7640116" cy="244583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D074377-8AB4-AD19-AD96-966AEBBFA9B7}"/>
              </a:ext>
            </a:extLst>
          </p:cNvPr>
          <p:cNvSpPr/>
          <p:nvPr/>
        </p:nvSpPr>
        <p:spPr>
          <a:xfrm>
            <a:off x="8185212" y="2317072"/>
            <a:ext cx="1535837" cy="21750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812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11EEC45-CD77-01EC-6FDC-570B7340C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737" y="1614487"/>
            <a:ext cx="8010525" cy="362902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332657A-FCB1-E0B7-582C-B0DEB0636EB1}"/>
              </a:ext>
            </a:extLst>
          </p:cNvPr>
          <p:cNvSpPr/>
          <p:nvPr/>
        </p:nvSpPr>
        <p:spPr>
          <a:xfrm>
            <a:off x="2219417" y="2166151"/>
            <a:ext cx="3178206" cy="3284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DFF26C5-F8FB-F877-8A1A-123E1088DA41}"/>
              </a:ext>
            </a:extLst>
          </p:cNvPr>
          <p:cNvSpPr/>
          <p:nvPr/>
        </p:nvSpPr>
        <p:spPr>
          <a:xfrm>
            <a:off x="2219417" y="3454036"/>
            <a:ext cx="3178206" cy="3284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163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EB81D8F-33C1-697D-D9EB-1E19C48EB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468" y="242443"/>
            <a:ext cx="6897063" cy="637311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4847AF6-A15C-05BE-88B7-3618A9375F2C}"/>
              </a:ext>
            </a:extLst>
          </p:cNvPr>
          <p:cNvSpPr/>
          <p:nvPr/>
        </p:nvSpPr>
        <p:spPr>
          <a:xfrm>
            <a:off x="8433786" y="2840854"/>
            <a:ext cx="594804" cy="34179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018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F399BFA-9433-075E-27AE-749A5B33B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48" y="1568527"/>
            <a:ext cx="5001271" cy="372094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72E874A-E930-742D-F873-C142F90473A4}"/>
              </a:ext>
            </a:extLst>
          </p:cNvPr>
          <p:cNvSpPr/>
          <p:nvPr/>
        </p:nvSpPr>
        <p:spPr>
          <a:xfrm>
            <a:off x="1003177" y="2414726"/>
            <a:ext cx="1127464" cy="2485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08B45C-C453-515C-CF54-0A3805E33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219" y="789266"/>
            <a:ext cx="5713506" cy="527946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9E0F677-81EF-8895-DF4D-3C848AFAB46C}"/>
              </a:ext>
            </a:extLst>
          </p:cNvPr>
          <p:cNvSpPr/>
          <p:nvPr/>
        </p:nvSpPr>
        <p:spPr>
          <a:xfrm>
            <a:off x="5754210" y="1515259"/>
            <a:ext cx="1127464" cy="2485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720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0</Words>
  <Application>Microsoft Office PowerPoint</Application>
  <PresentationFormat>宽屏</PresentationFormat>
  <Paragraphs>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田 艺欣</dc:creator>
  <cp:lastModifiedBy>田 艺欣</cp:lastModifiedBy>
  <cp:revision>2</cp:revision>
  <dcterms:created xsi:type="dcterms:W3CDTF">2022-12-24T12:56:18Z</dcterms:created>
  <dcterms:modified xsi:type="dcterms:W3CDTF">2022-12-25T15:15:19Z</dcterms:modified>
</cp:coreProperties>
</file>