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A14D-938B-6073-E5BF-D457E3F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66EBC-ADD2-52B2-635D-66D2B516F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9F9DB-3AE9-90C7-8052-23C5ABE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19079-25E6-64A4-533B-B753FFF7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CC4FB-E666-69C0-93A7-EEAFEFC1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3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9183-9A62-BFBD-B8B7-D66F91B6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294B7-E5EC-FE81-E2A9-657FB940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D5718-6ECD-1D47-8391-2B071B7B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5383-E7F1-FFBA-ABE7-7C8373B6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FB7E5-801F-C344-DEE8-589B9DAE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2BEF09-7D37-5D74-5386-C2F43F0C0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88419-9385-D298-4124-4BE6107F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282CD-5CA5-2F5E-3D7D-3F88D497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ADE40-E9C0-5767-4CDE-3D7C40B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A263A-E515-26EF-BE93-B108A68F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458C2-FE64-1248-1EA0-CE758E9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F541-938F-2A2C-4A86-C08652E7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4F633-68C1-CB19-094B-78690AED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4DC2D-72D6-6CEE-5944-8B54A89F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DFE90-DF5D-33B2-45B0-AFE059F5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3305-3E56-C18E-65C7-4988E11C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BDF0E-86BA-FC8A-6F13-9C821EDC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7ACB9-3854-DFA4-1C72-9B47D1B1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8C277-7BCD-1F97-C45C-9CCA80D1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15762-1EB9-2DCD-86E4-7AD3A6F7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7F3C8-604B-C003-C46C-BD2D3DCA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17A0B-AA3C-B54D-FCA5-2A8012F46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EA68-F5C2-AFCA-BE81-DD84DE40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C1191-8871-E5BD-793A-29BCAECB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A175-797B-A414-53A6-610C19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E6114-2D19-953D-74B1-0844C7D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4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D5154-ED12-9800-99D9-4736D7D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5F48B-DAAC-C0BC-0F4B-372B9C20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655DA-EC9E-273A-371B-8E6E19C9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AD6A00-8847-E4AE-72A3-39254DF27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DEC74D-DB05-D881-CA50-7CEC21EF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369B29-403D-6E28-83E1-83160744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7A2CC-843B-6DF4-AEA5-779630B8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AF6E2-B648-7128-FA75-F3D395B1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0FA1-EDEE-AAB2-FA65-D1E1D21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40EC3-6CC4-F8A9-28DA-02185F9D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B29F77-501E-5703-A510-E8E0DDA9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F9DC4-2436-7B4B-2CFF-2EC2C891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19ACCD-6229-D5AE-050F-19367638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C67E35-952F-8CD0-63B1-FA65F07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471F8-29A9-914F-95B9-650B1D9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B9151-274B-4643-24F5-01D27542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AB8C6-8C66-DB40-76F0-08D018D3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7C8A4-CA63-CE4A-7A03-92105345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03837-7CBA-CDBD-1513-345F785B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D7082-61CC-79CA-D570-4E8D6F81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5696-490A-22B7-8E6C-6610E7E9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5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41FE2-0069-B67C-292A-DF9AE97B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D21CFE-7C45-36DD-338A-F4207D03A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07105-FB00-52F0-310B-F5F20B3A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887E4-1500-DAE5-DE55-31BC03A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779B3-D371-DD1D-E726-2E6451A6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E50CE-61C9-232E-D20D-78F2CC40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23ACE-958D-5534-AE62-79A451F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A5464-4CBC-8326-096E-4C46333D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1D085-C44A-5853-2908-22359D15F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442-B52C-4678-8E27-C40A932ADC0F}" type="datetimeFigureOut">
              <a:rPr lang="zh-CN" altLang="en-US" smtClean="0"/>
              <a:t>2023/1/1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8CABB-E85F-ED8C-7188-FD3402D3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71F9D-08EE-DB93-2E11-FD6DE411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5FA2-B27D-4D09-B6B0-D6B57F7A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1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A6D325-6E2B-CC2A-5EB0-42243F99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91" y="1371313"/>
            <a:ext cx="5925377" cy="4115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8E6188-AC1F-12BC-02F1-BC3ABFBFB089}"/>
              </a:ext>
            </a:extLst>
          </p:cNvPr>
          <p:cNvSpPr/>
          <p:nvPr/>
        </p:nvSpPr>
        <p:spPr>
          <a:xfrm>
            <a:off x="3808520" y="1811045"/>
            <a:ext cx="399496" cy="1242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2C9E0E-340E-1033-0A4F-BD5748F1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29" y="2515044"/>
            <a:ext cx="6371341" cy="23854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701CB7-D8C1-4559-8B76-1AE238A747EC}"/>
              </a:ext>
            </a:extLst>
          </p:cNvPr>
          <p:cNvSpPr/>
          <p:nvPr/>
        </p:nvSpPr>
        <p:spPr>
          <a:xfrm>
            <a:off x="2910329" y="3000652"/>
            <a:ext cx="6371341" cy="532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3C018C-E5B1-67C6-543A-EBA8458E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99" y="2249779"/>
            <a:ext cx="10553602" cy="235844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AA30D0-5942-0ADB-B813-97ADEE500B7C}"/>
              </a:ext>
            </a:extLst>
          </p:cNvPr>
          <p:cNvSpPr/>
          <p:nvPr/>
        </p:nvSpPr>
        <p:spPr>
          <a:xfrm>
            <a:off x="819199" y="3018408"/>
            <a:ext cx="5528335" cy="410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37E27A-8BE8-8D8C-E8E1-6AAB565595A5}"/>
              </a:ext>
            </a:extLst>
          </p:cNvPr>
          <p:cNvSpPr/>
          <p:nvPr/>
        </p:nvSpPr>
        <p:spPr>
          <a:xfrm>
            <a:off x="6652334" y="3018408"/>
            <a:ext cx="4720467" cy="410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45D441-50E3-B8D1-2E07-9DBF0093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081024"/>
            <a:ext cx="9659698" cy="26959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DE7284-508E-AD55-CC79-5E4438E6A79C}"/>
              </a:ext>
            </a:extLst>
          </p:cNvPr>
          <p:cNvSpPr/>
          <p:nvPr/>
        </p:nvSpPr>
        <p:spPr>
          <a:xfrm>
            <a:off x="3018408" y="2610035"/>
            <a:ext cx="914400" cy="2166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E99B3F-C4CA-EB9A-031E-83B1A75B762C}"/>
              </a:ext>
            </a:extLst>
          </p:cNvPr>
          <p:cNvSpPr/>
          <p:nvPr/>
        </p:nvSpPr>
        <p:spPr>
          <a:xfrm>
            <a:off x="7565255" y="2610035"/>
            <a:ext cx="914400" cy="2166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39EFFE-D57C-CDBA-4083-E9C7D4E21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64" y="1844537"/>
            <a:ext cx="9564435" cy="30579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AA5D35-480F-D069-8DC4-33F0E5CCD9A5}"/>
              </a:ext>
            </a:extLst>
          </p:cNvPr>
          <p:cNvSpPr/>
          <p:nvPr/>
        </p:nvSpPr>
        <p:spPr>
          <a:xfrm>
            <a:off x="1313782" y="2752078"/>
            <a:ext cx="4217006" cy="1242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89F18-FA98-6BA1-8FE7-26ABC2BE9A60}"/>
              </a:ext>
            </a:extLst>
          </p:cNvPr>
          <p:cNvSpPr/>
          <p:nvPr/>
        </p:nvSpPr>
        <p:spPr>
          <a:xfrm>
            <a:off x="7563775" y="2752077"/>
            <a:ext cx="1053542" cy="1242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BA9B1D-EA2B-992C-8847-393A8ED517B2}"/>
              </a:ext>
            </a:extLst>
          </p:cNvPr>
          <p:cNvSpPr/>
          <p:nvPr/>
        </p:nvSpPr>
        <p:spPr>
          <a:xfrm>
            <a:off x="1313782" y="3994951"/>
            <a:ext cx="4217006" cy="790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009F44-6224-2F38-7C74-5719CDD71FB7}"/>
              </a:ext>
            </a:extLst>
          </p:cNvPr>
          <p:cNvSpPr/>
          <p:nvPr/>
        </p:nvSpPr>
        <p:spPr>
          <a:xfrm>
            <a:off x="7563775" y="3994951"/>
            <a:ext cx="1053542" cy="790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39592-10ED-53CA-6EC8-C63B81B4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2071498"/>
            <a:ext cx="9097645" cy="27150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AD642C-4303-2870-5D9A-E38708D19848}"/>
              </a:ext>
            </a:extLst>
          </p:cNvPr>
          <p:cNvSpPr/>
          <p:nvPr/>
        </p:nvSpPr>
        <p:spPr>
          <a:xfrm>
            <a:off x="1633491" y="2982897"/>
            <a:ext cx="3480047" cy="446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A83C17-9661-9E85-0810-C63BE5F9B13F}"/>
              </a:ext>
            </a:extLst>
          </p:cNvPr>
          <p:cNvSpPr/>
          <p:nvPr/>
        </p:nvSpPr>
        <p:spPr>
          <a:xfrm>
            <a:off x="1633490" y="3877301"/>
            <a:ext cx="3480047" cy="446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0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912CCF-322A-49FB-3EF0-7860078F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380574"/>
            <a:ext cx="11136279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艺欣</dc:creator>
  <cp:lastModifiedBy>田 艺欣</cp:lastModifiedBy>
  <cp:revision>3</cp:revision>
  <dcterms:created xsi:type="dcterms:W3CDTF">2023-01-01T07:15:16Z</dcterms:created>
  <dcterms:modified xsi:type="dcterms:W3CDTF">2023-01-01T15:04:45Z</dcterms:modified>
</cp:coreProperties>
</file>