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CE240-67F3-3146-1C0A-6861FCE3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882B8A-C76C-E253-736D-E0F9072DA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3CAD-4ABB-8E44-A70C-F050095E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A852C-15D7-2FC3-0DE9-91068CE3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49B3F-ACC8-EC52-1CB3-FB169154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5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275B-06C3-1521-87B5-6098B263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36CF9-8DB7-25D7-B56B-203AD116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53FCB-13B4-89EC-05AF-7209B41D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58A70-6C79-C1F3-D1D1-31EC638A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6CAA6-3F9F-3A56-BCA6-A69DCAB1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4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794E0-CBCC-12F3-2740-2CDC4423C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A6912-F2BE-DC5A-03EC-A363BE13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1BB94-53BC-A9B0-5CBD-79D966B4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977EC-D048-A8AC-9523-9764B37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31AEA-E3FC-5353-FD44-BC61406E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D9B71-867A-8E57-8C51-E58C328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5463A-43F7-53C2-FD88-6CEB0A6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81DCB-498E-AA54-9EB6-F4A5D608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B2ED9-0477-8925-DB7F-64702CCD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BE1DB-941B-E27F-440B-6D8814C5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7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15D4B-D0BA-7D94-C3FE-753487AA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EE8C7-334F-7918-CF87-206FCFA3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19FC6-8500-A92B-6A56-87E7B040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25DFA-16E1-4772-B26A-3DF21EAB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9DA56-F611-C14E-1B51-DCF38E1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9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89143-F216-1E93-37DF-C90ED5CD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771C4-1B0B-756E-1B1C-81B83625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ADC92-7409-0258-3AB6-C7C42F819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1C339-B997-A8A2-1EDF-E0DF5E9D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238DA-EADD-7B94-EEC7-8EA0BAF1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05498-9FC9-517E-06CF-E0C1CB80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3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4DBFB-0C7C-16E6-34C0-DC2A11EF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AE616-082A-4902-6595-61CB7032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1FF23-9D41-5A72-1E9E-D609CBC8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4E1F4-74F9-1461-D6C6-407A9000A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3F5ADC-C63E-C3E6-CB2F-E76AA7664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F83C7-87F4-0BBD-251C-1B85CBF3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6451A5-F964-4ABE-BCD9-354D9048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5F38A3-0788-8465-D15E-C1AC4D18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40F7-A8E7-F0E6-518F-62F93F9D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0388CC-2121-EDCF-E6A5-F2D585D3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857536-FD41-8118-847D-A6DC17CC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210D53-C1F7-BD13-06FF-125C6D5F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192851-D421-F527-6279-76CA4B22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8F6E32-3659-C2F8-0AE2-F2111ABF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0211B-00F9-2676-7021-D43EC60C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66BE-A8D9-FE46-EA83-C547D0EE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C2A57-80B8-2FD5-274C-0D270FCD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ED24E7-C1BA-3B96-0A22-BCE54B7ED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CABB9-46DF-C1F6-2782-0E0F406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D3254-65F7-9072-7C6B-29A177C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0DD67-B62B-136F-847A-07D47523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4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2C594-BBD7-1A8F-A60A-DB6B3241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C0B9FB-7471-115C-DA0B-70934467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03F51-3570-1045-D63E-B9E6A4342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5623A-52A7-24A4-0622-1B66F3D2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47CC9-ABBF-8DB4-BFD9-E0C013D7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F0DD7-4A39-A348-226B-82E5904E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24FA35-E296-86C3-5133-964D4D56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2CD53-9F99-7260-6DED-11FB163CD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B2E4-F0D0-C2C4-0DC6-59FB5EE70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858-760F-42D9-9BB1-DFB1D000E5DC}" type="datetimeFigureOut">
              <a:rPr lang="zh-CN" altLang="en-US" smtClean="0"/>
              <a:t>2022/12/4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D350F-30EA-96A0-40D2-E77E1416C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569E6-7FFF-0C5B-087E-F1682DC7D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468A-5F43-433D-BB88-3168D77EF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A659E660-B2CE-D6D3-4092-987D7CAB03AC}"/>
              </a:ext>
            </a:extLst>
          </p:cNvPr>
          <p:cNvGrpSpPr/>
          <p:nvPr/>
        </p:nvGrpSpPr>
        <p:grpSpPr>
          <a:xfrm>
            <a:off x="2246397" y="810295"/>
            <a:ext cx="7323732" cy="4829036"/>
            <a:chOff x="2335173" y="1014482"/>
            <a:chExt cx="7323732" cy="482903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2AD0E28-AE93-4CBB-1F21-A40127ED8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14"/>
            <a:stretch/>
          </p:blipFill>
          <p:spPr>
            <a:xfrm>
              <a:off x="2335173" y="1014482"/>
              <a:ext cx="7323732" cy="482903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D8097D9-BCD1-52D8-C14A-B3D0DDFF12C2}"/>
                </a:ext>
              </a:extLst>
            </p:cNvPr>
            <p:cNvSpPr/>
            <p:nvPr/>
          </p:nvSpPr>
          <p:spPr>
            <a:xfrm>
              <a:off x="4456588" y="3613211"/>
              <a:ext cx="257453" cy="5060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4EEE192-7FA3-FBED-FE39-E997D697B7D5}"/>
                </a:ext>
              </a:extLst>
            </p:cNvPr>
            <p:cNvCxnSpPr/>
            <p:nvPr/>
          </p:nvCxnSpPr>
          <p:spPr>
            <a:xfrm flipH="1" flipV="1">
              <a:off x="3861786" y="3320249"/>
              <a:ext cx="523783" cy="2130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1E3847F-6E8A-1CD4-0ADA-7BD3B6AB5446}"/>
                </a:ext>
              </a:extLst>
            </p:cNvPr>
            <p:cNvSpPr txBox="1"/>
            <p:nvPr/>
          </p:nvSpPr>
          <p:spPr>
            <a:xfrm>
              <a:off x="2783149" y="2950917"/>
              <a:ext cx="134052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class_token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4C4F4B9-FA9B-BD4B-352A-E9735DB7DF19}"/>
                </a:ext>
              </a:extLst>
            </p:cNvPr>
            <p:cNvCxnSpPr/>
            <p:nvPr/>
          </p:nvCxnSpPr>
          <p:spPr>
            <a:xfrm flipH="1">
              <a:off x="4296792" y="4119238"/>
              <a:ext cx="88777" cy="506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7D21FEA-5C3D-D16F-C7CD-B97E354A3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4188" y="4069462"/>
              <a:ext cx="639193" cy="5558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CA4E4AE-9BC9-A52A-7E12-2006C4C1A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4188" y="4070410"/>
              <a:ext cx="1163716" cy="5548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6AD64FC-EDD9-3ABE-4738-4E6B3E8CA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792" y="4069462"/>
              <a:ext cx="1592432" cy="5558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6AA6E80-D515-0B16-ED12-8565A5CDD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792" y="4058156"/>
              <a:ext cx="2139173" cy="5671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182D16A-A9DC-306F-E7F3-4320E9CBC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792" y="4069462"/>
              <a:ext cx="2627441" cy="5558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86D65E9-6B57-5F38-5902-ACED4CED0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792" y="4069462"/>
              <a:ext cx="3144751" cy="5558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717A139-1797-504B-6961-C93C6158A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2302" y="4058156"/>
              <a:ext cx="3652422" cy="5671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D922E2-E21D-49A9-A94D-383E3CBD5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2302" y="4056676"/>
              <a:ext cx="4139263" cy="5685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E61E2AB-1F35-EA77-6B0B-0E51D9FC1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4188" y="4056676"/>
              <a:ext cx="4683758" cy="5685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9B9C752-AF37-449A-E619-2210D231F4D6}"/>
                </a:ext>
              </a:extLst>
            </p:cNvPr>
            <p:cNvSpPr txBox="1"/>
            <p:nvPr/>
          </p:nvSpPr>
          <p:spPr>
            <a:xfrm>
              <a:off x="3029689" y="4674094"/>
              <a:ext cx="21879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 embedding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2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艺欣</dc:creator>
  <cp:lastModifiedBy>田 艺欣</cp:lastModifiedBy>
  <cp:revision>1</cp:revision>
  <dcterms:created xsi:type="dcterms:W3CDTF">2022-12-04T11:16:36Z</dcterms:created>
  <dcterms:modified xsi:type="dcterms:W3CDTF">2022-12-04T13:39:59Z</dcterms:modified>
</cp:coreProperties>
</file>