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Tahom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1" roundtripDataSignature="AMtx7mjSE40g1EwQ67mZv+cR5BqPfSDG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 name="Google Shape;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58ed395c8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g858ed395c8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58ed395c8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g858ed395c8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58ed395c8_9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g858ed395c8_9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58ed395c8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58ed395c8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g858ed395c8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 name="Google Shape;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58ed395c8_8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 name="Google Shape;62;g858ed395c8_8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58ed395c8_8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 name="Google Shape;68;g858ed395c8_8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58ed395c8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 name="Google Shape;88;g858ed395c8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58ed395c8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g858ed395c8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58ed395c8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g858ed395c8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58ed395c8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g858ed395c8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5"/>
          <p:cNvSpPr txBox="1"/>
          <p:nvPr>
            <p:ph type="ctrTitle"/>
          </p:nvPr>
        </p:nvSpPr>
        <p:spPr>
          <a:xfrm>
            <a:off x="2124075" y="4437063"/>
            <a:ext cx="5183188" cy="893762"/>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
          <p:cNvSpPr txBox="1"/>
          <p:nvPr>
            <p:ph idx="1" type="subTitle"/>
          </p:nvPr>
        </p:nvSpPr>
        <p:spPr>
          <a:xfrm>
            <a:off x="2124075" y="5229225"/>
            <a:ext cx="5183188" cy="503238"/>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l">
              <a:spcBef>
                <a:spcPts val="480"/>
              </a:spcBef>
              <a:spcAft>
                <a:spcPts val="0"/>
              </a:spcAft>
              <a:buClr>
                <a:schemeClr val="lt1"/>
              </a:buClr>
              <a:buSzPts val="2400"/>
              <a:buFont typeface="Arial"/>
              <a:buNone/>
              <a:defRPr b="1" sz="2400"/>
            </a:lvl1pPr>
            <a:lvl2pPr lvl="1" algn="l">
              <a:spcBef>
                <a:spcPts val="360"/>
              </a:spcBef>
              <a:spcAft>
                <a:spcPts val="0"/>
              </a:spcAft>
              <a:buClr>
                <a:schemeClr val="lt1"/>
              </a:buClr>
              <a:buSzPts val="1800"/>
              <a:buChar char="–"/>
              <a:defRPr/>
            </a:lvl2pPr>
            <a:lvl3pPr lvl="2" algn="l">
              <a:spcBef>
                <a:spcPts val="360"/>
              </a:spcBef>
              <a:spcAft>
                <a:spcPts val="0"/>
              </a:spcAft>
              <a:buClr>
                <a:schemeClr val="lt1"/>
              </a:buClr>
              <a:buSzPts val="1800"/>
              <a:buChar char="•"/>
              <a:defRPr/>
            </a:lvl3pPr>
            <a:lvl4pPr lvl="3" algn="l">
              <a:spcBef>
                <a:spcPts val="360"/>
              </a:spcBef>
              <a:spcAft>
                <a:spcPts val="0"/>
              </a:spcAft>
              <a:buClr>
                <a:schemeClr val="lt1"/>
              </a:buClr>
              <a:buSzPts val="1800"/>
              <a:buChar char="–"/>
              <a:defRPr/>
            </a:lvl4pPr>
            <a:lvl5pPr lvl="4" algn="l">
              <a:spcBef>
                <a:spcPts val="360"/>
              </a:spcBef>
              <a:spcAft>
                <a:spcPts val="0"/>
              </a:spcAft>
              <a:buClr>
                <a:schemeClr val="lt1"/>
              </a:buClr>
              <a:buSzPts val="1800"/>
              <a:buChar char="»"/>
              <a:defRPr/>
            </a:lvl5pPr>
            <a:lvl6pPr lvl="5" algn="l">
              <a:spcBef>
                <a:spcPts val="360"/>
              </a:spcBef>
              <a:spcAft>
                <a:spcPts val="0"/>
              </a:spcAft>
              <a:buClr>
                <a:schemeClr val="lt1"/>
              </a:buClr>
              <a:buSzPts val="1800"/>
              <a:buChar char="»"/>
              <a:defRPr/>
            </a:lvl6pPr>
            <a:lvl7pPr lvl="6" algn="l">
              <a:spcBef>
                <a:spcPts val="360"/>
              </a:spcBef>
              <a:spcAft>
                <a:spcPts val="0"/>
              </a:spcAft>
              <a:buClr>
                <a:schemeClr val="lt1"/>
              </a:buClr>
              <a:buSzPts val="1800"/>
              <a:buChar char="»"/>
              <a:defRPr/>
            </a:lvl7pPr>
            <a:lvl8pPr lvl="7" algn="l">
              <a:spcBef>
                <a:spcPts val="360"/>
              </a:spcBef>
              <a:spcAft>
                <a:spcPts val="0"/>
              </a:spcAft>
              <a:buClr>
                <a:schemeClr val="lt1"/>
              </a:buClr>
              <a:buSzPts val="1800"/>
              <a:buChar char="»"/>
              <a:defRPr/>
            </a:lvl8pPr>
            <a:lvl9pPr lvl="8" algn="l">
              <a:spcBef>
                <a:spcPts val="36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42" name="Shape 42"/>
        <p:cNvGrpSpPr/>
        <p:nvPr/>
      </p:nvGrpSpPr>
      <p:grpSpPr>
        <a:xfrm>
          <a:off x="0" y="0"/>
          <a:ext cx="0" cy="0"/>
          <a:chOff x="0" y="0"/>
          <a:chExt cx="0" cy="0"/>
        </a:xfrm>
      </p:grpSpPr>
      <p:sp>
        <p:nvSpPr>
          <p:cNvPr id="43" name="Google Shape;43;p14"/>
          <p:cNvSpPr txBox="1"/>
          <p:nvPr>
            <p:ph type="title"/>
          </p:nvPr>
        </p:nvSpPr>
        <p:spPr>
          <a:xfrm>
            <a:off x="1258888" y="0"/>
            <a:ext cx="7345362" cy="508000"/>
          </a:xfrm>
          <a:prstGeom prst="rect">
            <a:avLst/>
          </a:prstGeom>
          <a:noFill/>
          <a:ln>
            <a:noFill/>
          </a:ln>
          <a:effectLst>
            <a:outerShdw rotWithShape="0" algn="ctr" dir="2700000" dist="17961">
              <a:schemeClr val="lt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 type="body"/>
          </p:nvPr>
        </p:nvSpPr>
        <p:spPr>
          <a:xfrm rot="5400000">
            <a:off x="2301876" y="-277813"/>
            <a:ext cx="5257800" cy="73437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45" name="Shape 45"/>
        <p:cNvGrpSpPr/>
        <p:nvPr/>
      </p:nvGrpSpPr>
      <p:grpSpPr>
        <a:xfrm>
          <a:off x="0" y="0"/>
          <a:ext cx="0" cy="0"/>
          <a:chOff x="0" y="0"/>
          <a:chExt cx="0" cy="0"/>
        </a:xfrm>
      </p:grpSpPr>
      <p:sp>
        <p:nvSpPr>
          <p:cNvPr id="46" name="Google Shape;46;p15"/>
          <p:cNvSpPr txBox="1"/>
          <p:nvPr>
            <p:ph type="title"/>
          </p:nvPr>
        </p:nvSpPr>
        <p:spPr>
          <a:xfrm rot="5400000">
            <a:off x="4675188" y="2093912"/>
            <a:ext cx="6022975" cy="1835150"/>
          </a:xfrm>
          <a:prstGeom prst="rect">
            <a:avLst/>
          </a:prstGeom>
          <a:noFill/>
          <a:ln>
            <a:noFill/>
          </a:ln>
          <a:effectLst>
            <a:outerShdw rotWithShape="0" algn="ctr" dir="2700000" dist="17961">
              <a:schemeClr val="lt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 type="body"/>
          </p:nvPr>
        </p:nvSpPr>
        <p:spPr>
          <a:xfrm rot="5400000">
            <a:off x="926307" y="332581"/>
            <a:ext cx="6022975" cy="53578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type="obj">
  <p:cSld name="OBJECT">
    <p:spTree>
      <p:nvGrpSpPr>
        <p:cNvPr id="15" name="Shape 15"/>
        <p:cNvGrpSpPr/>
        <p:nvPr/>
      </p:nvGrpSpPr>
      <p:grpSpPr>
        <a:xfrm>
          <a:off x="0" y="0"/>
          <a:ext cx="0" cy="0"/>
          <a:chOff x="0" y="0"/>
          <a:chExt cx="0" cy="0"/>
        </a:xfrm>
      </p:grpSpPr>
      <p:sp>
        <p:nvSpPr>
          <p:cNvPr id="16" name="Google Shape;16;p6"/>
          <p:cNvSpPr txBox="1"/>
          <p:nvPr>
            <p:ph type="title"/>
          </p:nvPr>
        </p:nvSpPr>
        <p:spPr>
          <a:xfrm>
            <a:off x="1258888" y="0"/>
            <a:ext cx="7345362" cy="508000"/>
          </a:xfrm>
          <a:prstGeom prst="rect">
            <a:avLst/>
          </a:prstGeom>
          <a:noFill/>
          <a:ln>
            <a:noFill/>
          </a:ln>
          <a:effectLst>
            <a:outerShdw rotWithShape="0" algn="ctr" dir="2700000" dist="17961">
              <a:schemeClr val="lt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 type="body"/>
          </p:nvPr>
        </p:nvSpPr>
        <p:spPr>
          <a:xfrm>
            <a:off x="1258888" y="765175"/>
            <a:ext cx="7343775" cy="5257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type="secHead">
  <p:cSld name="SECTION_HEADER">
    <p:spTree>
      <p:nvGrpSpPr>
        <p:cNvPr id="18" name="Shape 18"/>
        <p:cNvGrpSpPr/>
        <p:nvPr/>
      </p:nvGrpSpPr>
      <p:grpSpPr>
        <a:xfrm>
          <a:off x="0" y="0"/>
          <a:ext cx="0" cy="0"/>
          <a:chOff x="0" y="0"/>
          <a:chExt cx="0" cy="0"/>
        </a:xfrm>
      </p:grpSpPr>
      <p:sp>
        <p:nvSpPr>
          <p:cNvPr id="19" name="Google Shape;19;p7"/>
          <p:cNvSpPr txBox="1"/>
          <p:nvPr>
            <p:ph type="title"/>
          </p:nvPr>
        </p:nvSpPr>
        <p:spPr>
          <a:xfrm>
            <a:off x="722313" y="4406900"/>
            <a:ext cx="7772400" cy="1362075"/>
          </a:xfrm>
          <a:prstGeom prst="rect">
            <a:avLst/>
          </a:prstGeom>
          <a:noFill/>
          <a:ln>
            <a:noFill/>
          </a:ln>
          <a:effectLst>
            <a:outerShdw rotWithShape="0" algn="ctr" dir="2700000" dist="17961">
              <a:schemeClr val="lt1"/>
            </a:outerShdw>
          </a:effectLst>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lt1"/>
              </a:buClr>
              <a:buSzPts val="2000"/>
              <a:buFont typeface="Arial"/>
              <a:buNone/>
              <a:defRPr sz="2000"/>
            </a:lvl1pPr>
            <a:lvl2pPr indent="-228600" lvl="1" marL="914400" algn="l">
              <a:spcBef>
                <a:spcPts val="360"/>
              </a:spcBef>
              <a:spcAft>
                <a:spcPts val="0"/>
              </a:spcAft>
              <a:buClr>
                <a:schemeClr val="lt1"/>
              </a:buClr>
              <a:buSzPts val="1800"/>
              <a:buFont typeface="Arial"/>
              <a:buNone/>
              <a:defRPr sz="1800"/>
            </a:lvl2pPr>
            <a:lvl3pPr indent="-228600" lvl="2" marL="1371600" algn="l">
              <a:spcBef>
                <a:spcPts val="320"/>
              </a:spcBef>
              <a:spcAft>
                <a:spcPts val="0"/>
              </a:spcAft>
              <a:buClr>
                <a:schemeClr val="lt1"/>
              </a:buClr>
              <a:buSzPts val="1600"/>
              <a:buFont typeface="Arial"/>
              <a:buNone/>
              <a:defRPr sz="1600"/>
            </a:lvl3pPr>
            <a:lvl4pPr indent="-228600" lvl="3" marL="1828800" algn="l">
              <a:spcBef>
                <a:spcPts val="280"/>
              </a:spcBef>
              <a:spcAft>
                <a:spcPts val="0"/>
              </a:spcAft>
              <a:buClr>
                <a:schemeClr val="lt1"/>
              </a:buClr>
              <a:buSzPts val="1400"/>
              <a:buFont typeface="Arial"/>
              <a:buNone/>
              <a:defRPr sz="1400"/>
            </a:lvl4pPr>
            <a:lvl5pPr indent="-228600" lvl="4" marL="2286000" algn="l">
              <a:spcBef>
                <a:spcPts val="280"/>
              </a:spcBef>
              <a:spcAft>
                <a:spcPts val="0"/>
              </a:spcAft>
              <a:buClr>
                <a:schemeClr val="lt1"/>
              </a:buClr>
              <a:buSzPts val="1400"/>
              <a:buFont typeface="Arial"/>
              <a:buNone/>
              <a:defRPr sz="1400"/>
            </a:lvl5pPr>
            <a:lvl6pPr indent="-228600" lvl="5" marL="2743200" algn="l">
              <a:spcBef>
                <a:spcPts val="280"/>
              </a:spcBef>
              <a:spcAft>
                <a:spcPts val="0"/>
              </a:spcAft>
              <a:buClr>
                <a:schemeClr val="lt1"/>
              </a:buClr>
              <a:buSzPts val="1400"/>
              <a:buFont typeface="Arial"/>
              <a:buNone/>
              <a:defRPr sz="1400"/>
            </a:lvl6pPr>
            <a:lvl7pPr indent="-228600" lvl="6" marL="3200400" algn="l">
              <a:spcBef>
                <a:spcPts val="280"/>
              </a:spcBef>
              <a:spcAft>
                <a:spcPts val="0"/>
              </a:spcAft>
              <a:buClr>
                <a:schemeClr val="lt1"/>
              </a:buClr>
              <a:buSzPts val="1400"/>
              <a:buFont typeface="Arial"/>
              <a:buNone/>
              <a:defRPr sz="1400"/>
            </a:lvl7pPr>
            <a:lvl8pPr indent="-228600" lvl="7" marL="3657600" algn="l">
              <a:spcBef>
                <a:spcPts val="280"/>
              </a:spcBef>
              <a:spcAft>
                <a:spcPts val="0"/>
              </a:spcAft>
              <a:buClr>
                <a:schemeClr val="lt1"/>
              </a:buClr>
              <a:buSzPts val="1400"/>
              <a:buFont typeface="Arial"/>
              <a:buNone/>
              <a:defRPr sz="1400"/>
            </a:lvl8pPr>
            <a:lvl9pPr indent="-228600" lvl="8" marL="4114800" algn="l">
              <a:spcBef>
                <a:spcPts val="280"/>
              </a:spcBef>
              <a:spcAft>
                <a:spcPts val="0"/>
              </a:spcAft>
              <a:buClr>
                <a:schemeClr val="lt1"/>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1258888" y="0"/>
            <a:ext cx="7345362" cy="508000"/>
          </a:xfrm>
          <a:prstGeom prst="rect">
            <a:avLst/>
          </a:prstGeom>
          <a:noFill/>
          <a:ln>
            <a:noFill/>
          </a:ln>
          <a:effectLst>
            <a:outerShdw rotWithShape="0" algn="ctr" dir="2700000" dist="17961">
              <a:schemeClr val="lt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
          <p:cNvSpPr txBox="1"/>
          <p:nvPr>
            <p:ph idx="1" type="body"/>
          </p:nvPr>
        </p:nvSpPr>
        <p:spPr>
          <a:xfrm>
            <a:off x="1258888" y="765175"/>
            <a:ext cx="3595687" cy="5257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Arial"/>
              <a:buChar char="•"/>
              <a:defRPr sz="2800"/>
            </a:lvl1pPr>
            <a:lvl2pPr indent="-381000" lvl="1" marL="914400" algn="l">
              <a:spcBef>
                <a:spcPts val="480"/>
              </a:spcBef>
              <a:spcAft>
                <a:spcPts val="0"/>
              </a:spcAft>
              <a:buClr>
                <a:schemeClr val="lt1"/>
              </a:buClr>
              <a:buSzPts val="2400"/>
              <a:buFont typeface="Arial"/>
              <a:buChar char="–"/>
              <a:defRPr sz="2400"/>
            </a:lvl2pPr>
            <a:lvl3pPr indent="-355600" lvl="2" marL="1371600" algn="l">
              <a:spcBef>
                <a:spcPts val="400"/>
              </a:spcBef>
              <a:spcAft>
                <a:spcPts val="0"/>
              </a:spcAft>
              <a:buClr>
                <a:schemeClr val="lt1"/>
              </a:buClr>
              <a:buSzPts val="2000"/>
              <a:buFont typeface="Arial"/>
              <a:buChar char="•"/>
              <a:defRPr sz="2000"/>
            </a:lvl3pPr>
            <a:lvl4pPr indent="-342900" lvl="3" marL="1828800" algn="l">
              <a:spcBef>
                <a:spcPts val="360"/>
              </a:spcBef>
              <a:spcAft>
                <a:spcPts val="0"/>
              </a:spcAft>
              <a:buClr>
                <a:schemeClr val="lt1"/>
              </a:buClr>
              <a:buSzPts val="1800"/>
              <a:buFont typeface="Arial"/>
              <a:buChar char="–"/>
              <a:defRPr sz="1800"/>
            </a:lvl4pPr>
            <a:lvl5pPr indent="-342900" lvl="4" marL="2286000" algn="l">
              <a:spcBef>
                <a:spcPts val="360"/>
              </a:spcBef>
              <a:spcAft>
                <a:spcPts val="0"/>
              </a:spcAft>
              <a:buClr>
                <a:schemeClr val="lt1"/>
              </a:buClr>
              <a:buSzPts val="1800"/>
              <a:buFont typeface="Arial"/>
              <a:buChar char="»"/>
              <a:defRPr sz="1800"/>
            </a:lvl5pPr>
            <a:lvl6pPr indent="-342900" lvl="5" marL="2743200" algn="l">
              <a:spcBef>
                <a:spcPts val="360"/>
              </a:spcBef>
              <a:spcAft>
                <a:spcPts val="0"/>
              </a:spcAft>
              <a:buClr>
                <a:schemeClr val="lt1"/>
              </a:buClr>
              <a:buSzPts val="1800"/>
              <a:buFont typeface="Arial"/>
              <a:buChar char="»"/>
              <a:defRPr sz="1800"/>
            </a:lvl6pPr>
            <a:lvl7pPr indent="-342900" lvl="6" marL="3200400" algn="l">
              <a:spcBef>
                <a:spcPts val="360"/>
              </a:spcBef>
              <a:spcAft>
                <a:spcPts val="0"/>
              </a:spcAft>
              <a:buClr>
                <a:schemeClr val="lt1"/>
              </a:buClr>
              <a:buSzPts val="1800"/>
              <a:buFont typeface="Arial"/>
              <a:buChar char="»"/>
              <a:defRPr sz="1800"/>
            </a:lvl7pPr>
            <a:lvl8pPr indent="-342900" lvl="7" marL="3657600" algn="l">
              <a:spcBef>
                <a:spcPts val="360"/>
              </a:spcBef>
              <a:spcAft>
                <a:spcPts val="0"/>
              </a:spcAft>
              <a:buClr>
                <a:schemeClr val="lt1"/>
              </a:buClr>
              <a:buSzPts val="1800"/>
              <a:buFont typeface="Arial"/>
              <a:buChar char="»"/>
              <a:defRPr sz="1800"/>
            </a:lvl8pPr>
            <a:lvl9pPr indent="-342900" lvl="8" marL="4114800" algn="l">
              <a:spcBef>
                <a:spcPts val="360"/>
              </a:spcBef>
              <a:spcAft>
                <a:spcPts val="0"/>
              </a:spcAft>
              <a:buClr>
                <a:schemeClr val="lt1"/>
              </a:buClr>
              <a:buSzPts val="1800"/>
              <a:buFont typeface="Arial"/>
              <a:buChar char="»"/>
              <a:defRPr sz="1800"/>
            </a:lvl9pPr>
          </a:lstStyle>
          <a:p/>
        </p:txBody>
      </p:sp>
      <p:sp>
        <p:nvSpPr>
          <p:cNvPr id="24" name="Google Shape;24;p8"/>
          <p:cNvSpPr txBox="1"/>
          <p:nvPr>
            <p:ph idx="2" type="body"/>
          </p:nvPr>
        </p:nvSpPr>
        <p:spPr>
          <a:xfrm>
            <a:off x="5006975" y="765175"/>
            <a:ext cx="3595688" cy="5257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Arial"/>
              <a:buChar char="•"/>
              <a:defRPr sz="2800"/>
            </a:lvl1pPr>
            <a:lvl2pPr indent="-381000" lvl="1" marL="914400" algn="l">
              <a:spcBef>
                <a:spcPts val="480"/>
              </a:spcBef>
              <a:spcAft>
                <a:spcPts val="0"/>
              </a:spcAft>
              <a:buClr>
                <a:schemeClr val="lt1"/>
              </a:buClr>
              <a:buSzPts val="2400"/>
              <a:buFont typeface="Arial"/>
              <a:buChar char="–"/>
              <a:defRPr sz="2400"/>
            </a:lvl2pPr>
            <a:lvl3pPr indent="-355600" lvl="2" marL="1371600" algn="l">
              <a:spcBef>
                <a:spcPts val="400"/>
              </a:spcBef>
              <a:spcAft>
                <a:spcPts val="0"/>
              </a:spcAft>
              <a:buClr>
                <a:schemeClr val="lt1"/>
              </a:buClr>
              <a:buSzPts val="2000"/>
              <a:buFont typeface="Arial"/>
              <a:buChar char="•"/>
              <a:defRPr sz="2000"/>
            </a:lvl3pPr>
            <a:lvl4pPr indent="-342900" lvl="3" marL="1828800" algn="l">
              <a:spcBef>
                <a:spcPts val="360"/>
              </a:spcBef>
              <a:spcAft>
                <a:spcPts val="0"/>
              </a:spcAft>
              <a:buClr>
                <a:schemeClr val="lt1"/>
              </a:buClr>
              <a:buSzPts val="1800"/>
              <a:buFont typeface="Arial"/>
              <a:buChar char="–"/>
              <a:defRPr sz="1800"/>
            </a:lvl4pPr>
            <a:lvl5pPr indent="-342900" lvl="4" marL="2286000" algn="l">
              <a:spcBef>
                <a:spcPts val="360"/>
              </a:spcBef>
              <a:spcAft>
                <a:spcPts val="0"/>
              </a:spcAft>
              <a:buClr>
                <a:schemeClr val="lt1"/>
              </a:buClr>
              <a:buSzPts val="1800"/>
              <a:buFont typeface="Arial"/>
              <a:buChar char="»"/>
              <a:defRPr sz="1800"/>
            </a:lvl5pPr>
            <a:lvl6pPr indent="-342900" lvl="5" marL="2743200" algn="l">
              <a:spcBef>
                <a:spcPts val="360"/>
              </a:spcBef>
              <a:spcAft>
                <a:spcPts val="0"/>
              </a:spcAft>
              <a:buClr>
                <a:schemeClr val="lt1"/>
              </a:buClr>
              <a:buSzPts val="1800"/>
              <a:buFont typeface="Arial"/>
              <a:buChar char="»"/>
              <a:defRPr sz="1800"/>
            </a:lvl6pPr>
            <a:lvl7pPr indent="-342900" lvl="6" marL="3200400" algn="l">
              <a:spcBef>
                <a:spcPts val="360"/>
              </a:spcBef>
              <a:spcAft>
                <a:spcPts val="0"/>
              </a:spcAft>
              <a:buClr>
                <a:schemeClr val="lt1"/>
              </a:buClr>
              <a:buSzPts val="1800"/>
              <a:buFont typeface="Arial"/>
              <a:buChar char="»"/>
              <a:defRPr sz="1800"/>
            </a:lvl7pPr>
            <a:lvl8pPr indent="-342900" lvl="7" marL="3657600" algn="l">
              <a:spcBef>
                <a:spcPts val="360"/>
              </a:spcBef>
              <a:spcAft>
                <a:spcPts val="0"/>
              </a:spcAft>
              <a:buClr>
                <a:schemeClr val="lt1"/>
              </a:buClr>
              <a:buSzPts val="1800"/>
              <a:buFont typeface="Arial"/>
              <a:buChar char="»"/>
              <a:defRPr sz="1800"/>
            </a:lvl8pPr>
            <a:lvl9pPr indent="-342900" lvl="8" marL="4114800" algn="l">
              <a:spcBef>
                <a:spcPts val="360"/>
              </a:spcBef>
              <a:spcAft>
                <a:spcPts val="0"/>
              </a:spcAft>
              <a:buClr>
                <a:schemeClr val="lt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457200" y="274638"/>
            <a:ext cx="8229600" cy="1143000"/>
          </a:xfrm>
          <a:prstGeom prst="rect">
            <a:avLst/>
          </a:prstGeom>
          <a:noFill/>
          <a:ln>
            <a:noFill/>
          </a:ln>
          <a:effectLst>
            <a:outerShdw rotWithShape="0" algn="ctr" dir="2700000" dist="17961">
              <a:schemeClr val="lt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lt1"/>
              </a:buClr>
              <a:buSzPts val="1600"/>
              <a:buFont typeface="Arial"/>
              <a:buNone/>
              <a:defRPr b="1" sz="1600"/>
            </a:lvl4pPr>
            <a:lvl5pPr indent="-228600" lvl="4" marL="2286000" algn="l">
              <a:spcBef>
                <a:spcPts val="320"/>
              </a:spcBef>
              <a:spcAft>
                <a:spcPts val="0"/>
              </a:spcAft>
              <a:buClr>
                <a:schemeClr val="lt1"/>
              </a:buClr>
              <a:buSzPts val="1600"/>
              <a:buFont typeface="Arial"/>
              <a:buNone/>
              <a:defRPr b="1" sz="1600"/>
            </a:lvl5pPr>
            <a:lvl6pPr indent="-228600" lvl="5" marL="2743200" algn="l">
              <a:spcBef>
                <a:spcPts val="320"/>
              </a:spcBef>
              <a:spcAft>
                <a:spcPts val="0"/>
              </a:spcAft>
              <a:buClr>
                <a:schemeClr val="lt1"/>
              </a:buClr>
              <a:buSzPts val="1600"/>
              <a:buFont typeface="Arial"/>
              <a:buNone/>
              <a:defRPr b="1" sz="1600"/>
            </a:lvl6pPr>
            <a:lvl7pPr indent="-228600" lvl="6" marL="3200400" algn="l">
              <a:spcBef>
                <a:spcPts val="320"/>
              </a:spcBef>
              <a:spcAft>
                <a:spcPts val="0"/>
              </a:spcAft>
              <a:buClr>
                <a:schemeClr val="lt1"/>
              </a:buClr>
              <a:buSzPts val="1600"/>
              <a:buFont typeface="Arial"/>
              <a:buNone/>
              <a:defRPr b="1" sz="1600"/>
            </a:lvl7pPr>
            <a:lvl8pPr indent="-228600" lvl="7" marL="3657600" algn="l">
              <a:spcBef>
                <a:spcPts val="320"/>
              </a:spcBef>
              <a:spcAft>
                <a:spcPts val="0"/>
              </a:spcAft>
              <a:buClr>
                <a:schemeClr val="lt1"/>
              </a:buClr>
              <a:buSzPts val="1600"/>
              <a:buFont typeface="Arial"/>
              <a:buNone/>
              <a:defRPr b="1" sz="1600"/>
            </a:lvl8pPr>
            <a:lvl9pPr indent="-228600" lvl="8" marL="4114800" algn="l">
              <a:spcBef>
                <a:spcPts val="320"/>
              </a:spcBef>
              <a:spcAft>
                <a:spcPts val="0"/>
              </a:spcAft>
              <a:buClr>
                <a:schemeClr val="lt1"/>
              </a:buClr>
              <a:buSzPts val="1600"/>
              <a:buFont typeface="Arial"/>
              <a:buNone/>
              <a:defRPr b="1" sz="1600"/>
            </a:lvl9pPr>
          </a:lstStyle>
          <a:p/>
        </p:txBody>
      </p:sp>
      <p:sp>
        <p:nvSpPr>
          <p:cNvPr id="28" name="Google Shape;28;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Arial"/>
              <a:buChar char="•"/>
              <a:defRPr sz="2400"/>
            </a:lvl1pPr>
            <a:lvl2pPr indent="-355600" lvl="1" marL="914400" algn="l">
              <a:spcBef>
                <a:spcPts val="400"/>
              </a:spcBef>
              <a:spcAft>
                <a:spcPts val="0"/>
              </a:spcAft>
              <a:buClr>
                <a:schemeClr val="lt1"/>
              </a:buClr>
              <a:buSzPts val="2000"/>
              <a:buFont typeface="Arial"/>
              <a:buChar char="–"/>
              <a:defRPr sz="2000"/>
            </a:lvl2pPr>
            <a:lvl3pPr indent="-342900" lvl="2" marL="1371600" algn="l">
              <a:spcBef>
                <a:spcPts val="360"/>
              </a:spcBef>
              <a:spcAft>
                <a:spcPts val="0"/>
              </a:spcAft>
              <a:buClr>
                <a:schemeClr val="lt1"/>
              </a:buClr>
              <a:buSzPts val="1800"/>
              <a:buFont typeface="Arial"/>
              <a:buChar char="•"/>
              <a:defRPr sz="1800"/>
            </a:lvl3pPr>
            <a:lvl4pPr indent="-330200" lvl="3" marL="1828800" algn="l">
              <a:spcBef>
                <a:spcPts val="320"/>
              </a:spcBef>
              <a:spcAft>
                <a:spcPts val="0"/>
              </a:spcAft>
              <a:buClr>
                <a:schemeClr val="lt1"/>
              </a:buClr>
              <a:buSzPts val="1600"/>
              <a:buFont typeface="Arial"/>
              <a:buChar char="–"/>
              <a:defRPr sz="1600"/>
            </a:lvl4pPr>
            <a:lvl5pPr indent="-330200" lvl="4" marL="2286000" algn="l">
              <a:spcBef>
                <a:spcPts val="320"/>
              </a:spcBef>
              <a:spcAft>
                <a:spcPts val="0"/>
              </a:spcAft>
              <a:buClr>
                <a:schemeClr val="lt1"/>
              </a:buClr>
              <a:buSzPts val="1600"/>
              <a:buFont typeface="Arial"/>
              <a:buChar char="»"/>
              <a:defRPr sz="1600"/>
            </a:lvl5pPr>
            <a:lvl6pPr indent="-330200" lvl="5" marL="2743200" algn="l">
              <a:spcBef>
                <a:spcPts val="320"/>
              </a:spcBef>
              <a:spcAft>
                <a:spcPts val="0"/>
              </a:spcAft>
              <a:buClr>
                <a:schemeClr val="lt1"/>
              </a:buClr>
              <a:buSzPts val="1600"/>
              <a:buFont typeface="Arial"/>
              <a:buChar char="»"/>
              <a:defRPr sz="1600"/>
            </a:lvl6pPr>
            <a:lvl7pPr indent="-330200" lvl="6" marL="3200400" algn="l">
              <a:spcBef>
                <a:spcPts val="320"/>
              </a:spcBef>
              <a:spcAft>
                <a:spcPts val="0"/>
              </a:spcAft>
              <a:buClr>
                <a:schemeClr val="lt1"/>
              </a:buClr>
              <a:buSzPts val="1600"/>
              <a:buFont typeface="Arial"/>
              <a:buChar char="»"/>
              <a:defRPr sz="1600"/>
            </a:lvl7pPr>
            <a:lvl8pPr indent="-330200" lvl="7" marL="3657600" algn="l">
              <a:spcBef>
                <a:spcPts val="320"/>
              </a:spcBef>
              <a:spcAft>
                <a:spcPts val="0"/>
              </a:spcAft>
              <a:buClr>
                <a:schemeClr val="lt1"/>
              </a:buClr>
              <a:buSzPts val="1600"/>
              <a:buFont typeface="Arial"/>
              <a:buChar char="»"/>
              <a:defRPr sz="1600"/>
            </a:lvl8pPr>
            <a:lvl9pPr indent="-330200" lvl="8" marL="4114800" algn="l">
              <a:spcBef>
                <a:spcPts val="320"/>
              </a:spcBef>
              <a:spcAft>
                <a:spcPts val="0"/>
              </a:spcAft>
              <a:buClr>
                <a:schemeClr val="lt1"/>
              </a:buClr>
              <a:buSzPts val="1600"/>
              <a:buFont typeface="Arial"/>
              <a:buChar char="»"/>
              <a:defRPr sz="1600"/>
            </a:lvl9pPr>
          </a:lstStyle>
          <a:p/>
        </p:txBody>
      </p:sp>
      <p:sp>
        <p:nvSpPr>
          <p:cNvPr id="29" name="Google Shape;29;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lt1"/>
              </a:buClr>
              <a:buSzPts val="1600"/>
              <a:buFont typeface="Arial"/>
              <a:buNone/>
              <a:defRPr b="1" sz="1600"/>
            </a:lvl4pPr>
            <a:lvl5pPr indent="-228600" lvl="4" marL="2286000" algn="l">
              <a:spcBef>
                <a:spcPts val="320"/>
              </a:spcBef>
              <a:spcAft>
                <a:spcPts val="0"/>
              </a:spcAft>
              <a:buClr>
                <a:schemeClr val="lt1"/>
              </a:buClr>
              <a:buSzPts val="1600"/>
              <a:buFont typeface="Arial"/>
              <a:buNone/>
              <a:defRPr b="1" sz="1600"/>
            </a:lvl5pPr>
            <a:lvl6pPr indent="-228600" lvl="5" marL="2743200" algn="l">
              <a:spcBef>
                <a:spcPts val="320"/>
              </a:spcBef>
              <a:spcAft>
                <a:spcPts val="0"/>
              </a:spcAft>
              <a:buClr>
                <a:schemeClr val="lt1"/>
              </a:buClr>
              <a:buSzPts val="1600"/>
              <a:buFont typeface="Arial"/>
              <a:buNone/>
              <a:defRPr b="1" sz="1600"/>
            </a:lvl6pPr>
            <a:lvl7pPr indent="-228600" lvl="6" marL="3200400" algn="l">
              <a:spcBef>
                <a:spcPts val="320"/>
              </a:spcBef>
              <a:spcAft>
                <a:spcPts val="0"/>
              </a:spcAft>
              <a:buClr>
                <a:schemeClr val="lt1"/>
              </a:buClr>
              <a:buSzPts val="1600"/>
              <a:buFont typeface="Arial"/>
              <a:buNone/>
              <a:defRPr b="1" sz="1600"/>
            </a:lvl7pPr>
            <a:lvl8pPr indent="-228600" lvl="7" marL="3657600" algn="l">
              <a:spcBef>
                <a:spcPts val="320"/>
              </a:spcBef>
              <a:spcAft>
                <a:spcPts val="0"/>
              </a:spcAft>
              <a:buClr>
                <a:schemeClr val="lt1"/>
              </a:buClr>
              <a:buSzPts val="1600"/>
              <a:buFont typeface="Arial"/>
              <a:buNone/>
              <a:defRPr b="1" sz="1600"/>
            </a:lvl8pPr>
            <a:lvl9pPr indent="-228600" lvl="8" marL="4114800" algn="l">
              <a:spcBef>
                <a:spcPts val="320"/>
              </a:spcBef>
              <a:spcAft>
                <a:spcPts val="0"/>
              </a:spcAft>
              <a:buClr>
                <a:schemeClr val="lt1"/>
              </a:buClr>
              <a:buSzPts val="1600"/>
              <a:buFont typeface="Arial"/>
              <a:buNone/>
              <a:defRPr b="1" sz="1600"/>
            </a:lvl9pPr>
          </a:lstStyle>
          <a:p/>
        </p:txBody>
      </p:sp>
      <p:sp>
        <p:nvSpPr>
          <p:cNvPr id="30" name="Google Shape;30;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Arial"/>
              <a:buChar char="•"/>
              <a:defRPr sz="2400"/>
            </a:lvl1pPr>
            <a:lvl2pPr indent="-355600" lvl="1" marL="914400" algn="l">
              <a:spcBef>
                <a:spcPts val="400"/>
              </a:spcBef>
              <a:spcAft>
                <a:spcPts val="0"/>
              </a:spcAft>
              <a:buClr>
                <a:schemeClr val="lt1"/>
              </a:buClr>
              <a:buSzPts val="2000"/>
              <a:buFont typeface="Arial"/>
              <a:buChar char="–"/>
              <a:defRPr sz="2000"/>
            </a:lvl2pPr>
            <a:lvl3pPr indent="-342900" lvl="2" marL="1371600" algn="l">
              <a:spcBef>
                <a:spcPts val="360"/>
              </a:spcBef>
              <a:spcAft>
                <a:spcPts val="0"/>
              </a:spcAft>
              <a:buClr>
                <a:schemeClr val="lt1"/>
              </a:buClr>
              <a:buSzPts val="1800"/>
              <a:buFont typeface="Arial"/>
              <a:buChar char="•"/>
              <a:defRPr sz="1800"/>
            </a:lvl3pPr>
            <a:lvl4pPr indent="-330200" lvl="3" marL="1828800" algn="l">
              <a:spcBef>
                <a:spcPts val="320"/>
              </a:spcBef>
              <a:spcAft>
                <a:spcPts val="0"/>
              </a:spcAft>
              <a:buClr>
                <a:schemeClr val="lt1"/>
              </a:buClr>
              <a:buSzPts val="1600"/>
              <a:buFont typeface="Arial"/>
              <a:buChar char="–"/>
              <a:defRPr sz="1600"/>
            </a:lvl4pPr>
            <a:lvl5pPr indent="-330200" lvl="4" marL="2286000" algn="l">
              <a:spcBef>
                <a:spcPts val="320"/>
              </a:spcBef>
              <a:spcAft>
                <a:spcPts val="0"/>
              </a:spcAft>
              <a:buClr>
                <a:schemeClr val="lt1"/>
              </a:buClr>
              <a:buSzPts val="1600"/>
              <a:buFont typeface="Arial"/>
              <a:buChar char="»"/>
              <a:defRPr sz="1600"/>
            </a:lvl5pPr>
            <a:lvl6pPr indent="-330200" lvl="5" marL="2743200" algn="l">
              <a:spcBef>
                <a:spcPts val="320"/>
              </a:spcBef>
              <a:spcAft>
                <a:spcPts val="0"/>
              </a:spcAft>
              <a:buClr>
                <a:schemeClr val="lt1"/>
              </a:buClr>
              <a:buSzPts val="1600"/>
              <a:buFont typeface="Arial"/>
              <a:buChar char="»"/>
              <a:defRPr sz="1600"/>
            </a:lvl6pPr>
            <a:lvl7pPr indent="-330200" lvl="6" marL="3200400" algn="l">
              <a:spcBef>
                <a:spcPts val="320"/>
              </a:spcBef>
              <a:spcAft>
                <a:spcPts val="0"/>
              </a:spcAft>
              <a:buClr>
                <a:schemeClr val="lt1"/>
              </a:buClr>
              <a:buSzPts val="1600"/>
              <a:buFont typeface="Arial"/>
              <a:buChar char="»"/>
              <a:defRPr sz="1600"/>
            </a:lvl7pPr>
            <a:lvl8pPr indent="-330200" lvl="7" marL="3657600" algn="l">
              <a:spcBef>
                <a:spcPts val="320"/>
              </a:spcBef>
              <a:spcAft>
                <a:spcPts val="0"/>
              </a:spcAft>
              <a:buClr>
                <a:schemeClr val="lt1"/>
              </a:buClr>
              <a:buSzPts val="1600"/>
              <a:buFont typeface="Arial"/>
              <a:buChar char="»"/>
              <a:defRPr sz="1600"/>
            </a:lvl8pPr>
            <a:lvl9pPr indent="-330200" lvl="8" marL="4114800" algn="l">
              <a:spcBef>
                <a:spcPts val="320"/>
              </a:spcBef>
              <a:spcAft>
                <a:spcPts val="0"/>
              </a:spcAft>
              <a:buClr>
                <a:schemeClr val="lt1"/>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1258888" y="0"/>
            <a:ext cx="7345362" cy="508000"/>
          </a:xfrm>
          <a:prstGeom prst="rect">
            <a:avLst/>
          </a:prstGeom>
          <a:noFill/>
          <a:ln>
            <a:noFill/>
          </a:ln>
          <a:effectLst>
            <a:outerShdw rotWithShape="0" algn="ctr" dir="2700000" dist="17961">
              <a:schemeClr val="lt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type="objTx">
  <p:cSld name="OBJECT_WITH_CAPTION_TEXT">
    <p:spTree>
      <p:nvGrpSpPr>
        <p:cNvPr id="34" name="Shape 34"/>
        <p:cNvGrpSpPr/>
        <p:nvPr/>
      </p:nvGrpSpPr>
      <p:grpSpPr>
        <a:xfrm>
          <a:off x="0" y="0"/>
          <a:ext cx="0" cy="0"/>
          <a:chOff x="0" y="0"/>
          <a:chExt cx="0" cy="0"/>
        </a:xfrm>
      </p:grpSpPr>
      <p:sp>
        <p:nvSpPr>
          <p:cNvPr id="35" name="Google Shape;35;p12"/>
          <p:cNvSpPr txBox="1"/>
          <p:nvPr>
            <p:ph type="title"/>
          </p:nvPr>
        </p:nvSpPr>
        <p:spPr>
          <a:xfrm>
            <a:off x="457200" y="273050"/>
            <a:ext cx="3008313" cy="1162050"/>
          </a:xfrm>
          <a:prstGeom prst="rect">
            <a:avLst/>
          </a:prstGeom>
          <a:noFill/>
          <a:ln>
            <a:noFill/>
          </a:ln>
          <a:effectLst>
            <a:outerShdw rotWithShape="0" algn="ctr" dir="2700000" dist="17961">
              <a:schemeClr val="lt1"/>
            </a:outerShdw>
          </a:effectLst>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Font typeface="Arial"/>
              <a:buChar char="•"/>
              <a:defRPr sz="3200"/>
            </a:lvl1pPr>
            <a:lvl2pPr indent="-406400" lvl="1" marL="914400" algn="l">
              <a:spcBef>
                <a:spcPts val="560"/>
              </a:spcBef>
              <a:spcAft>
                <a:spcPts val="0"/>
              </a:spcAft>
              <a:buClr>
                <a:schemeClr val="lt1"/>
              </a:buClr>
              <a:buSzPts val="2800"/>
              <a:buFont typeface="Arial"/>
              <a:buChar char="–"/>
              <a:defRPr sz="2800"/>
            </a:lvl2pPr>
            <a:lvl3pPr indent="-381000" lvl="2" marL="1371600" algn="l">
              <a:spcBef>
                <a:spcPts val="480"/>
              </a:spcBef>
              <a:spcAft>
                <a:spcPts val="0"/>
              </a:spcAft>
              <a:buClr>
                <a:schemeClr val="lt1"/>
              </a:buClr>
              <a:buSzPts val="2400"/>
              <a:buFont typeface="Arial"/>
              <a:buChar char="•"/>
              <a:defRPr sz="2400"/>
            </a:lvl3pPr>
            <a:lvl4pPr indent="-355600" lvl="3" marL="1828800" algn="l">
              <a:spcBef>
                <a:spcPts val="400"/>
              </a:spcBef>
              <a:spcAft>
                <a:spcPts val="0"/>
              </a:spcAft>
              <a:buClr>
                <a:schemeClr val="lt1"/>
              </a:buClr>
              <a:buSzPts val="2000"/>
              <a:buFont typeface="Arial"/>
              <a:buChar char="–"/>
              <a:defRPr sz="2000"/>
            </a:lvl4pPr>
            <a:lvl5pPr indent="-355600" lvl="4" marL="2286000" algn="l">
              <a:spcBef>
                <a:spcPts val="400"/>
              </a:spcBef>
              <a:spcAft>
                <a:spcPts val="0"/>
              </a:spcAft>
              <a:buClr>
                <a:schemeClr val="lt1"/>
              </a:buClr>
              <a:buSzPts val="2000"/>
              <a:buFont typeface="Arial"/>
              <a:buChar char="»"/>
              <a:defRPr sz="2000"/>
            </a:lvl5pPr>
            <a:lvl6pPr indent="-355600" lvl="5" marL="2743200" algn="l">
              <a:spcBef>
                <a:spcPts val="400"/>
              </a:spcBef>
              <a:spcAft>
                <a:spcPts val="0"/>
              </a:spcAft>
              <a:buClr>
                <a:schemeClr val="lt1"/>
              </a:buClr>
              <a:buSzPts val="2000"/>
              <a:buFont typeface="Arial"/>
              <a:buChar char="»"/>
              <a:defRPr sz="2000"/>
            </a:lvl6pPr>
            <a:lvl7pPr indent="-355600" lvl="6" marL="3200400" algn="l">
              <a:spcBef>
                <a:spcPts val="400"/>
              </a:spcBef>
              <a:spcAft>
                <a:spcPts val="0"/>
              </a:spcAft>
              <a:buClr>
                <a:schemeClr val="lt1"/>
              </a:buClr>
              <a:buSzPts val="2000"/>
              <a:buFont typeface="Arial"/>
              <a:buChar char="»"/>
              <a:defRPr sz="2000"/>
            </a:lvl7pPr>
            <a:lvl8pPr indent="-355600" lvl="7" marL="3657600" algn="l">
              <a:spcBef>
                <a:spcPts val="400"/>
              </a:spcBef>
              <a:spcAft>
                <a:spcPts val="0"/>
              </a:spcAft>
              <a:buClr>
                <a:schemeClr val="lt1"/>
              </a:buClr>
              <a:buSzPts val="2000"/>
              <a:buFont typeface="Arial"/>
              <a:buChar char="»"/>
              <a:defRPr sz="2000"/>
            </a:lvl8pPr>
            <a:lvl9pPr indent="-355600" lvl="8" marL="4114800" algn="l">
              <a:spcBef>
                <a:spcPts val="400"/>
              </a:spcBef>
              <a:spcAft>
                <a:spcPts val="0"/>
              </a:spcAft>
              <a:buClr>
                <a:schemeClr val="lt1"/>
              </a:buClr>
              <a:buSzPts val="2000"/>
              <a:buFont typeface="Arial"/>
              <a:buChar char="»"/>
              <a:defRPr sz="2000"/>
            </a:lvl9pPr>
          </a:lstStyle>
          <a:p/>
        </p:txBody>
      </p:sp>
      <p:sp>
        <p:nvSpPr>
          <p:cNvPr id="37" name="Google Shape;37;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Arial"/>
              <a:buNone/>
              <a:defRPr sz="1400"/>
            </a:lvl1pPr>
            <a:lvl2pPr indent="-228600" lvl="1" marL="914400" algn="l">
              <a:spcBef>
                <a:spcPts val="240"/>
              </a:spcBef>
              <a:spcAft>
                <a:spcPts val="0"/>
              </a:spcAft>
              <a:buClr>
                <a:schemeClr val="lt1"/>
              </a:buClr>
              <a:buSzPts val="1200"/>
              <a:buFont typeface="Arial"/>
              <a:buNone/>
              <a:defRPr sz="1200"/>
            </a:lvl2pPr>
            <a:lvl3pPr indent="-228600" lvl="2" marL="1371600" algn="l">
              <a:spcBef>
                <a:spcPts val="200"/>
              </a:spcBef>
              <a:spcAft>
                <a:spcPts val="0"/>
              </a:spcAft>
              <a:buClr>
                <a:schemeClr val="lt1"/>
              </a:buClr>
              <a:buSzPts val="1000"/>
              <a:buFont typeface="Arial"/>
              <a:buNone/>
              <a:defRPr sz="1000"/>
            </a:lvl3pPr>
            <a:lvl4pPr indent="-228600" lvl="3" marL="1828800" algn="l">
              <a:spcBef>
                <a:spcPts val="180"/>
              </a:spcBef>
              <a:spcAft>
                <a:spcPts val="0"/>
              </a:spcAft>
              <a:buClr>
                <a:schemeClr val="lt1"/>
              </a:buClr>
              <a:buSzPts val="900"/>
              <a:buFont typeface="Arial"/>
              <a:buNone/>
              <a:defRPr sz="900"/>
            </a:lvl4pPr>
            <a:lvl5pPr indent="-228600" lvl="4" marL="2286000" algn="l">
              <a:spcBef>
                <a:spcPts val="180"/>
              </a:spcBef>
              <a:spcAft>
                <a:spcPts val="0"/>
              </a:spcAft>
              <a:buClr>
                <a:schemeClr val="lt1"/>
              </a:buClr>
              <a:buSzPts val="900"/>
              <a:buFont typeface="Arial"/>
              <a:buNone/>
              <a:defRPr sz="900"/>
            </a:lvl5pPr>
            <a:lvl6pPr indent="-228600" lvl="5" marL="2743200" algn="l">
              <a:spcBef>
                <a:spcPts val="180"/>
              </a:spcBef>
              <a:spcAft>
                <a:spcPts val="0"/>
              </a:spcAft>
              <a:buClr>
                <a:schemeClr val="lt1"/>
              </a:buClr>
              <a:buSzPts val="900"/>
              <a:buFont typeface="Arial"/>
              <a:buNone/>
              <a:defRPr sz="900"/>
            </a:lvl6pPr>
            <a:lvl7pPr indent="-228600" lvl="6" marL="3200400" algn="l">
              <a:spcBef>
                <a:spcPts val="180"/>
              </a:spcBef>
              <a:spcAft>
                <a:spcPts val="0"/>
              </a:spcAft>
              <a:buClr>
                <a:schemeClr val="lt1"/>
              </a:buClr>
              <a:buSzPts val="900"/>
              <a:buFont typeface="Arial"/>
              <a:buNone/>
              <a:defRPr sz="900"/>
            </a:lvl7pPr>
            <a:lvl8pPr indent="-228600" lvl="7" marL="3657600" algn="l">
              <a:spcBef>
                <a:spcPts val="180"/>
              </a:spcBef>
              <a:spcAft>
                <a:spcPts val="0"/>
              </a:spcAft>
              <a:buClr>
                <a:schemeClr val="lt1"/>
              </a:buClr>
              <a:buSzPts val="900"/>
              <a:buFont typeface="Arial"/>
              <a:buNone/>
              <a:defRPr sz="900"/>
            </a:lvl8pPr>
            <a:lvl9pPr indent="-228600" lvl="8" marL="4114800" algn="l">
              <a:spcBef>
                <a:spcPts val="180"/>
              </a:spcBef>
              <a:spcAft>
                <a:spcPts val="0"/>
              </a:spcAft>
              <a:buClr>
                <a:schemeClr val="lt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type="picTx">
  <p:cSld name="PICTURE_WITH_CAPTION_TEXT">
    <p:spTree>
      <p:nvGrpSpPr>
        <p:cNvPr id="38" name="Shape 38"/>
        <p:cNvGrpSpPr/>
        <p:nvPr/>
      </p:nvGrpSpPr>
      <p:grpSpPr>
        <a:xfrm>
          <a:off x="0" y="0"/>
          <a:ext cx="0" cy="0"/>
          <a:chOff x="0" y="0"/>
          <a:chExt cx="0" cy="0"/>
        </a:xfrm>
      </p:grpSpPr>
      <p:sp>
        <p:nvSpPr>
          <p:cNvPr id="39" name="Google Shape;39;p13"/>
          <p:cNvSpPr txBox="1"/>
          <p:nvPr>
            <p:ph type="title"/>
          </p:nvPr>
        </p:nvSpPr>
        <p:spPr>
          <a:xfrm>
            <a:off x="1792288" y="4800600"/>
            <a:ext cx="5486400" cy="566738"/>
          </a:xfrm>
          <a:prstGeom prst="rect">
            <a:avLst/>
          </a:prstGeom>
          <a:noFill/>
          <a:ln>
            <a:noFill/>
          </a:ln>
          <a:effectLst>
            <a:outerShdw rotWithShape="0" algn="ctr" dir="2700000" dist="17961">
              <a:schemeClr val="lt1"/>
            </a:outerShdw>
          </a:effectLst>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41" name="Google Shape;41;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Arial"/>
              <a:buNone/>
              <a:defRPr sz="1400"/>
            </a:lvl1pPr>
            <a:lvl2pPr indent="-228600" lvl="1" marL="914400" algn="l">
              <a:spcBef>
                <a:spcPts val="240"/>
              </a:spcBef>
              <a:spcAft>
                <a:spcPts val="0"/>
              </a:spcAft>
              <a:buClr>
                <a:schemeClr val="lt1"/>
              </a:buClr>
              <a:buSzPts val="1200"/>
              <a:buFont typeface="Arial"/>
              <a:buNone/>
              <a:defRPr sz="1200"/>
            </a:lvl2pPr>
            <a:lvl3pPr indent="-228600" lvl="2" marL="1371600" algn="l">
              <a:spcBef>
                <a:spcPts val="200"/>
              </a:spcBef>
              <a:spcAft>
                <a:spcPts val="0"/>
              </a:spcAft>
              <a:buClr>
                <a:schemeClr val="lt1"/>
              </a:buClr>
              <a:buSzPts val="1000"/>
              <a:buFont typeface="Arial"/>
              <a:buNone/>
              <a:defRPr sz="1000"/>
            </a:lvl3pPr>
            <a:lvl4pPr indent="-228600" lvl="3" marL="1828800" algn="l">
              <a:spcBef>
                <a:spcPts val="180"/>
              </a:spcBef>
              <a:spcAft>
                <a:spcPts val="0"/>
              </a:spcAft>
              <a:buClr>
                <a:schemeClr val="lt1"/>
              </a:buClr>
              <a:buSzPts val="900"/>
              <a:buFont typeface="Arial"/>
              <a:buNone/>
              <a:defRPr sz="900"/>
            </a:lvl4pPr>
            <a:lvl5pPr indent="-228600" lvl="4" marL="2286000" algn="l">
              <a:spcBef>
                <a:spcPts val="180"/>
              </a:spcBef>
              <a:spcAft>
                <a:spcPts val="0"/>
              </a:spcAft>
              <a:buClr>
                <a:schemeClr val="lt1"/>
              </a:buClr>
              <a:buSzPts val="900"/>
              <a:buFont typeface="Arial"/>
              <a:buNone/>
              <a:defRPr sz="900"/>
            </a:lvl5pPr>
            <a:lvl6pPr indent="-228600" lvl="5" marL="2743200" algn="l">
              <a:spcBef>
                <a:spcPts val="180"/>
              </a:spcBef>
              <a:spcAft>
                <a:spcPts val="0"/>
              </a:spcAft>
              <a:buClr>
                <a:schemeClr val="lt1"/>
              </a:buClr>
              <a:buSzPts val="900"/>
              <a:buFont typeface="Arial"/>
              <a:buNone/>
              <a:defRPr sz="900"/>
            </a:lvl6pPr>
            <a:lvl7pPr indent="-228600" lvl="6" marL="3200400" algn="l">
              <a:spcBef>
                <a:spcPts val="180"/>
              </a:spcBef>
              <a:spcAft>
                <a:spcPts val="0"/>
              </a:spcAft>
              <a:buClr>
                <a:schemeClr val="lt1"/>
              </a:buClr>
              <a:buSzPts val="900"/>
              <a:buFont typeface="Arial"/>
              <a:buNone/>
              <a:defRPr sz="900"/>
            </a:lvl7pPr>
            <a:lvl8pPr indent="-228600" lvl="7" marL="3657600" algn="l">
              <a:spcBef>
                <a:spcPts val="180"/>
              </a:spcBef>
              <a:spcAft>
                <a:spcPts val="0"/>
              </a:spcAft>
              <a:buClr>
                <a:schemeClr val="lt1"/>
              </a:buClr>
              <a:buSzPts val="900"/>
              <a:buFont typeface="Arial"/>
              <a:buNone/>
              <a:defRPr sz="900"/>
            </a:lvl8pPr>
            <a:lvl9pPr indent="-228600" lvl="8" marL="4114800" algn="l">
              <a:spcBef>
                <a:spcPts val="180"/>
              </a:spcBef>
              <a:spcAft>
                <a:spcPts val="0"/>
              </a:spcAft>
              <a:buClr>
                <a:schemeClr val="lt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1258888" y="0"/>
            <a:ext cx="7345362" cy="508000"/>
          </a:xfrm>
          <a:prstGeom prst="rect">
            <a:avLst/>
          </a:prstGeom>
          <a:noFill/>
          <a:ln>
            <a:noFill/>
          </a:ln>
          <a:effectLst>
            <a:outerShdw rotWithShape="0" algn="ctr" dir="2700000" dist="17961">
              <a:schemeClr val="lt1"/>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lt1"/>
                </a:solidFill>
                <a:latin typeface="Arial"/>
                <a:ea typeface="Arial"/>
                <a:cs typeface="Arial"/>
                <a:sym typeface="Arial"/>
              </a:defRPr>
            </a:lvl9pPr>
          </a:lstStyle>
          <a:p/>
        </p:txBody>
      </p:sp>
      <p:sp>
        <p:nvSpPr>
          <p:cNvPr id="11" name="Google Shape;11;p4"/>
          <p:cNvSpPr txBox="1"/>
          <p:nvPr>
            <p:ph idx="1" type="body"/>
          </p:nvPr>
        </p:nvSpPr>
        <p:spPr>
          <a:xfrm>
            <a:off x="1258888" y="765175"/>
            <a:ext cx="7343775" cy="5257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1"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0.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START-UMD/gt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png"/><Relationship Id="rId9"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4.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2.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5.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
          <p:cNvSpPr txBox="1"/>
          <p:nvPr>
            <p:ph type="ctrTitle"/>
          </p:nvPr>
        </p:nvSpPr>
        <p:spPr>
          <a:xfrm>
            <a:off x="1547664" y="4292600"/>
            <a:ext cx="7056883" cy="793750"/>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b="1" lang="en-US" sz="3200">
                <a:latin typeface="Tahoma"/>
                <a:ea typeface="Tahoma"/>
                <a:cs typeface="Tahoma"/>
                <a:sym typeface="Tahoma"/>
              </a:rPr>
              <a:t>Study of Terrorism in South Asia</a:t>
            </a:r>
            <a:endParaRPr/>
          </a:p>
        </p:txBody>
      </p:sp>
      <p:sp>
        <p:nvSpPr>
          <p:cNvPr id="53" name="Google Shape;53;p1"/>
          <p:cNvSpPr txBox="1"/>
          <p:nvPr>
            <p:ph idx="1" type="subTitle"/>
          </p:nvPr>
        </p:nvSpPr>
        <p:spPr>
          <a:xfrm>
            <a:off x="2123950" y="4941168"/>
            <a:ext cx="5904309" cy="433388"/>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Arial"/>
              <a:buNone/>
            </a:pPr>
            <a:r>
              <a:rPr lang="en-US" sz="2800"/>
              <a:t>for the </a:t>
            </a:r>
            <a:r>
              <a:rPr lang="en-US" sz="2800">
                <a:latin typeface="Tahoma"/>
                <a:ea typeface="Tahoma"/>
                <a:cs typeface="Tahoma"/>
                <a:sym typeface="Tahoma"/>
              </a:rPr>
              <a:t>Big Data Analysis class</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858ed395c8_0_12"/>
          <p:cNvSpPr txBox="1"/>
          <p:nvPr/>
        </p:nvSpPr>
        <p:spPr>
          <a:xfrm>
            <a:off x="2051720" y="404664"/>
            <a:ext cx="6840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Terrorist groups activity over Years (code)</a:t>
            </a:r>
            <a:endParaRPr b="1" sz="2400">
              <a:solidFill>
                <a:schemeClr val="dk1"/>
              </a:solidFill>
              <a:latin typeface="Tahoma"/>
              <a:ea typeface="Tahoma"/>
              <a:cs typeface="Tahoma"/>
              <a:sym typeface="Tahoma"/>
            </a:endParaRPr>
          </a:p>
        </p:txBody>
      </p:sp>
      <p:pic>
        <p:nvPicPr>
          <p:cNvPr id="118" name="Google Shape;118;g858ed395c8_0_12"/>
          <p:cNvPicPr preferRelativeResize="0"/>
          <p:nvPr/>
        </p:nvPicPr>
        <p:blipFill rotWithShape="1">
          <a:blip r:embed="rId4">
            <a:alphaModFix/>
          </a:blip>
          <a:srcRect b="0" l="0" r="19955" t="0"/>
          <a:stretch/>
        </p:blipFill>
        <p:spPr>
          <a:xfrm>
            <a:off x="2193350" y="996675"/>
            <a:ext cx="6511200" cy="5694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g858ed395c8_0_26"/>
          <p:cNvSpPr txBox="1"/>
          <p:nvPr/>
        </p:nvSpPr>
        <p:spPr>
          <a:xfrm>
            <a:off x="2051720" y="252264"/>
            <a:ext cx="6840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dk1"/>
                </a:solidFill>
                <a:latin typeface="Tahoma"/>
                <a:ea typeface="Tahoma"/>
                <a:cs typeface="Tahoma"/>
                <a:sym typeface="Tahoma"/>
              </a:rPr>
              <a:t>NPA activities over years</a:t>
            </a:r>
            <a:endParaRPr b="1" sz="2400">
              <a:solidFill>
                <a:schemeClr val="dk1"/>
              </a:solidFill>
              <a:latin typeface="Tahoma"/>
              <a:ea typeface="Tahoma"/>
              <a:cs typeface="Tahoma"/>
              <a:sym typeface="Tahoma"/>
            </a:endParaRPr>
          </a:p>
        </p:txBody>
      </p:sp>
      <p:pic>
        <p:nvPicPr>
          <p:cNvPr id="124" name="Google Shape;124;g858ed395c8_0_26"/>
          <p:cNvPicPr preferRelativeResize="0"/>
          <p:nvPr/>
        </p:nvPicPr>
        <p:blipFill>
          <a:blip r:embed="rId4">
            <a:alphaModFix/>
          </a:blip>
          <a:stretch>
            <a:fillRect/>
          </a:stretch>
        </p:blipFill>
        <p:spPr>
          <a:xfrm>
            <a:off x="1990725" y="2564113"/>
            <a:ext cx="7153275" cy="4200525"/>
          </a:xfrm>
          <a:prstGeom prst="rect">
            <a:avLst/>
          </a:prstGeom>
          <a:noFill/>
          <a:ln>
            <a:noFill/>
          </a:ln>
        </p:spPr>
      </p:pic>
      <p:pic>
        <p:nvPicPr>
          <p:cNvPr id="125" name="Google Shape;125;g858ed395c8_0_26"/>
          <p:cNvPicPr preferRelativeResize="0"/>
          <p:nvPr/>
        </p:nvPicPr>
        <p:blipFill rotWithShape="1">
          <a:blip r:embed="rId5">
            <a:alphaModFix/>
          </a:blip>
          <a:srcRect b="0" l="0" r="36936" t="0"/>
          <a:stretch/>
        </p:blipFill>
        <p:spPr>
          <a:xfrm>
            <a:off x="2298275" y="822925"/>
            <a:ext cx="4993604" cy="1588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g858ed395c8_9_19"/>
          <p:cNvSpPr txBox="1"/>
          <p:nvPr/>
        </p:nvSpPr>
        <p:spPr>
          <a:xfrm>
            <a:off x="2051720" y="404664"/>
            <a:ext cx="6840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Conclusion</a:t>
            </a:r>
            <a:endParaRPr b="1" sz="2400">
              <a:solidFill>
                <a:schemeClr val="dk1"/>
              </a:solidFill>
              <a:latin typeface="Tahoma"/>
              <a:ea typeface="Tahoma"/>
              <a:cs typeface="Tahoma"/>
              <a:sym typeface="Tahoma"/>
            </a:endParaRPr>
          </a:p>
        </p:txBody>
      </p:sp>
      <p:sp>
        <p:nvSpPr>
          <p:cNvPr id="131" name="Google Shape;131;g858ed395c8_9_19"/>
          <p:cNvSpPr txBox="1"/>
          <p:nvPr/>
        </p:nvSpPr>
        <p:spPr>
          <a:xfrm>
            <a:off x="2051725" y="1334386"/>
            <a:ext cx="6552600" cy="20289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Char char="●"/>
            </a:pPr>
            <a:r>
              <a:rPr lang="en-US" sz="1800">
                <a:solidFill>
                  <a:schemeClr val="dk1"/>
                </a:solidFill>
              </a:rPr>
              <a:t>Most terrorist groups operates only in few countries</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Most attacks come from Philippines and Thailand</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Terrorist groups are usually active in short period, with the exception of NPA</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858ed395c8_0_58"/>
          <p:cNvSpPr txBox="1"/>
          <p:nvPr>
            <p:ph type="title"/>
          </p:nvPr>
        </p:nvSpPr>
        <p:spPr>
          <a:xfrm>
            <a:off x="1258888" y="0"/>
            <a:ext cx="7345500" cy="507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400"/>
              <a:t>Source</a:t>
            </a:r>
            <a:endParaRPr sz="3400"/>
          </a:p>
        </p:txBody>
      </p:sp>
      <p:sp>
        <p:nvSpPr>
          <p:cNvPr id="138" name="Google Shape;138;g858ed395c8_0_58"/>
          <p:cNvSpPr txBox="1"/>
          <p:nvPr>
            <p:ph idx="1" type="body"/>
          </p:nvPr>
        </p:nvSpPr>
        <p:spPr>
          <a:xfrm>
            <a:off x="1259800" y="1391975"/>
            <a:ext cx="7343700" cy="4563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300"/>
              <a:t>Dataset</a:t>
            </a:r>
            <a:r>
              <a:rPr lang="en-US" sz="2300"/>
              <a:t>: https://www.kaggle.com/START-UMD/gtd</a:t>
            </a:r>
            <a:endParaRPr sz="2300"/>
          </a:p>
          <a:p>
            <a:pPr indent="0" lvl="0" marL="0" rtl="0" algn="l">
              <a:spcBef>
                <a:spcPts val="360"/>
              </a:spcBef>
              <a:spcAft>
                <a:spcPts val="0"/>
              </a:spcAft>
              <a:buNone/>
            </a:pPr>
            <a:r>
              <a:rPr b="1" lang="en-US" sz="2300"/>
              <a:t>Code</a:t>
            </a:r>
            <a:r>
              <a:rPr lang="en-US" sz="2300"/>
              <a:t>: https://github.com/ImAFK/NTUST-Big-Terrorism</a:t>
            </a:r>
            <a:endParaRPr sz="2300"/>
          </a:p>
          <a:p>
            <a:pPr indent="0" lvl="0" marL="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2"/>
          <p:cNvSpPr txBox="1"/>
          <p:nvPr>
            <p:ph type="title"/>
          </p:nvPr>
        </p:nvSpPr>
        <p:spPr>
          <a:xfrm>
            <a:off x="1547813" y="0"/>
            <a:ext cx="6696075" cy="649288"/>
          </a:xfrm>
          <a:prstGeom prst="rect">
            <a:avLst/>
          </a:prstGeom>
          <a:noFill/>
          <a:ln>
            <a:noFill/>
          </a:ln>
          <a:effectLst>
            <a:outerShdw rotWithShape="0" algn="ctr" dir="2700000" dist="17961">
              <a:schemeClr val="lt1"/>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Tahoma"/>
                <a:ea typeface="Tahoma"/>
                <a:cs typeface="Tahoma"/>
                <a:sym typeface="Tahoma"/>
              </a:rPr>
              <a:t>Data source</a:t>
            </a:r>
            <a:endParaRPr b="1">
              <a:latin typeface="Tahoma"/>
              <a:ea typeface="Tahoma"/>
              <a:cs typeface="Tahoma"/>
              <a:sym typeface="Tahoma"/>
            </a:endParaRPr>
          </a:p>
        </p:txBody>
      </p:sp>
      <p:sp>
        <p:nvSpPr>
          <p:cNvPr id="59" name="Google Shape;59;p2"/>
          <p:cNvSpPr txBox="1"/>
          <p:nvPr>
            <p:ph idx="1" type="body"/>
          </p:nvPr>
        </p:nvSpPr>
        <p:spPr>
          <a:xfrm>
            <a:off x="1545833" y="980678"/>
            <a:ext cx="6502400" cy="489664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1"/>
              </a:buClr>
              <a:buSzPts val="2000"/>
              <a:buFont typeface="Verdana"/>
              <a:buChar char="•"/>
            </a:pPr>
            <a:r>
              <a:rPr lang="en-US" sz="2000">
                <a:latin typeface="Verdana"/>
                <a:ea typeface="Verdana"/>
                <a:cs typeface="Verdana"/>
                <a:sym typeface="Verdana"/>
              </a:rPr>
              <a:t>Global terrorism database at Kaggle (</a:t>
            </a:r>
            <a:r>
              <a:rPr lang="en-US" sz="2000" u="sng">
                <a:solidFill>
                  <a:schemeClr val="hlink"/>
                </a:solidFill>
                <a:latin typeface="Verdana"/>
                <a:ea typeface="Verdana"/>
                <a:cs typeface="Verdana"/>
                <a:sym typeface="Verdana"/>
                <a:hlinkClick r:id="rId3"/>
              </a:rPr>
              <a:t>https://www.kaggle.com/START-UMD/gtd</a:t>
            </a:r>
            <a:r>
              <a:rPr lang="en-US" sz="2000">
                <a:latin typeface="Verdana"/>
                <a:ea typeface="Verdana"/>
                <a:cs typeface="Verdana"/>
                <a:sym typeface="Verdana"/>
              </a:rPr>
              <a:t>)</a:t>
            </a:r>
            <a:endParaRPr/>
          </a:p>
          <a:p>
            <a:pPr indent="0" lvl="0" marL="0" rtl="0" algn="l">
              <a:spcBef>
                <a:spcPts val="400"/>
              </a:spcBef>
              <a:spcAft>
                <a:spcPts val="0"/>
              </a:spcAft>
              <a:buClr>
                <a:schemeClr val="lt1"/>
              </a:buClr>
              <a:buSzPts val="2000"/>
              <a:buFont typeface="Arial"/>
              <a:buNone/>
            </a:pPr>
            <a:r>
              <a:t/>
            </a:r>
            <a:endParaRPr b="1" sz="2000"/>
          </a:p>
          <a:p>
            <a:pPr indent="-342900" lvl="0" marL="342900" rtl="0" algn="l">
              <a:spcBef>
                <a:spcPts val="400"/>
              </a:spcBef>
              <a:spcAft>
                <a:spcPts val="0"/>
              </a:spcAft>
              <a:buClr>
                <a:schemeClr val="lt1"/>
              </a:buClr>
              <a:buSzPts val="2000"/>
              <a:buFont typeface="Arial"/>
              <a:buChar char="•"/>
            </a:pPr>
            <a:r>
              <a:rPr lang="en-US" sz="2000"/>
              <a:t>The Global Terrorism Database (GTD) is an open-source database including information on terrorist attacks around the world from 1970 through 2017. </a:t>
            </a:r>
            <a:endParaRPr/>
          </a:p>
          <a:p>
            <a:pPr indent="-342900" lvl="0" marL="342900" rtl="0" algn="l">
              <a:spcBef>
                <a:spcPts val="400"/>
              </a:spcBef>
              <a:spcAft>
                <a:spcPts val="0"/>
              </a:spcAft>
              <a:buClr>
                <a:schemeClr val="lt1"/>
              </a:buClr>
              <a:buSzPts val="2000"/>
              <a:buFont typeface="Arial"/>
              <a:buChar char="•"/>
            </a:pPr>
            <a:r>
              <a:rPr lang="en-US" sz="200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endParaRPr/>
          </a:p>
          <a:p>
            <a:pPr indent="-215900" lvl="0" marL="342900" rtl="0" algn="l">
              <a:lnSpc>
                <a:spcPct val="80000"/>
              </a:lnSpc>
              <a:spcBef>
                <a:spcPts val="400"/>
              </a:spcBef>
              <a:spcAft>
                <a:spcPts val="0"/>
              </a:spcAft>
              <a:buClr>
                <a:schemeClr val="lt1"/>
              </a:buClr>
              <a:buSzPts val="2000"/>
              <a:buFont typeface="Arial"/>
              <a:buNone/>
            </a:pPr>
            <a:r>
              <a:t/>
            </a:r>
            <a:endParaRPr sz="20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g858ed395c8_8_4"/>
          <p:cNvSpPr txBox="1"/>
          <p:nvPr/>
        </p:nvSpPr>
        <p:spPr>
          <a:xfrm>
            <a:off x="2051720" y="404664"/>
            <a:ext cx="6840900" cy="83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US" sz="2400">
                <a:solidFill>
                  <a:srgbClr val="4D4D4D"/>
                </a:solidFill>
                <a:latin typeface="Tahoma"/>
                <a:ea typeface="Tahoma"/>
                <a:cs typeface="Tahoma"/>
                <a:sym typeface="Tahoma"/>
              </a:rPr>
              <a:t>Geographical distribution of the attacks</a:t>
            </a:r>
            <a:endParaRPr b="1" sz="2400">
              <a:solidFill>
                <a:schemeClr val="dk1"/>
              </a:solidFill>
              <a:latin typeface="Tahoma"/>
              <a:ea typeface="Tahoma"/>
              <a:cs typeface="Tahoma"/>
              <a:sym typeface="Tahoma"/>
            </a:endParaRPr>
          </a:p>
        </p:txBody>
      </p:sp>
      <p:pic>
        <p:nvPicPr>
          <p:cNvPr id="65" name="Google Shape;65;g858ed395c8_8_4"/>
          <p:cNvPicPr preferRelativeResize="0"/>
          <p:nvPr/>
        </p:nvPicPr>
        <p:blipFill>
          <a:blip r:embed="rId4">
            <a:alphaModFix/>
          </a:blip>
          <a:stretch>
            <a:fillRect/>
          </a:stretch>
        </p:blipFill>
        <p:spPr>
          <a:xfrm>
            <a:off x="1951900" y="879200"/>
            <a:ext cx="6702576" cy="5872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g858ed395c8_8_29"/>
          <p:cNvSpPr txBox="1"/>
          <p:nvPr/>
        </p:nvSpPr>
        <p:spPr>
          <a:xfrm>
            <a:off x="2051720" y="404664"/>
            <a:ext cx="6840900" cy="83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US" sz="2400">
                <a:solidFill>
                  <a:srgbClr val="4D4D4D"/>
                </a:solidFill>
                <a:latin typeface="Tahoma"/>
                <a:ea typeface="Tahoma"/>
                <a:cs typeface="Tahoma"/>
                <a:sym typeface="Tahoma"/>
              </a:rPr>
              <a:t>Map code</a:t>
            </a:r>
            <a:endParaRPr b="1" sz="2400">
              <a:solidFill>
                <a:schemeClr val="dk1"/>
              </a:solidFill>
              <a:latin typeface="Tahoma"/>
              <a:ea typeface="Tahoma"/>
              <a:cs typeface="Tahoma"/>
              <a:sym typeface="Tahoma"/>
            </a:endParaRPr>
          </a:p>
        </p:txBody>
      </p:sp>
      <p:pic>
        <p:nvPicPr>
          <p:cNvPr id="71" name="Google Shape;71;g858ed395c8_8_29"/>
          <p:cNvPicPr preferRelativeResize="0"/>
          <p:nvPr/>
        </p:nvPicPr>
        <p:blipFill>
          <a:blip r:embed="rId4">
            <a:alphaModFix/>
          </a:blip>
          <a:stretch>
            <a:fillRect/>
          </a:stretch>
        </p:blipFill>
        <p:spPr>
          <a:xfrm>
            <a:off x="1876475" y="1235664"/>
            <a:ext cx="7191375" cy="495300"/>
          </a:xfrm>
          <a:prstGeom prst="rect">
            <a:avLst/>
          </a:prstGeom>
          <a:noFill/>
          <a:ln>
            <a:noFill/>
          </a:ln>
          <a:effectLst>
            <a:outerShdw blurRad="57150" rotWithShape="0" algn="bl" dir="5400000" dist="19050">
              <a:srgbClr val="000000">
                <a:alpha val="50000"/>
              </a:srgbClr>
            </a:outerShdw>
          </a:effectLst>
        </p:spPr>
      </p:pic>
      <p:pic>
        <p:nvPicPr>
          <p:cNvPr id="72" name="Google Shape;72;g858ed395c8_8_29"/>
          <p:cNvPicPr preferRelativeResize="0"/>
          <p:nvPr/>
        </p:nvPicPr>
        <p:blipFill>
          <a:blip r:embed="rId5">
            <a:alphaModFix/>
          </a:blip>
          <a:stretch>
            <a:fillRect/>
          </a:stretch>
        </p:blipFill>
        <p:spPr>
          <a:xfrm>
            <a:off x="1876500" y="1809876"/>
            <a:ext cx="4876800" cy="819150"/>
          </a:xfrm>
          <a:prstGeom prst="rect">
            <a:avLst/>
          </a:prstGeom>
          <a:noFill/>
          <a:ln>
            <a:noFill/>
          </a:ln>
          <a:effectLst>
            <a:outerShdw blurRad="57150" rotWithShape="0" algn="bl" dir="5400000" dist="19050">
              <a:srgbClr val="000000">
                <a:alpha val="50000"/>
              </a:srgbClr>
            </a:outerShdw>
          </a:effectLst>
        </p:spPr>
      </p:pic>
      <p:pic>
        <p:nvPicPr>
          <p:cNvPr id="73" name="Google Shape;73;g858ed395c8_8_29"/>
          <p:cNvPicPr preferRelativeResize="0"/>
          <p:nvPr/>
        </p:nvPicPr>
        <p:blipFill>
          <a:blip r:embed="rId6">
            <a:alphaModFix/>
          </a:blip>
          <a:stretch>
            <a:fillRect/>
          </a:stretch>
        </p:blipFill>
        <p:spPr>
          <a:xfrm>
            <a:off x="1876475" y="2707951"/>
            <a:ext cx="7115175" cy="1162050"/>
          </a:xfrm>
          <a:prstGeom prst="rect">
            <a:avLst/>
          </a:prstGeom>
          <a:noFill/>
          <a:ln>
            <a:noFill/>
          </a:ln>
          <a:effectLst>
            <a:outerShdw blurRad="57150" rotWithShape="0" algn="bl" dir="5400000" dist="19050">
              <a:srgbClr val="000000">
                <a:alpha val="50000"/>
              </a:srgbClr>
            </a:outerShdw>
          </a:effectLst>
        </p:spPr>
      </p:pic>
      <p:pic>
        <p:nvPicPr>
          <p:cNvPr id="74" name="Google Shape;74;g858ed395c8_8_29"/>
          <p:cNvPicPr preferRelativeResize="0"/>
          <p:nvPr/>
        </p:nvPicPr>
        <p:blipFill>
          <a:blip r:embed="rId7">
            <a:alphaModFix/>
          </a:blip>
          <a:stretch>
            <a:fillRect/>
          </a:stretch>
        </p:blipFill>
        <p:spPr>
          <a:xfrm>
            <a:off x="1876500" y="3948914"/>
            <a:ext cx="3762375" cy="238125"/>
          </a:xfrm>
          <a:prstGeom prst="rect">
            <a:avLst/>
          </a:prstGeom>
          <a:noFill/>
          <a:ln>
            <a:noFill/>
          </a:ln>
          <a:effectLst>
            <a:outerShdw blurRad="57150" rotWithShape="0" algn="bl" dir="5400000" dist="19050">
              <a:srgbClr val="000000">
                <a:alpha val="50000"/>
              </a:srgbClr>
            </a:outerShdw>
          </a:effectLst>
        </p:spPr>
      </p:pic>
      <p:pic>
        <p:nvPicPr>
          <p:cNvPr id="75" name="Google Shape;75;g858ed395c8_8_29"/>
          <p:cNvPicPr preferRelativeResize="0"/>
          <p:nvPr/>
        </p:nvPicPr>
        <p:blipFill>
          <a:blip r:embed="rId8">
            <a:alphaModFix/>
          </a:blip>
          <a:stretch>
            <a:fillRect/>
          </a:stretch>
        </p:blipFill>
        <p:spPr>
          <a:xfrm>
            <a:off x="1876500" y="5272839"/>
            <a:ext cx="6905625" cy="1162050"/>
          </a:xfrm>
          <a:prstGeom prst="rect">
            <a:avLst/>
          </a:prstGeom>
          <a:noFill/>
          <a:ln>
            <a:noFill/>
          </a:ln>
          <a:effectLst>
            <a:outerShdw blurRad="57150" rotWithShape="0" algn="bl" dir="5400000" dist="19050">
              <a:srgbClr val="000000">
                <a:alpha val="50000"/>
              </a:srgbClr>
            </a:outerShdw>
          </a:effectLst>
        </p:spPr>
      </p:pic>
      <p:pic>
        <p:nvPicPr>
          <p:cNvPr id="76" name="Google Shape;76;g858ed395c8_8_29"/>
          <p:cNvPicPr preferRelativeResize="0"/>
          <p:nvPr/>
        </p:nvPicPr>
        <p:blipFill>
          <a:blip r:embed="rId9">
            <a:alphaModFix/>
          </a:blip>
          <a:stretch>
            <a:fillRect/>
          </a:stretch>
        </p:blipFill>
        <p:spPr>
          <a:xfrm>
            <a:off x="1876500" y="4699914"/>
            <a:ext cx="3905250" cy="523875"/>
          </a:xfrm>
          <a:prstGeom prst="rect">
            <a:avLst/>
          </a:prstGeom>
          <a:noFill/>
          <a:ln>
            <a:noFill/>
          </a:ln>
          <a:effectLst>
            <a:outerShdw blurRad="57150" rotWithShape="0" algn="bl" dir="5400000" dist="19050">
              <a:srgbClr val="000000">
                <a:alpha val="50000"/>
              </a:srgbClr>
            </a:outerShdw>
          </a:effectLst>
        </p:spPr>
      </p:pic>
      <p:sp>
        <p:nvSpPr>
          <p:cNvPr id="77" name="Google Shape;77;g858ed395c8_8_29"/>
          <p:cNvSpPr txBox="1"/>
          <p:nvPr/>
        </p:nvSpPr>
        <p:spPr>
          <a:xfrm>
            <a:off x="1876500" y="774100"/>
            <a:ext cx="69057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Terrorism and geographical data preparation</a:t>
            </a:r>
            <a:endParaRPr/>
          </a:p>
        </p:txBody>
      </p:sp>
      <p:sp>
        <p:nvSpPr>
          <p:cNvPr id="78" name="Google Shape;78;g858ed395c8_8_29"/>
          <p:cNvSpPr txBox="1"/>
          <p:nvPr/>
        </p:nvSpPr>
        <p:spPr>
          <a:xfrm>
            <a:off x="1876463" y="4265975"/>
            <a:ext cx="69057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Legend ranges edit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3"/>
          <p:cNvSpPr txBox="1"/>
          <p:nvPr/>
        </p:nvSpPr>
        <p:spPr>
          <a:xfrm>
            <a:off x="2051720" y="404664"/>
            <a:ext cx="684088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ahoma"/>
                <a:ea typeface="Tahoma"/>
                <a:cs typeface="Tahoma"/>
                <a:sym typeface="Tahoma"/>
              </a:rPr>
              <a:t>Let's start by comparing the impact of terrorism in the different countries                       </a:t>
            </a:r>
            <a:endParaRPr b="1" sz="2400">
              <a:solidFill>
                <a:schemeClr val="dk1"/>
              </a:solidFill>
              <a:latin typeface="Tahoma"/>
              <a:ea typeface="Tahoma"/>
              <a:cs typeface="Tahoma"/>
              <a:sym typeface="Tahoma"/>
            </a:endParaRPr>
          </a:p>
        </p:txBody>
      </p:sp>
      <p:pic>
        <p:nvPicPr>
          <p:cNvPr id="84" name="Google Shape;84;p3"/>
          <p:cNvPicPr preferRelativeResize="0"/>
          <p:nvPr/>
        </p:nvPicPr>
        <p:blipFill>
          <a:blip r:embed="rId4">
            <a:alphaModFix/>
          </a:blip>
          <a:stretch>
            <a:fillRect/>
          </a:stretch>
        </p:blipFill>
        <p:spPr>
          <a:xfrm>
            <a:off x="1995538" y="2868275"/>
            <a:ext cx="6953250" cy="3895725"/>
          </a:xfrm>
          <a:prstGeom prst="rect">
            <a:avLst/>
          </a:prstGeom>
          <a:noFill/>
          <a:ln>
            <a:noFill/>
          </a:ln>
        </p:spPr>
      </p:pic>
      <p:pic>
        <p:nvPicPr>
          <p:cNvPr id="85" name="Google Shape;85;p3"/>
          <p:cNvPicPr preferRelativeResize="0"/>
          <p:nvPr/>
        </p:nvPicPr>
        <p:blipFill rotWithShape="1">
          <a:blip r:embed="rId5">
            <a:alphaModFix/>
          </a:blip>
          <a:srcRect b="0" l="0" r="35329" t="0"/>
          <a:stretch/>
        </p:blipFill>
        <p:spPr>
          <a:xfrm>
            <a:off x="2369950" y="1397875"/>
            <a:ext cx="5198425" cy="1327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g858ed395c8_0_6"/>
          <p:cNvSpPr txBox="1"/>
          <p:nvPr/>
        </p:nvSpPr>
        <p:spPr>
          <a:xfrm>
            <a:off x="2051720" y="404664"/>
            <a:ext cx="6840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How are these countries impacted by terrorism?</a:t>
            </a:r>
            <a:endParaRPr b="1" sz="2400">
              <a:solidFill>
                <a:schemeClr val="dk1"/>
              </a:solidFill>
              <a:latin typeface="Tahoma"/>
              <a:ea typeface="Tahoma"/>
              <a:cs typeface="Tahoma"/>
              <a:sym typeface="Tahoma"/>
            </a:endParaRPr>
          </a:p>
        </p:txBody>
      </p:sp>
      <p:pic>
        <p:nvPicPr>
          <p:cNvPr id="91" name="Google Shape;91;g858ed395c8_0_6"/>
          <p:cNvPicPr preferRelativeResize="0"/>
          <p:nvPr/>
        </p:nvPicPr>
        <p:blipFill>
          <a:blip r:embed="rId4">
            <a:alphaModFix/>
          </a:blip>
          <a:stretch>
            <a:fillRect/>
          </a:stretch>
        </p:blipFill>
        <p:spPr>
          <a:xfrm>
            <a:off x="2097550" y="2793050"/>
            <a:ext cx="6635951" cy="3869450"/>
          </a:xfrm>
          <a:prstGeom prst="rect">
            <a:avLst/>
          </a:prstGeom>
          <a:noFill/>
          <a:ln>
            <a:noFill/>
          </a:ln>
        </p:spPr>
      </p:pic>
      <p:pic>
        <p:nvPicPr>
          <p:cNvPr id="92" name="Google Shape;92;g858ed395c8_0_6"/>
          <p:cNvPicPr preferRelativeResize="0"/>
          <p:nvPr/>
        </p:nvPicPr>
        <p:blipFill rotWithShape="1">
          <a:blip r:embed="rId5">
            <a:alphaModFix/>
          </a:blip>
          <a:srcRect b="0" l="0" r="20502" t="0"/>
          <a:stretch/>
        </p:blipFill>
        <p:spPr>
          <a:xfrm>
            <a:off x="2127925" y="1321825"/>
            <a:ext cx="6686700" cy="13894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g858ed395c8_0_64"/>
          <p:cNvSpPr txBox="1"/>
          <p:nvPr/>
        </p:nvSpPr>
        <p:spPr>
          <a:xfrm>
            <a:off x="2051720" y="404664"/>
            <a:ext cx="6840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100">
                <a:solidFill>
                  <a:schemeClr val="dk1"/>
                </a:solidFill>
                <a:latin typeface="Tahoma"/>
                <a:ea typeface="Tahoma"/>
                <a:cs typeface="Tahoma"/>
                <a:sym typeface="Tahoma"/>
              </a:rPr>
              <a:t>How are these countries impacted by terrorism?</a:t>
            </a:r>
            <a:endParaRPr b="1" sz="2100">
              <a:solidFill>
                <a:schemeClr val="dk1"/>
              </a:solidFill>
              <a:latin typeface="Tahoma"/>
              <a:ea typeface="Tahoma"/>
              <a:cs typeface="Tahoma"/>
              <a:sym typeface="Tahoma"/>
            </a:endParaRPr>
          </a:p>
        </p:txBody>
      </p:sp>
      <p:pic>
        <p:nvPicPr>
          <p:cNvPr id="98" name="Google Shape;98;g858ed395c8_0_64"/>
          <p:cNvPicPr preferRelativeResize="0"/>
          <p:nvPr/>
        </p:nvPicPr>
        <p:blipFill>
          <a:blip r:embed="rId4">
            <a:alphaModFix/>
          </a:blip>
          <a:stretch>
            <a:fillRect/>
          </a:stretch>
        </p:blipFill>
        <p:spPr>
          <a:xfrm>
            <a:off x="1970600" y="2551475"/>
            <a:ext cx="7080899" cy="4178701"/>
          </a:xfrm>
          <a:prstGeom prst="rect">
            <a:avLst/>
          </a:prstGeom>
          <a:noFill/>
          <a:ln>
            <a:noFill/>
          </a:ln>
        </p:spPr>
      </p:pic>
      <p:pic>
        <p:nvPicPr>
          <p:cNvPr id="99" name="Google Shape;99;g858ed395c8_0_64"/>
          <p:cNvPicPr preferRelativeResize="0"/>
          <p:nvPr/>
        </p:nvPicPr>
        <p:blipFill rotWithShape="1">
          <a:blip r:embed="rId5">
            <a:alphaModFix/>
          </a:blip>
          <a:srcRect b="43461" l="0" r="36183" t="0"/>
          <a:stretch/>
        </p:blipFill>
        <p:spPr>
          <a:xfrm>
            <a:off x="2342875" y="926000"/>
            <a:ext cx="4714524" cy="19917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g858ed395c8_0_36"/>
          <p:cNvSpPr txBox="1"/>
          <p:nvPr/>
        </p:nvSpPr>
        <p:spPr>
          <a:xfrm>
            <a:off x="2051720" y="252264"/>
            <a:ext cx="6840900" cy="83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US" sz="2400">
                <a:latin typeface="Tahoma"/>
                <a:ea typeface="Tahoma"/>
                <a:cs typeface="Tahoma"/>
                <a:sym typeface="Tahoma"/>
              </a:rPr>
              <a:t>Number of Attacks over Years</a:t>
            </a:r>
            <a:endParaRPr b="1" sz="2400">
              <a:latin typeface="Tahoma"/>
              <a:ea typeface="Tahoma"/>
              <a:cs typeface="Tahoma"/>
              <a:sym typeface="Tahoma"/>
            </a:endParaRPr>
          </a:p>
        </p:txBody>
      </p:sp>
      <p:pic>
        <p:nvPicPr>
          <p:cNvPr id="105" name="Google Shape;105;g858ed395c8_0_36"/>
          <p:cNvPicPr preferRelativeResize="0"/>
          <p:nvPr/>
        </p:nvPicPr>
        <p:blipFill>
          <a:blip r:embed="rId4">
            <a:alphaModFix/>
          </a:blip>
          <a:stretch>
            <a:fillRect/>
          </a:stretch>
        </p:blipFill>
        <p:spPr>
          <a:xfrm>
            <a:off x="1785850" y="2535113"/>
            <a:ext cx="7219950" cy="4200525"/>
          </a:xfrm>
          <a:prstGeom prst="rect">
            <a:avLst/>
          </a:prstGeom>
          <a:noFill/>
          <a:ln>
            <a:noFill/>
          </a:ln>
        </p:spPr>
      </p:pic>
      <p:pic>
        <p:nvPicPr>
          <p:cNvPr id="106" name="Google Shape;106;g858ed395c8_0_36"/>
          <p:cNvPicPr preferRelativeResize="0"/>
          <p:nvPr/>
        </p:nvPicPr>
        <p:blipFill rotWithShape="1">
          <a:blip r:embed="rId5">
            <a:alphaModFix/>
          </a:blip>
          <a:srcRect b="0" l="-29" r="25218" t="0"/>
          <a:stretch/>
        </p:blipFill>
        <p:spPr>
          <a:xfrm>
            <a:off x="2234425" y="827950"/>
            <a:ext cx="6415499" cy="1572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858ed395c8_0_46"/>
          <p:cNvSpPr txBox="1"/>
          <p:nvPr/>
        </p:nvSpPr>
        <p:spPr>
          <a:xfrm>
            <a:off x="2051720" y="404664"/>
            <a:ext cx="6840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Terrorist groups activity over Years</a:t>
            </a:r>
            <a:endParaRPr b="1" sz="2400">
              <a:solidFill>
                <a:schemeClr val="dk1"/>
              </a:solidFill>
              <a:latin typeface="Tahoma"/>
              <a:ea typeface="Tahoma"/>
              <a:cs typeface="Tahoma"/>
              <a:sym typeface="Tahoma"/>
            </a:endParaRPr>
          </a:p>
        </p:txBody>
      </p:sp>
      <p:pic>
        <p:nvPicPr>
          <p:cNvPr id="112" name="Google Shape;112;g858ed395c8_0_46"/>
          <p:cNvPicPr preferRelativeResize="0"/>
          <p:nvPr/>
        </p:nvPicPr>
        <p:blipFill rotWithShape="1">
          <a:blip r:embed="rId4">
            <a:alphaModFix/>
          </a:blip>
          <a:srcRect b="0" l="15052" r="0" t="0"/>
          <a:stretch/>
        </p:blipFill>
        <p:spPr>
          <a:xfrm>
            <a:off x="1853375" y="1465775"/>
            <a:ext cx="7275874" cy="4553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2006-06-13T13:03:30Z</dcterms:created>
</cp:coreProperties>
</file>