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2" autoAdjust="0"/>
    <p:restoredTop sz="94660"/>
  </p:normalViewPr>
  <p:slideViewPr>
    <p:cSldViewPr>
      <p:cViewPr varScale="1">
        <p:scale>
          <a:sx n="86" d="100"/>
          <a:sy n="86" d="100"/>
        </p:scale>
        <p:origin x="1670" y="67"/>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F00930-94A1-4F4F-BB2C-97396DF8EF1A}" type="slidenum">
              <a:rPr lang="ru-RU"/>
              <a:pPr/>
              <a:t>‹N°›</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4437063"/>
            <a:ext cx="5183188" cy="893762"/>
          </a:xfrm>
          <a:effectLst>
            <a:outerShdw dist="17961" dir="2700000" algn="ctr" rotWithShape="0">
              <a:schemeClr val="bg2"/>
            </a:outerShdw>
          </a:effectLst>
        </p:spPr>
        <p:txBody>
          <a:bodyPr/>
          <a:lstStyle>
            <a:lvl1pPr>
              <a:defRPr sz="2800"/>
            </a:lvl1pPr>
          </a:lstStyle>
          <a:p>
            <a:r>
              <a:rPr lang="ru-RU"/>
              <a:t>Click to edit Master title style</a:t>
            </a:r>
          </a:p>
        </p:txBody>
      </p:sp>
      <p:sp>
        <p:nvSpPr>
          <p:cNvPr id="5123" name="Rectangle 3"/>
          <p:cNvSpPr>
            <a:spLocks noGrp="1" noChangeArrowheads="1"/>
          </p:cNvSpPr>
          <p:nvPr>
            <p:ph type="subTitle" idx="1"/>
          </p:nvPr>
        </p:nvSpPr>
        <p:spPr>
          <a:xfrm>
            <a:off x="2124075" y="5229225"/>
            <a:ext cx="5183188" cy="503238"/>
          </a:xfrm>
          <a:effectLst>
            <a:outerShdw dist="17961" dir="2700000" algn="ctr" rotWithShape="0">
              <a:schemeClr val="bg2"/>
            </a:outerShdw>
          </a:effectLst>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9100" y="0"/>
            <a:ext cx="1835150" cy="6022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0"/>
            <a:ext cx="5357812" cy="6022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765175"/>
            <a:ext cx="359568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06975" y="765175"/>
            <a:ext cx="35956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0"/>
            <a:ext cx="7345362"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258888" y="765175"/>
            <a:ext cx="7343775"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TART-UMD/gt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547664" y="4292600"/>
            <a:ext cx="7056883" cy="793750"/>
          </a:xfrm>
          <a:noFill/>
        </p:spPr>
        <p:txBody>
          <a:bodyPr/>
          <a:lstStyle/>
          <a:p>
            <a:r>
              <a:rPr lang="en-GB" sz="3200" b="1" dirty="0">
                <a:latin typeface="Tahoma" charset="0"/>
              </a:rPr>
              <a:t>Study of Terrorism in South Asia</a:t>
            </a:r>
          </a:p>
        </p:txBody>
      </p:sp>
      <p:sp>
        <p:nvSpPr>
          <p:cNvPr id="34819" name="Rectangle 3"/>
          <p:cNvSpPr>
            <a:spLocks noGrp="1" noChangeArrowheads="1"/>
          </p:cNvSpPr>
          <p:nvPr>
            <p:ph type="subTitle" idx="1"/>
          </p:nvPr>
        </p:nvSpPr>
        <p:spPr>
          <a:xfrm>
            <a:off x="2123950" y="4941168"/>
            <a:ext cx="5904309" cy="433388"/>
          </a:xfrm>
        </p:spPr>
        <p:txBody>
          <a:bodyPr/>
          <a:lstStyle/>
          <a:p>
            <a:pPr>
              <a:lnSpc>
                <a:spcPct val="90000"/>
              </a:lnSpc>
            </a:pPr>
            <a:r>
              <a:rPr lang="en-GB" sz="2800" dirty="0"/>
              <a:t>for the </a:t>
            </a:r>
            <a:r>
              <a:rPr lang="en-GB" sz="2800" dirty="0">
                <a:latin typeface="Tahoma" charset="0"/>
              </a:rPr>
              <a:t>Big Data Analysis class</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0"/>
            <a:ext cx="6696075" cy="649288"/>
          </a:xfrm>
        </p:spPr>
        <p:txBody>
          <a:bodyPr/>
          <a:lstStyle/>
          <a:p>
            <a:r>
              <a:rPr lang="en-US" b="1" dirty="0">
                <a:latin typeface="Tahoma" charset="0"/>
              </a:rPr>
              <a:t>Data source</a:t>
            </a:r>
            <a:endParaRPr lang="uk-UA" b="1" dirty="0">
              <a:latin typeface="Tahoma" charset="0"/>
            </a:endParaRPr>
          </a:p>
        </p:txBody>
      </p:sp>
      <p:sp>
        <p:nvSpPr>
          <p:cNvPr id="36867" name="Rectangle 3"/>
          <p:cNvSpPr>
            <a:spLocks noGrp="1" noChangeArrowheads="1"/>
          </p:cNvSpPr>
          <p:nvPr>
            <p:ph type="body" idx="1"/>
          </p:nvPr>
        </p:nvSpPr>
        <p:spPr>
          <a:xfrm>
            <a:off x="1545833" y="980678"/>
            <a:ext cx="6502400" cy="4896643"/>
          </a:xfrm>
        </p:spPr>
        <p:txBody>
          <a:bodyPr/>
          <a:lstStyle/>
          <a:p>
            <a:pPr>
              <a:lnSpc>
                <a:spcPct val="80000"/>
              </a:lnSpc>
            </a:pPr>
            <a:r>
              <a:rPr lang="en-US" altLang="ko-KR" sz="2000" dirty="0">
                <a:latin typeface="Verdana" pitchFamily="34" charset="0"/>
                <a:ea typeface="굴림" charset="-127"/>
              </a:rPr>
              <a:t>Global terrorism database at Kaggle (</a:t>
            </a:r>
            <a:r>
              <a:rPr lang="en-US" altLang="ko-KR" sz="2000" dirty="0">
                <a:latin typeface="Verdana" pitchFamily="34" charset="0"/>
                <a:ea typeface="굴림" charset="-127"/>
                <a:hlinkClick r:id="rId2"/>
              </a:rPr>
              <a:t>https://www.kaggle.com/START-UMD/gtd</a:t>
            </a:r>
            <a:r>
              <a:rPr lang="en-US" altLang="ko-KR" sz="2000" dirty="0">
                <a:latin typeface="Verdana" pitchFamily="34" charset="0"/>
                <a:ea typeface="굴림" charset="-127"/>
              </a:rPr>
              <a:t>)</a:t>
            </a:r>
          </a:p>
          <a:p>
            <a:pPr marL="0" indent="0">
              <a:buNone/>
            </a:pPr>
            <a:endParaRPr lang="en-US" sz="2000" b="1" dirty="0"/>
          </a:p>
          <a:p>
            <a:r>
              <a:rPr lang="en-US" sz="2000" dirty="0"/>
              <a:t>The Global Terrorism Database (GTD) is an open-source database including information on terrorist attacks around the world from 1970 through 2017. </a:t>
            </a:r>
          </a:p>
          <a:p>
            <a:r>
              <a:rPr lang="en-US" sz="20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nSpc>
                <a:spcPct val="80000"/>
              </a:lnSpc>
            </a:pPr>
            <a:endParaRPr lang="en-US" altLang="ko-KR" sz="2000" dirty="0">
              <a:latin typeface="Verdana" pitchFamily="34" charset="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56E828-489E-487A-86F4-939F5E561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628800"/>
            <a:ext cx="6984901" cy="3395113"/>
          </a:xfrm>
          <a:prstGeom prst="rect">
            <a:avLst/>
          </a:prstGeom>
        </p:spPr>
      </p:pic>
      <p:sp>
        <p:nvSpPr>
          <p:cNvPr id="6" name="ZoneTexte 5">
            <a:extLst>
              <a:ext uri="{FF2B5EF4-FFF2-40B4-BE49-F238E27FC236}">
                <a16:creationId xmlns:a16="http://schemas.microsoft.com/office/drawing/2014/main" id="{8A275CEE-6C01-4902-B618-C401094F48AB}"/>
              </a:ext>
            </a:extLst>
          </p:cNvPr>
          <p:cNvSpPr txBox="1"/>
          <p:nvPr/>
        </p:nvSpPr>
        <p:spPr>
          <a:xfrm>
            <a:off x="2051720" y="404664"/>
            <a:ext cx="6840885" cy="830997"/>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Let's start by comparing the impact of terrorism in the different countries                       </a:t>
            </a:r>
            <a:endParaRPr lang="fr-FR" sz="2400" b="1" dirty="0">
              <a:latin typeface="Tahoma" panose="020B0604030504040204" pitchFamily="34" charset="0"/>
              <a:ea typeface="Tahoma" panose="020B0604030504040204" pitchFamily="34" charset="0"/>
              <a:cs typeface="Tahoma" panose="020B0604030504040204" pitchFamily="34" charset="0"/>
            </a:endParaRPr>
          </a:p>
        </p:txBody>
      </p:sp>
      <p:sp>
        <p:nvSpPr>
          <p:cNvPr id="7" name="ZoneTexte 6">
            <a:extLst>
              <a:ext uri="{FF2B5EF4-FFF2-40B4-BE49-F238E27FC236}">
                <a16:creationId xmlns:a16="http://schemas.microsoft.com/office/drawing/2014/main" id="{824897EB-1447-4AD0-94F6-54DB9D8AF10D}"/>
              </a:ext>
            </a:extLst>
          </p:cNvPr>
          <p:cNvSpPr txBox="1"/>
          <p:nvPr/>
        </p:nvSpPr>
        <p:spPr>
          <a:xfrm>
            <a:off x="2195736" y="5373216"/>
            <a:ext cx="6552728" cy="923330"/>
          </a:xfrm>
          <a:prstGeom prst="rect">
            <a:avLst/>
          </a:prstGeom>
          <a:noFill/>
        </p:spPr>
        <p:txBody>
          <a:bodyPr wrap="square" rtlCol="0">
            <a:spAutoFit/>
          </a:bodyPr>
          <a:lstStyle/>
          <a:p>
            <a:r>
              <a:rPr lang="en-US" dirty="0"/>
              <a:t>We can see that Philippines and Thailand are the most afflicted countries in South Asia by a large margin (Thailand has had more than 4 times as many as the third one).</a:t>
            </a:r>
          </a:p>
        </p:txBody>
      </p:sp>
    </p:spTree>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159</Words>
  <Application>Microsoft Office PowerPoint</Application>
  <PresentationFormat>Affichage à l'écran (4:3)</PresentationFormat>
  <Paragraphs>9</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Tahoma</vt:lpstr>
      <vt:lpstr>Verdana</vt:lpstr>
      <vt:lpstr>template</vt:lpstr>
      <vt:lpstr>Study of Terrorism in South Asia</vt:lpstr>
      <vt:lpstr>Data source</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cp:lastModifiedBy>Thibaut Lemarchand</cp:lastModifiedBy>
  <cp:revision>73</cp:revision>
  <dcterms:created xsi:type="dcterms:W3CDTF">2006-06-13T13:03:30Z</dcterms:created>
  <dcterms:modified xsi:type="dcterms:W3CDTF">2020-05-13T03:54:36Z</dcterms:modified>
</cp:coreProperties>
</file>