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2" autoAdjust="0"/>
    <p:restoredTop sz="94660"/>
  </p:normalViewPr>
  <p:slideViewPr>
    <p:cSldViewPr>
      <p:cViewPr varScale="1">
        <p:scale>
          <a:sx n="86" d="100"/>
          <a:sy n="86" d="100"/>
        </p:scale>
        <p:origin x="1670" y="7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F00930-94A1-4F4F-BB2C-97396DF8EF1A}" type="slidenum">
              <a:rPr lang="ru-RU"/>
              <a:pPr/>
              <a:t>‹N°›</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4437063"/>
            <a:ext cx="5183188" cy="893762"/>
          </a:xfrm>
          <a:effectLst>
            <a:outerShdw dist="17961" dir="2700000" algn="ctr" rotWithShape="0">
              <a:schemeClr val="bg2"/>
            </a:outerShdw>
          </a:effectLst>
        </p:spPr>
        <p:txBody>
          <a:bodyPr/>
          <a:lstStyle>
            <a:lvl1pPr>
              <a:defRPr sz="2800"/>
            </a:lvl1pPr>
          </a:lstStyle>
          <a:p>
            <a:r>
              <a:rPr lang="ru-RU"/>
              <a:t>Click to edit Master title style</a:t>
            </a:r>
          </a:p>
        </p:txBody>
      </p:sp>
      <p:sp>
        <p:nvSpPr>
          <p:cNvPr id="5123" name="Rectangle 3"/>
          <p:cNvSpPr>
            <a:spLocks noGrp="1" noChangeArrowheads="1"/>
          </p:cNvSpPr>
          <p:nvPr>
            <p:ph type="subTitle" idx="1"/>
          </p:nvPr>
        </p:nvSpPr>
        <p:spPr>
          <a:xfrm>
            <a:off x="2124075" y="5229225"/>
            <a:ext cx="5183188" cy="503238"/>
          </a:xfrm>
          <a:effectLst>
            <a:outerShdw dist="17961" dir="2700000" algn="ctr" rotWithShape="0">
              <a:schemeClr val="bg2"/>
            </a:outerShdw>
          </a:effectLst>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9100" y="0"/>
            <a:ext cx="1835150" cy="6022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0"/>
            <a:ext cx="5357812" cy="6022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765175"/>
            <a:ext cx="359568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06975" y="765175"/>
            <a:ext cx="35956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0"/>
            <a:ext cx="7345362"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258888" y="765175"/>
            <a:ext cx="7343775"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547664" y="4292600"/>
            <a:ext cx="7056883" cy="793750"/>
          </a:xfrm>
          <a:noFill/>
        </p:spPr>
        <p:txBody>
          <a:bodyPr/>
          <a:lstStyle/>
          <a:p>
            <a:r>
              <a:rPr lang="en-GB" sz="3200" b="1" dirty="0">
                <a:latin typeface="Tahoma" charset="0"/>
              </a:rPr>
              <a:t>Study of Terrorism in South Asia</a:t>
            </a:r>
          </a:p>
        </p:txBody>
      </p:sp>
      <p:sp>
        <p:nvSpPr>
          <p:cNvPr id="34819" name="Rectangle 3"/>
          <p:cNvSpPr>
            <a:spLocks noGrp="1" noChangeArrowheads="1"/>
          </p:cNvSpPr>
          <p:nvPr>
            <p:ph type="subTitle" idx="1"/>
          </p:nvPr>
        </p:nvSpPr>
        <p:spPr>
          <a:xfrm>
            <a:off x="2123950" y="4941168"/>
            <a:ext cx="5904309" cy="433388"/>
          </a:xfrm>
        </p:spPr>
        <p:txBody>
          <a:bodyPr/>
          <a:lstStyle/>
          <a:p>
            <a:pPr>
              <a:lnSpc>
                <a:spcPct val="90000"/>
              </a:lnSpc>
            </a:pPr>
            <a:r>
              <a:rPr lang="en-GB" sz="2800" dirty="0"/>
              <a:t>for the </a:t>
            </a:r>
            <a:r>
              <a:rPr lang="en-GB" sz="2800" dirty="0">
                <a:latin typeface="Tahoma" charset="0"/>
              </a:rPr>
              <a:t>Big Data Analysis class</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0"/>
            <a:ext cx="6696075" cy="649288"/>
          </a:xfrm>
        </p:spPr>
        <p:txBody>
          <a:bodyPr/>
          <a:lstStyle/>
          <a:p>
            <a:r>
              <a:rPr lang="en-US" b="1" dirty="0">
                <a:latin typeface="Tahoma" charset="0"/>
              </a:rPr>
              <a:t>Data source</a:t>
            </a:r>
            <a:endParaRPr lang="uk-UA" b="1" dirty="0">
              <a:latin typeface="Tahoma" charset="0"/>
            </a:endParaRPr>
          </a:p>
        </p:txBody>
      </p:sp>
      <p:sp>
        <p:nvSpPr>
          <p:cNvPr id="36867" name="Rectangle 3"/>
          <p:cNvSpPr>
            <a:spLocks noGrp="1" noChangeArrowheads="1"/>
          </p:cNvSpPr>
          <p:nvPr>
            <p:ph type="body" idx="1"/>
          </p:nvPr>
        </p:nvSpPr>
        <p:spPr>
          <a:xfrm>
            <a:off x="1539875" y="836613"/>
            <a:ext cx="6502400" cy="4706937"/>
          </a:xfrm>
        </p:spPr>
        <p:txBody>
          <a:bodyPr/>
          <a:lstStyle/>
          <a:p>
            <a:pPr>
              <a:lnSpc>
                <a:spcPct val="80000"/>
              </a:lnSpc>
            </a:pPr>
            <a:r>
              <a:rPr lang="en-US" altLang="ko-KR" sz="2000" dirty="0">
                <a:latin typeface="Verdana" pitchFamily="34" charset="0"/>
                <a:ea typeface="굴림" charset="-127"/>
              </a:rPr>
              <a:t>Your Text here</a:t>
            </a:r>
          </a:p>
          <a:p>
            <a:pPr>
              <a:lnSpc>
                <a:spcPct val="80000"/>
              </a:lnSpc>
            </a:pPr>
            <a:endParaRPr lang="en-US" altLang="ko-KR" sz="2000" dirty="0">
              <a:latin typeface="Verdana" pitchFamily="34" charset="0"/>
              <a:ea typeface="굴림" charset="-127"/>
            </a:endParaRPr>
          </a:p>
          <a:p>
            <a:pPr>
              <a:lnSpc>
                <a:spcPct val="80000"/>
              </a:lnSpc>
            </a:pPr>
            <a:r>
              <a:rPr lang="ru-RU" altLang="ko-KR" sz="2000" dirty="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2000" dirty="0">
              <a:latin typeface="Verdana" pitchFamily="34" charset="0"/>
              <a:ea typeface="굴림" charset="-127"/>
            </a:endParaRPr>
          </a:p>
          <a:p>
            <a:pPr>
              <a:lnSpc>
                <a:spcPct val="80000"/>
              </a:lnSpc>
            </a:pPr>
            <a:endParaRPr lang="en-US" altLang="ko-KR" sz="2000" dirty="0">
              <a:latin typeface="Verdana" pitchFamily="34" charset="0"/>
              <a:ea typeface="굴림" charset="-127"/>
            </a:endParaRPr>
          </a:p>
          <a:p>
            <a:pPr>
              <a:lnSpc>
                <a:spcPct val="80000"/>
              </a:lnSpc>
            </a:pPr>
            <a:r>
              <a:rPr lang="ru-RU" altLang="ko-KR" sz="2000" dirty="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endParaRPr lang="en-US" dirty="0">
              <a:solidFill>
                <a:schemeClr val="tx1"/>
              </a:solidFill>
            </a:endParaRPr>
          </a:p>
        </p:txBody>
      </p:sp>
      <p:sp>
        <p:nvSpPr>
          <p:cNvPr id="114691" name="Rectangle 3"/>
          <p:cNvSpPr>
            <a:spLocks noGrp="1" noChangeArrowheads="1"/>
          </p:cNvSpPr>
          <p:nvPr>
            <p:ph type="body" idx="1"/>
          </p:nvPr>
        </p:nvSpPr>
        <p:spPr>
          <a:xfrm>
            <a:off x="1908175" y="1052513"/>
            <a:ext cx="7056438" cy="5473700"/>
          </a:xfrm>
        </p:spPr>
        <p:txBody>
          <a:bodyPr/>
          <a:lstStyle/>
          <a:p>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endParaRPr lang="en-US" dirty="0">
              <a:solidFill>
                <a:schemeClr val="tx1"/>
              </a:solidFill>
            </a:endParaRPr>
          </a:p>
        </p:txBody>
      </p:sp>
      <p:sp>
        <p:nvSpPr>
          <p:cNvPr id="114691" name="Rectangle 3"/>
          <p:cNvSpPr>
            <a:spLocks noGrp="1" noChangeArrowheads="1"/>
          </p:cNvSpPr>
          <p:nvPr>
            <p:ph type="body" idx="1"/>
          </p:nvPr>
        </p:nvSpPr>
        <p:spPr>
          <a:xfrm>
            <a:off x="1908175" y="1052513"/>
            <a:ext cx="7056438" cy="5473700"/>
          </a:xfrm>
        </p:spPr>
        <p:txBody>
          <a:bodyPr/>
          <a:lstStyle/>
          <a:p>
            <a:endParaRPr lang="en-US">
              <a:solidFill>
                <a:schemeClr val="tx1"/>
              </a:solidFill>
            </a:endParaRPr>
          </a:p>
        </p:txBody>
      </p:sp>
    </p:spTree>
    <p:extLst>
      <p:ext uri="{BB962C8B-B14F-4D97-AF65-F5344CB8AC3E}">
        <p14:creationId xmlns:p14="http://schemas.microsoft.com/office/powerpoint/2010/main" val="288101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endParaRPr lang="en-US" dirty="0">
              <a:solidFill>
                <a:schemeClr val="tx1"/>
              </a:solidFill>
            </a:endParaRPr>
          </a:p>
        </p:txBody>
      </p:sp>
      <p:sp>
        <p:nvSpPr>
          <p:cNvPr id="114691" name="Rectangle 3"/>
          <p:cNvSpPr>
            <a:spLocks noGrp="1" noChangeArrowheads="1"/>
          </p:cNvSpPr>
          <p:nvPr>
            <p:ph type="body" idx="1"/>
          </p:nvPr>
        </p:nvSpPr>
        <p:spPr>
          <a:xfrm>
            <a:off x="1908175" y="1052513"/>
            <a:ext cx="7056438" cy="5473700"/>
          </a:xfrm>
        </p:spPr>
        <p:txBody>
          <a:bodyPr/>
          <a:lstStyle/>
          <a:p>
            <a:endParaRPr lang="en-US">
              <a:solidFill>
                <a:schemeClr val="tx1"/>
              </a:solidFill>
            </a:endParaRPr>
          </a:p>
        </p:txBody>
      </p:sp>
    </p:spTree>
    <p:extLst>
      <p:ext uri="{BB962C8B-B14F-4D97-AF65-F5344CB8AC3E}">
        <p14:creationId xmlns:p14="http://schemas.microsoft.com/office/powerpoint/2010/main" val="4250183283"/>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108</Words>
  <Application>Microsoft Office PowerPoint</Application>
  <PresentationFormat>Affichage à l'écran (4:3)</PresentationFormat>
  <Paragraphs>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Tahoma</vt:lpstr>
      <vt:lpstr>Verdana</vt:lpstr>
      <vt:lpstr>template</vt:lpstr>
      <vt:lpstr>Study of Terrorism in South Asia</vt:lpstr>
      <vt:lpstr>Data source</vt:lpstr>
      <vt:lpstr>Présentation PowerPoint</vt:lpstr>
      <vt:lpstr>Présentation PowerPoint</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cp:lastModifiedBy>Thibaut Lemarchand</cp:lastModifiedBy>
  <cp:revision>70</cp:revision>
  <dcterms:created xsi:type="dcterms:W3CDTF">2006-06-13T13:03:30Z</dcterms:created>
  <dcterms:modified xsi:type="dcterms:W3CDTF">2020-05-13T03:40:29Z</dcterms:modified>
</cp:coreProperties>
</file>