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89C1E-E164-4160-B156-8321CE445793}" v="1" dt="2019-03-20T17:30:2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5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53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18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34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70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4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1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4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7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24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434968B-1A08-4813-B19D-935575B1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16" y="2514869"/>
            <a:ext cx="5419969" cy="1691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0F1D-72A9-441A-859B-CDC3D971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CRONOGRAMA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039E-5F58-47EE-8CF5-A1F2432A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3018"/>
            <a:ext cx="8596668" cy="487863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 charset="2"/>
              <a:buChar char="•"/>
            </a:pPr>
            <a:r>
              <a:rPr lang="en-US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Levantamento de requisitos e opiniões – 30 dias;</a:t>
            </a:r>
          </a:p>
          <a:p>
            <a:pPr>
              <a:lnSpc>
                <a:spcPct val="120000"/>
              </a:lnSpc>
              <a:buFont typeface="Arial" charset="2"/>
              <a:buChar char="•"/>
            </a:pPr>
            <a:r>
              <a:rPr lang="en-US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Desenvolvimento web/mobile/desktop parte 1 – 60 dias:</a:t>
            </a:r>
            <a:endParaRPr lang="en-US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20000"/>
              </a:lnSpc>
              <a:buFont typeface="Arial" charset="2"/>
              <a:buChar char="•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Criar e Definir o funcionamento de login e cadastro – 30 dias;</a:t>
            </a:r>
          </a:p>
          <a:p>
            <a:pPr lvl="1">
              <a:lnSpc>
                <a:spcPct val="120000"/>
              </a:lnSpc>
              <a:buFont typeface="Arial" charset="2"/>
              <a:buChar char="•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Sistema de chat – 15 dias;</a:t>
            </a:r>
          </a:p>
          <a:p>
            <a:pPr lvl="1">
              <a:lnSpc>
                <a:spcPct val="120000"/>
              </a:lnSpc>
              <a:buFont typeface="Arial" charset="2"/>
              <a:buChar char="•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Ferramentas de busca – 15 dias;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n-US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Desenvolvimento web/mobile/desktop parte 2 – 60 dias:</a:t>
            </a:r>
            <a:endParaRPr lang="en-US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>
              <a:buFont typeface="Arial" charset="2"/>
              <a:buChar char="•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Ferramentas de desempenho – 15dias;</a:t>
            </a:r>
          </a:p>
          <a:p>
            <a:pPr lvl="1">
              <a:buFont typeface="Arial" charset="2"/>
              <a:buChar char="•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Sistema de controle – 15 dias;</a:t>
            </a:r>
          </a:p>
          <a:p>
            <a:pPr lvl="1">
              <a:buFont typeface="Arial" charset="2"/>
              <a:buChar char="•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Sistema de página pessoal – 15 dias;</a:t>
            </a:r>
          </a:p>
          <a:p>
            <a:pPr lvl="1">
              <a:buFont typeface="Arial" charset="2"/>
              <a:buChar char="•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Sistema de notícias - 15 dias;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n-US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Desenvolvimento web/mobile/desktop parte 3 – 30 dias:</a:t>
            </a:r>
            <a:endParaRPr lang="en-US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>
              <a:buFont typeface="Arial" charset="2"/>
              <a:buChar char="•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Sistema de compras e vendas;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Total de dias:</a:t>
            </a:r>
            <a:r>
              <a:rPr lang="en-US" dirty="0"/>
              <a:t> </a:t>
            </a:r>
            <a:r>
              <a:rPr lang="en-US" b="1"/>
              <a:t>180 dias;</a:t>
            </a:r>
            <a:endParaRPr lang="en-US" b="1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B351E3A-6876-453A-9C6D-C01DFAF4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AB73-AF60-4CB9-9C1B-4E44EDF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545F-98FA-4F91-87AA-15B535B9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/>
              <a:t>Servidor/Host</a:t>
            </a:r>
          </a:p>
          <a:p>
            <a:pPr>
              <a:buFont typeface="Arial" charset="2"/>
              <a:buChar char="•"/>
            </a:pPr>
            <a:r>
              <a:rPr lang="en-US" sz="2400"/>
              <a:t>Banco de dados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00A56CF-4A89-46BB-B77A-DB7F2954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D9EF-AAED-4B28-99C1-1905F6CB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GERENCIAMENTO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D843-C622-4C61-969E-879A82E6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/>
              <a:t>Gerência feita através do GitHub, via commits.</a:t>
            </a:r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r>
              <a:rPr lang="en-US" sz="2400"/>
              <a:t>Gerência de projeto feita através do Trello.</a:t>
            </a:r>
            <a:endParaRPr lang="en-US" sz="2400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724290-6DFA-4FBA-AA46-10ABAA69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24" y="2672930"/>
            <a:ext cx="1395762" cy="1367884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8CCEB6-6184-467F-9D66-8C964791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9" y="4694732"/>
            <a:ext cx="2743200" cy="843108"/>
          </a:xfrm>
          <a:prstGeom prst="rect">
            <a:avLst/>
          </a:prstGeom>
        </p:spPr>
      </p:pic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9C64280-C2A1-4310-985E-1C562984E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DC25-F563-46CF-9BF2-AAD1EDCB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92" y="2813957"/>
            <a:ext cx="9839453" cy="2227942"/>
          </a:xfrm>
        </p:spPr>
        <p:txBody>
          <a:bodyPr>
            <a:noAutofit/>
          </a:bodyPr>
          <a:lstStyle/>
          <a:p>
            <a:r>
              <a:rPr lang="en-US" sz="600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42733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34F5-5E56-4456-90D3-F49213B6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/>
              <a:t>EQUIPE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F605-C973-4F2F-8EDC-D8FB09CC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799" y="1770744"/>
            <a:ext cx="7461652" cy="3497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Alyson Henrique – </a:t>
            </a:r>
            <a:r>
              <a:rPr lang="en-US" sz="2400" err="1">
                <a:solidFill>
                  <a:srgbClr val="FFFFFF"/>
                </a:solidFill>
              </a:rPr>
              <a:t>Programador</a:t>
            </a:r>
            <a:r>
              <a:rPr lang="en-US" sz="2400" dirty="0">
                <a:solidFill>
                  <a:srgbClr val="FFFFFF"/>
                </a:solidFill>
              </a:rPr>
              <a:t> Web/Web Design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Celso Antônio - </a:t>
            </a:r>
            <a:r>
              <a:rPr lang="en-US" sz="2400" err="1">
                <a:solidFill>
                  <a:srgbClr val="FFFFFF"/>
                </a:solidFill>
              </a:rPr>
              <a:t>Programador</a:t>
            </a:r>
            <a:r>
              <a:rPr lang="en-US" sz="2400" dirty="0">
                <a:solidFill>
                  <a:srgbClr val="FFFFFF"/>
                </a:solidFill>
              </a:rPr>
              <a:t> Web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Eduardo Berg – </a:t>
            </a:r>
            <a:r>
              <a:rPr lang="en-US" sz="2400" err="1">
                <a:solidFill>
                  <a:srgbClr val="FFFFFF"/>
                </a:solidFill>
              </a:rPr>
              <a:t>Analista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err="1">
                <a:solidFill>
                  <a:srgbClr val="FFFFFF"/>
                </a:solidFill>
              </a:rPr>
              <a:t>Negócios</a:t>
            </a:r>
            <a:r>
              <a:rPr lang="en-US" sz="2400" dirty="0">
                <a:solidFill>
                  <a:srgbClr val="FFFFFF"/>
                </a:solidFill>
              </a:rPr>
              <a:t> e </a:t>
            </a:r>
            <a:r>
              <a:rPr lang="en-US" sz="2400" err="1">
                <a:solidFill>
                  <a:srgbClr val="FFFFFF"/>
                </a:solidFill>
              </a:rPr>
              <a:t>Requisitos</a:t>
            </a:r>
            <a:endParaRPr lang="en-US" sz="2400">
              <a:solidFill>
                <a:srgbClr val="FFFFFF"/>
              </a:solidFill>
            </a:endParaRPr>
          </a:p>
          <a:p>
            <a:pPr>
              <a:buFont typeface="Arial" charset="2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Eduardo Borba – </a:t>
            </a:r>
            <a:r>
              <a:rPr lang="en-US" sz="2400" err="1">
                <a:solidFill>
                  <a:srgbClr val="FFFFFF"/>
                </a:solidFill>
              </a:rPr>
              <a:t>Programador</a:t>
            </a:r>
            <a:r>
              <a:rPr lang="en-US" sz="2400" dirty="0">
                <a:solidFill>
                  <a:srgbClr val="FFFFFF"/>
                </a:solidFill>
              </a:rPr>
              <a:t> Mobile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Igor Fernandes – </a:t>
            </a:r>
            <a:r>
              <a:rPr lang="en-US" sz="2400" err="1">
                <a:solidFill>
                  <a:srgbClr val="FFFFFF"/>
                </a:solidFill>
              </a:rPr>
              <a:t>Programador</a:t>
            </a:r>
            <a:r>
              <a:rPr lang="en-US" sz="2400" dirty="0">
                <a:solidFill>
                  <a:srgbClr val="FFFFFF"/>
                </a:solidFill>
              </a:rPr>
              <a:t> Desktop e Banco de Dados</a:t>
            </a: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98FD42C-7AEC-4D07-B25E-10893EAE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69" y="42007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3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68B-EB49-43EB-A0A2-1DBA4748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PROPÓSITO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7443-736A-40FB-9D3F-C6E0C311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1416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 err="1"/>
              <a:t>Oferecer</a:t>
            </a:r>
            <a:r>
              <a:rPr lang="en-US" sz="2400" dirty="0"/>
              <a:t> </a:t>
            </a:r>
            <a:r>
              <a:rPr lang="en-US" sz="2400" err="1"/>
              <a:t>uma</a:t>
            </a:r>
            <a:r>
              <a:rPr lang="en-US" sz="2400" dirty="0"/>
              <a:t> </a:t>
            </a:r>
            <a:r>
              <a:rPr lang="en-US" sz="2400" err="1"/>
              <a:t>plataforma</a:t>
            </a:r>
            <a:r>
              <a:rPr lang="en-US" sz="2400" dirty="0"/>
              <a:t> </a:t>
            </a:r>
            <a:r>
              <a:rPr lang="en-US" sz="2400" err="1"/>
              <a:t>amigável</a:t>
            </a:r>
            <a:r>
              <a:rPr lang="en-US" sz="2400" dirty="0"/>
              <a:t>, </a:t>
            </a:r>
            <a:r>
              <a:rPr lang="en-US" sz="2400" err="1"/>
              <a:t>intuitiva</a:t>
            </a:r>
            <a:r>
              <a:rPr lang="en-US" sz="2400" dirty="0"/>
              <a:t> e com </a:t>
            </a:r>
            <a:r>
              <a:rPr lang="en-US" sz="2400" err="1"/>
              <a:t>diversos</a:t>
            </a:r>
            <a:r>
              <a:rPr lang="en-US" sz="2400" dirty="0"/>
              <a:t> </a:t>
            </a:r>
            <a:r>
              <a:rPr lang="en-US" sz="2400" err="1"/>
              <a:t>recursos</a:t>
            </a:r>
            <a:r>
              <a:rPr lang="en-US" sz="2400" dirty="0"/>
              <a:t> para </a:t>
            </a:r>
            <a:r>
              <a:rPr lang="en-US" sz="2400" err="1"/>
              <a:t>seus</a:t>
            </a:r>
            <a:r>
              <a:rPr lang="en-US" sz="2400" dirty="0"/>
              <a:t> </a:t>
            </a:r>
            <a:r>
              <a:rPr lang="en-US" sz="2400" err="1"/>
              <a:t>treinos</a:t>
            </a:r>
            <a:r>
              <a:rPr lang="en-US" sz="2400" dirty="0"/>
              <a:t>, tanto para o trainer </a:t>
            </a:r>
            <a:r>
              <a:rPr lang="en-US" sz="2400" err="1"/>
              <a:t>quanto</a:t>
            </a:r>
            <a:r>
              <a:rPr lang="en-US" sz="2400" dirty="0"/>
              <a:t> para o </a:t>
            </a:r>
            <a:r>
              <a:rPr lang="en-US" sz="2400" err="1"/>
              <a:t>aluno</a:t>
            </a:r>
            <a:r>
              <a:rPr lang="en-US" sz="2400" dirty="0"/>
              <a:t>.</a:t>
            </a:r>
          </a:p>
          <a:p>
            <a:pPr>
              <a:buFont typeface="Arial" charset="2"/>
              <a:buChar char="•"/>
            </a:pPr>
            <a:r>
              <a:rPr lang="en-US" sz="2400" err="1"/>
              <a:t>Busca</a:t>
            </a:r>
            <a:r>
              <a:rPr lang="en-US" sz="2400" dirty="0"/>
              <a:t> por um personal trainer, </a:t>
            </a:r>
            <a:r>
              <a:rPr lang="en-US" sz="2400" err="1"/>
              <a:t>alunos</a:t>
            </a:r>
            <a:r>
              <a:rPr lang="en-US" sz="2400" dirty="0"/>
              <a:t> </a:t>
            </a:r>
            <a:r>
              <a:rPr lang="en-US" sz="2400" err="1"/>
              <a:t>ou</a:t>
            </a:r>
            <a:r>
              <a:rPr lang="en-US" sz="2400" dirty="0"/>
              <a:t> </a:t>
            </a:r>
            <a:r>
              <a:rPr lang="en-US" sz="2400" err="1"/>
              <a:t>academias</a:t>
            </a:r>
            <a:r>
              <a:rPr lang="en-US" sz="2400" dirty="0"/>
              <a:t>.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341AA35-F66A-47FC-B61B-E5EF0544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2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0C5D-4396-436D-82F8-6E75DEF7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NECESSIDADES BÁSICAS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488F-6539-4CAB-B557-DB959F10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2216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 dirty="0"/>
              <a:t>Software para </a:t>
            </a:r>
            <a:r>
              <a:rPr lang="en-US" sz="2400" err="1"/>
              <a:t>desenvolvimento</a:t>
            </a:r>
            <a:r>
              <a:rPr lang="en-US" sz="2400"/>
              <a:t> web</a:t>
            </a:r>
            <a:endParaRPr lang="en-US" sz="2400" dirty="0"/>
          </a:p>
          <a:p>
            <a:pPr>
              <a:buFont typeface="Arial" charset="2"/>
              <a:buChar char="•"/>
            </a:pPr>
            <a:endParaRPr lang="en-US" sz="2400" dirty="0"/>
          </a:p>
          <a:p>
            <a:pPr>
              <a:buFont typeface="Arial" charset="2"/>
              <a:buChar char="•"/>
            </a:pPr>
            <a:r>
              <a:rPr lang="en-US" sz="2400"/>
              <a:t>Softwares para </a:t>
            </a:r>
            <a:r>
              <a:rPr lang="en-US" sz="2400" err="1"/>
              <a:t>desenvolvimento</a:t>
            </a:r>
            <a:r>
              <a:rPr lang="en-US" sz="2400"/>
              <a:t> desktop</a:t>
            </a:r>
            <a:endParaRPr lang="en-US" sz="2400" dirty="0"/>
          </a:p>
          <a:p>
            <a:pPr>
              <a:buFont typeface="Arial" charset="2"/>
              <a:buChar char="•"/>
            </a:pPr>
            <a:endParaRPr lang="en-US" sz="2400" dirty="0"/>
          </a:p>
          <a:p>
            <a:pPr>
              <a:buFont typeface="Arial" charset="2"/>
              <a:buChar char="•"/>
            </a:pPr>
            <a:r>
              <a:rPr lang="en-US" sz="2400"/>
              <a:t>Software para desenvolvimento mobile</a:t>
            </a:r>
            <a:endParaRPr lang="en-US" sz="2400" dirty="0"/>
          </a:p>
          <a:p>
            <a:pPr>
              <a:buFont typeface="Arial" charset="2"/>
              <a:buChar char="•"/>
            </a:pPr>
            <a:endParaRPr lang="en-US" sz="2400" dirty="0"/>
          </a:p>
          <a:p>
            <a:pPr>
              <a:buFont typeface="Arial" charset="2"/>
              <a:buChar char="•"/>
            </a:pPr>
            <a:r>
              <a:rPr lang="en-US" sz="2400" dirty="0" err="1"/>
              <a:t>Levantamento</a:t>
            </a:r>
            <a:r>
              <a:rPr lang="en-US" sz="2400" dirty="0"/>
              <a:t> de </a:t>
            </a:r>
            <a:r>
              <a:rPr lang="en-US" sz="2400" dirty="0" err="1"/>
              <a:t>requisitos</a:t>
            </a:r>
            <a:r>
              <a:rPr lang="en-US" sz="2400" dirty="0"/>
              <a:t> com </a:t>
            </a:r>
            <a:r>
              <a:rPr lang="en-US" sz="2400" dirty="0" err="1"/>
              <a:t>profissionais</a:t>
            </a:r>
            <a:r>
              <a:rPr lang="en-US" sz="2400" dirty="0"/>
              <a:t> da </a:t>
            </a:r>
            <a:r>
              <a:rPr lang="en-US" sz="2400" dirty="0" err="1"/>
              <a:t>área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78CD881-84AB-4F23-A635-056AE047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  <p:pic>
        <p:nvPicPr>
          <p:cNvPr id="4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FEB1C7D-A48A-48B9-84CE-8A76CA11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55" y="2610863"/>
            <a:ext cx="423659" cy="396445"/>
          </a:xfrm>
          <a:prstGeom prst="rect">
            <a:avLst/>
          </a:prstGeom>
        </p:spPr>
      </p:pic>
      <p:pic>
        <p:nvPicPr>
          <p:cNvPr id="9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25E7DA8-A8C3-4B8B-BB0C-9C6224E03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018" y="3630789"/>
            <a:ext cx="481319" cy="49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59A7CA90-DDAA-4A23-91C4-0D560A18A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99" y="3634144"/>
            <a:ext cx="2062843" cy="478934"/>
          </a:xfrm>
          <a:prstGeom prst="rect">
            <a:avLst/>
          </a:prstGeom>
        </p:spPr>
      </p:pic>
      <p:pic>
        <p:nvPicPr>
          <p:cNvPr id="15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8C736464-59CA-43ED-8DC0-ECBDB2F16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98" y="4577572"/>
            <a:ext cx="2026558" cy="469862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05D11500-70EC-4958-918C-4FC4EE0F3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57" y="4464867"/>
            <a:ext cx="1173845" cy="740410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005411-CC68-485B-A25F-4B5295220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543" y="2579357"/>
            <a:ext cx="466272" cy="4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5E0-F084-44A1-BD4B-67BDA828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DESCRIÇÃO DO PROJETO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10BFA-1845-4DC5-B826-C1FF85BE6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91" y="1797732"/>
            <a:ext cx="10365595" cy="445227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US" sz="2400" err="1"/>
              <a:t>Plataforma</a:t>
            </a:r>
            <a:r>
              <a:rPr lang="en-US" sz="2400" dirty="0"/>
              <a:t> Desktop, web e mobile com as </a:t>
            </a:r>
            <a:r>
              <a:rPr lang="en-US" sz="2400" err="1"/>
              <a:t>funcionalidades</a:t>
            </a:r>
            <a:r>
              <a:rPr lang="en-US" sz="2400" dirty="0"/>
              <a:t> de: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err="1"/>
              <a:t>Incluir</a:t>
            </a:r>
            <a:r>
              <a:rPr lang="en-US" sz="2400" dirty="0"/>
              <a:t>, </a:t>
            </a:r>
            <a:r>
              <a:rPr lang="en-US" sz="2400" err="1"/>
              <a:t>excluir</a:t>
            </a:r>
            <a:r>
              <a:rPr lang="en-US" sz="2400" dirty="0"/>
              <a:t> e </a:t>
            </a:r>
            <a:r>
              <a:rPr lang="en-US" sz="2400" err="1"/>
              <a:t>alterar</a:t>
            </a:r>
            <a:r>
              <a:rPr lang="en-US" sz="2400" dirty="0"/>
              <a:t> </a:t>
            </a:r>
            <a:r>
              <a:rPr lang="en-US" sz="2400"/>
              <a:t>Aluno;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 </a:t>
            </a:r>
            <a:r>
              <a:rPr lang="en-US" sz="2400" err="1"/>
              <a:t>Incluir</a:t>
            </a:r>
            <a:r>
              <a:rPr lang="en-US" sz="2400" dirty="0"/>
              <a:t>, </a:t>
            </a:r>
            <a:r>
              <a:rPr lang="en-US" sz="2400" err="1"/>
              <a:t>excluir</a:t>
            </a:r>
            <a:r>
              <a:rPr lang="en-US" sz="2400" dirty="0"/>
              <a:t> e </a:t>
            </a:r>
            <a:r>
              <a:rPr lang="en-US" sz="2400" err="1"/>
              <a:t>alterar</a:t>
            </a:r>
            <a:r>
              <a:rPr lang="en-US" sz="2400"/>
              <a:t> Personal;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err="1"/>
              <a:t>Busca</a:t>
            </a:r>
            <a:r>
              <a:rPr lang="en-US" sz="2400" dirty="0"/>
              <a:t> de </a:t>
            </a:r>
            <a:r>
              <a:rPr lang="en-US" sz="2400"/>
              <a:t>Aluno;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err="1"/>
              <a:t>Busca</a:t>
            </a:r>
            <a:r>
              <a:rPr lang="en-US" sz="2400"/>
              <a:t> de Personal;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err="1"/>
              <a:t>Busca</a:t>
            </a:r>
            <a:r>
              <a:rPr lang="en-US" sz="2400"/>
              <a:t> de Academia;</a:t>
            </a:r>
            <a:endParaRPr lang="en-US" sz="2400" dirty="0"/>
          </a:p>
          <a:p>
            <a:pPr marL="0" indent="0">
              <a:buNone/>
            </a:pPr>
            <a:r>
              <a:rPr lang="en-US" sz="2400"/>
              <a:t>- Chat entre personal e aluno;</a:t>
            </a:r>
            <a:endParaRPr lang="en-US" sz="2400" dirty="0"/>
          </a:p>
          <a:p>
            <a:pPr marL="0" indent="0">
              <a:buNone/>
            </a:pPr>
            <a:r>
              <a:rPr lang="en-US" sz="2400"/>
              <a:t>- Sistema de compras/vendas;</a:t>
            </a:r>
            <a:endParaRPr lang="en-US" sz="2400" dirty="0"/>
          </a:p>
        </p:txBody>
      </p:sp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B3621C4-DCF1-4CE0-9A75-951794A0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82B96-59B0-443D-B02C-63894E0F4418}"/>
              </a:ext>
            </a:extLst>
          </p:cNvPr>
          <p:cNvSpPr txBox="1"/>
          <p:nvPr/>
        </p:nvSpPr>
        <p:spPr>
          <a:xfrm>
            <a:off x="5622471" y="2556328"/>
            <a:ext cx="4893127" cy="279448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cs typeface="Segoe UI"/>
              </a:rPr>
              <a:t>- Informações de desempenho;​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>
                <a:cs typeface="Segoe UI"/>
              </a:rPr>
              <a:t>- Página do Personal;​</a:t>
            </a:r>
          </a:p>
          <a:p>
            <a:pPr>
              <a:lnSpc>
                <a:spcPct val="150000"/>
              </a:lnSpc>
            </a:pPr>
            <a:r>
              <a:rPr lang="en-US" sz="2400">
                <a:cs typeface="Segoe UI"/>
              </a:rPr>
              <a:t>- Página do aluno;​</a:t>
            </a:r>
          </a:p>
          <a:p>
            <a:pPr>
              <a:lnSpc>
                <a:spcPct val="150000"/>
              </a:lnSpc>
            </a:pPr>
            <a:r>
              <a:rPr lang="en-US" sz="2400">
                <a:cs typeface="Segoe UI"/>
              </a:rPr>
              <a:t>- Seção de notícias do personal;​</a:t>
            </a:r>
          </a:p>
          <a:p>
            <a:pPr>
              <a:lnSpc>
                <a:spcPct val="150000"/>
              </a:lnSpc>
            </a:pPr>
            <a:r>
              <a:rPr lang="en-US" sz="2400">
                <a:cs typeface="Segoe UI"/>
              </a:rPr>
              <a:t>- Gráficos de desempenho;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74F1-1813-463C-B32A-37EF40D4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PLATAFORMA WEB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6FF6C11-3349-4263-A3D5-D140C847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61" y="1786307"/>
            <a:ext cx="2761342" cy="1306317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C261423-D083-47EE-B893-26147141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17" y="3467487"/>
            <a:ext cx="1718266" cy="1426756"/>
          </a:xfrm>
          <a:prstGeom prst="rect">
            <a:avLst/>
          </a:prstGeom>
        </p:spPr>
      </p:pic>
      <p:pic>
        <p:nvPicPr>
          <p:cNvPr id="14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ABC19C7-5A37-435C-AF47-CD0B8ADBD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493" y="1731107"/>
            <a:ext cx="1432170" cy="1422401"/>
          </a:xfrm>
          <a:prstGeom prst="rect">
            <a:avLst/>
          </a:prstGeom>
        </p:spPr>
      </p:pic>
      <p:pic>
        <p:nvPicPr>
          <p:cNvPr id="18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69473BC8-4A40-44B9-9BB2-D9D44FA6A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630447" y="3470982"/>
            <a:ext cx="2468441" cy="1191602"/>
          </a:xfrm>
          <a:prstGeom prst="rect">
            <a:avLst/>
          </a:prstGeom>
        </p:spPr>
      </p:pic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705F3D7-1789-4171-B824-D32A33D56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154A-A0A4-4E24-B456-B2469500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PLATAFORMA DESKTOP</a:t>
            </a:r>
            <a:endParaRPr lang="en-US"/>
          </a:p>
        </p:txBody>
      </p:sp>
      <p:pic>
        <p:nvPicPr>
          <p:cNvPr id="16" name="Picture 16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06E62FE-5F41-4073-994B-000108A4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57" y="1932895"/>
            <a:ext cx="2743200" cy="1685925"/>
          </a:xfrm>
          <a:prstGeom prst="rect">
            <a:avLst/>
          </a:prstGeom>
        </p:spPr>
      </p:pic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39F709-059B-403E-BF41-9678139C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53" y="1935386"/>
            <a:ext cx="1697893" cy="1844229"/>
          </a:xfrm>
          <a:prstGeom prst="rect">
            <a:avLst/>
          </a:prstGeom>
        </p:spPr>
      </p:pic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546036B-A477-44E5-A1F4-B98A858BA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154A-A0A4-4E24-B456-B2469500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PLATAFORMA MOBILE</a:t>
            </a:r>
            <a:endParaRPr lang="en-US"/>
          </a:p>
        </p:txBody>
      </p:sp>
      <p:pic>
        <p:nvPicPr>
          <p:cNvPr id="16" name="Picture 16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06E62FE-5F41-4073-994B-000108A4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57" y="1932895"/>
            <a:ext cx="2743200" cy="1685925"/>
          </a:xfrm>
          <a:prstGeom prst="rect">
            <a:avLst/>
          </a:prstGeom>
        </p:spPr>
      </p:pic>
      <p:pic>
        <p:nvPicPr>
          <p:cNvPr id="3" name="Picture 3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08C90F81-1A6F-4EC6-B919-23F6E2B4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29" y="2128716"/>
            <a:ext cx="2743200" cy="1366854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F44C9B2-6F7A-4069-8F45-B94856948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49BD-8EBE-4A1D-B44E-C1407700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4546E15-ED26-4866-B05C-60D12DC9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43" y="1830626"/>
            <a:ext cx="2743200" cy="1418749"/>
          </a:xfrm>
          <a:prstGeom prst="rect">
            <a:avLst/>
          </a:prstGeom>
        </p:spPr>
      </p:pic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95D0C8D-198B-4766-9D7A-0C872798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238" y="322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11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EQUIPE</vt:lpstr>
      <vt:lpstr>PROPÓSITO</vt:lpstr>
      <vt:lpstr>NECESSIDADES BÁSICAS</vt:lpstr>
      <vt:lpstr>DESCRIÇÃO DO PROJETO</vt:lpstr>
      <vt:lpstr>PLATAFORMA WEB</vt:lpstr>
      <vt:lpstr>PLATAFORMA DESKTOP</vt:lpstr>
      <vt:lpstr>PLATAFORMA MOBILE</vt:lpstr>
      <vt:lpstr>BANCO DE DADOS</vt:lpstr>
      <vt:lpstr>CRONOGRAMA</vt:lpstr>
      <vt:lpstr>CUSTOS</vt:lpstr>
      <vt:lpstr>GERENCIAMENTO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792</cp:revision>
  <dcterms:created xsi:type="dcterms:W3CDTF">2014-09-12T02:18:09Z</dcterms:created>
  <dcterms:modified xsi:type="dcterms:W3CDTF">2019-03-20T18:52:22Z</dcterms:modified>
</cp:coreProperties>
</file>