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8" r:id="rId3"/>
    <p:sldId id="281" r:id="rId4"/>
    <p:sldId id="282" r:id="rId5"/>
    <p:sldId id="284" r:id="rId6"/>
    <p:sldId id="285" r:id="rId7"/>
    <p:sldId id="283" r:id="rId8"/>
    <p:sldId id="257" r:id="rId9"/>
    <p:sldId id="258" r:id="rId10"/>
    <p:sldId id="259" r:id="rId11"/>
    <p:sldId id="261" r:id="rId12"/>
    <p:sldId id="262" r:id="rId13"/>
    <p:sldId id="263" r:id="rId14"/>
    <p:sldId id="264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6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4F1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2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78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48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4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4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6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12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1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29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5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901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6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20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0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4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69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3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70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81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42CD-D2E4-477C-808C-F56020B98B17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D720-2D0C-4A13-A065-A8ED181637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2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8777-37CF-4122-A5EF-92BCFBB6936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11/06/2020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5EF7-A0B1-4490-BE2E-89EC674C4AD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6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6.png"/><Relationship Id="rId10" Type="http://schemas.microsoft.com/office/2007/relationships/hdphoto" Target="../media/hdphoto5.wdp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microsoft.com/office/2007/relationships/hdphoto" Target="../media/hdphoto5.wdp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26530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mtClean="0">
                <a:solidFill>
                  <a:prstClr val="white"/>
                </a:solidFill>
                <a:latin typeface="Arial Black" panose="020B0A04020102020204" pitchFamily="34" charset="0"/>
              </a:rPr>
              <a:t>Online notes submission</a:t>
            </a:r>
            <a:endParaRPr lang="it-IT" sz="4800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438556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prstClr val="white"/>
                </a:solidFill>
                <a:latin typeface="Ink Free" panose="03080402000500000000" pitchFamily="66" charset="0"/>
              </a:rPr>
              <a:t>Andrea Bellani</a:t>
            </a:r>
            <a:endParaRPr lang="it-IT" sz="2400" dirty="0">
              <a:solidFill>
                <a:prstClr val="white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0" y="34840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mtClean="0">
                <a:solidFill>
                  <a:prstClr val="white"/>
                </a:solidFill>
                <a:latin typeface="Bookman Old Style" panose="02050604050505020204" pitchFamily="18" charset="0"/>
              </a:rPr>
              <a:t>Dalla consegna alla pubblicazione online</a:t>
            </a:r>
            <a:endParaRPr lang="it-IT" sz="24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4620000" y="4198513"/>
            <a:ext cx="29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54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Risultato immagini per databas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444" y1="11111" x2="35556" y2="52444"/>
                        <a14:foregroundMark x1="36889" y1="32889" x2="36889" y2="32889"/>
                        <a14:foregroundMark x1="45778" y1="32889" x2="51556" y2="27556"/>
                        <a14:foregroundMark x1="60889" y1="27556" x2="65333" y2="36000"/>
                        <a14:foregroundMark x1="63111" y1="52889" x2="66667" y2="62667"/>
                        <a14:foregroundMark x1="53333" y1="54222" x2="50222" y2="65333"/>
                        <a14:foregroundMark x1="35556" y1="58667" x2="39556" y2="65333"/>
                        <a14:foregroundMark x1="32889" y1="57333" x2="44444" y2="55556"/>
                        <a14:foregroundMark x1="30667" y1="55556" x2="43111" y2="62667"/>
                        <a14:foregroundMark x1="42667" y1="43111" x2="64889" y2="43111"/>
                        <a14:foregroundMark x1="39556" y1="87556" x2="67556" y2="86222"/>
                        <a14:backgroundMark x1="88889" y1="74667" x2="88889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98" y="2794174"/>
            <a:ext cx="3051978" cy="30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811697" y="1321899"/>
            <a:ext cx="5983360" cy="3526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96024" y="1801689"/>
            <a:ext cx="528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>
                <a:latin typeface="Arial Black" panose="020B0A04020102020204" pitchFamily="34" charset="0"/>
              </a:rPr>
              <a:t>CREATE DATABASE account;</a:t>
            </a:r>
            <a:endParaRPr lang="it-IT" sz="2400">
              <a:latin typeface="Arial Black" panose="020B0A04020102020204" pitchFamily="34" charset="0"/>
            </a:endParaRPr>
          </a:p>
        </p:txBody>
      </p:sp>
      <p:pic>
        <p:nvPicPr>
          <p:cNvPr id="69" name="Picture 2" descr="Laptop Back Transparent &amp; PNG Clipart Free Download - YAW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557" y="678982"/>
            <a:ext cx="9202292" cy="597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/>
          <p:cNvSpPr/>
          <p:nvPr/>
        </p:nvSpPr>
        <p:spPr>
          <a:xfrm>
            <a:off x="896024" y="1670333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100">
                <a:latin typeface="Arial Black" panose="020B0A04020102020204" pitchFamily="34" charset="0"/>
              </a:rPr>
              <a:t>CREATE TABLE skin</a:t>
            </a:r>
          </a:p>
          <a:p>
            <a:r>
              <a:rPr lang="it-IT" sz="2100" smtClean="0">
                <a:latin typeface="Arial Black" panose="020B0A04020102020204" pitchFamily="34" charset="0"/>
              </a:rPr>
              <a:t>(</a:t>
            </a:r>
          </a:p>
          <a:p>
            <a:r>
              <a:rPr lang="it-IT" sz="2100" smtClean="0">
                <a:latin typeface="Arial Black" panose="020B0A04020102020204" pitchFamily="34" charset="0"/>
              </a:rPr>
              <a:t>Nome </a:t>
            </a:r>
            <a:r>
              <a:rPr lang="it-IT" sz="2100">
                <a:latin typeface="Arial Black" panose="020B0A04020102020204" pitchFamily="34" charset="0"/>
              </a:rPr>
              <a:t>varchar(255) PRIMARY KEY,</a:t>
            </a:r>
          </a:p>
          <a:p>
            <a:r>
              <a:rPr lang="it-IT" sz="2100" smtClean="0">
                <a:latin typeface="Arial Black" panose="020B0A04020102020204" pitchFamily="34" charset="0"/>
              </a:rPr>
              <a:t>DocumentiRichiesti </a:t>
            </a:r>
            <a:r>
              <a:rPr lang="it-IT" sz="2100">
                <a:latin typeface="Arial Black" panose="020B0A04020102020204" pitchFamily="34" charset="0"/>
              </a:rPr>
              <a:t>int NOT NULL CHECK(DocumentiRichiesti&gt;=0),</a:t>
            </a:r>
          </a:p>
          <a:p>
            <a:r>
              <a:rPr lang="it-IT" sz="2100" smtClean="0">
                <a:latin typeface="Arial Black" panose="020B0A04020102020204" pitchFamily="34" charset="0"/>
              </a:rPr>
              <a:t>Descrizione </a:t>
            </a:r>
            <a:r>
              <a:rPr lang="it-IT" sz="2100">
                <a:latin typeface="Arial Black" panose="020B0A04020102020204" pitchFamily="34" charset="0"/>
              </a:rPr>
              <a:t>varchar(255) NOT NULL</a:t>
            </a:r>
          </a:p>
          <a:p>
            <a:r>
              <a:rPr lang="it-IT" sz="2100" smtClean="0">
                <a:latin typeface="Arial Black" panose="020B0A04020102020204" pitchFamily="34" charset="0"/>
              </a:rPr>
              <a:t>);</a:t>
            </a:r>
            <a:endParaRPr lang="it-IT" sz="2100">
              <a:latin typeface="Arial Black" panose="020B0A04020102020204" pitchFamily="34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7577826" y="5308264"/>
            <a:ext cx="2966463" cy="1001773"/>
            <a:chOff x="5857937" y="418028"/>
            <a:chExt cx="6076151" cy="1842177"/>
          </a:xfrm>
        </p:grpSpPr>
        <p:grpSp>
          <p:nvGrpSpPr>
            <p:cNvPr id="71" name="Gruppo 70"/>
            <p:cNvGrpSpPr/>
            <p:nvPr/>
          </p:nvGrpSpPr>
          <p:grpSpPr>
            <a:xfrm>
              <a:off x="5945582" y="833394"/>
              <a:ext cx="5913416" cy="1426811"/>
              <a:chOff x="58014" y="1336571"/>
              <a:chExt cx="5913416" cy="1426811"/>
            </a:xfrm>
          </p:grpSpPr>
          <p:grpSp>
            <p:nvGrpSpPr>
              <p:cNvPr id="72" name="Gruppo 71"/>
              <p:cNvGrpSpPr/>
              <p:nvPr/>
            </p:nvGrpSpPr>
            <p:grpSpPr>
              <a:xfrm>
                <a:off x="58014" y="1336571"/>
                <a:ext cx="5913416" cy="1426811"/>
                <a:chOff x="588397" y="1899299"/>
                <a:chExt cx="3745064" cy="1426811"/>
              </a:xfrm>
            </p:grpSpPr>
            <p:sp>
              <p:nvSpPr>
                <p:cNvPr id="75" name="Rettangolo 74"/>
                <p:cNvSpPr/>
                <p:nvPr/>
              </p:nvSpPr>
              <p:spPr>
                <a:xfrm>
                  <a:off x="588397" y="1899299"/>
                  <a:ext cx="3745064" cy="14268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/>
                </a:p>
              </p:txBody>
            </p:sp>
            <p:sp>
              <p:nvSpPr>
                <p:cNvPr id="76" name="Rettangolo 75"/>
                <p:cNvSpPr/>
                <p:nvPr/>
              </p:nvSpPr>
              <p:spPr>
                <a:xfrm>
                  <a:off x="588397" y="2292560"/>
                  <a:ext cx="3745064" cy="1033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/>
                </a:p>
              </p:txBody>
            </p:sp>
          </p:grpSp>
          <p:cxnSp>
            <p:nvCxnSpPr>
              <p:cNvPr id="73" name="Connettore 1 72"/>
              <p:cNvCxnSpPr/>
              <p:nvPr/>
            </p:nvCxnSpPr>
            <p:spPr>
              <a:xfrm>
                <a:off x="1113183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/>
              <p:cNvCxnSpPr/>
              <p:nvPr/>
            </p:nvCxnSpPr>
            <p:spPr>
              <a:xfrm>
                <a:off x="4131328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/>
            <p:cNvSpPr/>
            <p:nvPr/>
          </p:nvSpPr>
          <p:spPr>
            <a:xfrm>
              <a:off x="5857937" y="830217"/>
              <a:ext cx="1208949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0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8" name="Rettangolo 77"/>
            <p:cNvSpPr/>
            <p:nvPr/>
          </p:nvSpPr>
          <p:spPr>
            <a:xfrm>
              <a:off x="6870216" y="830217"/>
              <a:ext cx="3192124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DocumentiRichiesti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9" name="Rettangolo 78"/>
            <p:cNvSpPr/>
            <p:nvPr/>
          </p:nvSpPr>
          <p:spPr>
            <a:xfrm>
              <a:off x="9881307" y="830217"/>
              <a:ext cx="2052781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Descrizione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Rettangolo 79"/>
            <p:cNvSpPr/>
            <p:nvPr/>
          </p:nvSpPr>
          <p:spPr>
            <a:xfrm>
              <a:off x="6333634" y="418028"/>
              <a:ext cx="975826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skin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7696252" y="3477163"/>
            <a:ext cx="3179717" cy="1105799"/>
            <a:chOff x="5498071" y="351889"/>
            <a:chExt cx="5594375" cy="1811106"/>
          </a:xfrm>
        </p:grpSpPr>
        <p:grpSp>
          <p:nvGrpSpPr>
            <p:cNvPr id="83" name="Gruppo 82"/>
            <p:cNvGrpSpPr/>
            <p:nvPr/>
          </p:nvGrpSpPr>
          <p:grpSpPr>
            <a:xfrm>
              <a:off x="5498071" y="736183"/>
              <a:ext cx="5594375" cy="1426812"/>
              <a:chOff x="58014" y="1336570"/>
              <a:chExt cx="5594375" cy="1426812"/>
            </a:xfrm>
          </p:grpSpPr>
          <p:grpSp>
            <p:nvGrpSpPr>
              <p:cNvPr id="87" name="Gruppo 86"/>
              <p:cNvGrpSpPr/>
              <p:nvPr/>
            </p:nvGrpSpPr>
            <p:grpSpPr>
              <a:xfrm>
                <a:off x="58014" y="1336571"/>
                <a:ext cx="5594375" cy="1426811"/>
                <a:chOff x="588397" y="1899299"/>
                <a:chExt cx="3543010" cy="1426811"/>
              </a:xfrm>
            </p:grpSpPr>
            <p:sp>
              <p:nvSpPr>
                <p:cNvPr id="93" name="Rettangolo 92"/>
                <p:cNvSpPr/>
                <p:nvPr/>
              </p:nvSpPr>
              <p:spPr>
                <a:xfrm>
                  <a:off x="588397" y="1899299"/>
                  <a:ext cx="3543010" cy="142681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  <p:sp>
              <p:nvSpPr>
                <p:cNvPr id="94" name="Rettangolo 93"/>
                <p:cNvSpPr/>
                <p:nvPr/>
              </p:nvSpPr>
              <p:spPr>
                <a:xfrm>
                  <a:off x="588397" y="2292560"/>
                  <a:ext cx="3543010" cy="1033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</p:grpSp>
          <p:cxnSp>
            <p:nvCxnSpPr>
              <p:cNvPr id="88" name="Connettore 1 87"/>
              <p:cNvCxnSpPr/>
              <p:nvPr/>
            </p:nvCxnSpPr>
            <p:spPr>
              <a:xfrm>
                <a:off x="1113183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88"/>
              <p:cNvCxnSpPr/>
              <p:nvPr/>
            </p:nvCxnSpPr>
            <p:spPr>
              <a:xfrm>
                <a:off x="3739984" y="1336570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ttangolo 94"/>
            <p:cNvSpPr/>
            <p:nvPr/>
          </p:nvSpPr>
          <p:spPr>
            <a:xfrm>
              <a:off x="5598196" y="742234"/>
              <a:ext cx="854919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5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" name="Rettangolo 95"/>
            <p:cNvSpPr/>
            <p:nvPr/>
          </p:nvSpPr>
          <p:spPr>
            <a:xfrm>
              <a:off x="6787258" y="735881"/>
              <a:ext cx="2086162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FormatoRichiesto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ttangolo 96"/>
            <p:cNvSpPr/>
            <p:nvPr/>
          </p:nvSpPr>
          <p:spPr>
            <a:xfrm>
              <a:off x="9400116" y="742234"/>
              <a:ext cx="1460449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Descrizione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8" name="Rettangolo 97"/>
            <p:cNvSpPr/>
            <p:nvPr/>
          </p:nvSpPr>
          <p:spPr>
            <a:xfrm>
              <a:off x="5841365" y="351889"/>
              <a:ext cx="780908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topic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" name="Rettangolo 16"/>
          <p:cNvSpPr/>
          <p:nvPr/>
        </p:nvSpPr>
        <p:spPr>
          <a:xfrm>
            <a:off x="913271" y="184687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>
                <a:latin typeface="Arial Black" panose="020B0A04020102020204" pitchFamily="34" charset="0"/>
              </a:rPr>
              <a:t>CREATE TABLE topic</a:t>
            </a:r>
          </a:p>
          <a:p>
            <a:r>
              <a:rPr lang="it-IT" sz="2000" smtClean="0">
                <a:latin typeface="Arial Black" panose="020B0A04020102020204" pitchFamily="34" charset="0"/>
              </a:rPr>
              <a:t>(</a:t>
            </a:r>
            <a:endParaRPr lang="it-IT" sz="2000">
              <a:latin typeface="Arial Black" panose="020B0A04020102020204" pitchFamily="34" charset="0"/>
            </a:endParaRPr>
          </a:p>
          <a:p>
            <a:r>
              <a:rPr lang="it-IT" sz="2000" smtClean="0">
                <a:latin typeface="Arial Black" panose="020B0A04020102020204" pitchFamily="34" charset="0"/>
              </a:rPr>
              <a:t>Nome </a:t>
            </a:r>
            <a:r>
              <a:rPr lang="it-IT" sz="2000">
                <a:latin typeface="Arial Black" panose="020B0A04020102020204" pitchFamily="34" charset="0"/>
              </a:rPr>
              <a:t>varchar(255) PRIMARY KEY,</a:t>
            </a:r>
          </a:p>
          <a:p>
            <a:r>
              <a:rPr lang="it-IT" sz="2000" smtClean="0">
                <a:latin typeface="Arial Black" panose="020B0A04020102020204" pitchFamily="34" charset="0"/>
              </a:rPr>
              <a:t>FormatoRichiesto </a:t>
            </a:r>
            <a:r>
              <a:rPr lang="it-IT" sz="2000">
                <a:latin typeface="Arial Black" panose="020B0A04020102020204" pitchFamily="34" charset="0"/>
              </a:rPr>
              <a:t>varchar(255) NOT NULL,</a:t>
            </a:r>
          </a:p>
          <a:p>
            <a:r>
              <a:rPr lang="it-IT" sz="2000" smtClean="0">
                <a:latin typeface="Arial Black" panose="020B0A04020102020204" pitchFamily="34" charset="0"/>
              </a:rPr>
              <a:t>Descrizione </a:t>
            </a:r>
            <a:r>
              <a:rPr lang="it-IT" sz="2000">
                <a:latin typeface="Arial Black" panose="020B0A04020102020204" pitchFamily="34" charset="0"/>
              </a:rPr>
              <a:t>varchar(255) NOT </a:t>
            </a:r>
            <a:r>
              <a:rPr lang="it-IT" sz="2000" smtClean="0">
                <a:latin typeface="Arial Black" panose="020B0A04020102020204" pitchFamily="34" charset="0"/>
              </a:rPr>
              <a:t>NULL</a:t>
            </a:r>
          </a:p>
          <a:p>
            <a:r>
              <a:rPr lang="it-IT" sz="2000" smtClean="0">
                <a:latin typeface="Arial Black" panose="020B0A04020102020204" pitchFamily="34" charset="0"/>
              </a:rPr>
              <a:t>);</a:t>
            </a:r>
            <a:endParaRPr lang="it-IT" sz="2000">
              <a:latin typeface="Arial Black" panose="020B0A04020102020204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891975" y="168569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>
                <a:latin typeface="Arial Black" panose="020B0A04020102020204" pitchFamily="34" charset="0"/>
              </a:rPr>
              <a:t>CREATE TABLE utente</a:t>
            </a:r>
          </a:p>
          <a:p>
            <a:r>
              <a:rPr lang="it-IT" smtClean="0">
                <a:latin typeface="Arial Black" panose="020B0A04020102020204" pitchFamily="34" charset="0"/>
              </a:rPr>
              <a:t>(</a:t>
            </a:r>
            <a:endParaRPr lang="it-IT">
              <a:latin typeface="Arial Black" panose="020B0A04020102020204" pitchFamily="34" charset="0"/>
            </a:endParaRPr>
          </a:p>
          <a:p>
            <a:r>
              <a:rPr lang="it-IT" smtClean="0">
                <a:latin typeface="Arial Black" panose="020B0A04020102020204" pitchFamily="34" charset="0"/>
              </a:rPr>
              <a:t>ID </a:t>
            </a:r>
            <a:r>
              <a:rPr lang="it-IT">
                <a:latin typeface="Arial Black" panose="020B0A04020102020204" pitchFamily="34" charset="0"/>
              </a:rPr>
              <a:t>varchar(255) PRIMARY KEY,</a:t>
            </a:r>
          </a:p>
          <a:p>
            <a:r>
              <a:rPr lang="it-IT" smtClean="0">
                <a:latin typeface="Arial Black" panose="020B0A04020102020204" pitchFamily="34" charset="0"/>
              </a:rPr>
              <a:t>Username </a:t>
            </a:r>
            <a:r>
              <a:rPr lang="it-IT">
                <a:latin typeface="Arial Black" panose="020B0A04020102020204" pitchFamily="34" charset="0"/>
              </a:rPr>
              <a:t>varchar(255) NOT NULL UNIQUE,</a:t>
            </a:r>
          </a:p>
          <a:p>
            <a:r>
              <a:rPr lang="it-IT" smtClean="0">
                <a:latin typeface="Arial Black" panose="020B0A04020102020204" pitchFamily="34" charset="0"/>
              </a:rPr>
              <a:t>Password </a:t>
            </a:r>
            <a:r>
              <a:rPr lang="it-IT">
                <a:latin typeface="Arial Black" panose="020B0A04020102020204" pitchFamily="34" charset="0"/>
              </a:rPr>
              <a:t>varchar(255) NOT NULL</a:t>
            </a:r>
          </a:p>
          <a:p>
            <a:r>
              <a:rPr lang="it-IT" smtClean="0">
                <a:latin typeface="Arial Black" panose="020B0A04020102020204" pitchFamily="34" charset="0"/>
              </a:rPr>
              <a:t>FKNomeSkin </a:t>
            </a:r>
            <a:r>
              <a:rPr lang="it-IT">
                <a:latin typeface="Arial Black" panose="020B0A04020102020204" pitchFamily="34" charset="0"/>
              </a:rPr>
              <a:t>varchar(255) NOT NULL,</a:t>
            </a:r>
          </a:p>
          <a:p>
            <a:r>
              <a:rPr lang="it-IT" smtClean="0">
                <a:latin typeface="Arial Black" panose="020B0A04020102020204" pitchFamily="34" charset="0"/>
              </a:rPr>
              <a:t>FOREIGN </a:t>
            </a:r>
            <a:r>
              <a:rPr lang="it-IT">
                <a:latin typeface="Arial Black" panose="020B0A04020102020204" pitchFamily="34" charset="0"/>
              </a:rPr>
              <a:t>KEY (FKNomeSkin) REFERENCES skin(Nome)</a:t>
            </a:r>
          </a:p>
          <a:p>
            <a:r>
              <a:rPr lang="it-IT" smtClean="0">
                <a:latin typeface="Arial Black" panose="020B0A04020102020204" pitchFamily="34" charset="0"/>
              </a:rPr>
              <a:t>);</a:t>
            </a:r>
            <a:endParaRPr lang="it-IT">
              <a:latin typeface="Arial Black" panose="020B0A04020102020204" pitchFamily="34" charset="0"/>
            </a:endParaRPr>
          </a:p>
        </p:txBody>
      </p:sp>
      <p:grpSp>
        <p:nvGrpSpPr>
          <p:cNvPr id="99" name="Gruppo 98"/>
          <p:cNvGrpSpPr/>
          <p:nvPr/>
        </p:nvGrpSpPr>
        <p:grpSpPr>
          <a:xfrm>
            <a:off x="8517950" y="4461154"/>
            <a:ext cx="3134364" cy="970806"/>
            <a:chOff x="6194395" y="1112323"/>
            <a:chExt cx="5675840" cy="1882466"/>
          </a:xfrm>
        </p:grpSpPr>
        <p:grpSp>
          <p:nvGrpSpPr>
            <p:cNvPr id="100" name="Gruppo 99"/>
            <p:cNvGrpSpPr/>
            <p:nvPr/>
          </p:nvGrpSpPr>
          <p:grpSpPr>
            <a:xfrm>
              <a:off x="6194395" y="1553287"/>
              <a:ext cx="5675840" cy="1441502"/>
              <a:chOff x="58014" y="1331115"/>
              <a:chExt cx="5675840" cy="1441502"/>
            </a:xfrm>
          </p:grpSpPr>
          <p:grpSp>
            <p:nvGrpSpPr>
              <p:cNvPr id="143" name="Gruppo 142"/>
              <p:cNvGrpSpPr/>
              <p:nvPr/>
            </p:nvGrpSpPr>
            <p:grpSpPr>
              <a:xfrm>
                <a:off x="58014" y="1336571"/>
                <a:ext cx="5675840" cy="1426811"/>
                <a:chOff x="588397" y="1899299"/>
                <a:chExt cx="3594603" cy="1426811"/>
              </a:xfrm>
            </p:grpSpPr>
            <p:sp>
              <p:nvSpPr>
                <p:cNvPr id="147" name="Rettangolo 146"/>
                <p:cNvSpPr/>
                <p:nvPr/>
              </p:nvSpPr>
              <p:spPr>
                <a:xfrm>
                  <a:off x="588397" y="1899299"/>
                  <a:ext cx="3594603" cy="142681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00"/>
                </a:p>
              </p:txBody>
            </p:sp>
            <p:sp>
              <p:nvSpPr>
                <p:cNvPr id="148" name="Rettangolo 147"/>
                <p:cNvSpPr/>
                <p:nvPr/>
              </p:nvSpPr>
              <p:spPr>
                <a:xfrm>
                  <a:off x="588397" y="2292560"/>
                  <a:ext cx="3594603" cy="10335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00"/>
                </a:p>
              </p:txBody>
            </p:sp>
          </p:grpSp>
          <p:cxnSp>
            <p:nvCxnSpPr>
              <p:cNvPr id="144" name="Connettore 1 143"/>
              <p:cNvCxnSpPr/>
              <p:nvPr/>
            </p:nvCxnSpPr>
            <p:spPr>
              <a:xfrm>
                <a:off x="638792" y="1331116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ttore 1 144"/>
              <p:cNvCxnSpPr/>
              <p:nvPr/>
            </p:nvCxnSpPr>
            <p:spPr>
              <a:xfrm>
                <a:off x="2228636" y="1345806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ttore 1 145"/>
              <p:cNvCxnSpPr/>
              <p:nvPr/>
            </p:nvCxnSpPr>
            <p:spPr>
              <a:xfrm>
                <a:off x="3750111" y="1331115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ttangolo 100"/>
            <p:cNvSpPr/>
            <p:nvPr/>
          </p:nvSpPr>
          <p:spPr>
            <a:xfrm>
              <a:off x="6319671" y="1537375"/>
              <a:ext cx="333745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ID</a:t>
              </a:r>
              <a:endParaRPr lang="it-IT" sz="100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6" name="Rettangolo 115"/>
            <p:cNvSpPr/>
            <p:nvPr/>
          </p:nvSpPr>
          <p:spPr>
            <a:xfrm>
              <a:off x="7083500" y="1561356"/>
              <a:ext cx="896399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Username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7" name="Rettangolo 116"/>
            <p:cNvSpPr/>
            <p:nvPr/>
          </p:nvSpPr>
          <p:spPr>
            <a:xfrm>
              <a:off x="8678789" y="1567739"/>
              <a:ext cx="86914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Password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8" name="Rettangolo 117"/>
            <p:cNvSpPr/>
            <p:nvPr/>
          </p:nvSpPr>
          <p:spPr>
            <a:xfrm>
              <a:off x="10705065" y="1112323"/>
              <a:ext cx="639919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utente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2" name="Rettangolo 141"/>
            <p:cNvSpPr/>
            <p:nvPr/>
          </p:nvSpPr>
          <p:spPr>
            <a:xfrm>
              <a:off x="10327825" y="1567739"/>
              <a:ext cx="108876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FKNomeSkin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7236906" y="2580107"/>
            <a:ext cx="4649736" cy="926460"/>
            <a:chOff x="7350664" y="4625556"/>
            <a:chExt cx="4793022" cy="1468376"/>
          </a:xfrm>
        </p:grpSpPr>
        <p:grpSp>
          <p:nvGrpSpPr>
            <p:cNvPr id="150" name="Gruppo 149"/>
            <p:cNvGrpSpPr/>
            <p:nvPr/>
          </p:nvGrpSpPr>
          <p:grpSpPr>
            <a:xfrm>
              <a:off x="7350664" y="4995492"/>
              <a:ext cx="4726824" cy="1098440"/>
              <a:chOff x="1298094" y="1334971"/>
              <a:chExt cx="4354295" cy="1098440"/>
            </a:xfrm>
            <a:solidFill>
              <a:srgbClr val="92D050"/>
            </a:solidFill>
          </p:grpSpPr>
          <p:grpSp>
            <p:nvGrpSpPr>
              <p:cNvPr id="159" name="Gruppo 158"/>
              <p:cNvGrpSpPr/>
              <p:nvPr/>
            </p:nvGrpSpPr>
            <p:grpSpPr>
              <a:xfrm>
                <a:off x="1298094" y="1336573"/>
                <a:ext cx="4354295" cy="1085860"/>
                <a:chOff x="1373760" y="1899301"/>
                <a:chExt cx="2757647" cy="1085860"/>
              </a:xfrm>
              <a:grpFill/>
            </p:grpSpPr>
            <p:sp>
              <p:nvSpPr>
                <p:cNvPr id="165" name="Rettangolo 164"/>
                <p:cNvSpPr/>
                <p:nvPr/>
              </p:nvSpPr>
              <p:spPr>
                <a:xfrm>
                  <a:off x="1373760" y="1899301"/>
                  <a:ext cx="2757646" cy="108585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  <p:sp>
              <p:nvSpPr>
                <p:cNvPr id="166" name="Rettangolo 165"/>
                <p:cNvSpPr/>
                <p:nvPr/>
              </p:nvSpPr>
              <p:spPr>
                <a:xfrm>
                  <a:off x="1373760" y="2292562"/>
                  <a:ext cx="2757647" cy="692599"/>
                </a:xfrm>
                <a:prstGeom prst="rect">
                  <a:avLst/>
                </a:prstGeom>
                <a:solidFill>
                  <a:srgbClr val="FF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</p:grpSp>
          <p:cxnSp>
            <p:nvCxnSpPr>
              <p:cNvPr id="160" name="Connettore 1 159"/>
              <p:cNvCxnSpPr/>
              <p:nvPr/>
            </p:nvCxnSpPr>
            <p:spPr>
              <a:xfrm>
                <a:off x="1638371" y="1349319"/>
                <a:ext cx="0" cy="108409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1 160"/>
              <p:cNvCxnSpPr/>
              <p:nvPr/>
            </p:nvCxnSpPr>
            <p:spPr>
              <a:xfrm>
                <a:off x="3652220" y="1336572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1 161"/>
              <p:cNvCxnSpPr/>
              <p:nvPr/>
            </p:nvCxnSpPr>
            <p:spPr>
              <a:xfrm>
                <a:off x="2231602" y="1348063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1 162"/>
              <p:cNvCxnSpPr/>
              <p:nvPr/>
            </p:nvCxnSpPr>
            <p:spPr>
              <a:xfrm>
                <a:off x="3059934" y="1338039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1 163"/>
              <p:cNvCxnSpPr/>
              <p:nvPr/>
            </p:nvCxnSpPr>
            <p:spPr>
              <a:xfrm>
                <a:off x="4632398" y="1334971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ettangolo 150"/>
            <p:cNvSpPr/>
            <p:nvPr/>
          </p:nvSpPr>
          <p:spPr>
            <a:xfrm>
              <a:off x="7354837" y="4980663"/>
              <a:ext cx="341761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ID</a:t>
              </a:r>
              <a:endParaRPr lang="it-IT" sz="105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2" name="Rettangolo 151"/>
            <p:cNvSpPr/>
            <p:nvPr/>
          </p:nvSpPr>
          <p:spPr>
            <a:xfrm>
              <a:off x="8356062" y="5007148"/>
              <a:ext cx="776175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Giudizio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3" name="Rettangolo 152"/>
            <p:cNvSpPr/>
            <p:nvPr/>
          </p:nvSpPr>
          <p:spPr>
            <a:xfrm>
              <a:off x="9231029" y="5022520"/>
              <a:ext cx="662362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Status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4" name="Rettangolo 153"/>
            <p:cNvSpPr/>
            <p:nvPr/>
          </p:nvSpPr>
          <p:spPr>
            <a:xfrm>
              <a:off x="7720053" y="4980662"/>
              <a:ext cx="611066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5" name="Rettangolo 154"/>
            <p:cNvSpPr/>
            <p:nvPr/>
          </p:nvSpPr>
          <p:spPr>
            <a:xfrm>
              <a:off x="7510641" y="4625556"/>
              <a:ext cx="100700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documento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6" name="Rettangolo 155"/>
            <p:cNvSpPr/>
            <p:nvPr/>
          </p:nvSpPr>
          <p:spPr>
            <a:xfrm>
              <a:off x="8954916" y="4967293"/>
              <a:ext cx="260008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050">
                  <a:solidFill>
                    <a:schemeClr val="bg1"/>
                  </a:solidFill>
                  <a:latin typeface="Arial Black" panose="020B0A04020102020204" pitchFamily="34" charset="0"/>
                </a:rPr>
                <a:t>*</a:t>
              </a:r>
            </a:p>
          </p:txBody>
        </p:sp>
        <p:sp>
          <p:nvSpPr>
            <p:cNvPr id="157" name="Rettangolo 156"/>
            <p:cNvSpPr/>
            <p:nvPr/>
          </p:nvSpPr>
          <p:spPr>
            <a:xfrm>
              <a:off x="9918631" y="5052062"/>
              <a:ext cx="104387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FKIDUtente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8" name="Rettangolo 157"/>
            <p:cNvSpPr/>
            <p:nvPr/>
          </p:nvSpPr>
          <p:spPr>
            <a:xfrm>
              <a:off x="10918671" y="5064933"/>
              <a:ext cx="1225015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FKNomeTopic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7" name="Rettangolo 166"/>
          <p:cNvSpPr/>
          <p:nvPr/>
        </p:nvSpPr>
        <p:spPr>
          <a:xfrm>
            <a:off x="887926" y="1462744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>
                <a:latin typeface="Arial Black" panose="020B0A04020102020204" pitchFamily="34" charset="0"/>
              </a:rPr>
              <a:t>CREATE TABLE documento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(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ID </a:t>
            </a:r>
            <a:r>
              <a:rPr lang="it-IT" sz="1600">
                <a:latin typeface="Arial Black" panose="020B0A04020102020204" pitchFamily="34" charset="0"/>
              </a:rPr>
              <a:t>int PRIMARY </a:t>
            </a:r>
            <a:r>
              <a:rPr lang="it-IT" sz="1600" smtClean="0">
                <a:latin typeface="Arial Black" panose="020B0A04020102020204" pitchFamily="34" charset="0"/>
              </a:rPr>
              <a:t>KEY,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Nome </a:t>
            </a:r>
            <a:r>
              <a:rPr lang="it-IT" sz="1600">
                <a:latin typeface="Arial Black" panose="020B0A04020102020204" pitchFamily="34" charset="0"/>
              </a:rPr>
              <a:t>varchar(255) NOT NULL,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Giudizio </a:t>
            </a:r>
            <a:r>
              <a:rPr lang="it-IT" sz="1600">
                <a:latin typeface="Arial Black" panose="020B0A04020102020204" pitchFamily="34" charset="0"/>
              </a:rPr>
              <a:t>varchar(255</a:t>
            </a:r>
            <a:r>
              <a:rPr lang="it-IT" sz="1600" smtClean="0">
                <a:latin typeface="Arial Black" panose="020B0A04020102020204" pitchFamily="34" charset="0"/>
              </a:rPr>
              <a:t>),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Status </a:t>
            </a:r>
            <a:r>
              <a:rPr lang="it-IT" sz="1600">
                <a:latin typeface="Arial Black" panose="020B0A04020102020204" pitchFamily="34" charset="0"/>
              </a:rPr>
              <a:t>int NOT NULL,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FKIDUtente </a:t>
            </a:r>
            <a:r>
              <a:rPr lang="it-IT" sz="1600">
                <a:latin typeface="Arial Black" panose="020B0A04020102020204" pitchFamily="34" charset="0"/>
              </a:rPr>
              <a:t>varchar(255) NOT NULL,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FKNomeTopic </a:t>
            </a:r>
            <a:r>
              <a:rPr lang="it-IT" sz="1600">
                <a:latin typeface="Arial Black" panose="020B0A04020102020204" pitchFamily="34" charset="0"/>
              </a:rPr>
              <a:t>varchar(255) NOT NULL,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FOREIGN </a:t>
            </a:r>
            <a:r>
              <a:rPr lang="it-IT" sz="1600">
                <a:latin typeface="Arial Black" panose="020B0A04020102020204" pitchFamily="34" charset="0"/>
              </a:rPr>
              <a:t>KEY (FKIDUtente) REFERENCES utente(ID),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FOREIGN </a:t>
            </a:r>
            <a:r>
              <a:rPr lang="it-IT" sz="1600">
                <a:latin typeface="Arial Black" panose="020B0A04020102020204" pitchFamily="34" charset="0"/>
              </a:rPr>
              <a:t>KEY (FKNomeTopic) REFERENCES topic(Nome)</a:t>
            </a:r>
          </a:p>
          <a:p>
            <a:r>
              <a:rPr lang="it-IT" sz="1600" smtClean="0">
                <a:latin typeface="Arial Black" panose="020B0A04020102020204" pitchFamily="34" charset="0"/>
              </a:rPr>
              <a:t>);</a:t>
            </a:r>
            <a:endParaRPr lang="it-IT" sz="1600">
              <a:latin typeface="Arial Black" panose="020B0A04020102020204" pitchFamily="34" charset="0"/>
            </a:endParaRPr>
          </a:p>
        </p:txBody>
      </p:sp>
      <p:pic>
        <p:nvPicPr>
          <p:cNvPr id="1030" name="Picture 6" descr="mysql-logo / Prova di una galleria di immagini / Images / Media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22" y="3788938"/>
            <a:ext cx="1824402" cy="95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ttore 4 19"/>
          <p:cNvCxnSpPr/>
          <p:nvPr/>
        </p:nvCxnSpPr>
        <p:spPr>
          <a:xfrm flipH="1">
            <a:off x="8024802" y="4810149"/>
            <a:ext cx="2605002" cy="835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4 19"/>
          <p:cNvCxnSpPr/>
          <p:nvPr/>
        </p:nvCxnSpPr>
        <p:spPr>
          <a:xfrm flipH="1">
            <a:off x="8194987" y="3058619"/>
            <a:ext cx="2926876" cy="8586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4 19"/>
          <p:cNvCxnSpPr/>
          <p:nvPr/>
        </p:nvCxnSpPr>
        <p:spPr>
          <a:xfrm>
            <a:off x="10672818" y="2978358"/>
            <a:ext cx="287462" cy="1768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797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1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2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7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7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8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7" grpId="0"/>
      <p:bldP spid="17" grpId="1"/>
      <p:bldP spid="18" grpId="0"/>
      <p:bldP spid="18" grpId="1"/>
      <p:bldP spid="167" grpId="0"/>
      <p:bldP spid="1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Risultato immagini per databas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444" y1="11111" x2="35556" y2="52444"/>
                        <a14:foregroundMark x1="36889" y1="32889" x2="36889" y2="32889"/>
                        <a14:foregroundMark x1="45778" y1="32889" x2="51556" y2="27556"/>
                        <a14:foregroundMark x1="60889" y1="27556" x2="65333" y2="36000"/>
                        <a14:foregroundMark x1="63111" y1="52889" x2="66667" y2="62667"/>
                        <a14:foregroundMark x1="53333" y1="54222" x2="50222" y2="65333"/>
                        <a14:foregroundMark x1="35556" y1="58667" x2="39556" y2="65333"/>
                        <a14:foregroundMark x1="32889" y1="57333" x2="44444" y2="55556"/>
                        <a14:foregroundMark x1="30667" y1="55556" x2="43111" y2="62667"/>
                        <a14:foregroundMark x1="42667" y1="43111" x2="64889" y2="43111"/>
                        <a14:foregroundMark x1="39556" y1="87556" x2="67556" y2="86222"/>
                        <a14:backgroundMark x1="88889" y1="74667" x2="88889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98" y="2794174"/>
            <a:ext cx="3051978" cy="30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o 13"/>
          <p:cNvGrpSpPr/>
          <p:nvPr/>
        </p:nvGrpSpPr>
        <p:grpSpPr>
          <a:xfrm>
            <a:off x="7577826" y="5308264"/>
            <a:ext cx="2966463" cy="1001773"/>
            <a:chOff x="5857937" y="418028"/>
            <a:chExt cx="6076151" cy="1842177"/>
          </a:xfrm>
        </p:grpSpPr>
        <p:grpSp>
          <p:nvGrpSpPr>
            <p:cNvPr id="71" name="Gruppo 70"/>
            <p:cNvGrpSpPr/>
            <p:nvPr/>
          </p:nvGrpSpPr>
          <p:grpSpPr>
            <a:xfrm>
              <a:off x="5945582" y="833394"/>
              <a:ext cx="5913416" cy="1426811"/>
              <a:chOff x="58014" y="1336571"/>
              <a:chExt cx="5913416" cy="1426811"/>
            </a:xfrm>
          </p:grpSpPr>
          <p:grpSp>
            <p:nvGrpSpPr>
              <p:cNvPr id="72" name="Gruppo 71"/>
              <p:cNvGrpSpPr/>
              <p:nvPr/>
            </p:nvGrpSpPr>
            <p:grpSpPr>
              <a:xfrm>
                <a:off x="58014" y="1336571"/>
                <a:ext cx="5913416" cy="1426811"/>
                <a:chOff x="588397" y="1899299"/>
                <a:chExt cx="3745064" cy="1426811"/>
              </a:xfrm>
            </p:grpSpPr>
            <p:sp>
              <p:nvSpPr>
                <p:cNvPr id="75" name="Rettangolo 74"/>
                <p:cNvSpPr/>
                <p:nvPr/>
              </p:nvSpPr>
              <p:spPr>
                <a:xfrm>
                  <a:off x="588397" y="1899299"/>
                  <a:ext cx="3745064" cy="14268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/>
                </a:p>
              </p:txBody>
            </p:sp>
            <p:sp>
              <p:nvSpPr>
                <p:cNvPr id="76" name="Rettangolo 75"/>
                <p:cNvSpPr/>
                <p:nvPr/>
              </p:nvSpPr>
              <p:spPr>
                <a:xfrm>
                  <a:off x="588397" y="2292560"/>
                  <a:ext cx="3745064" cy="1033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/>
                </a:p>
              </p:txBody>
            </p:sp>
          </p:grpSp>
          <p:cxnSp>
            <p:nvCxnSpPr>
              <p:cNvPr id="73" name="Connettore 1 72"/>
              <p:cNvCxnSpPr/>
              <p:nvPr/>
            </p:nvCxnSpPr>
            <p:spPr>
              <a:xfrm>
                <a:off x="1113183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/>
              <p:cNvCxnSpPr/>
              <p:nvPr/>
            </p:nvCxnSpPr>
            <p:spPr>
              <a:xfrm>
                <a:off x="4131328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/>
            <p:cNvSpPr/>
            <p:nvPr/>
          </p:nvSpPr>
          <p:spPr>
            <a:xfrm>
              <a:off x="5857937" y="830217"/>
              <a:ext cx="1208949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0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8" name="Rettangolo 77"/>
            <p:cNvSpPr/>
            <p:nvPr/>
          </p:nvSpPr>
          <p:spPr>
            <a:xfrm>
              <a:off x="6870216" y="830217"/>
              <a:ext cx="3192124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DocumentiRichiesti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9" name="Rettangolo 78"/>
            <p:cNvSpPr/>
            <p:nvPr/>
          </p:nvSpPr>
          <p:spPr>
            <a:xfrm>
              <a:off x="9881307" y="830217"/>
              <a:ext cx="2052781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Descrizione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Rettangolo 79"/>
            <p:cNvSpPr/>
            <p:nvPr/>
          </p:nvSpPr>
          <p:spPr>
            <a:xfrm>
              <a:off x="6333634" y="418028"/>
              <a:ext cx="975826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skin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7696252" y="3477163"/>
            <a:ext cx="3179717" cy="1105799"/>
            <a:chOff x="5498071" y="351889"/>
            <a:chExt cx="5594375" cy="1811106"/>
          </a:xfrm>
        </p:grpSpPr>
        <p:grpSp>
          <p:nvGrpSpPr>
            <p:cNvPr id="83" name="Gruppo 82"/>
            <p:cNvGrpSpPr/>
            <p:nvPr/>
          </p:nvGrpSpPr>
          <p:grpSpPr>
            <a:xfrm>
              <a:off x="5498071" y="736183"/>
              <a:ext cx="5594375" cy="1426812"/>
              <a:chOff x="58014" y="1336570"/>
              <a:chExt cx="5594375" cy="1426812"/>
            </a:xfrm>
          </p:grpSpPr>
          <p:grpSp>
            <p:nvGrpSpPr>
              <p:cNvPr id="87" name="Gruppo 86"/>
              <p:cNvGrpSpPr/>
              <p:nvPr/>
            </p:nvGrpSpPr>
            <p:grpSpPr>
              <a:xfrm>
                <a:off x="58014" y="1336571"/>
                <a:ext cx="5594375" cy="1426811"/>
                <a:chOff x="588397" y="1899299"/>
                <a:chExt cx="3543010" cy="1426811"/>
              </a:xfrm>
            </p:grpSpPr>
            <p:sp>
              <p:nvSpPr>
                <p:cNvPr id="93" name="Rettangolo 92"/>
                <p:cNvSpPr/>
                <p:nvPr/>
              </p:nvSpPr>
              <p:spPr>
                <a:xfrm>
                  <a:off x="588397" y="1899299"/>
                  <a:ext cx="3543010" cy="142681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  <p:sp>
              <p:nvSpPr>
                <p:cNvPr id="94" name="Rettangolo 93"/>
                <p:cNvSpPr/>
                <p:nvPr/>
              </p:nvSpPr>
              <p:spPr>
                <a:xfrm>
                  <a:off x="588397" y="2292560"/>
                  <a:ext cx="3543010" cy="1033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</p:grpSp>
          <p:cxnSp>
            <p:nvCxnSpPr>
              <p:cNvPr id="88" name="Connettore 1 87"/>
              <p:cNvCxnSpPr/>
              <p:nvPr/>
            </p:nvCxnSpPr>
            <p:spPr>
              <a:xfrm>
                <a:off x="1113183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88"/>
              <p:cNvCxnSpPr/>
              <p:nvPr/>
            </p:nvCxnSpPr>
            <p:spPr>
              <a:xfrm>
                <a:off x="3739984" y="1336570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ttangolo 94"/>
            <p:cNvSpPr/>
            <p:nvPr/>
          </p:nvSpPr>
          <p:spPr>
            <a:xfrm>
              <a:off x="5598196" y="742234"/>
              <a:ext cx="854919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5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" name="Rettangolo 95"/>
            <p:cNvSpPr/>
            <p:nvPr/>
          </p:nvSpPr>
          <p:spPr>
            <a:xfrm>
              <a:off x="6787258" y="735881"/>
              <a:ext cx="2086162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FormatoRichiesto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ttangolo 96"/>
            <p:cNvSpPr/>
            <p:nvPr/>
          </p:nvSpPr>
          <p:spPr>
            <a:xfrm>
              <a:off x="9400116" y="742234"/>
              <a:ext cx="1460449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Descrizione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8" name="Rettangolo 97"/>
            <p:cNvSpPr/>
            <p:nvPr/>
          </p:nvSpPr>
          <p:spPr>
            <a:xfrm>
              <a:off x="5841365" y="351889"/>
              <a:ext cx="780908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topic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8517950" y="4461154"/>
            <a:ext cx="3134364" cy="970806"/>
            <a:chOff x="6194395" y="1112323"/>
            <a:chExt cx="5675840" cy="1882466"/>
          </a:xfrm>
        </p:grpSpPr>
        <p:grpSp>
          <p:nvGrpSpPr>
            <p:cNvPr id="100" name="Gruppo 99"/>
            <p:cNvGrpSpPr/>
            <p:nvPr/>
          </p:nvGrpSpPr>
          <p:grpSpPr>
            <a:xfrm>
              <a:off x="6194395" y="1553287"/>
              <a:ext cx="5675840" cy="1441502"/>
              <a:chOff x="58014" y="1331115"/>
              <a:chExt cx="5675840" cy="1441502"/>
            </a:xfrm>
          </p:grpSpPr>
          <p:grpSp>
            <p:nvGrpSpPr>
              <p:cNvPr id="143" name="Gruppo 142"/>
              <p:cNvGrpSpPr/>
              <p:nvPr/>
            </p:nvGrpSpPr>
            <p:grpSpPr>
              <a:xfrm>
                <a:off x="58014" y="1336571"/>
                <a:ext cx="5675840" cy="1426811"/>
                <a:chOff x="588397" y="1899299"/>
                <a:chExt cx="3594603" cy="1426811"/>
              </a:xfrm>
            </p:grpSpPr>
            <p:sp>
              <p:nvSpPr>
                <p:cNvPr id="147" name="Rettangolo 146"/>
                <p:cNvSpPr/>
                <p:nvPr/>
              </p:nvSpPr>
              <p:spPr>
                <a:xfrm>
                  <a:off x="588397" y="1899299"/>
                  <a:ext cx="3594603" cy="142681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00"/>
                </a:p>
              </p:txBody>
            </p:sp>
            <p:sp>
              <p:nvSpPr>
                <p:cNvPr id="148" name="Rettangolo 147"/>
                <p:cNvSpPr/>
                <p:nvPr/>
              </p:nvSpPr>
              <p:spPr>
                <a:xfrm>
                  <a:off x="588397" y="2292560"/>
                  <a:ext cx="3594603" cy="10335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00"/>
                </a:p>
              </p:txBody>
            </p:sp>
          </p:grpSp>
          <p:cxnSp>
            <p:nvCxnSpPr>
              <p:cNvPr id="144" name="Connettore 1 143"/>
              <p:cNvCxnSpPr/>
              <p:nvPr/>
            </p:nvCxnSpPr>
            <p:spPr>
              <a:xfrm>
                <a:off x="638792" y="1331116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ttore 1 144"/>
              <p:cNvCxnSpPr/>
              <p:nvPr/>
            </p:nvCxnSpPr>
            <p:spPr>
              <a:xfrm>
                <a:off x="2228636" y="1345806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ttore 1 145"/>
              <p:cNvCxnSpPr/>
              <p:nvPr/>
            </p:nvCxnSpPr>
            <p:spPr>
              <a:xfrm>
                <a:off x="3750111" y="1331115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ttangolo 100"/>
            <p:cNvSpPr/>
            <p:nvPr/>
          </p:nvSpPr>
          <p:spPr>
            <a:xfrm>
              <a:off x="6319671" y="1537375"/>
              <a:ext cx="333745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ID</a:t>
              </a:r>
              <a:endParaRPr lang="it-IT" sz="100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6" name="Rettangolo 115"/>
            <p:cNvSpPr/>
            <p:nvPr/>
          </p:nvSpPr>
          <p:spPr>
            <a:xfrm>
              <a:off x="7083500" y="1561356"/>
              <a:ext cx="896399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Username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7" name="Rettangolo 116"/>
            <p:cNvSpPr/>
            <p:nvPr/>
          </p:nvSpPr>
          <p:spPr>
            <a:xfrm>
              <a:off x="8678789" y="1567739"/>
              <a:ext cx="86914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Password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8" name="Rettangolo 117"/>
            <p:cNvSpPr/>
            <p:nvPr/>
          </p:nvSpPr>
          <p:spPr>
            <a:xfrm>
              <a:off x="10705065" y="1112323"/>
              <a:ext cx="639919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utente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2" name="Rettangolo 141"/>
            <p:cNvSpPr/>
            <p:nvPr/>
          </p:nvSpPr>
          <p:spPr>
            <a:xfrm>
              <a:off x="10327825" y="1567739"/>
              <a:ext cx="108876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FKNomeSkin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7236906" y="2580107"/>
            <a:ext cx="4649736" cy="926460"/>
            <a:chOff x="7350664" y="4625556"/>
            <a:chExt cx="4793022" cy="1468376"/>
          </a:xfrm>
        </p:grpSpPr>
        <p:grpSp>
          <p:nvGrpSpPr>
            <p:cNvPr id="150" name="Gruppo 149"/>
            <p:cNvGrpSpPr/>
            <p:nvPr/>
          </p:nvGrpSpPr>
          <p:grpSpPr>
            <a:xfrm>
              <a:off x="7350664" y="4995492"/>
              <a:ext cx="4726824" cy="1098440"/>
              <a:chOff x="1298094" y="1334971"/>
              <a:chExt cx="4354295" cy="1098440"/>
            </a:xfrm>
            <a:solidFill>
              <a:srgbClr val="92D050"/>
            </a:solidFill>
          </p:grpSpPr>
          <p:grpSp>
            <p:nvGrpSpPr>
              <p:cNvPr id="159" name="Gruppo 158"/>
              <p:cNvGrpSpPr/>
              <p:nvPr/>
            </p:nvGrpSpPr>
            <p:grpSpPr>
              <a:xfrm>
                <a:off x="1298094" y="1336573"/>
                <a:ext cx="4354295" cy="1085860"/>
                <a:chOff x="1373760" y="1899301"/>
                <a:chExt cx="2757647" cy="1085860"/>
              </a:xfrm>
              <a:grpFill/>
            </p:grpSpPr>
            <p:sp>
              <p:nvSpPr>
                <p:cNvPr id="165" name="Rettangolo 164"/>
                <p:cNvSpPr/>
                <p:nvPr/>
              </p:nvSpPr>
              <p:spPr>
                <a:xfrm>
                  <a:off x="1373760" y="1899301"/>
                  <a:ext cx="2757646" cy="108585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  <p:sp>
              <p:nvSpPr>
                <p:cNvPr id="166" name="Rettangolo 165"/>
                <p:cNvSpPr/>
                <p:nvPr/>
              </p:nvSpPr>
              <p:spPr>
                <a:xfrm>
                  <a:off x="1373760" y="2292562"/>
                  <a:ext cx="2757647" cy="692599"/>
                </a:xfrm>
                <a:prstGeom prst="rect">
                  <a:avLst/>
                </a:prstGeom>
                <a:solidFill>
                  <a:srgbClr val="FF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</p:grpSp>
          <p:cxnSp>
            <p:nvCxnSpPr>
              <p:cNvPr id="160" name="Connettore 1 159"/>
              <p:cNvCxnSpPr/>
              <p:nvPr/>
            </p:nvCxnSpPr>
            <p:spPr>
              <a:xfrm>
                <a:off x="1638371" y="1349319"/>
                <a:ext cx="0" cy="108409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1 160"/>
              <p:cNvCxnSpPr/>
              <p:nvPr/>
            </p:nvCxnSpPr>
            <p:spPr>
              <a:xfrm>
                <a:off x="3652220" y="1336572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1 161"/>
              <p:cNvCxnSpPr/>
              <p:nvPr/>
            </p:nvCxnSpPr>
            <p:spPr>
              <a:xfrm>
                <a:off x="2231602" y="1348063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1 162"/>
              <p:cNvCxnSpPr/>
              <p:nvPr/>
            </p:nvCxnSpPr>
            <p:spPr>
              <a:xfrm>
                <a:off x="3059934" y="1338039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1 163"/>
              <p:cNvCxnSpPr/>
              <p:nvPr/>
            </p:nvCxnSpPr>
            <p:spPr>
              <a:xfrm>
                <a:off x="4632398" y="1334971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ettangolo 150"/>
            <p:cNvSpPr/>
            <p:nvPr/>
          </p:nvSpPr>
          <p:spPr>
            <a:xfrm>
              <a:off x="7354837" y="4980663"/>
              <a:ext cx="341761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ID</a:t>
              </a:r>
              <a:endParaRPr lang="it-IT" sz="105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2" name="Rettangolo 151"/>
            <p:cNvSpPr/>
            <p:nvPr/>
          </p:nvSpPr>
          <p:spPr>
            <a:xfrm>
              <a:off x="8356062" y="5007148"/>
              <a:ext cx="776175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Giudizio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3" name="Rettangolo 152"/>
            <p:cNvSpPr/>
            <p:nvPr/>
          </p:nvSpPr>
          <p:spPr>
            <a:xfrm>
              <a:off x="9231029" y="5022520"/>
              <a:ext cx="662362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Status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4" name="Rettangolo 153"/>
            <p:cNvSpPr/>
            <p:nvPr/>
          </p:nvSpPr>
          <p:spPr>
            <a:xfrm>
              <a:off x="7720053" y="4980662"/>
              <a:ext cx="611066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5" name="Rettangolo 154"/>
            <p:cNvSpPr/>
            <p:nvPr/>
          </p:nvSpPr>
          <p:spPr>
            <a:xfrm>
              <a:off x="7510641" y="4625556"/>
              <a:ext cx="100700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documento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6" name="Rettangolo 155"/>
            <p:cNvSpPr/>
            <p:nvPr/>
          </p:nvSpPr>
          <p:spPr>
            <a:xfrm>
              <a:off x="8954916" y="4967293"/>
              <a:ext cx="260008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050">
                  <a:solidFill>
                    <a:schemeClr val="bg1"/>
                  </a:solidFill>
                  <a:latin typeface="Arial Black" panose="020B0A04020102020204" pitchFamily="34" charset="0"/>
                </a:rPr>
                <a:t>*</a:t>
              </a:r>
            </a:p>
          </p:txBody>
        </p:sp>
        <p:sp>
          <p:nvSpPr>
            <p:cNvPr id="157" name="Rettangolo 156"/>
            <p:cNvSpPr/>
            <p:nvPr/>
          </p:nvSpPr>
          <p:spPr>
            <a:xfrm>
              <a:off x="9918631" y="5052062"/>
              <a:ext cx="104387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FKIDUtente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8" name="Rettangolo 157"/>
            <p:cNvSpPr/>
            <p:nvPr/>
          </p:nvSpPr>
          <p:spPr>
            <a:xfrm>
              <a:off x="10918671" y="5064933"/>
              <a:ext cx="1225015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FKNomeTopic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20" name="Connettore 4 19"/>
          <p:cNvCxnSpPr/>
          <p:nvPr/>
        </p:nvCxnSpPr>
        <p:spPr>
          <a:xfrm flipH="1">
            <a:off x="8024802" y="4810149"/>
            <a:ext cx="2605002" cy="835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4 19"/>
          <p:cNvCxnSpPr/>
          <p:nvPr/>
        </p:nvCxnSpPr>
        <p:spPr>
          <a:xfrm flipH="1">
            <a:off x="8194987" y="3058619"/>
            <a:ext cx="2926876" cy="8586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4 19"/>
          <p:cNvCxnSpPr/>
          <p:nvPr/>
        </p:nvCxnSpPr>
        <p:spPr>
          <a:xfrm>
            <a:off x="10672818" y="2978358"/>
            <a:ext cx="287462" cy="1768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-764557" y="678982"/>
            <a:ext cx="9202292" cy="5976329"/>
            <a:chOff x="-764557" y="678982"/>
            <a:chExt cx="9202292" cy="5976329"/>
          </a:xfrm>
        </p:grpSpPr>
        <p:sp>
          <p:nvSpPr>
            <p:cNvPr id="9" name="Rettangolo 8"/>
            <p:cNvSpPr/>
            <p:nvPr/>
          </p:nvSpPr>
          <p:spPr>
            <a:xfrm>
              <a:off x="811697" y="1321899"/>
              <a:ext cx="5983360" cy="3526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30" name="Picture 6" descr="mysql-logo / Prova di una galleria di immagini / Images / Media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222" y="3788938"/>
              <a:ext cx="1824402" cy="956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Laptop Back Transparent &amp; PNG Clipart Free Download - YAW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4557" y="678982"/>
              <a:ext cx="9202292" cy="59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92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Risultato immagini per databas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444" y1="11111" x2="35556" y2="52444"/>
                        <a14:foregroundMark x1="36889" y1="32889" x2="36889" y2="32889"/>
                        <a14:foregroundMark x1="45778" y1="32889" x2="51556" y2="27556"/>
                        <a14:foregroundMark x1="60889" y1="27556" x2="65333" y2="36000"/>
                        <a14:foregroundMark x1="63111" y1="52889" x2="66667" y2="62667"/>
                        <a14:foregroundMark x1="53333" y1="54222" x2="50222" y2="65333"/>
                        <a14:foregroundMark x1="35556" y1="58667" x2="39556" y2="65333"/>
                        <a14:foregroundMark x1="32889" y1="57333" x2="44444" y2="55556"/>
                        <a14:foregroundMark x1="30667" y1="55556" x2="43111" y2="62667"/>
                        <a14:foregroundMark x1="42667" y1="43111" x2="64889" y2="43111"/>
                        <a14:foregroundMark x1="39556" y1="87556" x2="67556" y2="86222"/>
                        <a14:backgroundMark x1="88889" y1="74667" x2="88889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63" y="2827622"/>
            <a:ext cx="3051978" cy="30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o 13"/>
          <p:cNvGrpSpPr/>
          <p:nvPr/>
        </p:nvGrpSpPr>
        <p:grpSpPr>
          <a:xfrm>
            <a:off x="7577826" y="5308264"/>
            <a:ext cx="2966463" cy="1001773"/>
            <a:chOff x="5857937" y="418028"/>
            <a:chExt cx="6076151" cy="1842177"/>
          </a:xfrm>
        </p:grpSpPr>
        <p:grpSp>
          <p:nvGrpSpPr>
            <p:cNvPr id="71" name="Gruppo 70"/>
            <p:cNvGrpSpPr/>
            <p:nvPr/>
          </p:nvGrpSpPr>
          <p:grpSpPr>
            <a:xfrm>
              <a:off x="5945582" y="833394"/>
              <a:ext cx="5913416" cy="1426811"/>
              <a:chOff x="58014" y="1336571"/>
              <a:chExt cx="5913416" cy="1426811"/>
            </a:xfrm>
          </p:grpSpPr>
          <p:grpSp>
            <p:nvGrpSpPr>
              <p:cNvPr id="72" name="Gruppo 71"/>
              <p:cNvGrpSpPr/>
              <p:nvPr/>
            </p:nvGrpSpPr>
            <p:grpSpPr>
              <a:xfrm>
                <a:off x="58014" y="1336571"/>
                <a:ext cx="5913416" cy="1426811"/>
                <a:chOff x="588397" y="1899299"/>
                <a:chExt cx="3745064" cy="1426811"/>
              </a:xfrm>
            </p:grpSpPr>
            <p:sp>
              <p:nvSpPr>
                <p:cNvPr id="75" name="Rettangolo 74"/>
                <p:cNvSpPr/>
                <p:nvPr/>
              </p:nvSpPr>
              <p:spPr>
                <a:xfrm>
                  <a:off x="588397" y="1899299"/>
                  <a:ext cx="3745064" cy="14268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/>
                </a:p>
              </p:txBody>
            </p:sp>
            <p:sp>
              <p:nvSpPr>
                <p:cNvPr id="76" name="Rettangolo 75"/>
                <p:cNvSpPr/>
                <p:nvPr/>
              </p:nvSpPr>
              <p:spPr>
                <a:xfrm>
                  <a:off x="588397" y="2292560"/>
                  <a:ext cx="3745064" cy="1033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/>
                </a:p>
              </p:txBody>
            </p:sp>
          </p:grpSp>
          <p:cxnSp>
            <p:nvCxnSpPr>
              <p:cNvPr id="73" name="Connettore 1 72"/>
              <p:cNvCxnSpPr/>
              <p:nvPr/>
            </p:nvCxnSpPr>
            <p:spPr>
              <a:xfrm>
                <a:off x="1113183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/>
              <p:cNvCxnSpPr/>
              <p:nvPr/>
            </p:nvCxnSpPr>
            <p:spPr>
              <a:xfrm>
                <a:off x="4131328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/>
            <p:cNvSpPr/>
            <p:nvPr/>
          </p:nvSpPr>
          <p:spPr>
            <a:xfrm>
              <a:off x="5857937" y="830217"/>
              <a:ext cx="1208949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0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8" name="Rettangolo 77"/>
            <p:cNvSpPr/>
            <p:nvPr/>
          </p:nvSpPr>
          <p:spPr>
            <a:xfrm>
              <a:off x="6870216" y="830217"/>
              <a:ext cx="3192124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DocumentiRichiesti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9" name="Rettangolo 78"/>
            <p:cNvSpPr/>
            <p:nvPr/>
          </p:nvSpPr>
          <p:spPr>
            <a:xfrm>
              <a:off x="9881307" y="830217"/>
              <a:ext cx="2052781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Descrizione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Rettangolo 79"/>
            <p:cNvSpPr/>
            <p:nvPr/>
          </p:nvSpPr>
          <p:spPr>
            <a:xfrm>
              <a:off x="6333634" y="418028"/>
              <a:ext cx="975826" cy="452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skin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7696252" y="3477163"/>
            <a:ext cx="3179717" cy="1105799"/>
            <a:chOff x="5498071" y="351889"/>
            <a:chExt cx="5594375" cy="1811106"/>
          </a:xfrm>
        </p:grpSpPr>
        <p:grpSp>
          <p:nvGrpSpPr>
            <p:cNvPr id="83" name="Gruppo 82"/>
            <p:cNvGrpSpPr/>
            <p:nvPr/>
          </p:nvGrpSpPr>
          <p:grpSpPr>
            <a:xfrm>
              <a:off x="5498071" y="736183"/>
              <a:ext cx="5594375" cy="1426812"/>
              <a:chOff x="58014" y="1336570"/>
              <a:chExt cx="5594375" cy="1426812"/>
            </a:xfrm>
          </p:grpSpPr>
          <p:grpSp>
            <p:nvGrpSpPr>
              <p:cNvPr id="87" name="Gruppo 86"/>
              <p:cNvGrpSpPr/>
              <p:nvPr/>
            </p:nvGrpSpPr>
            <p:grpSpPr>
              <a:xfrm>
                <a:off x="58014" y="1336571"/>
                <a:ext cx="5594375" cy="1426811"/>
                <a:chOff x="588397" y="1899299"/>
                <a:chExt cx="3543010" cy="1426811"/>
              </a:xfrm>
            </p:grpSpPr>
            <p:sp>
              <p:nvSpPr>
                <p:cNvPr id="93" name="Rettangolo 92"/>
                <p:cNvSpPr/>
                <p:nvPr/>
              </p:nvSpPr>
              <p:spPr>
                <a:xfrm>
                  <a:off x="588397" y="1899299"/>
                  <a:ext cx="3543010" cy="142681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  <p:sp>
              <p:nvSpPr>
                <p:cNvPr id="94" name="Rettangolo 93"/>
                <p:cNvSpPr/>
                <p:nvPr/>
              </p:nvSpPr>
              <p:spPr>
                <a:xfrm>
                  <a:off x="588397" y="2292560"/>
                  <a:ext cx="3543010" cy="1033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</p:grpSp>
          <p:cxnSp>
            <p:nvCxnSpPr>
              <p:cNvPr id="88" name="Connettore 1 87"/>
              <p:cNvCxnSpPr/>
              <p:nvPr/>
            </p:nvCxnSpPr>
            <p:spPr>
              <a:xfrm>
                <a:off x="1113183" y="1336571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88"/>
              <p:cNvCxnSpPr/>
              <p:nvPr/>
            </p:nvCxnSpPr>
            <p:spPr>
              <a:xfrm>
                <a:off x="3739984" y="1336570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ttangolo 94"/>
            <p:cNvSpPr/>
            <p:nvPr/>
          </p:nvSpPr>
          <p:spPr>
            <a:xfrm>
              <a:off x="5598196" y="742234"/>
              <a:ext cx="854919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5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" name="Rettangolo 95"/>
            <p:cNvSpPr/>
            <p:nvPr/>
          </p:nvSpPr>
          <p:spPr>
            <a:xfrm>
              <a:off x="6787258" y="735881"/>
              <a:ext cx="2086162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FormatoRichiesto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ttangolo 96"/>
            <p:cNvSpPr/>
            <p:nvPr/>
          </p:nvSpPr>
          <p:spPr>
            <a:xfrm>
              <a:off x="9400116" y="742234"/>
              <a:ext cx="1460449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Descrizione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8" name="Rettangolo 97"/>
            <p:cNvSpPr/>
            <p:nvPr/>
          </p:nvSpPr>
          <p:spPr>
            <a:xfrm>
              <a:off x="5841365" y="351889"/>
              <a:ext cx="780908" cy="415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topic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8517950" y="4461154"/>
            <a:ext cx="3134364" cy="970806"/>
            <a:chOff x="6194395" y="1112323"/>
            <a:chExt cx="5675840" cy="1882466"/>
          </a:xfrm>
        </p:grpSpPr>
        <p:grpSp>
          <p:nvGrpSpPr>
            <p:cNvPr id="100" name="Gruppo 99"/>
            <p:cNvGrpSpPr/>
            <p:nvPr/>
          </p:nvGrpSpPr>
          <p:grpSpPr>
            <a:xfrm>
              <a:off x="6194395" y="1553287"/>
              <a:ext cx="5675840" cy="1441502"/>
              <a:chOff x="58014" y="1331115"/>
              <a:chExt cx="5675840" cy="1441502"/>
            </a:xfrm>
          </p:grpSpPr>
          <p:grpSp>
            <p:nvGrpSpPr>
              <p:cNvPr id="143" name="Gruppo 142"/>
              <p:cNvGrpSpPr/>
              <p:nvPr/>
            </p:nvGrpSpPr>
            <p:grpSpPr>
              <a:xfrm>
                <a:off x="58014" y="1336571"/>
                <a:ext cx="5675840" cy="1426811"/>
                <a:chOff x="588397" y="1899299"/>
                <a:chExt cx="3594603" cy="1426811"/>
              </a:xfrm>
            </p:grpSpPr>
            <p:sp>
              <p:nvSpPr>
                <p:cNvPr id="147" name="Rettangolo 146"/>
                <p:cNvSpPr/>
                <p:nvPr/>
              </p:nvSpPr>
              <p:spPr>
                <a:xfrm>
                  <a:off x="588397" y="1899299"/>
                  <a:ext cx="3594603" cy="142681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00"/>
                </a:p>
              </p:txBody>
            </p:sp>
            <p:sp>
              <p:nvSpPr>
                <p:cNvPr id="148" name="Rettangolo 147"/>
                <p:cNvSpPr/>
                <p:nvPr/>
              </p:nvSpPr>
              <p:spPr>
                <a:xfrm>
                  <a:off x="588397" y="2292560"/>
                  <a:ext cx="3594603" cy="10335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00"/>
                </a:p>
              </p:txBody>
            </p:sp>
          </p:grpSp>
          <p:cxnSp>
            <p:nvCxnSpPr>
              <p:cNvPr id="144" name="Connettore 1 143"/>
              <p:cNvCxnSpPr/>
              <p:nvPr/>
            </p:nvCxnSpPr>
            <p:spPr>
              <a:xfrm>
                <a:off x="638792" y="1331116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ttore 1 144"/>
              <p:cNvCxnSpPr/>
              <p:nvPr/>
            </p:nvCxnSpPr>
            <p:spPr>
              <a:xfrm>
                <a:off x="2228636" y="1345806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ttore 1 145"/>
              <p:cNvCxnSpPr/>
              <p:nvPr/>
            </p:nvCxnSpPr>
            <p:spPr>
              <a:xfrm>
                <a:off x="3750111" y="1331115"/>
                <a:ext cx="0" cy="1426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ttangolo 100"/>
            <p:cNvSpPr/>
            <p:nvPr/>
          </p:nvSpPr>
          <p:spPr>
            <a:xfrm>
              <a:off x="6319671" y="1537375"/>
              <a:ext cx="333745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ID</a:t>
              </a:r>
              <a:endParaRPr lang="it-IT" sz="100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6" name="Rettangolo 115"/>
            <p:cNvSpPr/>
            <p:nvPr/>
          </p:nvSpPr>
          <p:spPr>
            <a:xfrm>
              <a:off x="7083500" y="1561356"/>
              <a:ext cx="896399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Username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7" name="Rettangolo 116"/>
            <p:cNvSpPr/>
            <p:nvPr/>
          </p:nvSpPr>
          <p:spPr>
            <a:xfrm>
              <a:off x="8678789" y="1567739"/>
              <a:ext cx="86914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Password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8" name="Rettangolo 117"/>
            <p:cNvSpPr/>
            <p:nvPr/>
          </p:nvSpPr>
          <p:spPr>
            <a:xfrm>
              <a:off x="10705065" y="1112323"/>
              <a:ext cx="639919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utente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2" name="Rettangolo 141"/>
            <p:cNvSpPr/>
            <p:nvPr/>
          </p:nvSpPr>
          <p:spPr>
            <a:xfrm>
              <a:off x="10327825" y="1567739"/>
              <a:ext cx="108876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0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FKNomeSkin</a:t>
              </a:r>
              <a:endParaRPr lang="it-IT" sz="1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7236906" y="2580107"/>
            <a:ext cx="4649736" cy="926460"/>
            <a:chOff x="7350664" y="4625556"/>
            <a:chExt cx="4793022" cy="1468376"/>
          </a:xfrm>
        </p:grpSpPr>
        <p:grpSp>
          <p:nvGrpSpPr>
            <p:cNvPr id="150" name="Gruppo 149"/>
            <p:cNvGrpSpPr/>
            <p:nvPr/>
          </p:nvGrpSpPr>
          <p:grpSpPr>
            <a:xfrm>
              <a:off x="7350664" y="4995492"/>
              <a:ext cx="4726824" cy="1098440"/>
              <a:chOff x="1298094" y="1334971"/>
              <a:chExt cx="4354295" cy="1098440"/>
            </a:xfrm>
            <a:solidFill>
              <a:srgbClr val="92D050"/>
            </a:solidFill>
          </p:grpSpPr>
          <p:grpSp>
            <p:nvGrpSpPr>
              <p:cNvPr id="159" name="Gruppo 158"/>
              <p:cNvGrpSpPr/>
              <p:nvPr/>
            </p:nvGrpSpPr>
            <p:grpSpPr>
              <a:xfrm>
                <a:off x="1298094" y="1336573"/>
                <a:ext cx="4354295" cy="1085860"/>
                <a:chOff x="1373760" y="1899301"/>
                <a:chExt cx="2757647" cy="1085860"/>
              </a:xfrm>
              <a:grpFill/>
            </p:grpSpPr>
            <p:sp>
              <p:nvSpPr>
                <p:cNvPr id="165" name="Rettangolo 164"/>
                <p:cNvSpPr/>
                <p:nvPr/>
              </p:nvSpPr>
              <p:spPr>
                <a:xfrm>
                  <a:off x="1373760" y="1899301"/>
                  <a:ext cx="2757646" cy="108585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  <p:sp>
              <p:nvSpPr>
                <p:cNvPr id="166" name="Rettangolo 165"/>
                <p:cNvSpPr/>
                <p:nvPr/>
              </p:nvSpPr>
              <p:spPr>
                <a:xfrm>
                  <a:off x="1373760" y="2292562"/>
                  <a:ext cx="2757647" cy="692599"/>
                </a:xfrm>
                <a:prstGeom prst="rect">
                  <a:avLst/>
                </a:prstGeom>
                <a:solidFill>
                  <a:srgbClr val="FF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50"/>
                </a:p>
              </p:txBody>
            </p:sp>
          </p:grpSp>
          <p:cxnSp>
            <p:nvCxnSpPr>
              <p:cNvPr id="160" name="Connettore 1 159"/>
              <p:cNvCxnSpPr/>
              <p:nvPr/>
            </p:nvCxnSpPr>
            <p:spPr>
              <a:xfrm>
                <a:off x="1638371" y="1349319"/>
                <a:ext cx="0" cy="108409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1 160"/>
              <p:cNvCxnSpPr/>
              <p:nvPr/>
            </p:nvCxnSpPr>
            <p:spPr>
              <a:xfrm>
                <a:off x="3652220" y="1336572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1 161"/>
              <p:cNvCxnSpPr/>
              <p:nvPr/>
            </p:nvCxnSpPr>
            <p:spPr>
              <a:xfrm>
                <a:off x="2231602" y="1348063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1 162"/>
              <p:cNvCxnSpPr/>
              <p:nvPr/>
            </p:nvCxnSpPr>
            <p:spPr>
              <a:xfrm>
                <a:off x="3059934" y="1338039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1 163"/>
              <p:cNvCxnSpPr/>
              <p:nvPr/>
            </p:nvCxnSpPr>
            <p:spPr>
              <a:xfrm>
                <a:off x="4632398" y="1334971"/>
                <a:ext cx="0" cy="108409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ettangolo 150"/>
            <p:cNvSpPr/>
            <p:nvPr/>
          </p:nvSpPr>
          <p:spPr>
            <a:xfrm>
              <a:off x="7354837" y="4980663"/>
              <a:ext cx="341761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u="sng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ID</a:t>
              </a:r>
              <a:endParaRPr lang="it-IT" sz="1050" u="sng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2" name="Rettangolo 151"/>
            <p:cNvSpPr/>
            <p:nvPr/>
          </p:nvSpPr>
          <p:spPr>
            <a:xfrm>
              <a:off x="8356062" y="5007148"/>
              <a:ext cx="776175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Giudizio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3" name="Rettangolo 152"/>
            <p:cNvSpPr/>
            <p:nvPr/>
          </p:nvSpPr>
          <p:spPr>
            <a:xfrm>
              <a:off x="9231029" y="5022520"/>
              <a:ext cx="662362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Status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4" name="Rettangolo 153"/>
            <p:cNvSpPr/>
            <p:nvPr/>
          </p:nvSpPr>
          <p:spPr>
            <a:xfrm>
              <a:off x="7720053" y="4980662"/>
              <a:ext cx="611066" cy="2539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Nome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5" name="Rettangolo 154"/>
            <p:cNvSpPr/>
            <p:nvPr/>
          </p:nvSpPr>
          <p:spPr>
            <a:xfrm>
              <a:off x="7510641" y="4625556"/>
              <a:ext cx="100700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documento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6" name="Rettangolo 155"/>
            <p:cNvSpPr/>
            <p:nvPr/>
          </p:nvSpPr>
          <p:spPr>
            <a:xfrm>
              <a:off x="8954916" y="4967293"/>
              <a:ext cx="260008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050">
                  <a:solidFill>
                    <a:schemeClr val="bg1"/>
                  </a:solidFill>
                  <a:latin typeface="Arial Black" panose="020B0A04020102020204" pitchFamily="34" charset="0"/>
                </a:rPr>
                <a:t>*</a:t>
              </a:r>
            </a:p>
          </p:txBody>
        </p:sp>
        <p:sp>
          <p:nvSpPr>
            <p:cNvPr id="157" name="Rettangolo 156"/>
            <p:cNvSpPr/>
            <p:nvPr/>
          </p:nvSpPr>
          <p:spPr>
            <a:xfrm>
              <a:off x="9918631" y="5052062"/>
              <a:ext cx="104387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FKIDUtente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8" name="Rettangolo 157"/>
            <p:cNvSpPr/>
            <p:nvPr/>
          </p:nvSpPr>
          <p:spPr>
            <a:xfrm>
              <a:off x="10918671" y="5064933"/>
              <a:ext cx="1225015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z="105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FKNomeTopic</a:t>
              </a:r>
              <a:endParaRPr lang="it-IT" sz="105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20" name="Connettore 4 19"/>
          <p:cNvCxnSpPr/>
          <p:nvPr/>
        </p:nvCxnSpPr>
        <p:spPr>
          <a:xfrm>
            <a:off x="5163118" y="3933723"/>
            <a:ext cx="1220432" cy="213657"/>
          </a:xfrm>
          <a:prstGeom prst="straightConnector1">
            <a:avLst/>
          </a:prstGeom>
          <a:ln w="28575">
            <a:solidFill>
              <a:srgbClr val="3FE4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4 19"/>
          <p:cNvCxnSpPr/>
          <p:nvPr/>
        </p:nvCxnSpPr>
        <p:spPr>
          <a:xfrm>
            <a:off x="5163118" y="2471628"/>
            <a:ext cx="1463271" cy="324095"/>
          </a:xfrm>
          <a:prstGeom prst="straightConnector1">
            <a:avLst/>
          </a:prstGeom>
          <a:ln w="28575">
            <a:solidFill>
              <a:srgbClr val="3FE4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4 19"/>
          <p:cNvCxnSpPr/>
          <p:nvPr/>
        </p:nvCxnSpPr>
        <p:spPr>
          <a:xfrm flipH="1">
            <a:off x="2634997" y="2498708"/>
            <a:ext cx="1798078" cy="1339865"/>
          </a:xfrm>
          <a:prstGeom prst="straightConnector1">
            <a:avLst/>
          </a:prstGeom>
          <a:ln w="28575">
            <a:solidFill>
              <a:srgbClr val="3FE4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14258 -0.1439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71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8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0 L -0.47994 -0.0770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97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45833E-6 0 L -0.09479 -0.1476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738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54167E-6 3.7037E-6 L -0.50273 -0.1356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43" y="-678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7.40741E-7 L -0.10937 -0.2171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Risultato immagini per databas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444" y1="11111" x2="35556" y2="52444"/>
                        <a14:foregroundMark x1="36889" y1="32889" x2="36889" y2="32889"/>
                        <a14:foregroundMark x1="45778" y1="32889" x2="51556" y2="27556"/>
                        <a14:foregroundMark x1="60889" y1="27556" x2="65333" y2="36000"/>
                        <a14:foregroundMark x1="63111" y1="52889" x2="66667" y2="62667"/>
                        <a14:foregroundMark x1="53333" y1="54222" x2="50222" y2="65333"/>
                        <a14:foregroundMark x1="35556" y1="58667" x2="39556" y2="65333"/>
                        <a14:foregroundMark x1="32889" y1="57333" x2="44444" y2="55556"/>
                        <a14:foregroundMark x1="30667" y1="55556" x2="43111" y2="62667"/>
                        <a14:foregroundMark x1="42667" y1="43111" x2="64889" y2="43111"/>
                        <a14:foregroundMark x1="39556" y1="87556" x2="67556" y2="86222"/>
                        <a14:backgroundMark x1="88889" y1="74667" x2="88889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12" y="1041352"/>
            <a:ext cx="4647066" cy="46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"/>
          <p:cNvGrpSpPr/>
          <p:nvPr/>
        </p:nvGrpSpPr>
        <p:grpSpPr>
          <a:xfrm>
            <a:off x="-127590" y="2699168"/>
            <a:ext cx="3125973" cy="2191808"/>
            <a:chOff x="-797769" y="625819"/>
            <a:chExt cx="9202292" cy="5976329"/>
          </a:xfrm>
        </p:grpSpPr>
        <p:sp>
          <p:nvSpPr>
            <p:cNvPr id="61" name="Rettangolo 60"/>
            <p:cNvSpPr/>
            <p:nvPr/>
          </p:nvSpPr>
          <p:spPr>
            <a:xfrm>
              <a:off x="811697" y="1321899"/>
              <a:ext cx="5983360" cy="3526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4" name="Picture 2" descr="Laptop Back Transparent &amp; PNG Clipart Free Download - YAW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7769" y="625819"/>
              <a:ext cx="9202292" cy="59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Web server vector icon | Free 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97" y="2219904"/>
            <a:ext cx="952624" cy="114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5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11784 7.40741E-7 C -0.17071 7.40741E-7 -0.23542 0.03403 -0.23542 0.06134 L -0.23542 0.12037 " pathEditMode="relative" rAng="0" ptsTypes="AAAA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023 L -4.79167E-6 0.00046 C 0.01771 0.01088 0.00235 0.00393 0.03829 0.00023 C 0.05951 -0.00209 0.04818 -0.00093 0.07227 -0.00301 C 0.07826 -0.00672 0.07579 -0.00533 0.08099 -0.00764 C 0.09167 -0.02014 0.08165 -0.00903 0.08972 -0.0169 C 0.09128 -0.01829 0.09258 -0.02037 0.09375 -0.02153 C 0.09506 -0.02246 0.09662 -0.02246 0.09844 -0.02315 C 0.10105 -0.02431 0.1017 -0.0257 0.10417 -0.02616 C 0.1086 -0.02709 0.11237 -0.02732 0.1168 -0.02778 C 0.11771 -0.02871 0.11836 -0.03033 0.11902 -0.03079 C 0.12084 -0.03218 0.12943 -0.0338 0.13034 -0.03403 C 0.13672 -0.03473 0.14349 -0.03496 0.14987 -0.03542 C 0.15105 -0.03704 0.15196 -0.03959 0.153 -0.04028 C 0.15847 -0.04237 0.16915 -0.04329 0.16915 -0.04306 C 0.16993 -0.04375 0.17045 -0.04445 0.17136 -0.04491 C 0.17696 -0.04723 0.18633 -0.04885 0.18959 -0.04954 C 0.20352 -0.05209 0.20782 -0.05139 0.22448 -0.05255 L 0.26941 -0.05579 C 0.27201 -0.05625 0.27474 -0.05649 0.27813 -0.05718 C 0.28125 -0.05811 0.28503 -0.05949 0.28855 -0.06042 C 0.29193 -0.06112 0.2961 -0.06135 0.29948 -0.06181 C 0.3198 -0.07246 0.29506 -0.06042 0.32305 -0.06968 C 0.34922 -0.07824 0.31394 -0.0713 0.34128 -0.07593 C 0.34467 -0.07686 0.34753 -0.07894 0.35 -0.07894 C 0.36081 -0.07917 0.38464 -0.07917 0.39974 -0.07593 C 0.40417 -0.075 0.40795 -0.07292 0.41237 -0.07269 C 0.43347 -0.07153 0.45534 -0.07176 0.47644 -0.0713 C 0.4806 -0.07061 0.48451 -0.07084 0.48777 -0.06968 C 0.49063 -0.06875 0.49284 -0.06621 0.4948 -0.06505 C 0.49623 -0.06412 0.49805 -0.06389 0.49961 -0.06343 C 0.5086 -0.05371 0.49857 -0.06297 0.51055 -0.05718 C 0.52787 -0.04908 0.50391 -0.0551 0.52487 -0.05093 C 0.53464 -0.04051 0.52305 -0.05139 0.54232 -0.04491 C 0.54402 -0.04422 0.54519 -0.04098 0.54714 -0.04028 C 0.55066 -0.03889 0.55352 -0.03912 0.55704 -0.03866 C 0.578 -0.02246 0.54675 -0.04514 0.5698 -0.03241 C 0.57136 -0.03149 0.57279 -0.0294 0.57448 -0.02778 C 0.57761 -0.02408 0.57891 -0.02014 0.58321 -0.01852 C 0.58607 -0.01713 0.58868 -0.01737 0.59193 -0.0169 C 0.59232 -0.0132 0.59219 -0.00949 0.59284 -0.00602 C 0.59362 -0.00186 0.59831 0.00555 0.59987 0.00625 C 0.60222 0.0081 0.60469 0.0074 0.6073 0.00787 C 0.61055 0.01041 0.61107 0.01018 0.6125 0.01412 C 0.61316 0.01551 0.61342 0.01759 0.6142 0.01875 C 0.61524 0.0199 0.61693 0.01967 0.6181 0.02037 C 0.61902 0.02083 0.61993 0.02129 0.62058 0.02176 C 0.62175 0.0243 0.62383 0.02638 0.62514 0.02963 C 0.62566 0.03171 0.62605 0.03379 0.62683 0.03588 C 0.62839 0.03958 0.62956 0.04097 0.63165 0.04351 C 0.63282 0.04652 0.63451 0.04953 0.63555 0.05277 C 0.6375 0.05902 0.63685 0.05995 0.63959 0.06527 C 0.64024 0.06666 0.64141 0.06713 0.64258 0.06828 C 0.64349 0.06967 0.64428 0.07152 0.64519 0.07291 C 0.64545 0.07662 0.6461 0.08009 0.6461 0.08379 C 0.6461 0.10833 0.64571 0.1 0.64428 0.11481 C 0.64402 0.11851 0.64389 0.12222 0.64336 0.12569 C 0.64297 0.12893 0.64323 0.13333 0.64128 0.13495 C 0.63985 0.13634 0.63842 0.13796 0.63737 0.13958 C 0.63347 0.15347 0.6379 0.13796 0.63165 0.15208 C 0.62631 0.16527 0.63243 0.15532 0.62592 0.16435 C 0.6254 0.16713 0.62422 0.16967 0.62383 0.17245 C 0.62331 0.17569 0.62383 0.17986 0.62292 0.1831 C 0.62227 0.18541 0.62071 0.18611 0.61993 0.18773 C 0.61875 0.19074 0.61745 0.19398 0.61641 0.19722 C 0.61407 0.20301 0.61394 0.21157 0.6112 0.21574 C 0.60508 0.22338 0.6086 0.21851 0.60248 0.23101 C 0.60183 0.23379 0.60157 0.23657 0.60066 0.23888 C 0.59883 0.24259 0.59506 0.24838 0.59506 0.24861 C 0.59506 0.25 0.59506 0.25162 0.59454 0.25301 C 0.59271 0.25787 0.59206 0.2574 0.58894 0.25902 C 0.58347 0.26967 0.5931 0.2537 0.58412 0.26365 C 0.57084 0.2787 0.57904 0.27152 0.57071 0.28379 C 0.56915 0.28657 0.56706 0.28912 0.56459 0.29189 C 0.56264 0.29398 0.56081 0.2956 0.55886 0.29791 C 0.55599 0.30092 0.55391 0.30463 0.55183 0.3074 C 0.54258 0.31759 0.54662 0.30949 0.53659 0.31967 C 0.53542 0.32129 0.53425 0.32407 0.53269 0.32592 C 0.52696 0.33287 0.52123 0.34143 0.51524 0.34583 C 0.51342 0.34722 0.51185 0.34791 0.51055 0.34907 C 0.50899 0.35092 0.50743 0.35347 0.50521 0.35532 C 0.50352 0.35717 0.5017 0.35833 0.5004 0.35995 C 0.49896 0.36134 0.49753 0.36296 0.49571 0.36435 C 0.4948 0.36527 0.49402 0.36689 0.4931 0.36759 C 0.49154 0.36921 0.48933 0.36967 0.48698 0.37083 C 0.47618 0.37754 0.48568 0.37453 0.47422 0.37685 C 0.47227 0.3787 0.46993 0.38032 0.46771 0.38171 C 0.4668 0.3824 0.46524 0.3824 0.46381 0.3831 C 0.46185 0.38449 0.46068 0.38657 0.45899 0.38796 C 0.45639 0.38981 0.45261 0.39074 0.44987 0.39236 C 0.44688 0.39444 0.44375 0.39699 0.44115 0.39861 C 0.44024 0.3993 0.43933 0.39976 0.43855 0.4 C 0.43672 0.40138 0.43529 0.40277 0.43373 0.40347 C 0.43152 0.40486 0.42852 0.40509 0.42592 0.40625 C 0.42123 0.40856 0.42579 0.40787 0.41889 0.40972 C 0.41641 0.41041 0.41355 0.41064 0.41016 0.41111 C 0.39922 0.42106 0.40743 0.41504 0.38008 0.41111 C 0.37722 0.41064 0.37592 0.40902 0.37396 0.40787 C 0.36198 0.40277 0.38112 0.41388 0.35795 0.39861 C 0.35704 0.39791 0.35652 0.39768 0.35573 0.39722 C 0.35326 0.39583 0.34844 0.3949 0.3461 0.39421 C 0.34441 0.39236 0.34232 0.39074 0.3405 0.38935 C 0.33946 0.38842 0.3379 0.38819 0.33646 0.38796 C 0.3349 0.38726 0.33373 0.38657 0.33269 0.38634 C 0.33178 0.38518 0.33139 0.38379 0.33034 0.3831 C 0.32761 0.38101 0.32383 0.38009 0.32162 0.37685 C 0.31537 0.37013 0.32292 0.37824 0.3129 0.36759 C 0.30795 0.3625 0.31224 0.36666 0.3073 0.35995 C 0.30652 0.35856 0.30599 0.35787 0.30508 0.35694 C 0.30131 0.35208 0.30508 0.35439 0.29948 0.34907 C 0.2987 0.34838 0.29779 0.34791 0.29727 0.34768 C 0.29662 0.34583 0.29597 0.34444 0.29558 0.34305 C 0.29349 0.33564 0.29597 0.33449 0.29076 0.32592 C 0.28933 0.32338 0.28829 0.32083 0.28685 0.31828 C 0.2862 0.31527 0.28555 0.31273 0.28503 0.31018 C 0.28438 0.30833 0.28386 0.3074 0.28386 0.30578 C 0.28412 0.30625 0.28451 0.30671 0.28503 0.3074 C 0.28581 0.30856 0.28672 0.31018 0.28764 0.3118 C 0.28842 0.31319 0.28907 0.31481 0.28985 0.31666 C 0.28894 0.30185 0.31446 0.86412 0.31198 0.85949 " pathEditMode="relative" rAng="0" ptsTypes="AAAAAAAAAAAAAAAAAAAAAAAAAAAAAAAAAAAAAAAAAAAAAAAAAAAAAAAAAAAAAAAAAAAAAAAAAAAAAAAAAAAAAAAAAAAAAAAAAAAAAAAAAAAAAAAAAAAAAAAA">
                                      <p:cBhvr>
                                        <p:cTn id="25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5" y="3900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250" fill="hold"/>
                                        <p:tgtEl>
                                          <p:spTgt spid="102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sultato immagini per databas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444" y1="11111" x2="35556" y2="52444"/>
                        <a14:foregroundMark x1="36889" y1="32889" x2="36889" y2="32889"/>
                        <a14:foregroundMark x1="45778" y1="32889" x2="51556" y2="27556"/>
                        <a14:foregroundMark x1="60889" y1="27556" x2="65333" y2="36000"/>
                        <a14:foregroundMark x1="63111" y1="52889" x2="66667" y2="62667"/>
                        <a14:foregroundMark x1="53333" y1="54222" x2="50222" y2="65333"/>
                        <a14:foregroundMark x1="35556" y1="58667" x2="39556" y2="65333"/>
                        <a14:foregroundMark x1="32889" y1="57333" x2="44444" y2="55556"/>
                        <a14:foregroundMark x1="30667" y1="55556" x2="43111" y2="62667"/>
                        <a14:foregroundMark x1="42667" y1="43111" x2="64889" y2="43111"/>
                        <a14:foregroundMark x1="39556" y1="87556" x2="67556" y2="86222"/>
                        <a14:backgroundMark x1="88889" y1="74667" x2="88889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78" y="4827069"/>
            <a:ext cx="1881173" cy="18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User icon 2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4" y="256659"/>
            <a:ext cx="928575" cy="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/>
          <a:stretch/>
        </p:blipFill>
        <p:spPr>
          <a:xfrm>
            <a:off x="475238" y="435936"/>
            <a:ext cx="11426613" cy="5915719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122925" y="339506"/>
            <a:ext cx="146845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Username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1122924" y="805268"/>
            <a:ext cx="1468453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Password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1458458" y="5767655"/>
            <a:ext cx="479048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</a:p>
        </p:txBody>
      </p:sp>
      <p:pic>
        <p:nvPicPr>
          <p:cNvPr id="8" name="Picture 2" descr="Web server vector icon | Free 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99" y="997160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20261 0.0129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00131 0.7189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59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003 0.7178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358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4.07407E-6 L 0.20196 -0.76435 " pathEditMode="relative" rAng="0" ptsTypes="AA">
                                      <p:cBhvr>
                                        <p:cTn id="70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-3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1" animBg="1"/>
      <p:bldP spid="14" grpId="2" animBg="1"/>
      <p:bldP spid="14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/>
          <a:stretch/>
        </p:blipFill>
        <p:spPr>
          <a:xfrm>
            <a:off x="475238" y="435936"/>
            <a:ext cx="11426613" cy="5915719"/>
          </a:xfrm>
          <a:prstGeom prst="rect">
            <a:avLst/>
          </a:prstGeom>
        </p:spPr>
      </p:pic>
      <p:pic>
        <p:nvPicPr>
          <p:cNvPr id="2050" name="Picture 2" descr="File:User icon 2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69" y="329611"/>
            <a:ext cx="928575" cy="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515" y="994795"/>
            <a:ext cx="10953549" cy="408734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407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5182 0.126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/>
          <a:stretch/>
        </p:blipFill>
        <p:spPr>
          <a:xfrm>
            <a:off x="475238" y="435936"/>
            <a:ext cx="11426613" cy="5915719"/>
          </a:xfrm>
          <a:prstGeom prst="rect">
            <a:avLst/>
          </a:prstGeom>
        </p:spPr>
      </p:pic>
      <p:pic>
        <p:nvPicPr>
          <p:cNvPr id="2050" name="Picture 2" descr="File:User icon 2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0" y="1158951"/>
            <a:ext cx="928575" cy="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t="14151" r="2441" b="10925"/>
          <a:stretch/>
        </p:blipFill>
        <p:spPr>
          <a:xfrm>
            <a:off x="283851" y="1821712"/>
            <a:ext cx="7841255" cy="3409506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4" descr="Documenti, documento, file, dati, google, abiti Libero Icona di ..."/>
          <p:cNvSpPr>
            <a:spLocks noChangeAspect="1" noChangeArrowheads="1"/>
          </p:cNvSpPr>
          <p:nvPr/>
        </p:nvSpPr>
        <p:spPr bwMode="auto">
          <a:xfrm>
            <a:off x="155575" y="-144463"/>
            <a:ext cx="1503104" cy="150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02" name="Picture 6" descr="X office document Icon | Papirus Mimetypes Iconset | Papirus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0" y="3057656"/>
            <a:ext cx="1203432" cy="12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-0.03516 -4.07407E-6 -0.07214 0.02524 -0.10729 0.02524 C -0.13972 0.0338 -0.18477 0.02408 -0.20209 0.03704 C -0.21927 0.04977 -0.20808 0.07616 -0.21081 0.10139 L -0.21081 0.2032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/>
          <a:stretch/>
        </p:blipFill>
        <p:spPr>
          <a:xfrm>
            <a:off x="475238" y="435936"/>
            <a:ext cx="11426613" cy="5915719"/>
          </a:xfrm>
          <a:prstGeom prst="rect">
            <a:avLst/>
          </a:prstGeom>
        </p:spPr>
      </p:pic>
      <p:pic>
        <p:nvPicPr>
          <p:cNvPr id="2050" name="Picture 2" descr="File:User icon 2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27" y="2593368"/>
            <a:ext cx="928575" cy="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ocumenti, documento, file, dati, google, abiti Libero Icona di ..."/>
          <p:cNvSpPr>
            <a:spLocks noChangeAspect="1" noChangeArrowheads="1"/>
          </p:cNvSpPr>
          <p:nvPr/>
        </p:nvSpPr>
        <p:spPr bwMode="auto">
          <a:xfrm>
            <a:off x="155575" y="-144463"/>
            <a:ext cx="1503104" cy="150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02" name="Picture 6" descr="X office document Icon | Papirus Mimetypes Iconset | Papiru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0" y="3057656"/>
            <a:ext cx="1203432" cy="12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5"/>
          <a:srcRect t="14624" r="1476" b="22507"/>
          <a:stretch/>
        </p:blipFill>
        <p:spPr>
          <a:xfrm>
            <a:off x="825010" y="607091"/>
            <a:ext cx="10727068" cy="385031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2.29167E-6 2.96296E-6 C -0.00326 -0.00092 -0.00638 -0.00231 -0.00964 -0.00301 C -0.01341 -0.00393 -0.01732 -0.00254 -0.02097 -0.00463 C -0.0224 -0.00532 -0.02279 -0.00879 -0.02357 -0.01065 C -0.03438 -0.00833 -0.03412 -0.00764 -0.04896 -0.01065 C -0.05065 -0.01111 -0.06016 -0.01991 -0.06029 -0.02014 C -0.06354 -0.02592 -0.06172 -0.02407 -0.0655 -0.02616 C -0.06576 -0.0294 -0.06524 -0.0331 -0.06628 -0.03565 C -0.06758 -0.03796 -0.06992 -0.03727 -0.07162 -0.03866 C -0.07227 -0.03935 -0.07253 -0.0412 -0.07331 -0.04166 C -0.075 -0.04282 -0.07682 -0.04282 -0.07852 -0.04329 C -0.07943 -0.04375 -0.08034 -0.04398 -0.08112 -0.04491 C -0.08216 -0.04606 -0.08255 -0.04884 -0.08373 -0.04954 C -0.08711 -0.05139 -0.09076 -0.05116 -0.09427 -0.05254 C -0.09779 -0.05416 -0.1013 -0.05532 -0.10469 -0.05717 L -0.1099 -0.06041 C -0.11771 -0.06967 -0.1099 -0.06134 -0.12995 -0.06805 C -0.13177 -0.06875 -0.13347 -0.07014 -0.13529 -0.07129 C -0.14076 -0.07454 -0.14688 -0.07222 -0.15274 -0.07268 C -0.15612 -0.0743 -0.15951 -0.07662 -0.16315 -0.07731 C -0.16797 -0.07847 -0.17097 -0.07847 -0.17539 -0.08055 C -0.1763 -0.08102 -0.17709 -0.08148 -0.178 -0.08194 C -0.18034 -0.08148 -0.18268 -0.08125 -0.1849 -0.08055 C -0.18646 -0.08009 -0.18776 -0.07916 -0.18932 -0.07893 C -0.19571 -0.07801 -0.20209 -0.07801 -0.20847 -0.07731 C -0.21472 -0.07361 -0.21263 -0.07569 -0.2181 -0.06967 C -0.2194 -0.06829 -0.22149 -0.06597 -0.2224 -0.06342 C -0.22383 -0.05972 -0.22422 -0.05671 -0.225 -0.05254 C -0.22474 -0.04907 -0.225 -0.04514 -0.22422 -0.04166 C -0.2237 -0.03981 -0.22162 -0.03935 -0.22162 -0.03704 C -0.22044 -0.01366 -0.22084 -0.01319 -0.22331 2.96296E-6 C -0.22305 0.00209 -0.22201 0.0044 -0.2224 0.00625 C -0.22279 0.00787 -0.22435 0.00695 -0.225 0.00787 C -0.22604 0.00903 -0.22682 0.01088 -0.22761 0.0125 C -0.22735 0.03634 -0.22735 0.05996 -0.22682 0.0838 C -0.22682 0.08542 -0.22617 0.08681 -0.22591 0.08843 C -0.22565 0.09051 -0.22539 0.09259 -0.225 0.09468 C -0.22448 0.09769 -0.22331 0.1007 -0.22331 0.10394 L -0.22331 0.11181 " pathEditMode="relative" ptsTypes="AAAAAAAAAAAAAAAAAAAAAAAAAAAAAAAAAAAAAAAA">
                                      <p:cBhvr>
                                        <p:cTn id="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19954 L -0.00066 0.19954 C -0.02136 0.19537 0.00782 0.20069 -0.03555 0.1963 C -0.03672 0.1963 -0.03777 0.19491 -0.03894 0.19468 C -0.04336 0.19398 -0.04766 0.19375 -0.05209 0.19329 C -0.05938 0.19005 -0.05613 0.19074 -0.06863 0.19329 C -0.06954 0.19329 -0.07032 0.19468 -0.07123 0.19468 C -0.07735 0.1956 -0.08347 0.19583 -0.08959 0.1963 C -0.09193 0.19537 -0.09428 0.19468 -0.09649 0.19329 C -0.0974 0.19259 -0.09831 0.1919 -0.09922 0.19167 C -0.103 0.19028 -0.10847 0.18981 -0.11225 0.18866 C -0.11446 0.18796 -0.11628 0.18681 -0.11836 0.18542 C -0.12032 0.18194 -0.12149 0.18056 -0.12266 0.17616 C -0.12318 0.17477 -0.12318 0.17292 -0.12357 0.17153 C -0.12409 0.16944 -0.12488 0.16736 -0.1254 0.16528 C -0.12917 0.14931 -0.12214 0.175 -0.128 0.1544 C -0.12943 0.13843 -0.12917 0.14583 -0.128 0.12199 C -0.12774 0.11829 -0.12761 0.11458 -0.12709 0.11111 C -0.1267 0.10833 -0.12579 0.10602 -0.1254 0.10324 C -0.12344 0.09329 -0.12579 0.10069 -0.12266 0.09236 C -0.1224 0.08681 -0.12253 0.08102 -0.12188 0.07546 C -0.12162 0.07315 -0.12058 0.0713 -0.12006 0.06921 C -0.11941 0.06667 -0.11889 0.06412 -0.11836 0.06157 C -0.11771 0.05787 -0.11706 0.05417 -0.11667 0.05069 C -0.11433 0.03287 -0.11693 0.04792 -0.11485 0.03657 C -0.11316 0.01597 -0.11342 0.02338 -0.11485 -0.00995 C -0.11498 -0.01157 -0.1155 -0.01296 -0.11576 -0.01458 C -0.11628 -0.02222 -0.11667 -0.0287 -0.11745 -0.03611 C -0.11771 -0.03819 -0.1181 -0.04028 -0.11836 -0.04236 C -0.11863 -0.04491 -0.11889 -0.04745 -0.11928 -0.05023 C -0.11889 -0.07755 -0.11915 -0.10486 -0.11836 -0.13241 C -0.11823 -0.13449 -0.11706 -0.13634 -0.11667 -0.13843 C -0.11615 -0.14051 -0.11615 -0.14259 -0.11576 -0.14468 C -0.11524 -0.14792 -0.11459 -0.15093 -0.11394 -0.15394 C -0.11433 -0.1669 -0.11433 -0.17986 -0.11485 -0.19282 C -0.11498 -0.19444 -0.11511 -0.1963 -0.11576 -0.19745 C -0.11641 -0.19861 -0.11745 -0.19838 -0.11836 -0.19884 C -0.11863 -0.20255 -0.11863 -0.20625 -0.11928 -0.20972 C -0.11954 -0.21157 -0.12097 -0.2125 -0.12097 -0.21435 C -0.12123 -0.22593 -0.12123 -0.23727 -0.12006 -0.24861 C -0.11941 -0.25486 -0.11615 -0.25625 -0.11394 -0.25949 C -0.11303 -0.26088 -0.11251 -0.26319 -0.11133 -0.26412 C -0.10977 -0.26528 -0.10795 -0.26505 -0.10613 -0.26551 C -0.10521 -0.2662 -0.1043 -0.26644 -0.10352 -0.26713 C -0.10261 -0.26806 -0.10196 -0.27014 -0.10092 -0.27014 L -0.08178 -0.26875 C -0.0806 -0.26759 -0.0793 -0.2669 -0.07826 -0.26551 C -0.0767 -0.26366 -0.07553 -0.26065 -0.07383 -0.25949 C -0.07136 -0.25764 -0.06863 -0.25741 -0.06602 -0.25625 C -0.06485 -0.25579 -0.06368 -0.25532 -0.06251 -0.25486 C -0.06198 -0.2537 -0.06146 -0.25232 -0.06081 -0.25162 C -0.05691 -0.24745 -0.04766 -0.25139 -0.04597 -0.25162 L -0.02683 -0.25486 C -0.02071 -0.25417 -0.01459 -0.25394 -0.00847 -0.25324 C -0.00639 -0.25301 -0.0043 -0.25255 -0.00235 -0.25162 C -0.00105 -0.25116 -0.00014 -0.24931 0.00118 -0.24861 C 0.00261 -0.24769 0.00404 -0.24745 0.00547 -0.24699 C 0.00638 -0.24537 0.00704 -0.24352 0.00808 -0.24236 C 0.01498 -0.23426 0.00704 -0.24745 0.0125 -0.23773 C 0.01511 -0.24028 0.01771 -0.24282 0.02032 -0.24537 C 0.02149 -0.24653 0.01797 -0.24375 0.0168 -0.24236 C 0.01615 -0.24144 0.01563 -0.24028 0.01511 -0.23935 L 0.03959 -0.23611 C 0.0418 -0.23588 0.04415 -0.23449 0.04649 -0.23449 C 0.04883 -0.23449 0.05118 -0.23565 0.05352 -0.23611 C 0.06224 -0.23565 0.07097 -0.23681 0.07969 -0.23449 C 0.08803 -0.23264 0.08269 -0.22755 0.08659 -0.2206 C 0.08776 -0.21875 0.08959 -0.21852 0.09102 -0.21759 C 0.09375 -0.22477 0.09232 -0.22384 0.09974 -0.22384 C 0.12331 -0.22384 0.14675 -0.22269 0.17032 -0.22222 C 0.17331 -0.22176 0.17618 -0.22153 0.17904 -0.2206 C 0.17995 -0.22037 0.18073 -0.21921 0.18165 -0.21921 C 0.18516 -0.21829 0.18868 -0.21806 0.19219 -0.21759 C 0.20469 -0.21204 0.19909 -0.21389 0.20873 -0.21134 C 0.20964 -0.21042 0.21029 -0.2088 0.21133 -0.20833 C 0.22019 -0.20394 0.21641 -0.21019 0.21928 -0.20509 " pathEditMode="relative" ptsTypes="AAAAAAAAAAAAAAAAAAAAAAAAAAAAAAA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/>
          <a:stretch/>
        </p:blipFill>
        <p:spPr>
          <a:xfrm>
            <a:off x="475238" y="435936"/>
            <a:ext cx="11426613" cy="5915719"/>
          </a:xfrm>
          <a:prstGeom prst="rect">
            <a:avLst/>
          </a:prstGeom>
        </p:spPr>
      </p:pic>
      <p:pic>
        <p:nvPicPr>
          <p:cNvPr id="2050" name="Picture 2" descr="File:User icon 2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0" y="1158951"/>
            <a:ext cx="928575" cy="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ocumenti, documento, file, dati, google, abiti Libero Icona di ..."/>
          <p:cNvSpPr>
            <a:spLocks noChangeAspect="1" noChangeArrowheads="1"/>
          </p:cNvSpPr>
          <p:nvPr/>
        </p:nvSpPr>
        <p:spPr bwMode="auto">
          <a:xfrm>
            <a:off x="155575" y="-144463"/>
            <a:ext cx="1503104" cy="150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47" y="1658034"/>
            <a:ext cx="8247863" cy="463942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9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2.5E-6 0.00024 C 0.00534 0.00186 0.01692 0.00672 0.0233 0.00811 C 0.02656 0.0088 0.02995 0.00903 0.03307 0.00949 C 0.03502 0.00996 0.03672 0.01065 0.03867 0.01088 C 0.04219 0.01158 0.04583 0.01181 0.04935 0.01227 C 0.05091 0.0132 0.05234 0.01436 0.05377 0.01505 C 0.05703 0.01621 0.06823 0.0176 0.07005 0.01783 C 0.08502 0.0257 0.07591 0.02153 0.1125 0.01783 C 0.1138 0.01783 0.11484 0.01598 0.11601 0.01505 L 0.18086 0.01644 C 0.18932 0.01667 0.19857 0.01181 0.20612 0.01783 C 0.20989 0.02084 0.20664 0.03079 0.2069 0.03727 C 0.20664 0.03982 0.20612 0.0419 0.20612 0.04422 C 0.20612 0.04584 0.20755 0.03912 0.2069 0.04005 C 0.20599 0.04167 0.20573 0.04399 0.20521 0.04584 C 0.20495 0.0507 0.20429 0.05602 0.20429 0.06088 C 0.20429 0.06412 0.2056 0.0676 0.20521 0.07061 C 0.20495 0.07223 0.20338 0.07246 0.20247 0.07362 C 0.20299 0.08542 0.2026 0.0882 0.20429 0.09723 C 0.20482 0.1 0.20547 0.10255 0.20612 0.10556 L 0.2069 0.10973 C 0.20638 0.11227 0.20651 0.11598 0.20521 0.11783 C 0.20416 0.11968 0.20208 0.11829 0.20078 0.11945 C 0.19948 0.12014 0.19883 0.12199 0.19791 0.12362 C 0.1983 0.12547 0.19857 0.12732 0.19883 0.12917 C 0.19922 0.13195 0.19935 0.13473 0.19987 0.1375 C 0.2 0.13889 0.20052 0.14005 0.20078 0.14167 C 0.20221 0.15116 0.20052 0.14584 0.20338 0.15278 C 0.20364 0.15463 0.20403 0.15649 0.20429 0.15834 C 0.20455 0.15973 0.20521 0.16112 0.20521 0.1625 C 0.20547 0.17362 0.20521 0.18473 0.20521 0.19607 " pathEditMode="relative" rAng="0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/>
          <a:stretch/>
        </p:blipFill>
        <p:spPr>
          <a:xfrm>
            <a:off x="475238" y="435936"/>
            <a:ext cx="11426613" cy="5915719"/>
          </a:xfrm>
          <a:prstGeom prst="rect">
            <a:avLst/>
          </a:prstGeom>
        </p:spPr>
      </p:pic>
      <p:pic>
        <p:nvPicPr>
          <p:cNvPr id="2050" name="Picture 2" descr="File:User icon 2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90" y="2555951"/>
            <a:ext cx="928575" cy="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ocumenti, documento, file, dati, google, abiti Libero Icona di ..."/>
          <p:cNvSpPr>
            <a:spLocks noChangeAspect="1" noChangeArrowheads="1"/>
          </p:cNvSpPr>
          <p:nvPr/>
        </p:nvSpPr>
        <p:spPr bwMode="auto">
          <a:xfrm>
            <a:off x="155575" y="-144463"/>
            <a:ext cx="1503104" cy="150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58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625E-6 7.40741E-7 L -5.625E-6 7.40741E-7 C -0.01667 -0.00417 -0.01511 -0.00255 -0.028 -0.00926 C -0.03347 -0.01227 -0.04454 -0.01852 -0.04454 -0.01852 C -0.053 -0.01806 -0.06146 -0.01829 -0.0698 -0.01713 C -0.07136 -0.0169 -0.07266 -0.01482 -0.07422 -0.01389 C -0.07527 -0.01343 -0.07657 -0.01297 -0.07761 -0.0125 C -0.07852 -0.01204 -0.07943 -0.01135 -0.08021 -0.01088 C -0.08282 -0.00648 -0.08191 -0.00764 -0.08555 -0.00324 C -0.08633 -0.00209 -0.08737 -0.00116 -0.08816 7.40741E-7 C -0.08933 0.00185 -0.09167 0.00625 -0.09167 0.00625 C -0.09206 0.00833 -0.09336 0.01504 -0.09336 0.0169 C -0.09336 0.02523 -0.09271 0.03356 -0.09245 0.0419 C -0.09271 0.04328 -0.09323 0.0449 -0.09336 0.04652 C -0.09532 0.06574 -0.0931 0.05277 -0.09506 0.06342 C -0.09428 0.06782 -0.09389 0.06944 -0.09336 0.0743 C -0.09128 0.09328 -0.09362 0.07546 -0.09167 0.08981 C -0.09193 0.10995 -0.09167 0.13009 -0.09245 0.15023 C -0.09258 0.1544 -0.09558 0.15602 -0.09688 0.1581 C -0.09779 0.15949 -0.09844 0.16134 -0.09948 0.16273 C -0.10053 0.16412 -0.10183 0.16458 -0.103 0.16574 C -0.11133 0.1743 -0.10014 0.16435 -0.10821 0.17037 C -0.10938 0.17129 -0.11042 0.17291 -0.11172 0.17361 C -0.11342 0.17453 -0.11511 0.17453 -0.11693 0.175 C -0.11836 0.17662 -0.1198 0.17847 -0.12123 0.17963 C -0.12396 0.18217 -0.12839 0.1824 -0.13086 0.18287 C -0.13256 0.18379 -0.13425 0.18518 -0.13607 0.18588 C -0.13777 0.1868 -0.13959 0.1868 -0.14128 0.1875 C -0.15079 0.19074 -0.13594 0.1875 -0.15352 0.19051 C -0.15834 0.20764 -0.15196 0.1868 -0.15782 0.20139 C -0.1586 0.20324 -0.15886 0.20578 -0.15964 0.20764 C -0.16029 0.20949 -0.16146 0.21065 -0.16224 0.21227 C -0.1629 0.21365 -0.16342 0.21527 -0.16394 0.2169 C -0.16433 0.225 -0.16446 0.23379 -0.16576 0.24166 C -0.16615 0.2449 -0.16745 0.25092 -0.16745 0.25092 C -0.16719 0.25833 -0.1668 0.26551 -0.16654 0.27268 C -0.16537 0.31805 -0.16823 0.30115 -0.16485 0.31921 C -0.1668 0.33611 -0.16433 0.31852 -0.16745 0.3331 C -0.16784 0.33518 -0.16797 0.33727 -0.16836 0.33935 C -0.16889 0.34259 -0.16954 0.3456 -0.17006 0.34861 C -0.17071 0.35185 -0.17149 0.35694 -0.17266 0.35949 C -0.17331 0.36088 -0.17448 0.36134 -0.17527 0.3625 C -0.17943 0.36875 -0.1767 0.36713 -0.1823 0.37338 C -0.18308 0.3743 -0.18399 0.37453 -0.1849 0.375 C -0.18998 0.38402 -0.18581 0.37801 -0.20053 0.37801 " pathEditMode="relative" ptsTypes="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1 15"/>
          <p:cNvCxnSpPr/>
          <p:nvPr/>
        </p:nvCxnSpPr>
        <p:spPr>
          <a:xfrm>
            <a:off x="7501706" y="1843978"/>
            <a:ext cx="2943036" cy="13909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1866108" y="1803547"/>
            <a:ext cx="3264184" cy="202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Web server vector icon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0" y="921226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4549135" y="941632"/>
            <a:ext cx="3605170" cy="1842790"/>
            <a:chOff x="7052533" y="1533328"/>
            <a:chExt cx="3605170" cy="1842790"/>
          </a:xfrm>
        </p:grpSpPr>
        <p:sp>
          <p:nvSpPr>
            <p:cNvPr id="12" name="Nuvola 11"/>
            <p:cNvSpPr/>
            <p:nvPr/>
          </p:nvSpPr>
          <p:spPr>
            <a:xfrm>
              <a:off x="7240474" y="1533328"/>
              <a:ext cx="3161651" cy="184279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Picture 10" descr="Digital Marketing Agency Kent &amp; London | Creative Online Marketing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250"/>
            <a:stretch/>
          </p:blipFill>
          <p:spPr bwMode="auto">
            <a:xfrm>
              <a:off x="8064276" y="2152241"/>
              <a:ext cx="1480845" cy="63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33" y="2229764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034" y="1983791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714" b="79643" l="66000" r="98500"/>
                    </a14:imgEffect>
                  </a14:imgLayer>
                </a14:imgProps>
              </a:ext>
            </a:extLst>
          </a:blip>
          <a:srcRect l="64985" r="2539" b="15001"/>
          <a:stretch/>
        </p:blipFill>
        <p:spPr>
          <a:xfrm>
            <a:off x="1753438" y="1365197"/>
            <a:ext cx="593601" cy="682287"/>
          </a:xfrm>
          <a:prstGeom prst="rect">
            <a:avLst/>
          </a:prstGeom>
        </p:spPr>
      </p:pic>
      <p:pic>
        <p:nvPicPr>
          <p:cNvPr id="8" name="Picture 2" descr="Laptop PNG Transparent Images | PNG A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298" y="2348346"/>
            <a:ext cx="2117159" cy="14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X office document Icon | Papirus Mimetypes Iconset | Papirus 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19" y="2591323"/>
            <a:ext cx="947813" cy="9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magine 2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714" b="79643" l="66000" r="98500"/>
                    </a14:imgEffect>
                  </a14:imgLayer>
                </a14:imgProps>
              </a:ext>
            </a:extLst>
          </a:blip>
          <a:srcRect l="64985" r="2539" b="15001"/>
          <a:stretch/>
        </p:blipFill>
        <p:spPr>
          <a:xfrm>
            <a:off x="10793551" y="2442511"/>
            <a:ext cx="593601" cy="682287"/>
          </a:xfrm>
          <a:prstGeom prst="rect">
            <a:avLst/>
          </a:prstGeom>
          <a:scene3d>
            <a:camera prst="perspectiveContrastingLeftFacing" fov="2400000">
              <a:rot lat="24910" lon="2673334" rev="21390266"/>
            </a:camera>
            <a:lightRig rig="threePt" dir="t"/>
          </a:scene3d>
        </p:spPr>
      </p:pic>
      <p:pic>
        <p:nvPicPr>
          <p:cNvPr id="19" name="Picture 6" descr="X office document Icon | Papirus Mimetypes Iconset | Papirus 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794">
            <a:off x="10706957" y="2459479"/>
            <a:ext cx="731805" cy="731805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4800000">
              <a:rot lat="21002304" lon="2452827" rev="21295394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isultato immagini per databas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8444" y1="11111" x2="35556" y2="52444"/>
                        <a14:foregroundMark x1="36889" y1="32889" x2="36889" y2="32889"/>
                        <a14:foregroundMark x1="45778" y1="32889" x2="51556" y2="27556"/>
                        <a14:foregroundMark x1="60889" y1="27556" x2="65333" y2="36000"/>
                        <a14:foregroundMark x1="63111" y1="52889" x2="66667" y2="62667"/>
                        <a14:foregroundMark x1="53333" y1="54222" x2="50222" y2="65333"/>
                        <a14:foregroundMark x1="35556" y1="58667" x2="39556" y2="65333"/>
                        <a14:foregroundMark x1="32889" y1="57333" x2="44444" y2="55556"/>
                        <a14:foregroundMark x1="30667" y1="55556" x2="43111" y2="62667"/>
                        <a14:foregroundMark x1="42667" y1="43111" x2="64889" y2="43111"/>
                        <a14:foregroundMark x1="39556" y1="87556" x2="67556" y2="86222"/>
                        <a14:backgroundMark x1="88889" y1="74667" x2="88889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7" y="4152558"/>
            <a:ext cx="1548587" cy="154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PNG website icons - Konfe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96" y="4163650"/>
            <a:ext cx="1526402" cy="15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sh Icons - Iconshoc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418" y="4001541"/>
            <a:ext cx="1744961" cy="174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-Folder icon 512x512px (ico, png, icns) - free download ...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16" y="3886456"/>
            <a:ext cx="1775563" cy="177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ck Lock Icon - Soft Scraps Icons - SoftIcons.co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53" y="4174743"/>
            <a:ext cx="1534911" cy="15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/>
          <p:cNvSpPr txBox="1"/>
          <p:nvPr/>
        </p:nvSpPr>
        <p:spPr>
          <a:xfrm>
            <a:off x="550767" y="5858393"/>
            <a:ext cx="185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Database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2835964" y="5858393"/>
            <a:ext cx="185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Sito web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5010469" y="5858393"/>
            <a:ext cx="185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Upload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975627" y="5897519"/>
            <a:ext cx="2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Pubblicazione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9375791" y="5897519"/>
            <a:ext cx="2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Sicurezza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49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-0.05143 0.0384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192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L 1.11022E-16 0.00023 C -0.00846 -0.0007 -0.01706 -0.00093 -0.02539 -0.00208 C -0.02734 -0.00232 -0.03151 -0.00509 -0.03346 -0.00625 C -0.03424 -0.00764 -0.0349 -0.00926 -0.03581 -0.01042 C -0.04323 -0.01921 -0.03789 -0.00903 -0.04505 -0.0206 C -0.0543 -0.03542 -0.04818 -0.03125 -0.05664 -0.03495 C -0.06172 -0.04884 -0.05573 -0.03519 -0.06237 -0.04329 C -0.07057 -0.05301 -0.06068 -0.04699 -0.07044 -0.05139 C -0.07161 -0.05278 -0.07279 -0.05394 -0.07396 -0.05556 C -0.07474 -0.05671 -0.07526 -0.05857 -0.07617 -0.05949 C -0.07721 -0.06065 -0.07852 -0.06088 -0.07969 -0.06157 C -0.08763 -0.07222 -0.08594 -0.07269 -0.09232 -0.07593 C -0.09388 -0.07685 -0.09544 -0.07732 -0.09701 -0.07801 C -0.0974 -0.08079 -0.09844 -0.08357 -0.09818 -0.08634 C -0.0974 -0.09352 -0.09076 -0.0882 -0.10039 -0.09236 C -0.10117 -0.09375 -0.10195 -0.09537 -0.10273 -0.09653 C -0.11029 -0.10718 -0.11315 -0.10139 -0.12695 -0.10255 C -0.1349 -0.11204 -0.13125 -0.10926 -0.13737 -0.11296 C -0.13815 -0.11435 -0.1388 -0.11597 -0.13971 -0.11713 C -0.14674 -0.12546 -0.1418 -0.1169 -0.14779 -0.12523 C -0.14857 -0.12639 -0.14909 -0.12847 -0.15 -0.1294 C -0.15651 -0.13495 -0.15404 -0.12639 -0.16159 -0.13542 C -0.16276 -0.13681 -0.1638 -0.13843 -0.1651 -0.13958 C -0.16654 -0.1412 -0.16823 -0.1419 -0.16966 -0.14375 C -0.17096 -0.14537 -0.17161 -0.14884 -0.17318 -0.14977 C -0.17565 -0.15162 -0.17852 -0.15116 -0.18125 -0.15185 C -0.18997 -0.15695 -0.17917 -0.15 -0.18815 -0.1581 C -0.18919 -0.15903 -0.19049 -0.15949 -0.19154 -0.16019 C -0.19193 -0.16204 -0.19193 -0.16482 -0.19271 -0.1662 C -0.19362 -0.16782 -0.19505 -0.16782 -0.19622 -0.16829 C -0.19818 -0.16921 -0.2 -0.16968 -0.20195 -0.17037 C -0.20638 -0.17199 -0.20625 -0.17222 -0.21003 -0.17454 C -0.21706 -0.18681 -0.20534 -0.16759 -0.2181 -0.18056 C -0.2194 -0.18171 -0.21927 -0.18542 -0.22044 -0.18681 C -0.22174 -0.1882 -0.22357 -0.18796 -0.225 -0.18889 C -0.22617 -0.18935 -0.22734 -0.19028 -0.22852 -0.19074 C -0.23164 -0.19236 -0.23776 -0.19491 -0.23776 -0.19468 C -0.24062 -0.19167 -0.24206 -0.18889 -0.24583 -0.18889 C -0.24701 -0.18889 -0.24805 -0.19028 -0.24935 -0.19074 C -0.25156 -0.19167 -0.25391 -0.19259 -0.25625 -0.19282 C -0.26393 -0.19398 -0.27161 -0.19421 -0.2793 -0.19491 C -0.28424 -0.19421 -0.28932 -0.19398 -0.29427 -0.19282 C -0.30182 -0.1912 -0.29349 -0.18773 -0.30469 -0.18264 C -0.3151 -0.17801 -0.31094 -0.18032 -0.31732 -0.17639 C -0.31966 -0.17708 -0.3224 -0.17616 -0.32422 -0.17847 C -0.32552 -0.18009 -0.325 -0.18403 -0.32539 -0.18681 C -0.32578 -0.18889 -0.32578 -0.1912 -0.32669 -0.19282 C -0.32799 -0.1956 -0.32969 -0.19676 -0.33125 -0.19907 C -0.33203 -0.20023 -0.33268 -0.20208 -0.33359 -0.20324 C -0.33568 -0.20602 -0.33815 -0.20857 -0.34049 -0.21134 C -0.34115 -0.21343 -0.3418 -0.21597 -0.34271 -0.21759 C -0.34479 -0.22037 -0.34844 -0.22222 -0.35078 -0.22361 C -0.35156 -0.2257 -0.35182 -0.2287 -0.35312 -0.22986 C -0.35521 -0.23171 -0.35781 -0.23102 -0.36003 -0.23195 C -0.3612 -0.23241 -0.36237 -0.23333 -0.36354 -0.2338 C -0.36576 -0.23333 -0.36823 -0.23333 -0.37044 -0.23195 C -0.3793 -0.22546 -0.37174 -0.22755 -0.37734 -0.21945 C -0.37826 -0.21829 -0.37969 -0.21829 -0.38086 -0.21759 C -0.38164 -0.2162 -0.38229 -0.21458 -0.38307 -0.21343 C -0.38424 -0.21181 -0.38568 -0.21111 -0.38659 -0.20926 C -0.38737 -0.20764 -0.38685 -0.20463 -0.38776 -0.20324 C -0.38893 -0.20093 -0.39102 -0.20093 -0.39232 -0.19907 C -0.39987 -0.18935 -0.3918 -0.19514 -0.39922 -0.19074 C -0.4 -0.18958 -0.40065 -0.1875 -0.40156 -0.18681 C -0.40299 -0.18542 -0.40469 -0.18542 -0.40625 -0.18472 C -0.40742 -0.18403 -0.40846 -0.18333 -0.40964 -0.18264 C -0.41471 -0.18333 -0.41966 -0.18357 -0.42461 -0.18472 C -0.42591 -0.18495 -0.42695 -0.18611 -0.42812 -0.18681 C -0.4375 -0.19144 -0.43125 -0.18611 -0.44661 -0.19699 C -0.44792 -0.19792 -0.44883 -0.2 -0.45 -0.20116 C -0.45195 -0.20278 -0.45391 -0.20394 -0.45586 -0.20509 C -0.46042 -0.20787 -0.46484 -0.20833 -0.46966 -0.20926 L -0.51693 -0.20718 C -0.52539 -0.20648 -0.51992 -0.20509 -0.52617 -0.20324 C -0.5293 -0.20208 -0.53229 -0.20139 -0.53542 -0.20116 C -0.55391 -0.2 -0.5724 -0.19977 -0.59076 -0.19907 C -0.59193 -0.19838 -0.5931 -0.19745 -0.59427 -0.19699 C -0.59622 -0.19607 -0.59805 -0.19514 -0.6 -0.19491 C -0.625 -0.19375 -0.65 -0.19352 -0.675 -0.19282 C -0.68346 -0.18982 -0.67891 -0.19074 -0.68893 -0.19074 L -0.69805 -0.19282 " pathEditMode="relative" rAng="0" ptsTypes="AAAAAAAAAAAAAAAAAAAAAAAAAAAAAAAAAAAAAAAAAAAAAAAAAAAAAAAAAAAAAAAAAAAAAAAAAAAAAAAAAA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9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1.04167E-6 0.00023 L 0.01836 0.00139 L 0.05729 0.00533 C 0.06341 0.00486 0.06966 0.00533 0.07565 0.00394 C 0.07812 0.00347 0.08021 0.0007 0.08255 -2.59259E-6 C 0.08411 -0.00046 0.08568 -0.00092 0.08724 -0.00139 C 0.08802 -0.00185 0.08867 -0.00254 0.08945 -0.00278 C 0.09284 -0.00347 0.09609 -0.00347 0.09948 -0.00416 C 0.10117 -0.0044 0.10299 -0.00509 0.10482 -0.00555 C 0.1056 -0.00648 0.10612 -0.0081 0.10703 -0.00833 C 0.13529 -0.01435 0.11654 -0.00625 0.12695 -0.01088 C 0.12956 -0.00995 0.13216 -0.00926 0.13463 -0.00833 C 0.13542 -0.00787 0.1362 -0.00694 0.13698 -0.00694 C 0.1418 -0.00602 0.14661 -0.00602 0.15143 -0.00555 C 0.15325 -0.00416 0.15521 -0.00324 0.1569 -0.00139 C 0.15781 -0.00046 0.15807 0.00185 0.15911 0.00255 C 0.16159 0.0044 0.16419 0.0044 0.1668 0.00533 C 0.17331 0.00255 0.16693 0.0051 0.17825 0.00255 C 0.17982 0.00232 0.18138 0.00162 0.18281 0.00139 C 0.19049 -0.00555 0.18086 0.00255 0.18971 -0.00278 C 0.19088 -0.00347 0.1918 -0.00463 0.19284 -0.00555 C 0.19362 -0.00625 0.19427 -0.00764 0.19505 -0.00833 C 0.19635 -0.00903 0.19766 -0.00903 0.19896 -0.00949 C 0.2043 -0.01227 0.20208 -0.01203 0.20664 -0.01365 C 0.21328 -0.01597 0.20898 -0.01365 0.21341 -0.01643 C 0.21628 -0.01597 0.21914 -0.01574 0.22187 -0.01504 C 0.22266 -0.01481 0.22344 -0.01412 0.22422 -0.01365 C 0.22526 -0.01319 0.22617 -0.01273 0.22721 -0.01227 C 0.22825 -0.01134 0.2293 -0.01041 0.23034 -0.00949 C 0.2319 -0.00833 0.23411 -0.00764 0.23568 -0.00694 C 0.23646 -0.00602 0.23724 -0.00532 0.23802 -0.00416 C 0.2388 -0.00301 0.23932 -0.00092 0.24023 -2.59259E-6 C 0.2418 0.00139 0.24596 0.00301 0.24792 0.00394 C 0.2487 0.00486 0.24935 0.00602 0.25026 0.00672 C 0.25638 0.01158 0.25989 0.00996 0.26784 0.01088 C 0.27292 0.01042 0.27799 0.01019 0.28307 0.00949 C 0.28463 0.00926 0.2862 0.0088 0.28776 0.0081 C 0.2888 0.00741 0.28971 0.00625 0.29075 0.00533 C 0.29154 0.00486 0.29232 0.0044 0.2931 0.00394 C 0.29362 0.00301 0.29401 0.00209 0.29466 0.00139 C 0.29531 0.00023 0.29609 -0.00046 0.29687 -0.00139 C 0.29792 -0.00278 0.29896 -0.00416 0.3 -0.00555 C 0.30065 -0.00648 0.30156 -0.00717 0.30221 -0.00833 C 0.30338 -0.00995 0.30404 -0.0125 0.30534 -0.01365 C 0.30716 -0.01528 0.3095 -0.01528 0.31146 -0.01643 C 0.31745 -0.0199 0.31445 -0.01875 0.32057 -0.02037 C 0.32213 -0.02014 0.3237 -0.01967 0.32526 -0.01921 C 0.3263 -0.01875 0.32721 -0.01805 0.32825 -0.01782 C 0.33086 -0.01713 0.33333 -0.0169 0.33594 -0.01643 C 0.33802 -0.01458 0.33945 -0.01342 0.34128 -0.01088 C 0.3418 -0.01018 0.34232 -0.00903 0.34284 -0.00833 C 0.34766 -0.00139 0.34219 -0.01111 0.34896 -2.59259E-6 C 0.3513 0.00394 0.35351 0.00834 0.35586 0.01227 C 0.35703 0.01412 0.35859 0.01551 0.35963 0.0176 C 0.36094 0.02014 0.36146 0.02338 0.36276 0.0257 C 0.36406 0.02801 0.36549 0.02986 0.36654 0.03264 C 0.36706 0.03403 0.36732 0.03588 0.3681 0.03658 C 0.3707 0.03959 0.37305 0.03889 0.37578 0.04074 C 0.37682 0.04144 0.37773 0.0426 0.37878 0.04352 C 0.38164 0.04306 0.3845 0.04306 0.38724 0.04213 C 0.3888 0.04167 0.3918 0.03935 0.3918 0.03959 C 0.39245 0.0375 0.39362 0.0338 0.39492 0.03264 C 0.39557 0.03172 0.39635 0.03172 0.39713 0.03125 C 0.39792 0.03033 0.39883 0.02963 0.39948 0.02847 C 0.40169 0.02454 0.40013 0.02385 0.40325 0.02176 C 0.40872 0.01806 0.40937 0.01945 0.41471 0.0176 C 0.41914 0.01597 0.41992 0.01551 0.42318 0.01343 C 0.42396 0.0125 0.42461 0.01111 0.42552 0.01088 C 0.43424 0.00787 0.45234 0.01042 0.45833 0.01088 C 0.46276 0.01181 0.46315 0.01158 0.4668 0.01343 C 0.46758 0.01389 0.46836 0.01435 0.46914 0.01482 C 0.47031 0.01574 0.47292 0.01875 0.47448 0.01898 C 0.47904 0.01968 0.48359 0.01991 0.48828 0.02037 C 0.48958 0.02107 0.49232 0.02292 0.49362 0.02315 C 0.49818 0.02385 0.50273 0.02385 0.50742 0.02431 C 0.50846 0.02523 0.50937 0.02639 0.51042 0.02709 C 0.51146 0.02778 0.5125 0.02755 0.51354 0.02847 C 0.5151 0.02986 0.51628 0.03334 0.5181 0.03403 C 0.52591 0.03681 0.52057 0.03519 0.53411 0.03658 C 0.53646 0.03797 0.53672 0.03773 0.5388 0.04074 C 0.53958 0.0419 0.5401 0.04375 0.54101 0.04491 C 0.54297 0.04699 0.54518 0.04838 0.54713 0.05023 C 0.55091 0.05371 0.54922 0.05232 0.55247 0.0544 C 0.55547 0.05972 0.55234 0.05486 0.55638 0.05834 C 0.56172 0.0632 0.55469 0.05996 0.56328 0.0625 C 0.56484 0.06528 0.56575 0.06968 0.56784 0.0706 C 0.56862 0.07107 0.57226 0.07246 0.57318 0.07338 C 0.57487 0.075 0.57643 0.07639 0.57773 0.07871 C 0.57851 0.0801 0.57917 0.08172 0.58008 0.08287 C 0.58099 0.08403 0.58216 0.08472 0.5832 0.08565 C 0.58463 0.08681 0.58698 0.08773 0.58854 0.08843 C 0.5888 0.08959 0.5888 0.09121 0.58932 0.09236 C 0.59128 0.09676 0.59258 0.09653 0.59544 0.09792 C 0.59622 0.09885 0.59713 0.09931 0.59766 0.10047 C 0.60065 0.10718 0.5957 0.10301 0.60078 0.10602 C 0.60443 0.11042 0.60221 0.1081 0.60768 0.11135 L 0.60989 0.11273 L 0.61224 0.11412 C 0.6138 0.11829 0.61393 0.11991 0.6168 0.12222 C 0.61823 0.12361 0.61992 0.12408 0.62148 0.125 L 0.6237 0.12639 C 0.62422 0.12778 0.62461 0.1294 0.62526 0.13056 C 0.62669 0.1331 0.62799 0.13357 0.62982 0.13449 C 0.6306 0.13542 0.63151 0.13611 0.63216 0.13727 C 0.63281 0.13843 0.63294 0.14051 0.63372 0.14144 C 0.6345 0.14236 0.63568 0.14236 0.63672 0.14283 C 0.6388 0.14514 0.63958 0.14537 0.64049 0.14954 C 0.64101 0.15116 0.64036 0.15394 0.64128 0.1551 C 0.64453 0.15834 0.64844 0.15949 0.65208 0.16181 C 0.65273 0.16227 0.6543 0.1632 0.6543 0.16343 C 0.65482 0.16597 0.65521 0.16922 0.65664 0.1713 C 0.65781 0.17292 0.65924 0.17408 0.66042 0.17547 C 0.6612 0.17616 0.66211 0.17709 0.66276 0.17801 C 0.66354 0.1794 0.66419 0.18125 0.6651 0.18218 C 0.66628 0.18357 0.66758 0.18403 0.66888 0.18496 C 0.67422 0.18843 0.66771 0.18334 0.67734 0.18889 L 0.67956 0.19028 C 0.68542 0.19722 0.68229 0.19468 0.6957 0.19167 C 0.697 0.19144 0.69818 0.18959 0.69948 0.18889 C 0.70078 0.18843 0.70208 0.1882 0.70325 0.18773 C 0.70482 0.18681 0.70638 0.18542 0.70794 0.18496 C 0.71445 0.18264 0.71042 0.1838 0.72018 0.18218 C 0.72226 0.18148 0.72695 0.1801 0.72851 0.17801 C 0.73411 0.17153 0.72708 0.17963 0.73398 0.17269 C 0.73802 0.16852 0.73437 0.17107 0.73854 0.16852 L 0.74088 0.16459 " pathEditMode="relative" rAng="0" ptsTypes="AAAAAAAAAAAAAAAAAAAAAAAAAAAAAAAAAAAAAAAAAAAAAAAAAAAAAAAAAAAAAAAAAAAAAAAAAAAAAAAAAAAAAAAAAAAAAAAAAAAAAAAAAAAAAAAAAAAAAAAAAAAAA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44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/>
          <a:stretch/>
        </p:blipFill>
        <p:spPr>
          <a:xfrm>
            <a:off x="475238" y="435936"/>
            <a:ext cx="11426613" cy="5915719"/>
          </a:xfrm>
          <a:prstGeom prst="rect">
            <a:avLst/>
          </a:prstGeom>
        </p:spPr>
      </p:pic>
      <p:sp>
        <p:nvSpPr>
          <p:cNvPr id="6" name="AutoShape 4" descr="Documenti, documento, file, dati, google, abiti Libero Icona di ..."/>
          <p:cNvSpPr>
            <a:spLocks noChangeAspect="1" noChangeArrowheads="1"/>
          </p:cNvSpPr>
          <p:nvPr/>
        </p:nvSpPr>
        <p:spPr bwMode="auto">
          <a:xfrm>
            <a:off x="155575" y="-144463"/>
            <a:ext cx="1503104" cy="150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2" descr="Web server vector icon | Free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53" y="2084840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ocumenti, documento, file, dati, google, abiti Libero Icona di ..."/>
          <p:cNvSpPr>
            <a:spLocks noChangeAspect="1" noChangeArrowheads="1"/>
          </p:cNvSpPr>
          <p:nvPr/>
        </p:nvSpPr>
        <p:spPr bwMode="auto">
          <a:xfrm>
            <a:off x="155575" y="-144463"/>
            <a:ext cx="1503104" cy="150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2" descr="Web server vector icon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17" y="1648897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/>
          <p:cNvGrpSpPr/>
          <p:nvPr/>
        </p:nvGrpSpPr>
        <p:grpSpPr>
          <a:xfrm>
            <a:off x="0" y="2147427"/>
            <a:ext cx="3125973" cy="2191808"/>
            <a:chOff x="-797769" y="625819"/>
            <a:chExt cx="9202292" cy="5976329"/>
          </a:xfrm>
        </p:grpSpPr>
        <p:sp>
          <p:nvSpPr>
            <p:cNvPr id="8" name="Rettangolo 7"/>
            <p:cNvSpPr/>
            <p:nvPr/>
          </p:nvSpPr>
          <p:spPr>
            <a:xfrm>
              <a:off x="811697" y="1321899"/>
              <a:ext cx="5983360" cy="3526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Picture 2" descr="Laptop Back Transparent &amp; PNG Clipart Free Download - YA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7769" y="625819"/>
              <a:ext cx="9202292" cy="59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60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3796 L -0.07448 -0.09398 C -0.08984 -0.10648 -0.11302 -0.11319 -0.1375 -0.11319 C -0.16497 -0.11319 -0.18711 -0.10648 -0.20247 -0.09398 L -0.27656 -0.0379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1 18"/>
          <p:cNvCxnSpPr/>
          <p:nvPr/>
        </p:nvCxnSpPr>
        <p:spPr>
          <a:xfrm flipH="1" flipV="1">
            <a:off x="9951666" y="2199437"/>
            <a:ext cx="1108234" cy="15485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/>
          <p:cNvCxnSpPr/>
          <p:nvPr/>
        </p:nvCxnSpPr>
        <p:spPr>
          <a:xfrm flipV="1">
            <a:off x="5831886" y="2796362"/>
            <a:ext cx="1676148" cy="8558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Web server vector icon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6" y="1272549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/>
          <p:cNvGrpSpPr/>
          <p:nvPr/>
        </p:nvGrpSpPr>
        <p:grpSpPr>
          <a:xfrm>
            <a:off x="0" y="2199437"/>
            <a:ext cx="3125973" cy="2191808"/>
            <a:chOff x="-797769" y="625819"/>
            <a:chExt cx="9202292" cy="5976329"/>
          </a:xfrm>
        </p:grpSpPr>
        <p:sp>
          <p:nvSpPr>
            <p:cNvPr id="8" name="Rettangolo 7"/>
            <p:cNvSpPr/>
            <p:nvPr/>
          </p:nvSpPr>
          <p:spPr>
            <a:xfrm>
              <a:off x="811697" y="1321899"/>
              <a:ext cx="5983360" cy="3526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Picture 2" descr="Laptop Back Transparent &amp; PNG Clipart Free Download - YA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7769" y="625819"/>
              <a:ext cx="9202292" cy="59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NUOVO MODEM FASTWEB Fastgate Adsl Vdsl Dga4131Fwb Tecnicolor Fibra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9" y="2440225"/>
            <a:ext cx="1710232" cy="1710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Learn Wireless Basics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592"/>
          <a:stretch/>
        </p:blipFill>
        <p:spPr bwMode="auto">
          <a:xfrm rot="20867849">
            <a:off x="2375144" y="3260479"/>
            <a:ext cx="2757746" cy="7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"/>
          <p:cNvGrpSpPr/>
          <p:nvPr/>
        </p:nvGrpSpPr>
        <p:grpSpPr>
          <a:xfrm>
            <a:off x="7052533" y="1533328"/>
            <a:ext cx="3605170" cy="1842790"/>
            <a:chOff x="7052533" y="1533328"/>
            <a:chExt cx="3605170" cy="1842790"/>
          </a:xfrm>
        </p:grpSpPr>
        <p:sp>
          <p:nvSpPr>
            <p:cNvPr id="21" name="Nuvola 20"/>
            <p:cNvSpPr/>
            <p:nvPr/>
          </p:nvSpPr>
          <p:spPr>
            <a:xfrm>
              <a:off x="7240474" y="1533328"/>
              <a:ext cx="3161651" cy="184279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154" name="Picture 10" descr="Digital Marketing Agency Kent &amp; London | Creative Online Marketing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250"/>
            <a:stretch/>
          </p:blipFill>
          <p:spPr bwMode="auto">
            <a:xfrm>
              <a:off x="8064276" y="2152241"/>
              <a:ext cx="1480845" cy="63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33" y="2229764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034" y="1983791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Immagine 1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9" b="100000" l="9778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8535" y="2786494"/>
            <a:ext cx="2519380" cy="2519380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4227904" y="4235352"/>
            <a:ext cx="2579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Fastgate</a:t>
            </a:r>
          </a:p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(2.229.132.23)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41235" y="4318585"/>
            <a:ext cx="2784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Mio pc</a:t>
            </a:r>
          </a:p>
          <a:p>
            <a:pPr algn="ctr"/>
            <a:r>
              <a:rPr lang="it-IT" sz="240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192.168.1.187)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0016225" y="5305874"/>
            <a:ext cx="1964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Server</a:t>
            </a:r>
          </a:p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(200.1.2.3)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8046439" y="3390624"/>
            <a:ext cx="15497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7016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1 18"/>
          <p:cNvCxnSpPr/>
          <p:nvPr/>
        </p:nvCxnSpPr>
        <p:spPr>
          <a:xfrm flipH="1" flipV="1">
            <a:off x="9951666" y="2199437"/>
            <a:ext cx="1108234" cy="15485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/>
          <p:cNvCxnSpPr/>
          <p:nvPr/>
        </p:nvCxnSpPr>
        <p:spPr>
          <a:xfrm flipV="1">
            <a:off x="5831886" y="2796362"/>
            <a:ext cx="1676148" cy="8558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Web server vector icon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6" y="1272549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/>
          <p:cNvGrpSpPr/>
          <p:nvPr/>
        </p:nvGrpSpPr>
        <p:grpSpPr>
          <a:xfrm>
            <a:off x="0" y="2199437"/>
            <a:ext cx="3125973" cy="2191808"/>
            <a:chOff x="-797769" y="625819"/>
            <a:chExt cx="9202292" cy="5976329"/>
          </a:xfrm>
        </p:grpSpPr>
        <p:sp>
          <p:nvSpPr>
            <p:cNvPr id="8" name="Rettangolo 7"/>
            <p:cNvSpPr/>
            <p:nvPr/>
          </p:nvSpPr>
          <p:spPr>
            <a:xfrm>
              <a:off x="811697" y="1321899"/>
              <a:ext cx="5983360" cy="3526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Picture 2" descr="Laptop Back Transparent &amp; PNG Clipart Free Download - YA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7769" y="625819"/>
              <a:ext cx="9202292" cy="59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NUOVO MODEM FASTWEB Fastgate Adsl Vdsl Dga4131Fwb Tecnicolor Fibra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9" y="2440225"/>
            <a:ext cx="1710232" cy="1710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Learn Wireless Basics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592"/>
          <a:stretch/>
        </p:blipFill>
        <p:spPr bwMode="auto">
          <a:xfrm rot="20867849">
            <a:off x="2375144" y="3260479"/>
            <a:ext cx="2757746" cy="7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"/>
          <p:cNvGrpSpPr/>
          <p:nvPr/>
        </p:nvGrpSpPr>
        <p:grpSpPr>
          <a:xfrm>
            <a:off x="7052533" y="1533328"/>
            <a:ext cx="3605170" cy="1842790"/>
            <a:chOff x="7052533" y="1533328"/>
            <a:chExt cx="3605170" cy="1842790"/>
          </a:xfrm>
        </p:grpSpPr>
        <p:sp>
          <p:nvSpPr>
            <p:cNvPr id="21" name="Nuvola 20"/>
            <p:cNvSpPr/>
            <p:nvPr/>
          </p:nvSpPr>
          <p:spPr>
            <a:xfrm>
              <a:off x="7240474" y="1533328"/>
              <a:ext cx="3161651" cy="184279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154" name="Picture 10" descr="Digital Marketing Agency Kent &amp; London | Creative Online Marketing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250"/>
            <a:stretch/>
          </p:blipFill>
          <p:spPr bwMode="auto">
            <a:xfrm>
              <a:off x="8064276" y="2152241"/>
              <a:ext cx="1480845" cy="63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33" y="2229764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034" y="1983791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Immagine 1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9" b="100000" l="9778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8535" y="2786494"/>
            <a:ext cx="2519380" cy="2519380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4227904" y="4235352"/>
            <a:ext cx="2579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Fastgate</a:t>
            </a:r>
          </a:p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(2.229.132.23)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41235" y="4318585"/>
            <a:ext cx="2784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Mio pc</a:t>
            </a:r>
          </a:p>
          <a:p>
            <a:pPr algn="ctr"/>
            <a:r>
              <a:rPr lang="it-IT" sz="240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192.168.1.187)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0016225" y="5305874"/>
            <a:ext cx="1964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Server</a:t>
            </a:r>
          </a:p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(200.1.2.3)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8046439" y="3390624"/>
            <a:ext cx="15497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Internet</a:t>
            </a:r>
          </a:p>
        </p:txBody>
      </p:sp>
      <p:pic>
        <p:nvPicPr>
          <p:cNvPr id="1026" name="Picture 2" descr="Amazon.com: Message It: Appstore for Android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19546" r="4242" b="18635"/>
          <a:stretch/>
        </p:blipFill>
        <p:spPr bwMode="auto">
          <a:xfrm>
            <a:off x="1147166" y="2896658"/>
            <a:ext cx="831640" cy="5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63866"/>
              </p:ext>
            </p:extLst>
          </p:nvPr>
        </p:nvGraphicFramePr>
        <p:xfrm>
          <a:off x="587929" y="5464906"/>
          <a:ext cx="9180214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5382"/>
                <a:gridCol w="2027977"/>
                <a:gridCol w="2503283"/>
                <a:gridCol w="2213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smtClean="0">
                          <a:latin typeface="Arial Black" panose="020B0A04020102020204" pitchFamily="34" charset="0"/>
                        </a:rPr>
                        <a:t>Source socket inside</a:t>
                      </a:r>
                      <a:endParaRPr lang="it-IT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smtClean="0">
                          <a:latin typeface="Arial Black" panose="020B0A04020102020204" pitchFamily="34" charset="0"/>
                        </a:rPr>
                        <a:t>Destination</a:t>
                      </a:r>
                      <a:r>
                        <a:rPr lang="it-IT" b="0" baseline="0" smtClean="0">
                          <a:latin typeface="Arial Black" panose="020B0A04020102020204" pitchFamily="34" charset="0"/>
                        </a:rPr>
                        <a:t> socket inside</a:t>
                      </a:r>
                      <a:endParaRPr lang="it-IT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smtClean="0">
                          <a:latin typeface="Arial Black" panose="020B0A04020102020204" pitchFamily="34" charset="0"/>
                        </a:rPr>
                        <a:t>Source socket</a:t>
                      </a:r>
                      <a:r>
                        <a:rPr lang="it-IT" b="0" baseline="0" smtClean="0">
                          <a:latin typeface="Arial Black" panose="020B0A04020102020204" pitchFamily="34" charset="0"/>
                        </a:rPr>
                        <a:t> outside</a:t>
                      </a:r>
                      <a:endParaRPr lang="it-IT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smtClean="0">
                          <a:latin typeface="Arial Black" panose="020B0A04020102020204" pitchFamily="34" charset="0"/>
                        </a:rPr>
                        <a:t>Destination socket outside</a:t>
                      </a:r>
                      <a:endParaRPr lang="it-IT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ttangolo 21"/>
          <p:cNvSpPr/>
          <p:nvPr/>
        </p:nvSpPr>
        <p:spPr>
          <a:xfrm>
            <a:off x="565906" y="6085464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latin typeface="Arial Black" panose="020B0A04020102020204" pitchFamily="34" charset="0"/>
              </a:rPr>
              <a:t>192.168.1.187:700</a:t>
            </a:r>
            <a:endParaRPr lang="it-IT">
              <a:latin typeface="Arial Black" panose="020B0A04020102020204" pitchFamily="34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994423" y="6085464"/>
            <a:ext cx="17235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latin typeface="Arial Black" panose="020B0A04020102020204" pitchFamily="34" charset="0"/>
              </a:rPr>
              <a:t>200.1.2.3:80</a:t>
            </a:r>
            <a:endParaRPr lang="it-IT">
              <a:latin typeface="Arial Black" panose="020B0A04020102020204" pitchFamily="34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031057" y="6081274"/>
            <a:ext cx="24929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latin typeface="Arial Black" panose="020B0A04020102020204" pitchFamily="34" charset="0"/>
              </a:rPr>
              <a:t>2.229.132.23:3001</a:t>
            </a:r>
            <a:endParaRPr lang="it-IT">
              <a:latin typeface="Arial Black" panose="020B0A04020102020204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7591524" y="6085464"/>
            <a:ext cx="17235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latin typeface="Arial Black" panose="020B0A04020102020204" pitchFamily="34" charset="0"/>
              </a:rPr>
              <a:t>200.1.2.3:80</a:t>
            </a:r>
            <a:endParaRPr lang="it-IT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7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6.2963E-6 L 2.91667E-6 6.2963E-6 C 0.00065 0.00348 0.0013 0.00695 0.00222 0.01042 C 0.00456 0.02038 0.00469 0.01806 0.00586 0.02501 C 0.00703 0.03218 0.00638 0.02964 0.00742 0.0382 C 0.00755 0.04005 0.00755 0.04191 0.00808 0.04353 C 0.00886 0.04515 0.01003 0.04607 0.01107 0.04746 C 0.01367 0.05441 0.01198 0.05024 0.01706 0.05927 C 0.01979 0.06436 0.01823 0.06274 0.02149 0.06459 C 0.025 0.07408 0.01992 0.06251 0.02735 0.0713 C 0.02813 0.072 0.02891 0.07316 0.02969 0.07385 C 0.03151 0.0757 0.03399 0.0764 0.03555 0.07917 C 0.03867 0.08473 0.03685 0.08242 0.04154 0.08566 C 0.04245 0.08751 0.04336 0.08959 0.04453 0.09098 C 0.04505 0.09167 0.04935 0.09353 0.04961 0.09376 C 0.05313 0.09167 0.05156 0.09237 0.05638 0.09098 C 0.06406 0.0889 0.06224 0.08959 0.07266 0.08843 C 0.07591 0.0889 0.07917 0.08959 0.08229 0.08959 C 0.11211 0.08959 0.08464 0.08658 0.10677 0.08959 C 0.1125 0.08913 0.11823 0.08913 0.12396 0.08843 C 0.12591 0.0882 0.12787 0.08705 0.12982 0.08705 C 0.13164 0.08705 0.13399 0.08867 0.13581 0.08959 C 0.13581 0.08959 0.15156 0.08774 0.15287 0.08705 C 0.1543 0.08635 0.15521 0.08404 0.15651 0.08311 C 0.15794 0.08218 0.15951 0.08218 0.16107 0.08172 C 0.16433 0.08056 0.16341 0.08056 0.16628 0.07917 C 0.17058 0.07686 0.17071 0.07686 0.17435 0.07524 C 0.17617 0.07339 0.178 0.072 0.17956 0.06992 C 0.18451 0.06367 0.17891 0.06714 0.18477 0.06459 C 0.18581 0.0632 0.18659 0.06158 0.18776 0.06066 C 0.18893 0.05973 0.19024 0.05996 0.19141 0.05927 C 0.19544 0.05742 0.19193 0.05788 0.1974 0.05672 C 0.20013 0.05603 0.20287 0.0558 0.2056 0.05533 C 0.20677 0.05487 0.20808 0.05441 0.20925 0.05394 C 0.21433 0.05255 0.21341 0.05348 0.21745 0.0514 C 0.22709 0.04654 0.21146 0.05441 0.22188 0.04746 C 0.22357 0.0463 0.2306 0.04492 0.23151 0.04468 C 0.23334 0.04515 0.23503 0.04607 0.23672 0.04607 C 0.2375 0.04607 0.23815 0.04515 0.23893 0.04468 C 0.24024 0.04422 0.24141 0.04399 0.24271 0.04353 C 0.24323 0.04283 0.2461 0.0389 0.24714 0.03959 C 0.24818 0.04005 0.24857 0.04237 0.24935 0.04353 C 0.25 0.04445 0.25078 0.04515 0.25156 0.04607 L 0.26498 0.04353 C 0.26771 0.04306 0.27044 0.04283 0.27318 0.04214 C 0.27852 0.04098 0.28399 0.03959 0.28946 0.0382 C 0.29362 0.03913 0.29779 0.04052 0.30209 0.04075 C 0.33034 0.0426 0.29518 0.03635 0.31771 0.04075 L 0.32279 0.03959 " pathEditMode="relative" ptsTypes="A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9 0.03959 L 0.50001 -0.0678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0.06782 L 0.5 -0.06782 C 0.50196 -0.06898 0.50378 -0.07106 0.50586 -0.07176 C 0.50716 -0.07199 0.50834 -0.06967 0.50964 -0.07037 C 0.51133 -0.07129 0.51224 -0.07523 0.51407 -0.07569 L 0.52149 -0.07685 C 0.52318 -0.07778 0.52487 -0.0787 0.5267 -0.07963 C 0.52787 -0.08009 0.52917 -0.08032 0.53034 -0.08102 C 0.53321 -0.08194 0.53308 -0.08217 0.53555 -0.08356 C 0.53685 -0.08565 0.53789 -0.08819 0.53933 -0.09004 C 0.54063 -0.09213 0.54232 -0.09352 0.54375 -0.09537 C 0.54479 -0.09676 0.54571 -0.09815 0.54675 -0.0993 C 0.54766 -0.10046 0.5487 -0.10115 0.54974 -0.10208 C 0.55052 -0.10278 0.55117 -0.10393 0.55196 -0.10463 C 0.55443 -0.10717 0.55456 -0.10717 0.55716 -0.10856 C 0.55938 -0.11134 0.56185 -0.11319 0.56381 -0.11643 C 0.56459 -0.11782 0.56537 -0.11898 0.56602 -0.1206 C 0.5668 -0.12222 0.56732 -0.1243 0.56823 -0.12569 C 0.56888 -0.12662 0.56966 -0.12662 0.57045 -0.12708 C 0.57696 -0.13032 0.57032 -0.12662 0.57565 -0.12963 C 0.57722 -0.11643 0.57487 -0.12523 0.58685 -0.12176 C 0.58789 -0.12153 0.58881 -0.1199 0.58985 -0.11921 C 0.59076 -0.11852 0.5918 -0.11852 0.59271 -0.11782 C 0.60456 -0.11088 0.5905 -0.11898 0.5987 -0.1125 C 0.60013 -0.11134 0.60313 -0.10995 0.60313 -0.10995 C 0.60912 -0.10301 0.6017 -0.10995 0.60756 -0.10995 C 0.60847 -0.10995 0.60912 -0.1081 0.6099 -0.1074 C 0.61029 -0.10602 0.61107 -0.10486 0.61133 -0.10324 C 0.61211 -0.09907 0.61068 -0.09259 0.61276 -0.09004 L 0.61498 -0.0875 C 0.61511 -0.0875 0.62175 -0.08935 0.6224 -0.09004 C 0.62318 -0.09097 0.62318 -0.09328 0.62396 -0.09421 C 0.62474 -0.09514 0.62591 -0.09467 0.62696 -0.09537 C 0.62891 -0.09699 0.63099 -0.09861 0.63282 -0.10069 C 0.6336 -0.10162 0.63425 -0.10254 0.63503 -0.10324 C 0.63581 -0.10393 0.63659 -0.10416 0.63737 -0.10463 C 0.63802 -0.10555 0.63867 -0.10671 0.63959 -0.1074 C 0.64024 -0.10787 0.64102 -0.1081 0.6418 -0.10856 C 0.64284 -0.10949 0.64375 -0.11018 0.64479 -0.11134 C 0.6487 -0.11528 0.64506 -0.11273 0.64922 -0.11528 C 0.65104 -0.11852 0.6517 -0.1206 0.65443 -0.12176 C 0.65612 -0.12268 0.65782 -0.12268 0.65964 -0.12315 C 0.66055 -0.12338 0.66159 -0.12407 0.6625 -0.12453 C 0.66498 -0.12407 0.66758 -0.12384 0.66992 -0.12315 C 0.67097 -0.12291 0.67201 -0.12222 0.67292 -0.12176 C 0.67422 -0.12129 0.67539 -0.12106 0.6767 -0.1206 C 0.67748 -0.12014 0.67813 -0.11967 0.67891 -0.11921 C 0.67982 -0.11875 0.68086 -0.11828 0.6819 -0.11782 C 0.68282 -0.1169 0.68373 -0.11574 0.68477 -0.11528 C 0.6875 -0.11365 0.69427 -0.11296 0.69597 -0.1125 C 0.69675 -0.11088 0.69727 -0.10879 0.69818 -0.1074 C 0.69883 -0.10625 0.69987 -0.10578 0.70039 -0.10463 C 0.70651 -0.09236 0.70065 -0.1 0.7056 -0.09421 C 0.70586 -0.09282 0.70612 -0.09143 0.70638 -0.09004 C 0.70664 -0.08842 0.70651 -0.08634 0.70716 -0.08495 C 0.70756 -0.08379 0.7086 -0.08403 0.70938 -0.08356 C 0.71094 -0.06898 0.70847 -0.08264 0.71224 -0.0743 C 0.71276 -0.07315 0.71263 -0.07153 0.71302 -0.07037 C 0.71394 -0.06759 0.71524 -0.06528 0.71602 -0.0625 C 0.71654 -0.06065 0.71706 -0.05903 0.71745 -0.05717 C 0.71836 -0.0537 0.72006 -0.04606 0.72045 -0.04259 L 0.72123 -0.03727 C 0.72162 -0.03125 0.72162 -0.02592 0.72266 -0.02014 C 0.72318 -0.01805 0.7237 -0.01574 0.72422 -0.01365 C 0.72474 -0.01088 0.72565 -0.00578 0.72565 -0.00578 C 0.72539 -0.00393 0.72487 -0.00231 0.72487 -0.00046 C 0.72487 0.00185 0.72604 0.0125 0.72644 0.01551 C 0.72748 0.02292 0.72696 0.01574 0.72787 0.02477 C 0.72826 0.02778 0.72826 0.03079 0.72865 0.03403 C 0.72878 0.03519 0.72917 0.03658 0.72943 0.03797 C 0.72969 0.03959 0.72982 0.04144 0.73008 0.04306 C 0.7306 0.0463 0.73112 0.04931 0.73164 0.05232 C 0.73216 0.05602 0.73308 0.06297 0.73308 0.06297 C 0.73334 0.06667 0.73334 0.07431 0.73464 0.07871 C 0.73542 0.08195 0.73672 0.08496 0.7375 0.08797 C 0.73841 0.09121 0.7392 0.09514 0.73985 0.09861 C 0.73959 0.10834 0.73959 0.11806 0.73907 0.12755 C 0.73867 0.13403 0.73737 0.13912 0.73607 0.14491 C 0.73581 0.15347 0.73633 0.17153 0.73464 0.1831 C 0.73412 0.18565 0.7336 0.18843 0.73308 0.19097 C 0.73282 0.19236 0.73269 0.19375 0.73229 0.19491 C 0.7293 0.20579 0.72943 0.20162 0.72943 0.20695 " pathEditMode="relative" ptsTypes="AAAAAAAAAAAAAAAAAAAAAAAAAAAAAAAAAAAAAAAAAAAAAAAAAAAAAAAAAAAAAAAAAAAAAAAAAAAAAAAAAA">
                                      <p:cBhvr>
                                        <p:cTn id="4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943 0.20695 L 0.72943 0.20695 C 0.73255 0.18218 0.72904 0.20278 0.73242 0.19097 C 0.73268 0.18982 0.73268 0.1882 0.73307 0.18704 C 0.73373 0.18542 0.73464 0.18449 0.73542 0.1831 C 0.73555 0.18172 0.73594 0.18033 0.73607 0.17917 C 0.73633 0.17732 0.73646 0.17547 0.73685 0.17384 C 0.73724 0.17199 0.73802 0.17037 0.73828 0.16852 C 0.73893 0.16505 0.73919 0.16134 0.73984 0.15787 L 0.74063 0.15394 C 0.74037 0.14908 0.74037 0.14422 0.73984 0.13959 C 0.73958 0.13797 0.73854 0.13704 0.73828 0.13542 C 0.73789 0.13264 0.73789 0.1294 0.73763 0.12639 C 0.73711 0.10255 0.73685 0.07871 0.73607 0.05486 C 0.73607 0.05347 0.73542 0.05232 0.73542 0.05093 C 0.73542 0.04792 0.73581 0.04491 0.73607 0.04167 C 0.73646 0.0382 0.73698 0.03588 0.73763 0.03264 C 0.73789 0.02246 0.73789 0.01227 0.73828 0.00209 C 0.73841 0.00047 0.73906 -0.00139 0.73906 -0.00301 C 0.73906 -0.01203 0.7388 -0.02083 0.73828 -0.02963 C 0.73828 -0.03125 0.73776 -0.0331 0.73763 -0.03472 C 0.73737 -0.03703 0.73711 -0.03935 0.73685 -0.04143 C 0.73646 -0.04444 0.73581 -0.04745 0.73542 -0.05069 C 0.73516 -0.05231 0.7349 -0.05416 0.73464 -0.05602 C 0.73412 -0.06389 0.73477 -0.06852 0.73242 -0.07453 C 0.73177 -0.07592 0.73086 -0.07708 0.73021 -0.07847 C 0.72995 -0.08588 0.73021 -0.09352 0.72943 -0.10092 C 0.72917 -0.10278 0.72774 -0.10324 0.72721 -0.10486 C 0.72409 -0.11481 0.72787 -0.11134 0.72344 -0.11412 C 0.72305 -0.11574 0.72266 -0.11782 0.72201 -0.11921 C 0.7207 -0.12245 0.71927 -0.12384 0.71758 -0.12592 C 0.71706 -0.12778 0.71667 -0.1294 0.71602 -0.13125 C 0.71511 -0.13403 0.7138 -0.13727 0.71237 -0.13912 C 0.71068 -0.1412 0.70899 -0.14213 0.70716 -0.14305 C 0.70638 -0.14444 0.70573 -0.14606 0.70495 -0.14699 C 0.70104 -0.15185 0.69583 -0.15116 0.69154 -0.15231 C 0.6905 -0.15301 0.68724 -0.15486 0.68633 -0.15486 C 0.68242 -0.15486 0.67839 -0.15416 0.67448 -0.1537 C 0.6737 -0.15324 0.67292 -0.15301 0.67227 -0.15231 C 0.66875 -0.14884 0.66992 -0.14861 0.66706 -0.14444 C 0.66641 -0.14328 0.6655 -0.14259 0.66484 -0.14166 C 0.66393 -0.13703 0.66432 -0.13727 0.66185 -0.13379 C 0.66042 -0.13194 0.65742 -0.12847 0.65742 -0.12847 C 0.65625 -0.12569 0.65534 -0.12268 0.65365 -0.1206 C 0.653 -0.11991 0.65221 -0.11967 0.65143 -0.11921 C 0.64336 -0.10972 0.65586 -0.12384 0.64623 -0.11528 C 0.63854 -0.10856 0.64688 -0.11458 0.6418 -0.10741 C 0.64128 -0.10671 0.63685 -0.10486 0.63659 -0.10486 C 0.63581 -0.10347 0.63516 -0.10208 0.63438 -0.10092 C 0.63294 -0.09884 0.62995 -0.0956 0.62995 -0.0956 C 0.62943 -0.09421 0.62904 -0.09282 0.62839 -0.09166 C 0.62774 -0.09051 0.62708 -0.08958 0.62617 -0.08889 C 0.62044 -0.08495 0.61654 -0.08588 0.6099 -0.08495 C 0.60664 -0.08541 0.60339 -0.08565 0.60026 -0.08634 C 0.59948 -0.08657 0.59857 -0.0868 0.59792 -0.08773 C 0.59544 -0.0912 0.59727 -0.09143 0.5957 -0.0956 C 0.59245 -0.1044 0.5944 -0.09491 0.59206 -0.10347 C 0.59167 -0.10463 0.59167 -0.10625 0.59128 -0.10741 C 0.59076 -0.10903 0.58971 -0.10995 0.58906 -0.11134 C 0.58503 -0.12106 0.58893 -0.11551 0.58464 -0.1206 C 0.58373 -0.12315 0.58242 -0.12708 0.58086 -0.12847 C 0.57969 -0.12986 0.57292 -0.13125 0.57279 -0.13125 C 0.57018 -0.13264 0.57057 -0.13356 0.56823 -0.12986 C 0.56576 -0.12569 0.56081 -0.11666 0.56081 -0.11666 C 0.56081 -0.11643 0.55977 -0.10833 0.55938 -0.10741 C 0.55886 -0.10625 0.55781 -0.10602 0.55716 -0.10486 C 0.55234 -0.09629 0.55625 -0.09953 0.55195 -0.09699 C 0.5444 -0.08009 0.55365 -0.09907 0.54531 -0.08634 C 0.54453 -0.08518 0.5444 -0.08333 0.54375 -0.08241 C 0.5431 -0.08148 0.54232 -0.08148 0.54154 -0.08102 C 0.53281 -0.07546 0.53841 -0.07824 0.52891 -0.07453 C 0.52721 -0.07268 0.52539 -0.07129 0.5237 -0.06921 C 0.52253 -0.06759 0.52201 -0.06504 0.5207 -0.06389 C 0.5194 -0.06273 0.51771 -0.06296 0.51628 -0.0625 C 0.50768 -0.05486 0.5112 -0.05694 0.49258 -0.06111 C 0.49154 -0.06157 0.49102 -0.06389 0.49024 -0.06528 C 0.48607 -0.06435 0.4819 -0.06366 0.47774 -0.0625 C 0.47669 -0.06227 0.47565 -0.06203 0.47474 -0.06111 C 0.47383 -0.06065 0.47318 -0.05949 0.47253 -0.05856 C 0.47201 -0.05555 0.47149 -0.05023 0.47018 -0.04791 C 0.46966 -0.04699 0.46875 -0.04722 0.46797 -0.04676 C 0.46628 -0.04514 0.46432 -0.04352 0.46276 -0.04143 C 0.45182 -0.02616 0.46471 -0.03449 0.4457 -0.02824 C 0.44453 -0.02639 0.44336 -0.02453 0.44206 -0.02291 C 0.44115 -0.02176 0.43998 -0.02129 0.43906 -0.02037 C 0.43828 -0.01944 0.43763 -0.01828 0.43685 -0.01759 C 0.43399 -0.01528 0.43294 -0.01504 0.43008 -0.01366 C 0.42943 -0.01273 0.42852 -0.01227 0.42787 -0.01111 C 0.42748 -0.00995 0.42774 -0.0081 0.42721 -0.00717 C 0.42591 -0.00486 0.42409 -0.0037 0.42266 -0.00185 C 0.42123 0.00023 0.41966 0.00255 0.41823 0.00486 C 0.41745 0.00602 0.4168 0.00764 0.41602 0.0088 C 0.41354 0.0125 0.41354 0.01065 0.41081 0.01528 C 0.41016 0.01644 0.4099 0.01806 0.40938 0.01922 C 0.40859 0.01852 0.40807 0.0169 0.40716 0.01667 C 0.40091 0.01551 0.40326 0.01898 0.39818 0.0206 C 0.39557 0.02153 0.39271 0.0213 0.39011 0.02199 C 0.38659 0.02269 0.38307 0.02361 0.37969 0.02454 C 0.37474 0.03009 0.36784 0.0382 0.3625 0.04051 C 0.3599 0.04144 0.35716 0.03935 0.35443 0.03912 C 0.34505 0.03843 0.33555 0.0382 0.32617 0.03773 C 0.32591 0.03658 0.32617 0.03403 0.32539 0.0338 C 0.32461 0.03357 0.31823 0.03843 0.31732 0.03912 C 0.30951 0.04375 0.30078 0.04815 0.29271 0.04977 C 0.28555 0.05093 0.27839 0.05047 0.27123 0.05093 C 0.24909 0.0544 0.27917 0.04884 0.2474 0.06019 C 0.24037 0.06273 0.23307 0.06389 0.22591 0.06551 C 0.22448 0.06644 0.22305 0.06759 0.22149 0.06829 C 0.21901 0.06898 0.21654 0.06922 0.21406 0.06945 L 0.1918 0.07222 C 0.1793 0.07963 0.19284 0.07199 0.15755 0.07616 C 0.15339 0.07662 0.14922 0.07778 0.14492 0.07871 C 0.13633 0.07709 0.13672 0.07523 0.12721 0.08542 C 0.11224 0.10093 0.12721 0.09144 0.11966 0.09584 C 0.11419 0.10324 0.11875 0.09838 0.10859 0.10255 C 0.10586 0.10371 0.10313 0.10509 0.10039 0.10648 C 0.09675 0.11088 0.09636 0.11204 0.08998 0.11181 C 0.07487 0.11088 0.05599 0.10787 0.03958 0.10509 C 0.02695 0.09931 0.03164 0.10347 0.02461 0.09584 C 0.0237 0.09375 0.02292 0.09121 0.02175 0.08935 C 0.02109 0.08843 0.02018 0.08866 0.01953 0.08797 C 0.01862 0.08727 0.01797 0.08611 0.01719 0.08542 C 0.01471 0.08264 0.01458 0.08287 0.01198 0.08148 C 0.00703 0.07547 0.01289 0.0831 0.0069 0.07084 C 0.00625 0.06968 0.00547 0.06875 0.00456 0.06829 C 0.00078 0.06528 -0.00143 0.06459 -0.00509 0.06297 C -0.00859 0.05324 -0.00509 0.06528 -0.00509 0.05371 C -0.00509 0.05139 -0.00599 0.04931 -0.00651 0.04699 C -0.00678 0.04306 -0.0069 0.03912 -0.00729 0.03519 C -0.00742 0.03334 -0.00794 0.03172 -0.00794 0.02986 C -0.00794 0.02454 -0.00781 0.01922 -0.00729 0.01412 C -0.00703 0.0125 -0.00651 0.01111 -0.00574 0.01019 C -0.00326 0.00648 -0.00351 0.01088 -0.00351 0.00741 " pathEditMode="relative" ptsTypes="AAAAAAAAAAAAAAAAAAAAAAAAAAAAAAAAAAAAAAAAAAAAAAAAAAAAAAAAAAAAAAAAAAAAAAAAAAAAAAAAAAAAAAAAAAAAAAAAAAAAAAAAAAAAAAAAAAAAAAAAAAAAAAAAAAAAA">
                                      <p:cBhvr>
                                        <p:cTn id="4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udio, ear, hear, hearing, liste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59" y="1272549"/>
            <a:ext cx="1050570" cy="10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ttore 1 18"/>
          <p:cNvCxnSpPr/>
          <p:nvPr/>
        </p:nvCxnSpPr>
        <p:spPr>
          <a:xfrm flipH="1" flipV="1">
            <a:off x="9951667" y="2199438"/>
            <a:ext cx="706036" cy="26803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aptop PNG Transparent Images | PNG 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066" y="4027800"/>
            <a:ext cx="2117159" cy="14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 flipV="1">
            <a:off x="5831886" y="2796362"/>
            <a:ext cx="1676148" cy="8558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Web server vector icon | Free 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6" y="1272549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/>
          <p:cNvGrpSpPr/>
          <p:nvPr/>
        </p:nvGrpSpPr>
        <p:grpSpPr>
          <a:xfrm>
            <a:off x="0" y="2199437"/>
            <a:ext cx="3125973" cy="2191808"/>
            <a:chOff x="-797769" y="625819"/>
            <a:chExt cx="9202292" cy="5976329"/>
          </a:xfrm>
        </p:grpSpPr>
        <p:sp>
          <p:nvSpPr>
            <p:cNvPr id="8" name="Rettangolo 7"/>
            <p:cNvSpPr/>
            <p:nvPr/>
          </p:nvSpPr>
          <p:spPr>
            <a:xfrm>
              <a:off x="811697" y="1321899"/>
              <a:ext cx="5983360" cy="3526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Picture 2" descr="Laptop Back Transparent &amp; PNG Clipart Free Download - YAW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7769" y="625819"/>
              <a:ext cx="9202292" cy="59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NUOVO MODEM FASTWEB Fastgate Adsl Vdsl Dga4131Fwb Tecnicolor Fibra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9" y="2440225"/>
            <a:ext cx="1710232" cy="1710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Learn Wireless Basics"/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592"/>
          <a:stretch/>
        </p:blipFill>
        <p:spPr bwMode="auto">
          <a:xfrm rot="20867849">
            <a:off x="2375144" y="3260479"/>
            <a:ext cx="2757746" cy="7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"/>
          <p:cNvGrpSpPr/>
          <p:nvPr/>
        </p:nvGrpSpPr>
        <p:grpSpPr>
          <a:xfrm>
            <a:off x="7052533" y="1533328"/>
            <a:ext cx="3605170" cy="1842790"/>
            <a:chOff x="7052533" y="1533328"/>
            <a:chExt cx="3605170" cy="1842790"/>
          </a:xfrm>
        </p:grpSpPr>
        <p:sp>
          <p:nvSpPr>
            <p:cNvPr id="21" name="Nuvola 20"/>
            <p:cNvSpPr/>
            <p:nvPr/>
          </p:nvSpPr>
          <p:spPr>
            <a:xfrm>
              <a:off x="7240474" y="1533328"/>
              <a:ext cx="3161651" cy="184279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154" name="Picture 10" descr="Digital Marketing Agency Kent &amp; London | Creative Online Marketing ...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250"/>
            <a:stretch/>
          </p:blipFill>
          <p:spPr bwMode="auto">
            <a:xfrm>
              <a:off x="8064276" y="2152241"/>
              <a:ext cx="1480845" cy="63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33" y="2229764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034" y="1983791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ttangolo 26"/>
          <p:cNvSpPr/>
          <p:nvPr/>
        </p:nvSpPr>
        <p:spPr>
          <a:xfrm>
            <a:off x="4227904" y="4235352"/>
            <a:ext cx="2579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Fastgate</a:t>
            </a:r>
          </a:p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(2.229.132.23)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41235" y="4318585"/>
            <a:ext cx="2784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Mio pc</a:t>
            </a:r>
          </a:p>
          <a:p>
            <a:pPr algn="ctr"/>
            <a:r>
              <a:rPr lang="it-IT" sz="240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192.168.1.187)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0016225" y="5305874"/>
            <a:ext cx="1964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Client</a:t>
            </a:r>
          </a:p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(200.1.2.3)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8046439" y="3390624"/>
            <a:ext cx="15497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Internet</a:t>
            </a:r>
          </a:p>
        </p:txBody>
      </p:sp>
      <p:pic>
        <p:nvPicPr>
          <p:cNvPr id="1026" name="Picture 2" descr="Amazon.com: Message It: Appstore for Android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19546" r="4242" b="18635"/>
          <a:stretch/>
        </p:blipFill>
        <p:spPr bwMode="auto">
          <a:xfrm>
            <a:off x="10241883" y="4235352"/>
            <a:ext cx="831640" cy="5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88346"/>
              </p:ext>
            </p:extLst>
          </p:nvPr>
        </p:nvGraphicFramePr>
        <p:xfrm>
          <a:off x="587929" y="5464906"/>
          <a:ext cx="9180214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5382"/>
                <a:gridCol w="2027977"/>
                <a:gridCol w="2503283"/>
                <a:gridCol w="2213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smtClean="0">
                          <a:latin typeface="Arial Black" panose="020B0A04020102020204" pitchFamily="34" charset="0"/>
                        </a:rPr>
                        <a:t>Source socket inside</a:t>
                      </a:r>
                      <a:endParaRPr lang="it-IT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smtClean="0">
                          <a:latin typeface="Arial Black" panose="020B0A04020102020204" pitchFamily="34" charset="0"/>
                        </a:rPr>
                        <a:t>Destination</a:t>
                      </a:r>
                      <a:r>
                        <a:rPr lang="it-IT" b="0" baseline="0" smtClean="0">
                          <a:latin typeface="Arial Black" panose="020B0A04020102020204" pitchFamily="34" charset="0"/>
                        </a:rPr>
                        <a:t> socket inside</a:t>
                      </a:r>
                      <a:endParaRPr lang="it-IT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smtClean="0">
                          <a:latin typeface="Arial Black" panose="020B0A04020102020204" pitchFamily="34" charset="0"/>
                        </a:rPr>
                        <a:t>Source socket</a:t>
                      </a:r>
                      <a:r>
                        <a:rPr lang="it-IT" b="0" baseline="0" smtClean="0">
                          <a:latin typeface="Arial Black" panose="020B0A04020102020204" pitchFamily="34" charset="0"/>
                        </a:rPr>
                        <a:t> outside</a:t>
                      </a:r>
                      <a:endParaRPr lang="it-IT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smtClean="0">
                          <a:latin typeface="Arial Black" panose="020B0A04020102020204" pitchFamily="34" charset="0"/>
                        </a:rPr>
                        <a:t>Destination socket outside</a:t>
                      </a:r>
                      <a:endParaRPr lang="it-IT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>
                          <a:latin typeface="Arial Black" panose="020B0A04020102020204" pitchFamily="34" charset="0"/>
                        </a:rPr>
                        <a:t>--</a:t>
                      </a:r>
                      <a:endParaRPr lang="it-IT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>
                          <a:latin typeface="Arial Black" panose="020B0A04020102020204" pitchFamily="34" charset="0"/>
                        </a:rPr>
                        <a:t>--</a:t>
                      </a:r>
                      <a:endParaRPr lang="it-IT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ttangolo 21"/>
          <p:cNvSpPr/>
          <p:nvPr/>
        </p:nvSpPr>
        <p:spPr>
          <a:xfrm>
            <a:off x="565906" y="6085464"/>
            <a:ext cx="24929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latin typeface="Arial Black" panose="020B0A04020102020204" pitchFamily="34" charset="0"/>
              </a:rPr>
              <a:t>192.168.1.187:443</a:t>
            </a:r>
            <a:endParaRPr lang="it-IT">
              <a:latin typeface="Arial Black" panose="020B0A04020102020204" pitchFamily="34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108001" y="6081274"/>
            <a:ext cx="23391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latin typeface="Arial Black" panose="020B0A04020102020204" pitchFamily="34" charset="0"/>
              </a:rPr>
              <a:t>2.229.132.23:443</a:t>
            </a:r>
            <a:endParaRPr lang="it-IT">
              <a:latin typeface="Arial Black" panose="020B0A04020102020204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 rot="20015363">
            <a:off x="2408625" y="1683156"/>
            <a:ext cx="8002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latin typeface="Arial Black" panose="020B0A04020102020204" pitchFamily="34" charset="0"/>
              </a:rPr>
              <a:t>443</a:t>
            </a:r>
            <a:endParaRPr lang="it-IT" sz="2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833E-6 1.85185E-6 L -5.20833E-6 1.85185E-6 C -0.00053 -0.00463 -0.00079 -0.00903 -0.00157 -0.01342 C -0.00508 -0.03125 -0.00365 -0.02176 -0.00821 -0.03171 C -0.00938 -0.03426 -0.01016 -0.03704 -0.0112 -0.03981 C -0.01251 -0.04907 -0.01342 -0.05347 -0.01342 -0.06342 C -0.01342 -0.06528 -0.0129 -0.06713 -0.01264 -0.06875 C -0.01433 -0.07778 -0.01199 -0.06736 -0.01784 -0.0794 C -0.01837 -0.08032 -0.01837 -0.08194 -0.01863 -0.08333 C -0.01889 -0.08588 -0.01889 -0.08866 -0.01941 -0.0912 C -0.01967 -0.09305 -0.02045 -0.09467 -0.02084 -0.09653 C -0.02214 -0.10254 -0.02331 -0.10879 -0.02462 -0.11504 C -0.02279 -0.12083 -0.02084 -0.12616 -0.01941 -0.13217 C -0.01732 -0.14051 -0.02006 -0.15602 -0.02084 -0.16111 C -0.0237 -0.18102 -0.0211 -0.17199 -0.02527 -0.18241 C -0.02579 -0.18356 -0.02618 -0.18518 -0.02683 -0.18634 C -0.03972 -0.20602 -0.02344 -0.17778 -0.03269 -0.19421 C -0.03373 -0.19792 -0.03777 -0.2125 -0.03868 -0.21412 C -0.03985 -0.21597 -0.04167 -0.21574 -0.04311 -0.21667 C -0.04363 -0.21967 -0.04402 -0.22292 -0.04467 -0.22592 C -0.04506 -0.22778 -0.04584 -0.2294 -0.0461 -0.23125 C -0.04662 -0.23518 -0.04649 -0.23912 -0.04688 -0.24305 C -0.04701 -0.24444 -0.0474 -0.2456 -0.04766 -0.24699 C -0.04792 -0.2493 -0.04818 -0.25139 -0.04831 -0.2537 C -0.04844 -0.25486 -0.04896 -0.26967 -0.04988 -0.27338 C -0.0504 -0.27592 -0.05131 -0.27778 -0.05209 -0.28009 C -0.05404 -0.29722 -0.05027 -0.2743 -0.05951 -0.28935 C -0.06094 -0.29167 -0.06029 -0.29653 -0.06094 -0.29977 C -0.06133 -0.30139 -0.06199 -0.30254 -0.06251 -0.30393 C -0.06342 -0.31088 -0.0629 -0.31921 -0.06537 -0.325 C -0.0668 -0.32824 -0.07969 -0.325 -0.08021 -0.325 C -0.08399 -0.32268 -0.08777 -0.32106 -0.09141 -0.31829 C -0.09597 -0.31504 -0.09766 -0.3125 -0.10105 -0.30787 C -0.10209 -0.30347 -0.10157 -0.29629 -0.10404 -0.29467 C -0.10521 -0.29375 -0.10652 -0.29305 -0.10769 -0.2919 C -0.11355 -0.2868 -0.10665 -0.2912 -0.11225 -0.28796 C -0.1129 -0.28704 -0.11355 -0.28495 -0.11446 -0.28542 C -0.13373 -0.29305 -0.12058 -0.28958 -0.12774 -0.29583 C -0.13074 -0.29838 -0.1336 -0.29954 -0.13672 -0.30116 C -0.13816 -0.30393 -0.1405 -0.30555 -0.14115 -0.30903 C -0.14141 -0.31042 -0.14128 -0.31227 -0.14193 -0.31319 C -0.14271 -0.31412 -0.14389 -0.31412 -0.14493 -0.31435 C -0.14636 -0.31481 -0.14779 -0.31528 -0.14936 -0.31574 C -0.15014 -0.31921 -0.15053 -0.32315 -0.15157 -0.32639 C -0.15261 -0.3294 -0.156 -0.33333 -0.15756 -0.33542 C -0.16029 -0.33472 -0.16303 -0.33449 -0.16563 -0.33287 C -0.16824 -0.33148 -0.17357 -0.32454 -0.17527 -0.32106 C -0.1767 -0.31829 -0.17774 -0.31412 -0.17826 -0.31042 C -0.17865 -0.30833 -0.17839 -0.30579 -0.17904 -0.30393 C -0.17943 -0.30254 -0.18047 -0.30208 -0.18126 -0.30116 C -0.18178 -0.29954 -0.18191 -0.29722 -0.18282 -0.29583 C -0.18451 -0.29282 -0.18659 -0.29028 -0.18868 -0.28796 C -0.18959 -0.28704 -0.19063 -0.28704 -0.19167 -0.28657 C -0.19415 -0.28611 -0.19662 -0.28565 -0.19909 -0.28542 C -0.20404 -0.28472 -0.20899 -0.28449 -0.21394 -0.28403 L -0.22657 -0.28148 C -0.2293 -0.28032 -0.23204 -0.27847 -0.23477 -0.27731 C -0.24154 -0.27477 -0.2435 -0.27477 -0.2504 -0.27338 C -0.25287 -0.26898 -0.25378 -0.26713 -0.25704 -0.26296 C -0.25821 -0.26134 -0.25951 -0.26042 -0.26068 -0.25903 C -0.26225 -0.25717 -0.26368 -0.25532 -0.26524 -0.2537 C -0.26693 -0.25185 -0.26876 -0.25046 -0.27032 -0.24838 C -0.27175 -0.24653 -0.27279 -0.24375 -0.27409 -0.24167 C -0.27696 -0.23773 -0.27761 -0.23796 -0.28074 -0.23657 C -0.28633 -0.22917 -0.2905 -0.22338 -0.29792 -0.21805 L -0.30157 -0.21528 C -0.30209 -0.21412 -0.30235 -0.21227 -0.303 -0.21134 C -0.30704 -0.20648 -0.3112 -0.20486 -0.31563 -0.20208 C -0.31693 -0.20139 -0.31811 -0.20046 -0.31941 -0.19954 C -0.3211 -0.19629 -0.3224 -0.19375 -0.32462 -0.19167 C -0.32696 -0.18912 -0.32956 -0.18727 -0.33204 -0.18495 C -0.33282 -0.18426 -0.33347 -0.1831 -0.33425 -0.18241 C -0.33842 -0.1787 -0.34154 -0.17708 -0.3461 -0.17454 C -0.34857 -0.17153 -0.35144 -0.16782 -0.3543 -0.16643 L -0.36251 -0.1625 C -0.36394 -0.16088 -0.36576 -0.15972 -0.36693 -0.15717 C -0.36797 -0.15486 -0.37123 -0.14722 -0.37292 -0.14537 C -0.3737 -0.14444 -0.37488 -0.14444 -0.37579 -0.14398 C -0.37735 -0.1412 -0.37943 -0.13704 -0.38178 -0.13611 L -0.38542 -0.1375 " pathEditMode="relative" ptsTypes="AAAAAAAAAAAAAAAAAAAAAAAAAAAAAAAAAAAA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42 -0.13749 L -0.38542 -0.13749 C -0.3931 -0.13796 -0.40091 -0.13773 -0.40846 -0.13888 C -0.40963 -0.13888 -0.41042 -0.14097 -0.41146 -0.14143 C -0.41315 -0.14236 -0.41497 -0.14236 -0.41667 -0.14282 C -0.4181 -0.14328 -0.41966 -0.14374 -0.42109 -0.14421 L -0.48281 -0.14004 C -0.48424 -0.14004 -0.48568 -0.13912 -0.48724 -0.13888 C -0.49049 -0.13819 -0.49362 -0.13796 -0.49687 -0.13749 C -0.50234 -0.13101 -0.49779 -0.13541 -0.51029 -0.13356 C -0.51224 -0.13333 -0.51419 -0.13263 -0.51614 -0.13217 C -0.51719 -0.13171 -0.51823 -0.13124 -0.51914 -0.13101 C -0.52383 -0.12939 -0.52396 -0.13009 -0.52812 -0.12824 C -0.53372 -0.12569 -0.5263 -0.128 -0.53333 -0.12569 C -0.53476 -0.12499 -0.5362 -0.12476 -0.53776 -0.1243 C -0.53893 -0.12384 -0.54023 -0.12361 -0.54141 -0.12291 C -0.54297 -0.12222 -0.5444 -0.1206 -0.54596 -0.12037 C -0.55338 -0.11898 -0.57578 -0.11712 -0.58529 -0.11643 C -0.58776 -0.11597 -0.59023 -0.11574 -0.59271 -0.11504 C -0.59349 -0.11481 -0.59414 -0.11412 -0.59492 -0.11365 C -0.59818 -0.11249 -0.60456 -0.11157 -0.60755 -0.11111 C -0.62096 -0.10324 -0.61055 -0.10879 -0.64544 -0.11249 C -0.64622 -0.11249 -0.64687 -0.11365 -0.64766 -0.11365 C -0.65091 -0.11435 -0.65404 -0.11458 -0.65729 -0.11504 C -0.66172 -0.11898 -0.65924 -0.11712 -0.66471 -0.12037 L -0.66693 -0.12175 C -0.67096 -0.13217 -0.66575 -0.11944 -0.6707 -0.12824 C -0.67135 -0.12939 -0.67161 -0.13101 -0.67213 -0.13217 C -0.67279 -0.13356 -0.6737 -0.13495 -0.67435 -0.13611 C -0.67578 -0.14398 -0.67461 -0.13634 -0.67591 -0.14814 C -0.6763 -0.15231 -0.67669 -0.15347 -0.67734 -0.1574 C -0.6776 -0.15995 -0.67773 -0.16273 -0.67812 -0.16527 C -0.67825 -0.16666 -0.67878 -0.16782 -0.67891 -0.16921 C -0.67917 -0.17314 -0.67904 -0.17731 -0.67956 -0.18101 C -0.67982 -0.18263 -0.68073 -0.18356 -0.68112 -0.18495 C -0.68411 -0.19606 -0.67904 -0.18171 -0.68333 -0.19305 C -0.6845 -0.22615 -0.68164 -0.2037 -0.68633 -0.21805 C -0.68672 -0.21921 -0.68659 -0.22083 -0.68698 -0.22199 C -0.68789 -0.22476 -0.68997 -0.22986 -0.68997 -0.22986 C -0.69023 -0.23171 -0.69049 -0.23356 -0.69075 -0.23518 C -0.69101 -0.23749 -0.69101 -0.23981 -0.69154 -0.24189 C -0.6918 -0.24328 -0.69245 -0.24444 -0.69297 -0.24583 C -0.69271 -0.24745 -0.69219 -0.2493 -0.69219 -0.25115 C -0.69219 -0.253 -0.69414 -0.25925 -0.6944 -0.26041 C -0.69414 -0.26481 -0.69336 -0.26921 -0.69375 -0.27361 C -0.69388 -0.27569 -0.69583 -0.27662 -0.69596 -0.2787 C -0.69635 -0.28402 -0.69557 -0.28935 -0.69518 -0.29467 C -0.69505 -0.29722 -0.69453 -0.30347 -0.69375 -0.30648 C -0.69336 -0.30787 -0.69271 -0.30925 -0.69219 -0.31041 C -0.69062 -0.32152 -0.69258 -0.31064 -0.68997 -0.31967 C -0.68698 -0.33078 -0.69206 -0.31643 -0.68776 -0.32777 C -0.6875 -0.32893 -0.6875 -0.33055 -0.68698 -0.33171 C -0.68555 -0.33472 -0.68385 -0.33611 -0.68177 -0.33703 C -0.6806 -0.33749 -0.6793 -0.33796 -0.67812 -0.33819 C -0.67565 -0.33888 -0.67318 -0.33912 -0.6707 -0.33958 C -0.66992 -0.3405 -0.66927 -0.34166 -0.66849 -0.34212 C -0.66706 -0.34328 -0.66536 -0.34351 -0.66393 -0.3449 C -0.66276 -0.34606 -0.65781 -0.35439 -0.65508 -0.35532 C -0.65286 -0.35624 -0.65065 -0.35624 -0.64844 -0.35671 C -0.64349 -0.35972 -0.64896 -0.35578 -0.64388 -0.36203 C -0.64232 -0.36412 -0.64036 -0.36527 -0.6388 -0.36736 C -0.63737 -0.36898 -0.6362 -0.37083 -0.63503 -0.37268 C -0.63424 -0.37384 -0.63372 -0.37569 -0.63281 -0.37662 C -0.63164 -0.37754 -0.63034 -0.37731 -0.62904 -0.37777 C -0.62838 -0.37916 -0.62786 -0.38124 -0.62682 -0.38194 C -0.61198 -0.39074 -0.62565 -0.37893 -0.61719 -0.38449 C -0.61614 -0.38518 -0.61523 -0.38611 -0.61419 -0.38703 C -0.61341 -0.38796 -0.61289 -0.38912 -0.61198 -0.38981 C -0.61107 -0.3905 -0.61003 -0.39074 -0.60898 -0.39097 C -0.60378 -0.39745 -0.61029 -0.39027 -0.60378 -0.39513 C -0.60182 -0.39652 -0.6 -0.3993 -0.59792 -0.40023 C -0.59687 -0.40069 -0.59596 -0.40115 -0.59492 -0.40162 C -0.59336 -0.40254 -0.59049 -0.40416 -0.59049 -0.40416 " pathEditMode="relative" ptsTypes="AAAAAAAAAAAAAAAAAAAAAAAAAAAAAAAAAAAAAAAAAAAAAAAAAAAAAAAAAAAAAAAAAAAAAAAAA">
                                      <p:cBhvr>
                                        <p:cTn id="3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ttore 1 43"/>
          <p:cNvCxnSpPr/>
          <p:nvPr/>
        </p:nvCxnSpPr>
        <p:spPr>
          <a:xfrm flipV="1">
            <a:off x="7947561" y="2478274"/>
            <a:ext cx="561172" cy="2119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 flipH="1" flipV="1">
            <a:off x="11221269" y="3352697"/>
            <a:ext cx="253989" cy="21240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 flipH="1">
            <a:off x="9596160" y="1257186"/>
            <a:ext cx="1325485" cy="7266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Audio, ear, hear, hearing, liste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59" y="1272549"/>
            <a:ext cx="1050570" cy="10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ttore 1 18"/>
          <p:cNvCxnSpPr/>
          <p:nvPr/>
        </p:nvCxnSpPr>
        <p:spPr>
          <a:xfrm flipH="1" flipV="1">
            <a:off x="9951667" y="2199438"/>
            <a:ext cx="863250" cy="901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aptop PNG Transparent Images | PNG 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48" y="4452610"/>
            <a:ext cx="2117159" cy="14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 flipV="1">
            <a:off x="5831886" y="2796362"/>
            <a:ext cx="1676148" cy="8558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Web server vector icon | Free 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6" y="1272549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/>
          <p:cNvGrpSpPr/>
          <p:nvPr/>
        </p:nvGrpSpPr>
        <p:grpSpPr>
          <a:xfrm>
            <a:off x="0" y="2199437"/>
            <a:ext cx="3125973" cy="2191808"/>
            <a:chOff x="-797769" y="625819"/>
            <a:chExt cx="9202292" cy="5976329"/>
          </a:xfrm>
        </p:grpSpPr>
        <p:sp>
          <p:nvSpPr>
            <p:cNvPr id="8" name="Rettangolo 7"/>
            <p:cNvSpPr/>
            <p:nvPr/>
          </p:nvSpPr>
          <p:spPr>
            <a:xfrm>
              <a:off x="811697" y="1321899"/>
              <a:ext cx="5983360" cy="3526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Picture 2" descr="Laptop Back Transparent &amp; PNG Clipart Free Download - YAW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7769" y="625819"/>
              <a:ext cx="9202292" cy="597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NUOVO MODEM FASTWEB Fastgate Adsl Vdsl Dga4131Fwb Tecnicolor Fibra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9" y="2440225"/>
            <a:ext cx="1710232" cy="1710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Learn Wireless Basics"/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592"/>
          <a:stretch/>
        </p:blipFill>
        <p:spPr bwMode="auto">
          <a:xfrm rot="20867849">
            <a:off x="2375144" y="3260479"/>
            <a:ext cx="2757746" cy="7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"/>
          <p:cNvGrpSpPr/>
          <p:nvPr/>
        </p:nvGrpSpPr>
        <p:grpSpPr>
          <a:xfrm>
            <a:off x="7052533" y="1533328"/>
            <a:ext cx="3605170" cy="1842790"/>
            <a:chOff x="7052533" y="1533328"/>
            <a:chExt cx="3605170" cy="1842790"/>
          </a:xfrm>
        </p:grpSpPr>
        <p:sp>
          <p:nvSpPr>
            <p:cNvPr id="21" name="Nuvola 20"/>
            <p:cNvSpPr/>
            <p:nvPr/>
          </p:nvSpPr>
          <p:spPr>
            <a:xfrm>
              <a:off x="7240474" y="1533328"/>
              <a:ext cx="3161651" cy="184279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154" name="Picture 10" descr="Digital Marketing Agency Kent &amp; London | Creative Online Marketing ...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250"/>
            <a:stretch/>
          </p:blipFill>
          <p:spPr bwMode="auto">
            <a:xfrm>
              <a:off x="8064276" y="2152241"/>
              <a:ext cx="1480845" cy="63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33" y="2229764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034" y="1983791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ttangolo 26"/>
          <p:cNvSpPr/>
          <p:nvPr/>
        </p:nvSpPr>
        <p:spPr>
          <a:xfrm>
            <a:off x="4227904" y="4235352"/>
            <a:ext cx="2579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Fastgate</a:t>
            </a:r>
          </a:p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(2.229.132.23)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41235" y="4318585"/>
            <a:ext cx="2784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Mio pc</a:t>
            </a:r>
          </a:p>
          <a:p>
            <a:pPr algn="ctr"/>
            <a:r>
              <a:rPr lang="it-IT" sz="240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192.168.1.187)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0065507" y="5729736"/>
            <a:ext cx="1964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Client</a:t>
            </a:r>
          </a:p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(200.1.2.3)</a:t>
            </a:r>
            <a:endParaRPr lang="it-IT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8467081" y="3419532"/>
            <a:ext cx="15497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Internet</a:t>
            </a:r>
          </a:p>
        </p:txBody>
      </p:sp>
      <p:sp>
        <p:nvSpPr>
          <p:cNvPr id="33" name="Rettangolo 32"/>
          <p:cNvSpPr/>
          <p:nvPr/>
        </p:nvSpPr>
        <p:spPr>
          <a:xfrm rot="20015363">
            <a:off x="2408625" y="1683156"/>
            <a:ext cx="8002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latin typeface="Arial Black" panose="020B0A04020102020204" pitchFamily="34" charset="0"/>
              </a:rPr>
              <a:t>443</a:t>
            </a:r>
            <a:endParaRPr lang="it-IT" sz="2400">
              <a:latin typeface="Arial Black" panose="020B0A04020102020204" pitchFamily="34" charset="0"/>
            </a:endParaRPr>
          </a:p>
        </p:txBody>
      </p:sp>
      <p:cxnSp>
        <p:nvCxnSpPr>
          <p:cNvPr id="31" name="Connettore 1 30"/>
          <p:cNvCxnSpPr/>
          <p:nvPr/>
        </p:nvCxnSpPr>
        <p:spPr>
          <a:xfrm flipH="1" flipV="1">
            <a:off x="6327612" y="1040679"/>
            <a:ext cx="1412255" cy="8164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5745762" y="-24550"/>
            <a:ext cx="1826825" cy="1764588"/>
            <a:chOff x="6950198" y="-44453"/>
            <a:chExt cx="1826825" cy="1764588"/>
          </a:xfrm>
        </p:grpSpPr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89" b="100000" l="9778" r="89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0198" y="162280"/>
              <a:ext cx="1557855" cy="1557855"/>
            </a:xfrm>
            <a:prstGeom prst="rect">
              <a:avLst/>
            </a:prstGeom>
          </p:spPr>
        </p:pic>
        <p:pic>
          <p:nvPicPr>
            <p:cNvPr id="32" name="Picture 2" descr="DOMAIN NAME SYSTEM) What is DNS SERVER ? - TRICKS &amp; TIPS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020" y="-44453"/>
              <a:ext cx="1084003" cy="1084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ttangolo 34"/>
          <p:cNvSpPr/>
          <p:nvPr/>
        </p:nvSpPr>
        <p:spPr>
          <a:xfrm>
            <a:off x="3084381" y="770284"/>
            <a:ext cx="34066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.andreabellani.com</a:t>
            </a:r>
          </a:p>
        </p:txBody>
      </p:sp>
      <p:grpSp>
        <p:nvGrpSpPr>
          <p:cNvPr id="36" name="Gruppo 35"/>
          <p:cNvGrpSpPr/>
          <p:nvPr/>
        </p:nvGrpSpPr>
        <p:grpSpPr>
          <a:xfrm>
            <a:off x="10304685" y="-27121"/>
            <a:ext cx="1826825" cy="1764588"/>
            <a:chOff x="6950198" y="-44453"/>
            <a:chExt cx="1826825" cy="1764588"/>
          </a:xfrm>
        </p:grpSpPr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89" b="100000" l="9778" r="89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0198" y="162280"/>
              <a:ext cx="1557855" cy="1557855"/>
            </a:xfrm>
            <a:prstGeom prst="rect">
              <a:avLst/>
            </a:prstGeom>
          </p:spPr>
        </p:pic>
        <p:pic>
          <p:nvPicPr>
            <p:cNvPr id="38" name="Picture 2" descr="DOMAIN NAME SYSTEM) What is DNS SERVER ? - TRICKS &amp; TIPS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020" y="-44453"/>
              <a:ext cx="1084003" cy="1084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ettangolo 41"/>
          <p:cNvSpPr/>
          <p:nvPr/>
        </p:nvSpPr>
        <p:spPr>
          <a:xfrm>
            <a:off x="9883988" y="918530"/>
            <a:ext cx="10054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.com</a:t>
            </a:r>
          </a:p>
        </p:txBody>
      </p:sp>
      <p:grpSp>
        <p:nvGrpSpPr>
          <p:cNvPr id="40" name="Gruppo 39"/>
          <p:cNvGrpSpPr/>
          <p:nvPr/>
        </p:nvGrpSpPr>
        <p:grpSpPr>
          <a:xfrm>
            <a:off x="10419961" y="2116721"/>
            <a:ext cx="1826825" cy="1764588"/>
            <a:chOff x="6950198" y="-44453"/>
            <a:chExt cx="1826825" cy="1764588"/>
          </a:xfrm>
        </p:grpSpPr>
        <p:pic>
          <p:nvPicPr>
            <p:cNvPr id="41" name="Immagine 40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89" b="100000" l="9778" r="89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0198" y="162280"/>
              <a:ext cx="1557855" cy="1557855"/>
            </a:xfrm>
            <a:prstGeom prst="rect">
              <a:avLst/>
            </a:prstGeom>
          </p:spPr>
        </p:pic>
        <p:pic>
          <p:nvPicPr>
            <p:cNvPr id="43" name="Picture 2" descr="DOMAIN NAME SYSTEM) What is DNS SERVER ? - TRICKS &amp; TIPS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020" y="-44453"/>
              <a:ext cx="1084003" cy="1084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uppo 44"/>
          <p:cNvGrpSpPr/>
          <p:nvPr/>
        </p:nvGrpSpPr>
        <p:grpSpPr>
          <a:xfrm>
            <a:off x="7363119" y="4055484"/>
            <a:ext cx="1826825" cy="1764588"/>
            <a:chOff x="6950198" y="-44453"/>
            <a:chExt cx="1826825" cy="1764588"/>
          </a:xfrm>
        </p:grpSpPr>
        <p:pic>
          <p:nvPicPr>
            <p:cNvPr id="46" name="Immagine 45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89" b="100000" l="9778" r="89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0198" y="162280"/>
              <a:ext cx="1557855" cy="1557855"/>
            </a:xfrm>
            <a:prstGeom prst="rect">
              <a:avLst/>
            </a:prstGeom>
          </p:spPr>
        </p:pic>
        <p:pic>
          <p:nvPicPr>
            <p:cNvPr id="47" name="Picture 2" descr="DOMAIN NAME SYSTEM) What is DNS SERVER ? - TRICKS &amp; TIPS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020" y="-44453"/>
              <a:ext cx="1084003" cy="1084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Rettangolo 47"/>
          <p:cNvSpPr/>
          <p:nvPr/>
        </p:nvSpPr>
        <p:spPr>
          <a:xfrm>
            <a:off x="6935686" y="5854401"/>
            <a:ext cx="21327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Root server</a:t>
            </a:r>
          </a:p>
        </p:txBody>
      </p:sp>
      <p:graphicFrame>
        <p:nvGraphicFramePr>
          <p:cNvPr id="50" name="Tabel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24080"/>
              </p:ext>
            </p:extLst>
          </p:nvPr>
        </p:nvGraphicFramePr>
        <p:xfrm>
          <a:off x="219263" y="5574386"/>
          <a:ext cx="660504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7616"/>
                <a:gridCol w="1619950"/>
                <a:gridCol w="2521819"/>
                <a:gridCol w="1395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smtClean="0">
                          <a:latin typeface="Arial Black" panose="020B0A04020102020204" pitchFamily="34" charset="0"/>
                        </a:rPr>
                        <a:t>Type</a:t>
                      </a:r>
                      <a:endParaRPr lang="it-IT" sz="2400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smtClean="0">
                          <a:latin typeface="Arial Black" panose="020B0A04020102020204" pitchFamily="34" charset="0"/>
                        </a:rPr>
                        <a:t>Name</a:t>
                      </a:r>
                      <a:endParaRPr lang="it-IT" sz="2400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smtClean="0">
                          <a:latin typeface="Arial Black" panose="020B0A04020102020204" pitchFamily="34" charset="0"/>
                        </a:rPr>
                        <a:t>Points</a:t>
                      </a:r>
                      <a:r>
                        <a:rPr lang="it-IT" sz="2400" baseline="0" smtClean="0">
                          <a:latin typeface="Arial Black" panose="020B0A04020102020204" pitchFamily="34" charset="0"/>
                        </a:rPr>
                        <a:t> to</a:t>
                      </a:r>
                      <a:endParaRPr lang="it-IT" sz="2400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smtClean="0">
                          <a:latin typeface="Arial Black" panose="020B0A04020102020204" pitchFamily="34" charset="0"/>
                        </a:rPr>
                        <a:t>TTL</a:t>
                      </a:r>
                      <a:endParaRPr lang="it-IT" sz="2400" b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smtClean="0">
                          <a:latin typeface="Arial Black" panose="020B0A04020102020204" pitchFamily="34" charset="0"/>
                        </a:rPr>
                        <a:t>A</a:t>
                      </a:r>
                      <a:endParaRPr lang="it-IT" sz="24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smtClean="0">
                          <a:latin typeface="Arial Black" panose="020B0A04020102020204" pitchFamily="34" charset="0"/>
                        </a:rPr>
                        <a:t>account</a:t>
                      </a:r>
                      <a:endParaRPr lang="it-IT" sz="24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smtClean="0">
                          <a:latin typeface="Arial Black" panose="020B0A04020102020204" pitchFamily="34" charset="0"/>
                        </a:rPr>
                        <a:t>2.229.132.23</a:t>
                      </a:r>
                      <a:endParaRPr lang="it-IT" sz="24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smtClean="0">
                          <a:latin typeface="Arial Black" panose="020B0A04020102020204" pitchFamily="34" charset="0"/>
                        </a:rPr>
                        <a:t>3600</a:t>
                      </a:r>
                      <a:endParaRPr lang="it-IT" sz="24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ttangolo 50"/>
          <p:cNvSpPr/>
          <p:nvPr/>
        </p:nvSpPr>
        <p:spPr>
          <a:xfrm>
            <a:off x="10402125" y="3154626"/>
            <a:ext cx="1980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Default DNS server</a:t>
            </a:r>
          </a:p>
        </p:txBody>
      </p:sp>
      <p:pic>
        <p:nvPicPr>
          <p:cNvPr id="1026" name="Picture 2" descr="Amazon.com: Message It: Appstore for Android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19546" r="4242" b="18635"/>
          <a:stretch/>
        </p:blipFill>
        <p:spPr bwMode="auto">
          <a:xfrm>
            <a:off x="10402125" y="4677501"/>
            <a:ext cx="831640" cy="5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01107 -0.276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7 -0.27663 L 0.01107 -0.27663 L 0.00312 -0.28635 C 0.00234 -0.28727 0.00143 -0.28797 0.00078 -0.28913 C -0.00235 -0.29468 -0.00065 -0.29237 -0.00404 -0.2963 C -0.00456 -0.29815 -0.00495 -0.30024 -0.0056 -0.30186 C -0.0069 -0.30533 -0.00847 -0.30672 -0.01029 -0.3088 C -0.01341 -0.31714 -0.01003 -0.30927 -0.01511 -0.31737 C -0.01693 -0.32038 -0.01875 -0.32385 -0.02057 -0.32709 C -0.02162 -0.32894 -0.02227 -0.33218 -0.0237 -0.33264 L -0.02682 -0.33403 C -0.02761 -0.33542 -0.02826 -0.33727 -0.0293 -0.33843 C -0.03086 -0.33982 -0.03516 -0.34167 -0.03711 -0.3426 C -0.03815 -0.34352 -0.03919 -0.34445 -0.04024 -0.34538 C -0.04102 -0.34584 -0.04193 -0.34607 -0.04271 -0.34677 C -0.04427 -0.34839 -0.0457 -0.35093 -0.0474 -0.35232 C -0.04883 -0.35371 -0.05065 -0.35394 -0.05208 -0.3551 L -0.05847 -0.36089 C -0.05847 -0.36089 -0.06472 -0.36644 -0.06472 -0.36644 C -0.06667 -0.36876 -0.06797 -0.37061 -0.07031 -0.372 C -0.07136 -0.37269 -0.0724 -0.37292 -0.07344 -0.37339 C -0.07695 -0.37477 -0.07917 -0.37547 -0.08294 -0.37616 C -0.08529 -0.37686 -0.08763 -0.37709 -0.08998 -0.37755 C -0.09518 -0.37871 -0.09492 -0.37871 -0.09948 -0.38033 C -0.10443 -0.37987 -0.10951 -0.38056 -0.11445 -0.37894 C -0.11576 -0.37871 -0.11654 -0.37616 -0.11758 -0.37477 C -0.11836 -0.37385 -0.11927 -0.37292 -0.12005 -0.372 C -0.12083 -0.37107 -0.12422 -0.36621 -0.12552 -0.36505 C -0.1263 -0.36436 -0.12708 -0.36413 -0.12787 -0.36366 C -0.13373 -0.36413 -0.13945 -0.36436 -0.14531 -0.36505 C -0.14714 -0.36528 -0.14896 -0.36575 -0.15078 -0.36644 C -0.15742 -0.36876 -0.14753 -0.36714 -0.15703 -0.36922 C -0.16029 -0.36991 -0.16341 -0.37014 -0.16654 -0.37061 C -0.18099 -0.36968 -0.19557 -0.36968 -0.21003 -0.36783 C -0.21094 -0.3676 -0.21172 -0.36621 -0.21237 -0.36505 C -0.21328 -0.36343 -0.21393 -0.36135 -0.21472 -0.3595 L -0.21706 -0.34677 L -0.21784 -0.3426 L -0.21862 -0.33843 C -0.21875 -0.33589 -0.22018 -0.31343 -0.22018 -0.31158 C -0.22018 -0.29677 -0.21992 -0.28172 -0.2194 -0.26667 C -0.2194 -0.26436 -0.21888 -0.26204 -0.21862 -0.25973 C -0.21797 -0.2544 -0.21797 -0.25464 -0.21706 -0.25001 C -0.2168 -0.24607 -0.21667 -0.24237 -0.21628 -0.23866 C -0.2155 -0.23079 -0.21563 -0.23542 -0.21472 -0.22894 C -0.21432 -0.22663 -0.21419 -0.22408 -0.21393 -0.22177 C -0.21419 -0.19329 -0.21393 -0.16482 -0.21472 -0.13612 C -0.21472 -0.13334 -0.21589 -0.13056 -0.21628 -0.12778 C -0.21654 -0.12593 -0.2168 -0.12408 -0.21706 -0.12223 C -0.21732 -0.12084 -0.21771 -0.11945 -0.21784 -0.11806 C -0.21823 -0.11575 -0.21836 -0.1132 -0.21862 -0.11089 C -0.22018 -0.09839 -0.21862 -0.11343 -0.22018 -0.097 C -0.22044 -0.08751 -0.22057 -0.07825 -0.22097 -0.06876 C -0.2211 -0.06644 -0.22162 -0.06413 -0.22175 -0.06181 C -0.22214 -0.05857 -0.22227 -0.05533 -0.22253 -0.05209 C -0.22227 -0.03751 -0.22227 -0.02292 -0.22175 -0.00857 C -0.22175 -0.00695 -0.2211 -0.00579 -0.22097 -0.00417 C -0.22057 0.00925 -0.22018 0.03657 -0.22018 0.03657 " pathEditMode="relative" ptsTypes="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18 0.03681 L -0.22018 0.03681 C -0.22292 -0.00764 -0.22123 0.02546 -0.22018 -0.07268 C -0.21966 -0.13056 -0.22201 -0.11181 -0.21862 -0.13588 C -0.21836 -0.14074 -0.2181 -0.14537 -0.21784 -0.15 C -0.21654 -0.16759 -0.21758 -0.15069 -0.21628 -0.16412 C -0.21602 -0.16574 -0.21524 -0.17801 -0.21472 -0.18079 C -0.21432 -0.18241 -0.21367 -0.18356 -0.21302 -0.18518 C -0.21276 -0.18843 -0.21276 -0.19167 -0.21224 -0.19491 C -0.21198 -0.19745 -0.21107 -0.19954 -0.21068 -0.20185 C -0.21016 -0.20602 -0.21016 -0.21042 -0.2099 -0.21458 C -0.20964 -0.21782 -0.20951 -0.22106 -0.20912 -0.22431 C -0.20886 -0.22662 -0.2086 -0.22893 -0.20834 -0.23148 C -0.20807 -0.23426 -0.20781 -0.23704 -0.20755 -0.23981 C -0.20729 -0.24306 -0.20703 -0.2463 -0.20677 -0.24954 C -0.20651 -0.25347 -0.20638 -0.25718 -0.20599 -0.26088 C -0.20521 -0.26898 -0.20469 -0.26643 -0.20287 -0.27639 C -0.20209 -0.27986 -0.20195 -0.2838 -0.20117 -0.2875 L -0.19805 -0.3044 C -0.1974 -0.3081 -0.19662 -0.31227 -0.1957 -0.31551 C -0.19531 -0.31713 -0.19466 -0.31852 -0.19414 -0.31991 C -0.19219 -0.33009 -0.19375 -0.32616 -0.19024 -0.33241 C -0.18724 -0.34282 -0.18945 -0.33657 -0.18229 -0.34931 C -0.18086 -0.35185 -0.17943 -0.35486 -0.17761 -0.35625 C -0.17656 -0.35694 -0.1711 -0.3588 -0.17044 -0.35903 C -0.14492 -0.35787 -0.13216 -0.35648 -0.10573 -0.35903 C -0.10182 -0.35949 -0.1013 -0.36204 -0.09857 -0.36481 C -0.09753 -0.36574 -0.09649 -0.36643 -0.09544 -0.36759 C -0.09401 -0.36875 -0.09284 -0.3706 -0.09141 -0.37176 C -0.09076 -0.37245 -0.08985 -0.37245 -0.08906 -0.37315 C -0.08698 -0.37477 -0.08503 -0.37755 -0.08281 -0.3787 C -0.08112 -0.37963 -0.07969 -0.38079 -0.078 -0.38148 C -0.07409 -0.38333 -0.07591 -0.38241 -0.07253 -0.38426 C -0.06276 -0.3838 -0.053 -0.38426 -0.04323 -0.38287 C -0.03932 -0.38241 -0.03893 -0.38009 -0.0362 -0.37731 C -0.03347 -0.37454 -0.03334 -0.37477 -0.0306 -0.37315 C -0.0293 -0.3713 -0.02787 -0.36944 -0.02669 -0.36759 C -0.02474 -0.36435 -0.02318 -0.36042 -0.0211 -0.35764 C -0.01406 -0.34838 -0.01706 -0.35185 -0.0125 -0.34653 C -0.01198 -0.34514 -0.01159 -0.34329 -0.01094 -0.34236 C -0.01003 -0.34097 -0.00873 -0.34051 -0.00768 -0.33935 C -0.00586 -0.3375 -0.0043 -0.33542 -0.003 -0.33241 C 0.0026 -0.31991 -0.00182 -0.32824 0.00169 -0.31991 C 0.0026 -0.31806 0.00338 -0.3162 0.00416 -0.31412 C 0.00586 -0.30972 0.00586 -0.30903 0.00807 -0.3044 C 0.00885 -0.30278 0.00976 -0.30162 0.01041 -0.30023 C 0.01653 -0.2875 0.00924 -0.30069 0.01523 -0.29028 C 0.0168 -0.27847 0.01458 -0.29051 0.01836 -0.28056 C 0.01875 -0.27917 0.01875 -0.27755 0.01914 -0.27639 C 0.01979 -0.27431 0.0207 -0.27268 0.02148 -0.2706 C 0.02252 -0.26782 0.02461 -0.26227 0.02461 -0.26227 C 0.02565 -0.25718 0.02539 -0.25949 0.02539 -0.25532 L 0.02539 -0.25393 " pathEditMode="relative" ptsTypes="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6 -0.27662 L 0.01106 -0.27662 C 0.00833 -0.28009 0.00598 -0.28403 0.00312 -0.28657 C 0.00208 -0.2875 0.00091 -0.28819 4.58333E-6 -0.28935 L -0.00717 -0.29768 L -0.00951 -0.30069 C -0.01029 -0.30162 -0.0112 -0.30231 -0.01185 -0.30347 C -0.01485 -0.30856 -0.01316 -0.30694 -0.01667 -0.30903 C -0.01928 -0.31389 -0.01941 -0.31435 -0.02292 -0.31875 C -0.02448 -0.32083 -0.02631 -0.32199 -0.02774 -0.32454 C -0.03594 -0.33912 -0.02474 -0.31967 -0.03243 -0.33148 C -0.03907 -0.34167 -0.03256 -0.33356 -0.0379 -0.33981 C -0.04102 -0.34792 -0.03881 -0.34282 -0.04506 -0.35393 C -0.04584 -0.35532 -0.04649 -0.35694 -0.0474 -0.3581 C -0.04896 -0.35995 -0.05079 -0.36134 -0.05209 -0.36366 C -0.05287 -0.36504 -0.05365 -0.3669 -0.05456 -0.36805 C -0.05547 -0.36921 -0.05665 -0.36967 -0.05769 -0.37083 C -0.05847 -0.37153 -0.05925 -0.37268 -0.06003 -0.37361 C -0.06029 -0.375 -0.06029 -0.37685 -0.06081 -0.37778 C -0.06211 -0.38009 -0.0655 -0.38333 -0.0655 -0.38333 C -0.06615 -0.38472 -0.06641 -0.38657 -0.06719 -0.38773 C -0.06862 -0.38981 -0.07188 -0.39329 -0.07188 -0.39329 C -0.07605 -0.4044 -0.07058 -0.39097 -0.07579 -0.40023 C -0.07644 -0.40139 -0.07683 -0.40301 -0.07735 -0.4044 C -0.07891 -0.40833 -0.08073 -0.4118 -0.08217 -0.41574 L -0.08685 -0.42824 C -0.08737 -0.42963 -0.08816 -0.43102 -0.08842 -0.43264 L -0.08998 -0.44097 C -0.09024 -0.44236 -0.09063 -0.44375 -0.09076 -0.44514 L -0.09154 -0.45208 C -0.09128 -0.46481 -0.09128 -0.47754 -0.09076 -0.49004 C -0.09063 -0.49537 -0.08972 -0.49398 -0.08764 -0.49699 C -0.08659 -0.49884 -0.08568 -0.50116 -0.08451 -0.50278 C -0.08308 -0.5044 -0.08125 -0.50532 -0.07982 -0.50694 C -0.07891 -0.50764 -0.07826 -0.50903 -0.07735 -0.50972 C -0.07383 -0.5125 -0.075 -0.50972 -0.07188 -0.5125 C -0.06576 -0.51805 -0.07305 -0.51319 -0.06719 -0.51667 C -0.06433 -0.52014 -0.06224 -0.52292 -0.05925 -0.52523 C -0.05769 -0.52616 -0.05612 -0.52708 -0.05456 -0.52801 L -0.05209 -0.5294 C -0.04766 -0.53727 -0.05222 -0.53079 -0.04662 -0.53495 C -0.04571 -0.53565 -0.04506 -0.53704 -0.04428 -0.53773 C -0.04271 -0.53889 -0.04102 -0.53935 -0.03946 -0.54051 C -0.03842 -0.54143 -0.03737 -0.54259 -0.03633 -0.54352 C -0.03555 -0.54398 -0.03477 -0.54421 -0.03399 -0.54491 C -0.03308 -0.5456 -0.03243 -0.54699 -0.03165 -0.54768 C -0.03008 -0.54884 -0.02852 -0.54954 -0.02683 -0.55046 C -0.02605 -0.55092 -0.0254 -0.55162 -0.02448 -0.55185 C -0.02292 -0.55231 -0.02136 -0.55254 -0.0198 -0.55324 C -0.01823 -0.55393 -0.01667 -0.55509 -0.01511 -0.55602 L -0.00795 -0.56018 C -0.00639 -0.56111 -0.00404 -0.56273 -0.00248 -0.56296 C 0.00364 -0.56458 0.00364 -0.56435 0.00703 -0.56435 " pathEditMode="relative" ptsTypes="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4 -0.56436 L 0.00704 -0.56436 C 0.00586 -0.56065 0.00521 -0.55672 0.00378 -0.55325 C 0.00248 -0.55 0.00026 -0.54815 -0.00091 -0.54491 C -0.00143 -0.54352 -0.00182 -0.5419 -0.00247 -0.54051 C -0.00312 -0.53936 -0.00416 -0.53889 -0.00481 -0.53774 C -0.00599 -0.53635 -0.00703 -0.53496 -0.00807 -0.53357 C -0.00885 -0.53264 -0.00963 -0.53172 -0.01041 -0.53079 C -0.01145 -0.5294 -0.0125 -0.52801 -0.01354 -0.52662 C -0.01432 -0.5257 -0.0151 -0.52477 -0.01588 -0.52385 C -0.01705 -0.52246 -0.01796 -0.52061 -0.01914 -0.51945 C -0.01979 -0.51875 -0.0207 -0.51875 -0.02148 -0.51806 C -0.02252 -0.51737 -0.02356 -0.51644 -0.02461 -0.51528 C -0.0289 -0.51112 -0.025 -0.51343 -0.0302 -0.51112 C -0.0358 -0.5044 -0.03307 -0.50625 -0.03802 -0.50417 C -0.03906 -0.50325 -0.0401 -0.50209 -0.04114 -0.50139 C -0.0457 -0.49838 -0.04375 -0.50186 -0.04908 -0.497 C -0.05638 -0.49051 -0.05312 -0.4926 -0.05859 -0.49005 C -0.06536 -0.48195 -0.05677 -0.49167 -0.06328 -0.48588 C -0.06419 -0.48519 -0.06484 -0.4838 -0.06562 -0.48311 C -0.0664 -0.48241 -0.06731 -0.48218 -0.0681 -0.48172 C -0.06966 -0.48056 -0.07213 -0.47801 -0.07356 -0.47616 C -0.07448 -0.47477 -0.07513 -0.47315 -0.07591 -0.47176 C -0.07721 -0.46991 -0.07864 -0.46829 -0.07994 -0.46621 C -0.08073 -0.46482 -0.08138 -0.4632 -0.08229 -0.46204 C -0.0832 -0.46088 -0.08437 -0.46019 -0.08541 -0.45926 C -0.08567 -0.45857 -0.08893 -0.45093 -0.08932 -0.44931 C -0.08984 -0.44769 -0.08984 -0.44561 -0.0901 -0.44375 C -0.08984 -0.43403 -0.09049 -0.42385 -0.08932 -0.41436 C -0.08906 -0.41181 -0.08711 -0.41065 -0.08619 -0.40857 C -0.08502 -0.40602 -0.08463 -0.40232 -0.08307 -0.40024 C -0.08203 -0.39885 -0.08086 -0.39769 -0.07994 -0.39607 C -0.07903 -0.39445 -0.07851 -0.3919 -0.07747 -0.39051 C -0.07617 -0.3882 -0.07435 -0.38681 -0.07278 -0.38473 C -0.07044 -0.38149 -0.06823 -0.37801 -0.06562 -0.375 C -0.06406 -0.37315 -0.06276 -0.37037 -0.06093 -0.36945 C -0.05937 -0.36852 -0.05781 -0.3676 -0.05625 -0.36667 C -0.05507 -0.36575 -0.05416 -0.36436 -0.05299 -0.36366 C -0.05182 -0.36297 -0.05039 -0.36297 -0.04908 -0.36227 C -0.04674 -0.36112 -0.0444 -0.3595 -0.04205 -0.35811 C -0.04114 -0.35764 -0.04036 -0.35741 -0.03958 -0.35672 C -0.03698 -0.35487 -0.03359 -0.35232 -0.03099 -0.35116 L -0.02773 -0.34977 C -0.02669 -0.34838 -0.02578 -0.34676 -0.02461 -0.34561 C -0.02252 -0.34352 -0.01836 -0.33982 -0.01836 -0.33982 C -0.01718 -0.33797 -0.01627 -0.33588 -0.0151 -0.33426 C -0.01419 -0.33311 -0.01289 -0.33287 -0.01198 -0.33149 C -0.00533 -0.32153 -0.01679 -0.33287 -0.00729 -0.32454 C -0.00677 -0.32315 -0.00625 -0.32153 -0.00573 -0.32037 C -0.0039 -0.3169 -0.00156 -0.31436 -0.00013 -0.31042 L 0.003 -0.30209 C 0.00352 -0.3007 0.0043 -0.29931 0.00456 -0.29792 L 0.00534 -0.29352 C 0.00625 -0.27639 0.00612 -0.28241 0.00612 -0.27547 " pathEditMode="relative" ptsTypes="AAAA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6 -0.27662 L 0.01106 -0.27662 C 0.00807 -0.27731 0.00507 -0.27662 0.00234 -0.27824 C 0.00052 -0.27917 -0.00079 -0.28218 -0.00248 -0.2838 C -0.00352 -0.28472 -0.00456 -0.28542 -0.0056 -0.28657 C -0.00717 -0.28819 -0.0086 -0.29097 -0.01029 -0.29213 C -0.01159 -0.29306 -0.01302 -0.29375 -0.01433 -0.29491 C -0.01654 -0.29745 -0.01875 -0.3 -0.02058 -0.30347 C -0.02136 -0.30486 -0.02201 -0.30648 -0.02292 -0.30764 C -0.0237 -0.30833 -0.02448 -0.30856 -0.02526 -0.30903 C -0.02748 -0.31181 -0.02943 -0.31481 -0.03164 -0.31736 C -0.03243 -0.31829 -0.03334 -0.31921 -0.03399 -0.32014 C -0.03568 -0.32292 -0.03711 -0.32593 -0.03868 -0.3287 C -0.03959 -0.33009 -0.04024 -0.33171 -0.04115 -0.33287 L -0.04818 -0.3412 C -0.04896 -0.34213 -0.04961 -0.34352 -0.05052 -0.34421 L -0.053 -0.3456 C -0.05378 -0.34653 -0.05443 -0.34745 -0.05534 -0.34838 C -0.05599 -0.34907 -0.05704 -0.34884 -0.05769 -0.34977 C -0.0586 -0.35093 -0.05912 -0.35278 -0.06003 -0.35394 C -0.06159 -0.35602 -0.06342 -0.35718 -0.06485 -0.35949 C -0.06563 -0.36088 -0.06628 -0.36273 -0.06719 -0.36366 C -0.06784 -0.36458 -0.06875 -0.36458 -0.06954 -0.36505 C -0.07032 -0.36597 -0.0711 -0.36713 -0.07188 -0.36806 C -0.07318 -0.36898 -0.07448 -0.36991 -0.07579 -0.37083 C -0.07969 -0.37778 -0.07644 -0.37338 -0.08217 -0.37639 C -0.08347 -0.37708 -0.08477 -0.37824 -0.08607 -0.37917 C -0.08842 -0.38079 -0.0892 -0.38079 -0.09167 -0.38194 C -0.09245 -0.38287 -0.0931 -0.38403 -0.09401 -0.38472 C -0.0974 -0.38773 -0.09909 -0.38565 -0.10352 -0.38472 C -0.1043 -0.38426 -0.10508 -0.38403 -0.10586 -0.38333 C -0.1069 -0.38264 -0.10795 -0.38125 -0.10899 -0.38056 C -0.11003 -0.37986 -0.11107 -0.37963 -0.11211 -0.37917 C -0.11368 -0.37731 -0.11602 -0.37431 -0.11771 -0.37361 C -0.11954 -0.37269 -0.12136 -0.37269 -0.12318 -0.37222 C -0.12422 -0.37176 -0.12526 -0.3713 -0.12631 -0.37083 C -0.128 -0.36991 -0.12943 -0.36852 -0.13112 -0.36806 L -0.13503 -0.36644 C -0.14532 -0.36713 -0.1556 -0.36667 -0.16589 -0.36806 C -0.16693 -0.36806 -0.17175 -0.37106 -0.1737 -0.37222 C -0.17474 -0.37361 -0.17579 -0.37523 -0.17683 -0.37639 C -0.17774 -0.37731 -0.18177 -0.37894 -0.18243 -0.37917 C -0.18295 -0.38056 -0.18334 -0.38218 -0.18399 -0.38333 C -0.18594 -0.38681 -0.18646 -0.38588 -0.18868 -0.3875 C -0.18985 -0.38843 -0.19089 -0.38935 -0.19193 -0.39051 C -0.19297 -0.39167 -0.19401 -0.39329 -0.19506 -0.39468 C -0.19584 -0.3956 -0.19675 -0.3963 -0.1974 -0.39745 C -0.19831 -0.39861 -0.19883 -0.40046 -0.19974 -0.40162 C -0.20079 -0.40278 -0.20196 -0.40347 -0.203 -0.4044 C -0.20456 -0.40625 -0.20612 -0.4081 -0.20769 -0.40995 C -0.20847 -0.41088 -0.20912 -0.41227 -0.21003 -0.41296 L -0.21237 -0.41435 C -0.21394 -0.4162 -0.21563 -0.41782 -0.21719 -0.41991 C -0.21758 -0.42037 -0.22175 -0.42616 -0.22266 -0.42685 C -0.22422 -0.42801 -0.22735 -0.42963 -0.22735 -0.42963 C -0.22826 -0.43056 -0.22891 -0.43171 -0.22982 -0.43241 C -0.23516 -0.43727 -0.22878 -0.4294 -0.23529 -0.43681 C -0.23646 -0.43796 -0.23737 -0.43958 -0.23842 -0.44097 C -0.24011 -0.44306 -0.24206 -0.44514 -0.24401 -0.44653 C -0.24506 -0.44722 -0.2461 -0.44745 -0.24714 -0.44792 C -0.25052 -0.45185 -0.2517 -0.4537 -0.25508 -0.45625 C -0.25586 -0.45694 -0.25664 -0.45741 -0.25743 -0.45787 C -0.25821 -0.4588 -0.25886 -0.45995 -0.25977 -0.46065 C -0.26133 -0.46181 -0.26446 -0.46343 -0.26446 -0.46343 C -0.26993 -0.46991 -0.26745 -0.46782 -0.27162 -0.47037 C -0.2724 -0.4713 -0.27318 -0.47222 -0.27396 -0.47315 C -0.275 -0.47454 -0.27605 -0.47616 -0.27709 -0.47731 C -0.27787 -0.47824 -0.27878 -0.47824 -0.27956 -0.4787 C -0.2849 -0.48519 -0.28243 -0.48333 -0.28659 -0.48588 L -0.29141 -0.49144 C -0.29219 -0.49236 -0.29284 -0.49352 -0.29375 -0.49421 C -0.29623 -0.49653 -0.29974 -0.49931 -0.30157 -0.50278 C -0.30235 -0.50417 -0.303 -0.50602 -0.30404 -0.50694 C -0.30547 -0.50833 -0.30873 -0.50972 -0.30873 -0.50972 C -0.31081 -0.5125 -0.31289 -0.51551 -0.31498 -0.51806 C -0.31589 -0.51898 -0.31667 -0.51991 -0.31745 -0.52083 C -0.31849 -0.52222 -0.31954 -0.52384 -0.32058 -0.52523 C -0.32214 -0.52708 -0.3237 -0.52894 -0.32526 -0.53079 C -0.32605 -0.53171 -0.32683 -0.5331 -0.32761 -0.53356 C -0.33308 -0.53681 -0.32631 -0.53287 -0.33399 -0.53634 C -0.33477 -0.53681 -0.33555 -0.5375 -0.33633 -0.53773 C -0.33894 -0.53889 -0.34245 -0.53981 -0.34506 -0.54051 C -0.34636 -0.54097 -0.34766 -0.54144 -0.34896 -0.5419 C -0.34974 -0.54236 -0.35052 -0.54306 -0.35131 -0.54329 C -0.35391 -0.54398 -0.35664 -0.54421 -0.35925 -0.54468 C -0.36133 -0.54514 -0.3655 -0.54606 -0.3655 -0.54606 " pathEditMode="relative" ptsTypes="AAAAAAAAAAAAAAAAAAAAAAAAAAAAAAAAAAAAAAAAAAAAAAAAAAAAAAAAAAAAAAAAAAAAAAAAAAAAAAAAAAAAAA">
                                      <p:cBhvr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0.54584 L -0.36549 -0.54584 C -0.36341 -0.54445 -0.36119 -0.54352 -0.35924 -0.54167 C -0.35807 -0.54074 -0.35716 -0.53866 -0.35612 -0.5375 C -0.35507 -0.53635 -0.35403 -0.53565 -0.35286 -0.53473 C -0.35169 -0.5338 -0.35026 -0.53287 -0.34895 -0.53195 C -0.34739 -0.53102 -0.3457 -0.53033 -0.34427 -0.52917 L -0.3332 -0.51922 C -0.33164 -0.51783 -0.33007 -0.51598 -0.32851 -0.51505 C -0.32682 -0.51412 -0.32539 -0.51297 -0.32369 -0.51227 C -0.32213 -0.51158 -0.32057 -0.51135 -0.31901 -0.51088 C -0.31797 -0.51042 -0.31692 -0.50996 -0.31575 -0.50949 C -0.31315 -0.50672 -0.31093 -0.50209 -0.30794 -0.50116 C -0.30677 -0.5007 -0.30299 -0.49954 -0.30156 -0.49815 C -0.3 -0.49653 -0.29856 -0.49399 -0.29687 -0.4926 C -0.29557 -0.49167 -0.29427 -0.49074 -0.29297 -0.48982 C -0.29179 -0.48889 -0.29088 -0.48774 -0.28971 -0.48704 C -0.2888 -0.48635 -0.28763 -0.48611 -0.28658 -0.48565 L -0.27955 -0.47709 C -0.27864 -0.47616 -0.27799 -0.47524 -0.27708 -0.47431 C -0.27604 -0.47338 -0.275 -0.47269 -0.27395 -0.47153 C -0.27265 -0.47014 -0.27135 -0.46852 -0.27005 -0.46736 C -0.26927 -0.46667 -0.26836 -0.46667 -0.2677 -0.46598 C -0.25455 -0.45301 -0.26862 -0.46644 -0.26054 -0.45625 C -0.25963 -0.45486 -0.25833 -0.4544 -0.25742 -0.45324 C -0.25625 -0.45209 -0.25533 -0.45047 -0.25429 -0.44908 C -0.25364 -0.44769 -0.25338 -0.44607 -0.2526 -0.44491 C -0.25117 -0.44213 -0.24987 -0.4419 -0.24791 -0.44074 C -0.24687 -0.43889 -0.24596 -0.43681 -0.24479 -0.43519 C -0.24323 -0.43311 -0.24153 -0.43125 -0.23997 -0.4294 C -0.23437 -0.42292 -0.2414 -0.43125 -0.2345 -0.42246 C -0.23372 -0.42153 -0.23281 -0.42084 -0.23216 -0.41968 C -0.22812 -0.41389 -0.23151 -0.41644 -0.22734 -0.41412 C -0.22578 -0.41135 -0.22435 -0.40811 -0.22265 -0.40556 C -0.22148 -0.40394 -0.22005 -0.40278 -0.21875 -0.40139 C -0.21783 -0.40047 -0.21718 -0.39954 -0.21627 -0.39861 C -0.2125 -0.38843 -0.21757 -0.40047 -0.21158 -0.39167 C -0.20924 -0.3882 -0.20781 -0.38311 -0.20533 -0.38033 C -0.2039 -0.37894 -0.2026 -0.37755 -0.2013 -0.37616 C -0.18437 -0.35695 -0.20416 -0.37084 -0.1556 -0.36922 C -0.15481 -0.36875 -0.15091 -0.36713 -0.15 -0.36644 C -0.14882 -0.36528 -0.14804 -0.3632 -0.14687 -0.36204 C -0.14609 -0.36135 -0.14518 -0.36135 -0.14453 -0.36065 C -0.14362 -0.35996 -0.14297 -0.35857 -0.14205 -0.35787 C -0.13841 -0.35486 -0.13658 -0.35486 -0.13268 -0.35371 C -0.12343 -0.35417 -0.11419 -0.35394 -0.10494 -0.3551 C -0.10377 -0.35533 -0.10273 -0.35672 -0.10182 -0.35787 C -0.10013 -0.36042 -0.09869 -0.36343 -0.09713 -0.36644 C -0.09505 -0.37014 -0.09231 -0.37292 -0.08997 -0.37616 C -0.08893 -0.37755 -0.08815 -0.37963 -0.08685 -0.38033 C -0.08606 -0.38079 -0.08528 -0.38149 -0.0845 -0.38172 C -0.08346 -0.38241 -0.08229 -0.38264 -0.08138 -0.38311 C -0.07304 -0.38797 -0.08216 -0.38519 -0.06953 -0.3875 C -0.06549 -0.38635 -0.06158 -0.38565 -0.05768 -0.38449 C -0.05651 -0.38426 -0.05547 -0.3838 -0.05442 -0.38311 C -0.05338 -0.38241 -0.05234 -0.38125 -0.0513 -0.38033 C -0.05 -0.3794 -0.04856 -0.37871 -0.04739 -0.37755 C -0.0457 -0.37593 -0.04414 -0.37408 -0.04257 -0.37199 C -0.04153 -0.37061 -0.04062 -0.36899 -0.03945 -0.36783 C -0.0388 -0.3669 -0.03789 -0.3669 -0.03711 -0.36644 C -0.0358 -0.36528 -0.03242 -0.36042 -0.03164 -0.35926 C -0.03086 -0.35834 -0.02994 -0.35764 -0.02916 -0.35649 C -0.02786 -0.35463 -0.02669 -0.35255 -0.02526 -0.35093 C -0.02435 -0.34977 -0.02018 -0.34584 -0.01888 -0.34399 C -0.0181 -0.3426 -0.01744 -0.34098 -0.01653 -0.33959 C -0.01588 -0.33866 -0.01497 -0.33797 -0.01419 -0.33681 C -0.01289 -0.33519 -0.01158 -0.33311 -0.01028 -0.33125 C -0.0095 -0.33033 -0.00859 -0.32963 -0.00794 -0.32848 C -0.00677 -0.32662 -0.00599 -0.32431 -0.00468 -0.32292 C -0.00325 -0.32107 -0.00143 -0.32037 -3.95833E-6 -0.31852 C 0.00118 -0.31713 0.00209 -0.31482 0.00313 -0.31297 C 0.00391 -0.31181 0.00482 -0.31135 0.00547 -0.31019 C 0.00925 -0.30463 0.00664 -0.30787 0.00951 -0.30186 C 0.01016 -0.30024 0.01107 -0.29908 0.01185 -0.29769 C 0.01485 -0.29144 0.0155 -0.28912 0.01823 -0.28218 C 0.01888 -0.27801 0.01914 -0.27639 0.02058 -0.27223 C 0.02123 -0.27037 0.02214 -0.26852 0.02292 -0.26667 C 0.02344 -0.26389 0.02383 -0.26111 0.02448 -0.25834 C 0.02605 -0.25162 0.02644 -0.25278 0.02839 -0.24561 C 0.02904 -0.24352 0.02943 -0.24098 0.02995 -0.23866 C 0.03021 -0.23635 0.03034 -0.2338 0.03086 -0.23172 C 0.0319 -0.22547 0.03477 -0.21343 0.03477 -0.21343 C 0.03503 -0.21019 0.03503 -0.20672 0.03555 -0.20348 C 0.03581 -0.20162 0.03672 -0.2 0.03711 -0.19792 C 0.03776 -0.19514 0.03828 -0.19236 0.03868 -0.18959 C 0.03894 -0.18774 0.03933 -0.18588 0.03946 -0.18403 C 0.03985 -0.18102 0.03998 -0.17824 0.04024 -0.17547 C 0.0405 -0.17408 0.04076 -0.17269 0.04102 -0.1713 C 0.04128 -0.16621 0.04154 -0.16088 0.0418 -0.15579 C 0.04206 -0.15301 0.04271 -0.15024 0.04271 -0.14746 C 0.04271 -0.12593 0.04258 -0.1044 0.0418 -0.08287 C 0.0418 -0.08102 0.03933 -0.07477 0.03868 -0.07315 C 0.03724 -0.06505 0.03894 -0.07246 0.03555 -0.06459 C 0.03555 -0.06459 0.03164 -0.05417 0.03086 -0.05209 C 0.03021 -0.0507 0.03008 -0.04861 0.02917 -0.04792 C 0.02383 -0.04213 0.02253 -0.03959 0.01732 -0.03658 C 0.01641 -0.03588 0.01524 -0.03588 0.0142 -0.03519 C 0.00599 -0.02963 0.01602 -0.03449 0.00795 -0.03102 C 0.00717 -0.02963 0.00638 -0.02801 0.00547 -0.02686 C 0.00287 -0.02338 0.00261 -0.02454 -3.95833E-6 -0.02246 C -0.00104 -0.02176 -0.00208 -0.02061 -0.00312 -0.01968 C -0.0039 -0.01783 -0.00533 -0.01644 -0.00547 -0.01412 C -0.00586 -0.01042 -0.00494 -0.00672 -0.00468 -0.00301 C -0.00468 -0.00255 -0.00468 -0.00209 -0.00468 -0.00139 " pathEditMode="relative" ptsTypes="AAAAAAAAAAAAAAAAAAAAAAAAAAAAAAAAAAAAAAAAAAAAAAAAAAAAAAAAAAAAAAAAAAAAAAAAAAAAAAAAAAAAAAAAAAAAAAAAAAAAAAAA">
                                      <p:cBhvr>
                                        <p:cTn id="4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3.75E-6 -7.40741E-7 C 0.00026 -0.00232 0.0017 -0.01412 0.00235 -0.01829 C 0.00261 -0.01968 0.00287 -0.02107 0.00313 -0.02246 C 0.00339 -0.02547 0.00365 -0.02824 0.00391 -0.03102 C 0.00417 -0.03287 0.00456 -0.03472 0.00469 -0.03658 C 0.00534 -0.04121 0.00586 -0.04584 0.00638 -0.0507 C 0.00664 -0.05301 0.00664 -0.05533 0.00716 -0.05764 L 0.01029 -0.07454 C 0.0112 -0.07917 0.01211 -0.08357 0.01263 -0.08843 C 0.01381 -0.09815 0.01341 -0.09838 0.0142 -0.10949 C 0.01446 -0.11227 0.01472 -0.11505 0.01498 -0.11806 L 0.01654 -0.17963 L 0.01745 -0.21065 C 0.01628 -0.27292 0.0181 -0.23912 0.01576 -0.26528 C 0.0155 -0.26898 0.01537 -0.27523 0.0142 -0.2794 C 0.01381 -0.28079 0.01315 -0.28218 0.01263 -0.28357 C 0.01055 -0.29838 0.01341 -0.28079 0.01029 -0.29329 C 0.00834 -0.30116 0.00964 -0.30047 0.00716 -0.30602 C 0.00638 -0.30741 0.0056 -0.3088 0.00469 -0.31019 C 0.00326 -0.32037 0.00521 -0.31204 0.00157 -0.31852 C -0.00195 -0.325 0.00222 -0.32153 -0.00234 -0.32408 C -0.00989 -0.3375 -0.00026 -0.32176 -0.00703 -0.32986 C -0.00807 -0.33079 -0.00846 -0.33287 -0.0095 -0.33403 C -0.01445 -0.33959 -0.01224 -0.33403 -0.01653 -0.33959 C -0.02174 -0.3463 -0.01627 -0.34213 -0.02135 -0.34514 C -0.02213 -0.34653 -0.02278 -0.34815 -0.02369 -0.34954 C -0.02903 -0.35672 -0.02695 -0.35324 -0.03151 -0.35787 C -0.03242 -0.3588 -0.03307 -0.35972 -0.03398 -0.36065 C -0.03489 -0.36181 -0.03606 -0.3625 -0.03711 -0.36343 C -0.04101 -0.3676 -0.03789 -0.36551 -0.04257 -0.36898 C -0.04505 -0.37107 -0.04687 -0.37107 -0.04974 -0.37199 C -0.05507 -0.37662 -0.05104 -0.37338 -0.05846 -0.37755 C -0.06002 -0.37847 -0.06159 -0.37917 -0.06315 -0.38033 C -0.06445 -0.38125 -0.06575 -0.38241 -0.06705 -0.3831 C -0.06836 -0.3838 -0.06979 -0.38403 -0.07109 -0.38449 C -0.07213 -0.38496 -0.07317 -0.38542 -0.07422 -0.38588 C -0.08268 -0.38542 -0.09101 -0.38519 -0.09948 -0.38449 C -0.10468 -0.38403 -0.1039 -0.38264 -0.10898 -0.38033 L -0.11523 -0.37755 C -0.11627 -0.37709 -0.11731 -0.37662 -0.11836 -0.37616 C -0.122 -0.37385 -0.11992 -0.375 -0.12474 -0.37338 C -0.13294 -0.37385 -0.14101 -0.37385 -0.14922 -0.37477 C -0.15 -0.37477 -0.15078 -0.37547 -0.15156 -0.37616 C -0.1526 -0.37685 -0.15377 -0.37778 -0.15468 -0.37894 C -0.15612 -0.38056 -0.15859 -0.38449 -0.16028 -0.38588 C -0.16093 -0.38658 -0.16185 -0.38704 -0.16263 -0.38727 C -0.16575 -0.38866 -0.16901 -0.38935 -0.17213 -0.39005 C -0.17278 -0.39005 -0.18372 -0.38889 -0.18632 -0.38727 C -0.19166 -0.38403 -0.19049 -0.38287 -0.19505 -0.37755 C -0.19596 -0.37639 -0.19726 -0.37593 -0.19817 -0.37477 C -0.19935 -0.37315 -0.20013 -0.37084 -0.2013 -0.36898 C -0.20651 -0.36088 -0.20403 -0.36574 -0.21002 -0.35787 C -0.21106 -0.35648 -0.21198 -0.35486 -0.21315 -0.35371 C -0.21666 -0.35023 -0.21731 -0.35116 -0.22109 -0.34954 C -0.22864 -0.34607 -0.21393 -0.34977 -0.23125 -0.34653 C -0.23268 -0.34607 -0.23724 -0.34398 -0.23841 -0.34375 C -0.25208 -0.34306 -0.26575 -0.34283 -0.27942 -0.34236 C -0.28047 -0.34144 -0.28151 -0.34028 -0.28268 -0.33959 C -0.28385 -0.33889 -0.28541 -0.33935 -0.28659 -0.3382 C -0.28763 -0.33727 -0.28828 -0.33565 -0.28893 -0.33403 C -0.29062 -0.32986 -0.29205 -0.3257 -0.29362 -0.3213 C -0.29557 -0.31644 -0.29739 -0.31135 -0.3 -0.30741 C -0.30078 -0.30625 -0.30156 -0.30556 -0.30234 -0.30463 C -0.30338 -0.30324 -0.30442 -0.30139 -0.30547 -0.30023 C -0.30807 -0.29769 -0.31106 -0.29653 -0.31341 -0.29329 C -0.31471 -0.29144 -0.31588 -0.28935 -0.31731 -0.28773 C -0.31992 -0.28496 -0.32265 -0.2831 -0.32526 -0.28079 C -0.32682 -0.2794 -0.32851 -0.27824 -0.32994 -0.27639 C -0.33151 -0.27454 -0.33307 -0.27246 -0.33476 -0.27084 C -0.3388 -0.2669 -0.33971 -0.2669 -0.34336 -0.26528 C -0.34453 -0.26435 -0.34544 -0.2632 -0.34661 -0.2625 C -0.34778 -0.26181 -0.34922 -0.26158 -0.35052 -0.26111 C -0.35156 -0.26065 -0.3526 -0.26019 -0.35364 -0.25972 C -0.3552 -0.2588 -0.35677 -0.25764 -0.35846 -0.25695 C -0.36393 -0.25394 -0.36432 -0.25417 -0.36953 -0.25255 C -0.37213 -0.2507 -0.37539 -0.24815 -0.37812 -0.24699 C -0.38164 -0.2456 -0.38672 -0.24514 -0.38997 -0.24422 C -0.39284 -0.24352 -0.39583 -0.24213 -0.39869 -0.24144 C -0.40078 -0.24074 -0.40286 -0.24074 -0.40494 -0.24005 C -0.40638 -0.23959 -0.41341 -0.23727 -0.41601 -0.23588 C -0.41757 -0.23496 -0.41914 -0.2338 -0.42083 -0.2331 C -0.42343 -0.23195 -0.42604 -0.23125 -0.42864 -0.2301 C -0.43125 -0.22917 -0.4332 -0.22801 -0.4358 -0.22732 C -0.44075 -0.22593 -0.4457 -0.22547 -0.45078 -0.22454 C -0.45416 -0.22338 -0.45599 -0.22269 -0.4595 -0.22176 C -0.46341 -0.22084 -0.46731 -0.21922 -0.47135 -0.21898 C -0.49362 -0.21783 -0.51601 -0.21806 -0.53841 -0.2176 C -0.53997 -0.21713 -0.54153 -0.21667 -0.5431 -0.21621 C -0.54531 -0.21574 -0.54739 -0.21551 -0.54948 -0.21482 C -0.55156 -0.21412 -0.55364 -0.21273 -0.55573 -0.21204 C -0.55729 -0.21135 -0.56315 -0.20926 -0.56445 -0.20926 C -0.56862 -0.20857 -0.57291 -0.2081 -0.57708 -0.20764 C -0.57864 -0.20718 -0.5802 -0.20695 -0.5819 -0.20625 C -0.58294 -0.20602 -0.58385 -0.2051 -0.58502 -0.20486 C -0.59492 -0.20371 -0.60494 -0.20301 -0.61497 -0.20209 L -0.62135 -0.2007 L -0.62682 -0.19931 C -0.63632 -0.19722 -0.63216 -0.19838 -0.64257 -0.19653 C -0.64479 -0.19607 -0.64687 -0.1956 -0.64895 -0.19514 C -0.65208 -0.19422 -0.6552 -0.19283 -0.65846 -0.19236 C -0.66341 -0.19144 -0.66836 -0.19144 -0.67343 -0.19097 C -0.67838 -0.19005 -0.68346 -0.18935 -0.68841 -0.1882 C -0.69036 -0.1875 -0.69205 -0.18588 -0.69401 -0.18519 C -0.69596 -0.18449 -0.69817 -0.18426 -0.70026 -0.1838 C -0.7039 -0.18426 -0.70768 -0.18403 -0.71132 -0.18519 C -0.71549 -0.18681 -0.71471 -0.18935 -0.71679 -0.19375 C -0.7194 -0.19908 -0.71953 -0.19885 -0.72239 -0.20209 C -0.72747 -0.21574 -0.7194 -0.19445 -0.7263 -0.21204 C -0.72734 -0.21482 -0.72942 -0.22037 -0.72942 -0.22037 C -0.72994 -0.2257 -0.73112 -0.23982 -0.73099 -0.24422 C -0.73086 -0.2588 -0.73034 -0.27338 -0.72942 -0.28773 C -0.72929 -0.29121 -0.72747 -0.29838 -0.7263 -0.30162 C -0.72578 -0.30324 -0.72526 -0.3044 -0.72474 -0.30602 C -0.72409 -0.30787 -0.72382 -0.30972 -0.72317 -0.31158 C -0.72161 -0.31597 -0.72005 -0.31991 -0.71836 -0.32408 C -0.71784 -0.3257 -0.71744 -0.32709 -0.71679 -0.32847 C -0.71432 -0.33403 -0.71315 -0.33611 -0.71132 -0.34236 C -0.71093 -0.34375 -0.71093 -0.34537 -0.71054 -0.34653 C -0.70963 -0.34954 -0.70846 -0.35232 -0.70742 -0.3551 C -0.7069 -0.35648 -0.70651 -0.3581 -0.70573 -0.35926 C -0.70468 -0.36111 -0.70351 -0.36273 -0.7026 -0.36482 C -0.69583 -0.38033 -0.70104 -0.37477 -0.69479 -0.38033 C -0.69179 -0.38797 -0.69479 -0.38148 -0.69075 -0.38727 C -0.68997 -0.38866 -0.68919 -0.39005 -0.68841 -0.39144 C -0.68776 -0.39283 -0.68763 -0.39468 -0.68685 -0.39584 C -0.68554 -0.39769 -0.68294 -0.39908 -0.68125 -0.4 C -0.67838 -0.40787 -0.6806 -0.40324 -0.67343 -0.41111 L -0.67343 -0.41111 C -0.66757 -0.42153 -0.675 -0.4088 -0.66784 -0.41968 C -0.6651 -0.42385 -0.66588 -0.42454 -0.66237 -0.42801 C -0.66159 -0.42871 -0.6608 -0.42894 -0.66002 -0.4294 C -0.65898 -0.43079 -0.65807 -0.43264 -0.6569 -0.43357 C -0.65534 -0.43496 -0.65208 -0.43635 -0.65208 -0.43635 C -0.6513 -0.43773 -0.65065 -0.43959 -0.64974 -0.44051 C -0.6483 -0.44213 -0.64648 -0.44213 -0.64505 -0.44352 C -0.64401 -0.44445 -0.64297 -0.4456 -0.64179 -0.4463 C -0.64088 -0.44699 -0.63971 -0.44699 -0.63867 -0.44769 C -0.63645 -0.44931 -0.6345 -0.45139 -0.63242 -0.45324 C -0.63125 -0.45417 -0.63034 -0.45533 -0.62916 -0.45602 C -0.6276 -0.45695 -0.62617 -0.45857 -0.62448 -0.4588 C -0.61471 -0.46111 -0.62031 -0.45996 -0.60794 -0.46158 C -0.60234 -0.4632 -0.60481 -0.46297 -0.60078 -0.46297 " pathEditMode="relative" ptsTypes="AAAAAAAAAAAAAAAAAAAAAAAAAAAAAAAAAAAAAAAAAAAAAAAAAAAAAAAAAAAAAAAAAAAAAAAAAAAAAAAAAAAAAAAAAAAAAAAAAAAAAAAAAAAAAAAAAAAAAAAAAAAAAAAAAAAAAAAAAAAAAAA">
                                      <p:cBhvr>
                                        <p:cTn id="4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eyservice Airbnb Amsterdam | Luggage Storage &amp; Mor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8197">
            <a:off x="591146" y="2513446"/>
            <a:ext cx="1681765" cy="168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1 23"/>
          <p:cNvCxnSpPr/>
          <p:nvPr/>
        </p:nvCxnSpPr>
        <p:spPr>
          <a:xfrm flipV="1">
            <a:off x="6208295" y="1312643"/>
            <a:ext cx="207373" cy="20126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 flipV="1">
            <a:off x="7981489" y="3143861"/>
            <a:ext cx="2394545" cy="12473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aptop PNG Transparent Images | PNG 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525" y="3491202"/>
            <a:ext cx="2117159" cy="14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 flipV="1">
            <a:off x="2579246" y="3354330"/>
            <a:ext cx="2620031" cy="6016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4633983" y="2334795"/>
            <a:ext cx="3605170" cy="1842790"/>
            <a:chOff x="7052533" y="1533328"/>
            <a:chExt cx="3605170" cy="1842790"/>
          </a:xfrm>
        </p:grpSpPr>
        <p:sp>
          <p:nvSpPr>
            <p:cNvPr id="21" name="Nuvola 20"/>
            <p:cNvSpPr/>
            <p:nvPr/>
          </p:nvSpPr>
          <p:spPr>
            <a:xfrm>
              <a:off x="7240474" y="1533328"/>
              <a:ext cx="3161651" cy="184279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154" name="Picture 10" descr="Digital Marketing Agency Kent &amp; London | Creative Online Marketing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250"/>
            <a:stretch/>
          </p:blipFill>
          <p:spPr bwMode="auto">
            <a:xfrm>
              <a:off x="8064276" y="2152241"/>
              <a:ext cx="1480845" cy="634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33" y="2229764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Router Icon #388914 - Free Icons Librar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034" y="1983791"/>
              <a:ext cx="1374669" cy="91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ttangolo 27"/>
          <p:cNvSpPr/>
          <p:nvPr/>
        </p:nvSpPr>
        <p:spPr>
          <a:xfrm>
            <a:off x="85684" y="4382050"/>
            <a:ext cx="47739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account.andreabellani.com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5645726" y="4241564"/>
            <a:ext cx="15497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Internet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9919442" y="4942589"/>
            <a:ext cx="1175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Client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2" descr="Web server vector icon | Free 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96" y="1764140"/>
            <a:ext cx="2178101" cy="2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9" b="100000" l="9778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7267" y="56567"/>
            <a:ext cx="1750964" cy="1750964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6530753" y="623053"/>
            <a:ext cx="23230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400" smtClean="0">
                <a:solidFill>
                  <a:schemeClr val="bg1"/>
                </a:solidFill>
                <a:latin typeface="Arial Black" panose="020B0A04020102020204" pitchFamily="34" charset="0"/>
              </a:rPr>
              <a:t>SSL For Free</a:t>
            </a:r>
          </a:p>
        </p:txBody>
      </p:sp>
      <p:pic>
        <p:nvPicPr>
          <p:cNvPr id="26" name="Picture 2" descr="Amazon.com: Message It: Appstore for Android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19546" r="4242" b="18635"/>
          <a:stretch/>
        </p:blipFill>
        <p:spPr bwMode="auto">
          <a:xfrm>
            <a:off x="9660592" y="3698125"/>
            <a:ext cx="831640" cy="5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eyservice Airbnb Amsterdam | Luggage Storage &amp; Mor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94592" y="1302475"/>
            <a:ext cx="1472748" cy="147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Green check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29" y="908326"/>
            <a:ext cx="932046" cy="9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o 12"/>
          <p:cNvGrpSpPr/>
          <p:nvPr/>
        </p:nvGrpSpPr>
        <p:grpSpPr>
          <a:xfrm>
            <a:off x="9084752" y="3733777"/>
            <a:ext cx="1639088" cy="731871"/>
            <a:chOff x="8044176" y="4840055"/>
            <a:chExt cx="1639088" cy="731871"/>
          </a:xfrm>
        </p:grpSpPr>
        <p:pic>
          <p:nvPicPr>
            <p:cNvPr id="2056" name="Picture 8" descr="File:Crypto key.svg - Wikimedia Common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56197">
              <a:off x="8044176" y="4840055"/>
              <a:ext cx="1639088" cy="68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Green, lock, safety, security, telegram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6458" y="4892993"/>
              <a:ext cx="678933" cy="67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8" descr="File:Crypto key.svg - Wikimedia Commo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6197">
            <a:off x="519082" y="2983830"/>
            <a:ext cx="1639088" cy="68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File:Crypto key.svg - Wikimedia Commo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6197">
            <a:off x="9099897" y="3733776"/>
            <a:ext cx="1639088" cy="68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flas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2.96296E-6 C -0.01575 -0.00069 -0.02955 0.00116 -0.04427 -0.00301 C -0.04557 -0.00324 -0.04687 -0.0037 -0.04817 -0.0044 C -0.05065 -0.00556 -0.05299 -0.00718 -0.05533 -0.00857 C -0.05612 -0.00903 -0.0569 -0.00949 -0.05768 -0.00995 C -0.05924 -0.01065 -0.06158 -0.01157 -0.06328 -0.01273 C -0.06901 -0.01713 -0.06367 -0.01435 -0.06953 -0.0169 C -0.07187 -0.02014 -0.07382 -0.025 -0.07669 -0.02685 C -0.07747 -0.02732 -0.07825 -0.02755 -0.07903 -0.02824 C -0.08906 -0.03704 -0.07851 -0.02847 -0.08528 -0.03519 C -0.08737 -0.03727 -0.08971 -0.03843 -0.09166 -0.04074 C -0.09349 -0.04306 -0.09609 -0.04607 -0.09791 -0.04792 C -0.09987 -0.04954 -0.10221 -0.05093 -0.10429 -0.05208 C -0.11171 -0.06088 -0.09778 -0.04491 -0.1138 -0.05903 C -0.11484 -0.05995 -0.11588 -0.06111 -0.11692 -0.06181 C -0.11927 -0.06343 -0.12174 -0.06412 -0.12408 -0.0662 L -0.13033 -0.07176 C -0.13138 -0.07269 -0.13242 -0.07384 -0.13346 -0.07454 C -0.13502 -0.07546 -0.13671 -0.07616 -0.13828 -0.07732 C -0.14257 -0.08056 -0.14987 -0.08796 -0.15325 -0.09282 C -0.15586 -0.09653 -0.15833 -0.10069 -0.16119 -0.10394 C -0.16419 -0.10764 -0.16744 -0.11042 -0.17057 -0.11389 C -0.17395 -0.11736 -0.17213 -0.11644 -0.17617 -0.11944 C -0.17695 -0.12014 -0.17773 -0.12083 -0.17851 -0.12083 C -0.18854 -0.12176 -0.19856 -0.12176 -0.20846 -0.12222 C -0.21119 -0.1213 -0.21302 -0.12083 -0.21562 -0.11944 C -0.2164 -0.11898 -0.21718 -0.11852 -0.21796 -0.11806 C -0.21875 -0.11713 -0.21953 -0.11597 -0.22031 -0.11528 C -0.22187 -0.11412 -0.22356 -0.11389 -0.22513 -0.1125 C -0.22656 -0.11088 -0.22773 -0.10857 -0.22903 -0.10671 C -0.2306 -0.10486 -0.23216 -0.10324 -0.23372 -0.10116 C -0.23463 -0.1 -0.23802 -0.09537 -0.23932 -0.09421 C -0.2401 -0.09352 -0.24088 -0.09306 -0.24166 -0.09282 C -0.24375 -0.09167 -0.24583 -0.09097 -0.24804 -0.09005 L -0.25117 -0.08866 L -0.25429 -0.08727 C -0.26067 -0.08773 -0.26692 -0.08773 -0.2733 -0.08866 C -0.27578 -0.08889 -0.27786 -0.09051 -0.28033 -0.09144 C -0.29075 -0.09468 -0.2819 -0.09097 -0.28906 -0.09421 C -0.29036 -0.0956 -0.29153 -0.09745 -0.29296 -0.09838 C -0.29661 -0.10093 -0.30104 -0.10162 -0.30481 -0.10255 C -0.30716 -0.10394 -0.30963 -0.10532 -0.31198 -0.10671 C -0.31523 -0.10903 -0.31575 -0.11088 -0.31901 -0.11389 C -0.31979 -0.11458 -0.3207 -0.11482 -0.32148 -0.11528 C -0.32747 -0.11921 -0.32317 -0.11736 -0.33007 -0.11944 C -0.33515 -0.11898 -0.3401 -0.11875 -0.34505 -0.11806 C -0.34752 -0.11759 -0.34778 -0.11574 -0.34987 -0.11389 C -0.35065 -0.11319 -0.35143 -0.11296 -0.35221 -0.1125 C -0.35299 -0.11157 -0.35377 -0.11042 -0.35455 -0.10972 C -0.3556 -0.10857 -0.3569 -0.1081 -0.35768 -0.10671 C -0.3625 -0.09977 -0.35599 -0.10463 -0.36171 -0.10116 C -0.36328 -0.09931 -0.36497 -0.09769 -0.3664 -0.0956 C -0.36849 -0.09282 -0.37057 -0.08982 -0.37278 -0.08727 C -0.37356 -0.08611 -0.37421 -0.08519 -0.37513 -0.08426 C -0.37591 -0.0838 -0.37669 -0.08357 -0.37747 -0.08287 C -0.37838 -0.08218 -0.3789 -0.08056 -0.37981 -0.08009 C -0.38138 -0.07917 -0.38307 -0.07917 -0.38463 -0.0787 C -0.41406 -0.08125 -0.40507 -0.08125 -0.45091 -0.0787 C -0.45169 -0.0787 -0.45247 -0.07801 -0.45325 -0.07732 C -0.45442 -0.07639 -0.45546 -0.07546 -0.45638 -0.07454 C -0.45729 -0.07361 -0.45794 -0.07245 -0.45885 -0.07176 C -0.46028 -0.0706 -0.46198 -0.06991 -0.46354 -0.06898 L -0.46588 -0.06759 C -0.46666 -0.06713 -0.46757 -0.06667 -0.46823 -0.0662 C -0.46927 -0.06505 -0.47031 -0.06412 -0.47148 -0.06319 C -0.47304 -0.06227 -0.47461 -0.06157 -0.47617 -0.06042 C -0.47747 -0.05972 -0.47877 -0.05857 -0.48007 -0.05764 C -0.48112 -0.05718 -0.48229 -0.05671 -0.48333 -0.05625 C -0.48411 -0.05579 -0.48489 -0.05532 -0.48567 -0.05486 C -0.48867 -0.05347 -0.49205 -0.05278 -0.49518 -0.05208 L -0.53932 -0.05347 C -0.54088 -0.05347 -0.54257 -0.05417 -0.54414 -0.05486 C -0.54622 -0.05579 -0.5483 -0.05671 -0.55039 -0.05764 C -0.55143 -0.0581 -0.55247 -0.05857 -0.55351 -0.05903 L -0.55833 -0.06181 C -0.55911 -0.06319 -0.56002 -0.06458 -0.56067 -0.0662 C -0.56263 -0.0706 -0.56406 -0.075 -0.56536 -0.08009 C -0.56601 -0.08241 -0.56653 -0.08472 -0.56692 -0.08727 C -0.56731 -0.08935 -0.56757 -0.0919 -0.5677 -0.09421 C -0.5681 -0.09745 -0.5681 -0.10069 -0.56862 -0.10394 C -0.56888 -0.10694 -0.57018 -0.1125 -0.57018 -0.1125 C -0.5733 -0.15255 -0.57161 -0.12639 -0.57018 -0.2162 C -0.57018 -0.21667 -0.56888 -0.22523 -0.56862 -0.22616 C -0.56796 -0.22755 -0.56692 -0.22801 -0.56614 -0.22894 C -0.56562 -0.23032 -0.56497 -0.23171 -0.56458 -0.2331 C -0.56419 -0.23495 -0.5638 -0.23866 -0.5638 -0.23866 " pathEditMode="relative" ptsTypes="AAAAAAAAAAAAAAAAAAAAAAAAAAAAAAAAAAAAAAA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-5E-6 4.81481E-6 C -0.00091 0.0169 0.00013 0.00949 -0.00235 0.02222 L -0.00312 0.02662 L -0.00391 0.03078 C -0.00417 0.03541 -0.0043 0.04004 -0.00469 0.04467 C -0.00482 0.04676 -0.00535 0.04838 -0.00548 0.05046 C -0.00587 0.05787 -0.00587 0.06528 -0.00626 0.07291 C -0.00639 0.07477 -0.00665 0.07662 -0.00704 0.07847 C -0.00769 0.08102 -0.00834 0.08356 -0.00938 0.08541 C -0.01003 0.08657 -0.01094 0.08634 -0.01173 0.0868 C -0.00873 0.10301 -0.01173 0.08611 -0.01016 0.12754 C -0.01016 0.13032 -0.00964 0.1331 -0.00938 0.13588 C -0.00886 0.1419 -0.00899 0.1449 -0.00782 0.15 C -0.00365 0.16713 -0.0086 0.14583 -0.00469 0.15972 C -0.0017 0.1706 -0.0073 0.15602 -0.00157 0.16967 C -0.00026 0.17639 -0.00039 0.1787 0.00248 0.18356 C 0.00313 0.18495 0.00404 0.18565 0.00482 0.18657 C 0.00508 0.18796 0.00508 0.18958 0.0056 0.19074 C 0.00638 0.19236 0.01029 0.1956 0.01107 0.19629 C 0.01185 0.19768 0.01263 0.1993 0.01354 0.20046 C 0.02058 0.21041 0.01589 0.20254 0.02058 0.20903 C 0.02097 0.20949 0.02513 0.21528 0.02617 0.21597 C 0.02761 0.21713 0.0293 0.21782 0.03086 0.21875 L 0.03789 0.22291 L 0.04037 0.2243 L 0.0806 0.22291 C 0.08386 0.22268 0.08685 0.22106 0.09011 0.22014 C 0.09193 0.21967 0.09375 0.21921 0.09558 0.21875 C 0.09987 0.2162 0.0961 0.21898 0.10026 0.21458 C 0.1013 0.21342 0.10248 0.21273 0.10352 0.2118 C 0.1043 0.21088 0.10495 0.20972 0.10586 0.20903 C 0.11263 0.20301 0.10703 0.20926 0.11289 0.20324 C 0.11628 0.2 0.11446 0.20046 0.11849 0.19768 C 0.12005 0.19653 0.12175 0.19629 0.12318 0.1949 C 0.12422 0.19398 0.12526 0.19282 0.12644 0.19213 C 0.12787 0.19097 0.12956 0.19051 0.13112 0.18935 C 0.1375 0.18356 0.13099 0.18889 0.13737 0.18495 C 0.1388 0.18426 0.13998 0.1831 0.14141 0.18217 C 0.14453 0.18032 0.14571 0.18078 0.14922 0.1794 C 0.15013 0.17916 0.15078 0.17847 0.1517 0.17801 C 0.15274 0.17754 0.15378 0.17708 0.15482 0.17662 C 0.1556 0.17569 0.15625 0.17453 0.15716 0.17384 C 0.15821 0.17315 0.15925 0.17291 0.16029 0.17245 C 0.16107 0.17199 0.16185 0.17153 0.16263 0.17106 C 0.16472 0.1699 0.16693 0.16944 0.16901 0.16828 C 0.16979 0.16782 0.17058 0.16713 0.17136 0.1669 C 0.17344 0.16574 0.17774 0.16412 0.17774 0.16412 C 0.18269 0.16458 0.18776 0.16435 0.19271 0.16551 C 0.19427 0.16574 0.1974 0.16828 0.1974 0.16828 C 0.20157 0.17315 0.19883 0.1706 0.20612 0.17384 L 0.20925 0.17523 L 0.21237 0.17662 C 0.21719 0.17615 0.22188 0.17639 0.22657 0.17523 C 0.22774 0.175 0.22878 0.17361 0.22982 0.17245 C 0.23138 0.1706 0.23451 0.1669 0.23451 0.1669 C 0.23841 0.15648 0.23347 0.16921 0.23841 0.15833 C 0.23907 0.15717 0.23933 0.15532 0.24011 0.15416 C 0.24115 0.15254 0.24401 0.15069 0.24558 0.15 C 0.24662 0.14953 0.24766 0.14907 0.2487 0.14861 C 0.24948 0.14815 0.25026 0.14745 0.25104 0.14722 C 0.25287 0.14653 0.25482 0.14629 0.25664 0.14583 C 0.25821 0.14537 0.25977 0.1449 0.26133 0.14444 C 0.26211 0.14398 0.26289 0.14328 0.26367 0.14305 C 0.27071 0.13935 0.26354 0.14352 0.26927 0.14028 C 0.27318 0.14074 0.27722 0.14004 0.28112 0.14166 C 0.28789 0.14444 0.28386 0.14699 0.28815 0.15139 C 0.28972 0.15278 0.29141 0.15324 0.29297 0.15416 C 0.29375 0.15463 0.29466 0.15486 0.29532 0.15555 C 0.29987 0.16111 0.29545 0.15625 0.3 0.15972 C 0.30117 0.16065 0.30209 0.1618 0.30326 0.16273 C 0.30469 0.16365 0.30625 0.16481 0.30795 0.16551 C 0.31367 0.16736 0.31055 0.16643 0.31745 0.16828 C 0.32578 0.16736 0.33425 0.1669 0.34271 0.16551 C 0.34479 0.16504 0.34896 0.16273 0.34896 0.16273 L 0.35534 0.15416 C 0.35782 0.15092 0.35873 0.14907 0.36159 0.14722 C 0.36263 0.14653 0.36367 0.14629 0.36485 0.14583 C 0.36589 0.14444 0.3668 0.14282 0.36797 0.14166 C 0.36862 0.14074 0.36953 0.14051 0.37032 0.14028 C 0.3724 0.13912 0.37461 0.13865 0.37657 0.13727 C 0.37748 0.1368 0.37813 0.13611 0.37904 0.13588 C 0.38216 0.13518 0.38529 0.13495 0.38841 0.13449 C 0.39792 0.13495 0.40742 0.13518 0.41693 0.13588 C 0.41771 0.13611 0.41849 0.13657 0.41927 0.13727 C 0.42071 0.13889 0.42188 0.1412 0.42318 0.14305 C 0.43099 0.15278 0.42318 0.14213 0.43112 0.15 C 0.43229 0.15115 0.43321 0.15278 0.43425 0.15416 C 0.43503 0.15509 0.43581 0.15602 0.43659 0.15694 C 0.43907 0.16018 0.44102 0.16435 0.44375 0.1669 C 0.45326 0.17523 0.44141 0.16458 0.44922 0.17245 C 0.45026 0.17338 0.45144 0.1743 0.45235 0.17523 C 0.4556 0.17847 0.45886 0.18148 0.46185 0.18495 C 0.46433 0.18796 0.46459 0.18842 0.46745 0.19074 C 0.46823 0.1912 0.46901 0.19166 0.46979 0.19213 C 0.47565 0.19606 0.47162 0.19421 0.47774 0.19629 C 0.48177 0.2 0.48229 0.20069 0.48633 0.20324 C 0.48789 0.2044 0.48959 0.20486 0.49115 0.20602 C 0.49245 0.20717 0.49375 0.20903 0.49505 0.21041 C 0.4961 0.21134 0.49714 0.21203 0.49818 0.21319 C 0.49935 0.21435 0.50013 0.2162 0.5013 0.21736 C 0.51433 0.22893 0.49961 0.21319 0.50925 0.22291 C 0.51003 0.22384 0.51081 0.225 0.51159 0.22569 C 0.51263 0.22685 0.5138 0.22754 0.51472 0.22847 C 0.51589 0.22986 0.5168 0.23148 0.51797 0.23287 C 0.51888 0.23379 0.52005 0.23449 0.5211 0.23565 C 0.52318 0.23773 0.52526 0.24051 0.52735 0.24259 C 0.53047 0.2456 0.53399 0.24745 0.53685 0.25092 C 0.53841 0.25278 0.53998 0.25509 0.54167 0.25671 C 0.54714 0.26157 0.55078 0.2618 0.55586 0.26782 C 0.55664 0.26875 0.55742 0.26944 0.55821 0.2706 C 0.55964 0.27291 0.56055 0.27569 0.56211 0.27754 C 0.56407 0.28009 0.56654 0.28102 0.56849 0.28333 C 0.56927 0.28426 0.57005 0.28518 0.57084 0.28611 C 0.58047 0.29583 0.56576 0.28009 0.57878 0.29166 C 0.57982 0.29259 0.58086 0.29352 0.5819 0.29444 C 0.58269 0.29537 0.58334 0.29653 0.58425 0.29722 C 0.58581 0.29861 0.5875 0.29884 0.58894 0.3 L 0.59063 0.30162 " pathEditMode="relative" ptsTypes="AAAAAAAAAAAAAAAAAAAAAAAAAAAAAAAAAAAAAAAA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62 0.30162 L 0.59062 0.30162 C 0.58789 0.29815 0.5858 0.29306 0.58268 0.29167 C 0.58164 0.29121 0.5806 0.29074 0.57955 0.29028 C 0.57786 0.28935 0.57643 0.2882 0.57474 0.2875 C 0.56484 0.2831 0.57721 0.28866 0.56927 0.28473 C 0.56823 0.28403 0.56705 0.28403 0.56614 0.28334 C 0.56497 0.28264 0.56406 0.28125 0.56289 0.28056 C 0.56041 0.27871 0.55729 0.27894 0.55507 0.27616 C 0.55429 0.27523 0.55351 0.27408 0.5526 0.27338 C 0.55117 0.27223 0.54935 0.27223 0.54791 0.2706 C 0.54622 0.26852 0.5444 0.26621 0.54244 0.26505 C 0.54114 0.26435 0.53971 0.26412 0.53841 0.26366 C 0.52981 0.2544 0.53802 0.2625 0.53216 0.2581 C 0.52395 0.25185 0.53502 0.2588 0.52422 0.25232 C 0.52343 0.25185 0.52265 0.25139 0.52187 0.25093 C 0.52057 0.25047 0.51927 0.25023 0.51797 0.24954 C 0.51705 0.24931 0.5164 0.24861 0.51549 0.24815 C 0.51445 0.24769 0.51341 0.24723 0.51237 0.24676 C 0.5069 0.24398 0.51354 0.24699 0.5069 0.2426 C 0.50586 0.2419 0.50468 0.24167 0.50364 0.24121 C 0.5026 0.24028 0.50169 0.23912 0.50052 0.23843 C 0.49922 0.2375 0.49778 0.23797 0.49661 0.23704 C 0.49661 0.23704 0.49062 0.22986 0.48945 0.22848 C 0.48867 0.22755 0.48802 0.22616 0.48711 0.2257 L 0.48398 0.22431 C 0.47916 0.21574 0.48268 0.2213 0.47838 0.21598 C 0.47734 0.21459 0.47643 0.21297 0.47526 0.21181 C 0.47461 0.21088 0.47369 0.21088 0.47291 0.21042 C 0.46836 0.20486 0.47278 0.20949 0.46823 0.20602 C 0.46237 0.20162 0.4677 0.2044 0.46185 0.20185 C 0.45703 0.19607 0.46237 0.20162 0.45547 0.19769 C 0.45442 0.19699 0.45351 0.1956 0.45234 0.19491 C 0.44961 0.19283 0.44948 0.19375 0.44609 0.19213 C 0.4444 0.19121 0.44284 0.19028 0.44127 0.18935 L 0.43893 0.18797 C 0.43815 0.1875 0.43737 0.18681 0.43659 0.18635 C 0.42669 0.18218 0.43893 0.18773 0.43099 0.18357 C 0.42994 0.1831 0.4289 0.18287 0.42786 0.18218 C 0.4263 0.18148 0.42474 0.18033 0.42317 0.1794 C 0.42096 0.17824 0.41836 0.17732 0.41601 0.17662 C 0.41523 0.1757 0.41458 0.17454 0.41367 0.17385 C 0.41185 0.17223 0.40911 0.17176 0.40742 0.17107 C 0.40651 0.1706 0.40586 0.16968 0.40494 0.16968 C 0.39427 0.16875 0.38346 0.16852 0.37265 0.16829 L 0.31497 0.1669 C 0.31315 0.16644 0.31119 0.16644 0.3095 0.16551 C 0.30859 0.16482 0.30794 0.16343 0.30703 0.1625 C 0.30586 0.16158 0.30442 0.16065 0.30312 0.15973 C 0.30156 0.1588 0.3 0.15787 0.29843 0.15695 L 0.29596 0.15556 C 0.28515 0.1426 0.29635 0.15625 0.28815 0.14584 C 0.28737 0.14468 0.28645 0.14398 0.2858 0.14306 C 0.28489 0.14167 0.28411 0.14005 0.28333 0.13866 C 0.28307 0.13727 0.28281 0.13588 0.28255 0.13449 C 0.28229 0.13218 0.28216 0.12986 0.28177 0.12755 C 0.28138 0.125 0.28073 0.12292 0.2802 0.1206 C 0.27812 0.10903 0.28112 0.12084 0.27786 0.10926 C 0.2776 0.10741 0.27734 0.10556 0.27708 0.10371 C 0.27682 0.10232 0.27643 0.10093 0.2763 0.09954 C 0.27591 0.09676 0.27578 0.09375 0.27552 0.09098 C 0.27526 0.08959 0.27487 0.0882 0.27474 0.08681 C 0.27435 0.08449 0.27409 0.08218 0.27395 0.07986 C 0.27304 0.07084 0.27304 0.06991 0.27239 0.06019 C 0.27265 0.03912 0.27265 0.01806 0.27317 -0.00301 C 0.27317 -0.00625 0.27369 -0.00949 0.27395 -0.01273 C 0.27422 -0.01736 0.27435 -0.02222 0.27474 -0.02685 C 0.27487 -0.0287 0.27526 -0.03055 0.27552 -0.0324 C 0.2763 -0.04027 0.27617 -0.04305 0.27708 -0.05069 C 0.27747 -0.0544 0.27812 -0.0581 0.27864 -0.0618 C 0.27903 -0.06481 0.27955 -0.06898 0.2802 -0.07176 C 0.28073 -0.07361 0.28138 -0.07546 0.28177 -0.07731 C 0.28268 -0.08078 0.28281 -0.08356 0.28333 -0.08703 C 0.28437 -0.09352 0.2845 -0.09213 0.28737 -0.09977 L 0.28893 -0.10393 C 0.28984 -0.10879 0.28971 -0.10902 0.29127 -0.11389 C 0.29179 -0.11527 0.29244 -0.11666 0.29284 -0.11805 C 0.29349 -0.1199 0.29375 -0.12199 0.2944 -0.12361 C 0.29505 -0.12523 0.29622 -0.12615 0.29674 -0.12777 C 0.29752 -0.12963 0.29778 -0.13171 0.29843 -0.13356 C 0.30052 -0.14004 0.29935 -0.13565 0.30234 -0.1419 C 0.30299 -0.14305 0.30325 -0.1449 0.3039 -0.14606 C 0.30455 -0.14722 0.3056 -0.14791 0.30625 -0.14884 L 0.31028 -0.15578 " pathEditMode="relative" ptsTypes="AAAAAAAAAAAAAAAAAAAAAAAAA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29 -0.15579 L 0.31029 -0.15579 C 0.30795 -0.15394 0.30534 -0.15278 0.30326 -0.15023 C 0.30235 -0.14931 0.30222 -0.14745 0.30157 -0.14607 C 0.30091 -0.14444 0.3 -0.14329 0.29922 -0.1419 C 0.29453 -0.125 0.30052 -0.14583 0.2961 -0.13194 C 0.29206 -0.11968 0.29675 -0.13241 0.29297 -0.12222 C 0.29167 -0.11528 0.29141 -0.11458 0.29063 -0.1081 C 0.28972 -0.10162 0.28946 -0.09676 0.28815 -0.09005 C 0.28594 -0.07778 0.28698 -0.08449 0.28503 -0.07037 C 0.28386 -0.06181 0.28464 -0.06644 0.28268 -0.05625 L 0.2819 -0.05208 C 0.27917 -0.01829 0.27995 -0.03056 0.27956 0.03634 C 0.27943 0.05046 0.27982 0.06435 0.28034 0.07847 C 0.28034 0.08079 0.28086 0.0831 0.28112 0.08542 C 0.28138 0.08819 0.28164 0.09097 0.2819 0.09398 C 0.28438 0.12268 0.28021 0.07755 0.28425 0.1206 C 0.28451 0.12338 0.28451 0.12616 0.28503 0.12893 C 0.28555 0.13171 0.28633 0.13449 0.28659 0.13727 C 0.28685 0.14005 0.28737 0.14583 0.28815 0.14861 C 0.28867 0.15 0.28933 0.15139 0.28972 0.15278 C 0.29037 0.15463 0.29089 0.15648 0.29141 0.15833 C 0.29193 0.16273 0.29193 0.16505 0.29375 0.16829 C 0.2944 0.16944 0.29532 0.17014 0.2961 0.17106 C 0.29662 0.17245 0.29688 0.17431 0.29766 0.17523 C 0.29831 0.17616 0.29935 0.17593 0.3 0.17662 C 0.30091 0.17731 0.30157 0.1787 0.30235 0.1794 C 0.30313 0.18009 0.30404 0.18032 0.30482 0.18079 C 0.30586 0.18171 0.30677 0.18287 0.30795 0.18356 C 0.31042 0.18518 0.31433 0.18588 0.31667 0.18657 C 0.32032 0.1875 0.32201 0.18889 0.32604 0.18935 C 0.33295 0.19005 0.33985 0.19028 0.34662 0.19074 C 0.34844 0.1912 0.35039 0.19143 0.35222 0.19213 C 0.35326 0.19236 0.35417 0.19352 0.35534 0.19352 C 0.35951 0.19352 0.3638 0.19259 0.36797 0.19213 C 0.36927 0.1912 0.37058 0.19051 0.37188 0.18935 C 0.37279 0.18843 0.37344 0.18727 0.37422 0.18657 C 0.38308 0.1787 0.36823 0.19398 0.37982 0.18218 C 0.3806 0.18148 0.38125 0.18009 0.38216 0.1794 C 0.38464 0.17755 0.3875 0.17639 0.39011 0.17523 C 0.39089 0.17338 0.39141 0.17106 0.39245 0.16968 C 0.39336 0.16852 0.39453 0.16852 0.39558 0.16829 C 0.39792 0.16759 0.40039 0.16736 0.40274 0.1669 C 0.41537 0.16736 0.428 0.16667 0.44063 0.16829 C 0.44232 0.16852 0.44362 0.17153 0.44532 0.17245 C 0.44623 0.17292 0.45521 0.17523 0.4556 0.17523 C 0.4599 0.17778 0.45612 0.17523 0.46029 0.1794 C 0.46133 0.18056 0.4625 0.18125 0.46354 0.18218 C 0.46498 0.1838 0.46732 0.18773 0.46901 0.18935 C 0.46979 0.19005 0.47058 0.19028 0.47136 0.19074 C 0.47214 0.19213 0.47279 0.19375 0.47383 0.19491 C 0.47578 0.19699 0.47865 0.19815 0.48086 0.19907 C 0.4819 0.20046 0.48295 0.20208 0.48399 0.20324 C 0.48698 0.20625 0.4888 0.20648 0.49193 0.20764 C 0.50052 0.21667 0.49102 0.20718 0.50065 0.21458 C 0.50768 0.21991 0.50417 0.21829 0.51094 0.22014 C 0.51172 0.2206 0.5125 0.22106 0.51328 0.22153 C 0.51537 0.22268 0.51758 0.22315 0.51953 0.22431 L 0.52435 0.22708 C 0.52513 0.22755 0.52591 0.22801 0.5267 0.22847 C 0.52774 0.22963 0.52878 0.23056 0.52982 0.23148 C 0.53138 0.23241 0.53308 0.23287 0.53464 0.23426 C 0.5362 0.23565 0.53789 0.23657 0.53933 0.23843 C 0.54024 0.23958 0.54076 0.24167 0.54167 0.24259 C 0.54336 0.24444 0.54545 0.24514 0.54727 0.24676 C 0.55469 0.25417 0.54675 0.24884 0.55274 0.25255 C 0.56068 0.26296 0.55065 0.25 0.5599 0.26088 C 0.5638 0.26551 0.56185 0.26412 0.56537 0.26782 C 0.56719 0.26991 0.56914 0.27153 0.57097 0.27338 C 0.57201 0.27477 0.57292 0.27662 0.57409 0.27778 C 0.57552 0.27893 0.57878 0.28056 0.57878 0.28056 C 0.58659 0.2912 0.58308 0.28866 0.58828 0.29167 C 0.58933 0.29306 0.5905 0.29444 0.59141 0.29583 C 0.59232 0.29722 0.59284 0.29907 0.59375 0.30023 C 0.59479 0.30116 0.59597 0.30116 0.59701 0.30162 C 0.60065 0.31042 0.59844 0.30556 0.60404 0.31551 L 0.60651 0.31991 " pathEditMode="relative" ptsTypes="AAAAAAAAAAAAAAAAAAAAA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7.77778E-6 L 0.00013 -7.77778E-6 C -0.01458 -0.00996 0.00039 0.00092 -0.01015 -0.00857 C -0.01797 -0.01552 -0.01015 -0.00603 -0.01966 -0.01691 C -0.02161 -0.01922 -0.02317 -0.022 -0.02526 -0.02408 C -0.02617 -0.02478 -0.02734 -0.02478 -0.02838 -0.02547 C -0.02969 -0.02616 -0.03099 -0.02709 -0.03229 -0.02825 C -0.04049 -0.03542 -0.03151 -0.02987 -0.04179 -0.03519 C -0.0431 -0.03658 -0.0444 -0.03797 -0.0457 -0.03936 C -0.04648 -0.04028 -0.04726 -0.04144 -0.04804 -0.04214 C -0.04909 -0.04306 -0.05026 -0.04306 -0.0513 -0.04353 C -0.05742 -0.05186 -0.05169 -0.04515 -0.05677 -0.04931 C -0.05898 -0.05093 -0.0608 -0.05348 -0.06315 -0.05487 C -0.06393 -0.05533 -0.06471 -0.05579 -0.06549 -0.05626 C -0.06653 -0.05672 -0.06758 -0.05695 -0.06862 -0.05765 C -0.0707 -0.05903 -0.07617 -0.06505 -0.07734 -0.06598 C -0.08073 -0.06922 -0.08151 -0.06899 -0.08515 -0.07015 C -0.09101 -0.07709 -0.08346 -0.06899 -0.09153 -0.07454 C -0.09375 -0.07593 -0.0957 -0.07848 -0.09778 -0.0801 C -0.09883 -0.08079 -0.1 -0.08103 -0.10104 -0.08149 C -0.10182 -0.08195 -0.1026 -0.08241 -0.10338 -0.08288 C -0.10469 -0.08334 -0.10599 -0.0838 -0.10729 -0.08427 C -0.11458 -0.08751 -0.10273 -0.08334 -0.11367 -0.08843 C -0.11627 -0.08982 -0.11888 -0.09005 -0.12148 -0.09121 C -0.12252 -0.09167 -0.1237 -0.09214 -0.12474 -0.0926 C -0.12552 -0.09306 -0.1263 -0.09376 -0.12708 -0.09399 C -0.12969 -0.09515 -0.13242 -0.09538 -0.13489 -0.097 C -0.14036 -0.10001 -0.13359 -0.0963 -0.14127 -0.09978 C -0.14205 -0.10001 -0.14284 -0.1007 -0.14362 -0.10116 C -0.14622 -0.10232 -0.14804 -0.10302 -0.15078 -0.10394 C -0.15208 -0.10533 -0.15325 -0.10741 -0.15469 -0.10811 C -0.15573 -0.10857 -0.17031 -0.11089 -0.17044 -0.11089 C -0.18047 -0.11436 -0.17578 -0.1132 -0.18476 -0.11505 C -0.1858 -0.11552 -0.18685 -0.11621 -0.18789 -0.11644 C -0.19062 -0.1176 -0.19544 -0.11876 -0.19817 -0.11945 C -0.20599 -0.11899 -0.21393 -0.11922 -0.22187 -0.11783 C -0.22474 -0.11737 -0.22526 -0.11366 -0.22734 -0.11089 C -0.22903 -0.1088 -0.23099 -0.10788 -0.23281 -0.10672 C -0.23385 -0.10533 -0.23489 -0.10371 -0.23607 -0.10255 C -0.23672 -0.10186 -0.23763 -0.10163 -0.23841 -0.10116 C -0.23945 -0.10024 -0.24049 -0.09931 -0.24153 -0.09839 C -0.24922 -0.09885 -0.25703 -0.09677 -0.26445 -0.09978 C -0.26601 -0.10047 -0.26523 -0.10556 -0.26601 -0.10811 C -0.26875 -0.11691 -0.26888 -0.11505 -0.27396 -0.11644 C -0.27604 -0.11853 -0.27799 -0.12061 -0.28021 -0.12223 C -0.28307 -0.12408 -0.28476 -0.12524 -0.28737 -0.12778 C -0.29088 -0.13126 -0.2888 -0.13079 -0.29362 -0.13334 C -0.29674 -0.13496 -0.3 -0.13612 -0.30312 -0.13751 C -0.30521 -0.13843 -0.30729 -0.14005 -0.3095 -0.14028 L -0.31653 -0.14167 C -0.32135 -0.14121 -0.32604 -0.14121 -0.33073 -0.14028 C -0.33164 -0.14028 -0.33242 -0.13959 -0.3332 -0.1389 C -0.33528 -0.13728 -0.3375 -0.13566 -0.33945 -0.13334 C -0.34023 -0.13241 -0.34101 -0.13126 -0.34179 -0.13056 C -0.34284 -0.12987 -0.34388 -0.12964 -0.34505 -0.12917 C -0.34661 -0.12732 -0.34791 -0.12478 -0.34974 -0.12362 C -0.35104 -0.12269 -0.35247 -0.122 -0.35364 -0.12084 C -0.35482 -0.11968 -0.35573 -0.1176 -0.35677 -0.11644 C -0.35755 -0.11575 -0.35846 -0.11575 -0.35924 -0.11505 C -0.36185 -0.11297 -0.36471 -0.11112 -0.36705 -0.10811 C -0.37044 -0.10417 -0.37161 -0.10232 -0.375 -0.09978 C -0.37578 -0.09908 -0.37656 -0.09885 -0.37734 -0.09839 C -0.38307 -0.09399 -0.37864 -0.09538 -0.38763 -0.09121 L -0.39388 -0.08843 C -0.39479 -0.08751 -0.39544 -0.08612 -0.39635 -0.08566 C -0.39778 -0.08473 -0.39948 -0.08473 -0.40104 -0.08427 C -0.40234 -0.0838 -0.40364 -0.08311 -0.40495 -0.08288 C -0.40742 -0.08218 -0.40976 -0.08195 -0.41211 -0.08149 C -0.41393 -0.08103 -0.41575 -0.08033 -0.41758 -0.0801 C -0.42396 -0.07941 -0.43021 -0.07894 -0.43659 -0.07871 L -0.5069 -0.07732 C -0.51224 -0.07478 -0.5082 -0.0764 -0.51549 -0.07454 C -0.51719 -0.07408 -0.51875 -0.07339 -0.52031 -0.07316 C -0.5263 -0.07153 -0.52877 -0.0713 -0.53528 -0.07015 C -0.53737 -0.06922 -0.53945 -0.06806 -0.54153 -0.06737 C -0.55377 -0.06413 -0.57213 -0.06691 -0.5819 -0.06737 L -0.58893 -0.0801 C -0.58971 -0.08149 -0.59075 -0.08265 -0.5914 -0.08427 L -0.59453 -0.0926 C -0.59505 -0.09399 -0.59544 -0.09561 -0.59609 -0.097 C -0.59909 -0.10232 -0.59778 -0.09954 -0.6 -0.10533 C -0.60156 -0.11598 -0.59974 -0.10579 -0.60312 -0.11783 C -0.60351 -0.11922 -0.60377 -0.12061 -0.60403 -0.12223 C -0.60455 -0.12593 -0.60521 -0.12964 -0.6056 -0.13334 L -0.60638 -0.14167 L -0.60638 -0.14167 C -0.61732 -0.16459 -0.6069 -0.14468 -0.61341 -0.15441 C -0.61432 -0.15579 -0.61497 -0.15741 -0.61588 -0.15857 C -0.61692 -0.16019 -0.62018 -0.16366 -0.62135 -0.16413 C -0.62317 -0.16505 -0.625 -0.16505 -0.62682 -0.16552 C -0.63372 -0.16505 -0.64062 -0.16528 -0.64739 -0.16413 C -0.64961 -0.1639 -0.65377 -0.16135 -0.65377 -0.16135 C -0.65586 -0.1595 -0.65781 -0.15718 -0.66002 -0.15579 L -0.66471 -0.15302 C -0.66927 -0.14491 -0.66471 -0.15163 -0.67031 -0.14746 C -0.67278 -0.14561 -0.67304 -0.14329 -0.675 -0.14028 C -0.67578 -0.13936 -0.67656 -0.13843 -0.67747 -0.13751 C -0.67982 -0.12894 -0.67838 -0.1338 -0.68216 -0.12362 C -0.68333 -0.12038 -0.68424 -0.11737 -0.68607 -0.11505 C -0.68776 -0.1132 -0.69453 -0.11251 -0.69479 -0.11228 C -0.70143 -0.1139 -0.69961 -0.11112 -0.70182 -0.11505 " pathEditMode="relative" ptsTypes="AAAAAAAAAAAAAAAAAAAAAAAAAAAAAAAAAAAAAAAAAAAAAAAAAAAAAAAAAAA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28023" y="3826756"/>
            <a:ext cx="11846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Grazie dell’attenzione</a:t>
            </a:r>
            <a:endParaRPr lang="it-IT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002139" y="6396335"/>
            <a:ext cx="418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Realizzato da: </a:t>
            </a:r>
            <a:r>
              <a:rPr lang="it-IT" sz="24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Andrea Bellani</a:t>
            </a:r>
            <a:endParaRPr lang="it-IT" sz="24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86853" y="4914196"/>
            <a:ext cx="8393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Fonti:</a:t>
            </a:r>
          </a:p>
          <a:p>
            <a:endParaRPr lang="it-IT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bg1"/>
                </a:solidFill>
                <a:latin typeface="Bookman Old Style" panose="02050604050505020204" pitchFamily="18" charset="0"/>
              </a:rPr>
              <a:t>Andrea Bellani – Online notes submission</a:t>
            </a:r>
            <a:endParaRPr lang="it-IT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98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ella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34126"/>
              </p:ext>
            </p:extLst>
          </p:nvPr>
        </p:nvGraphicFramePr>
        <p:xfrm>
          <a:off x="6793189" y="5041289"/>
          <a:ext cx="18316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98"/>
                <a:gridCol w="473732"/>
                <a:gridCol w="772732"/>
              </a:tblGrid>
              <a:tr h="28449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449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49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ella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2061"/>
              </p:ext>
            </p:extLst>
          </p:nvPr>
        </p:nvGraphicFramePr>
        <p:xfrm>
          <a:off x="4684259" y="4840056"/>
          <a:ext cx="19004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48"/>
                <a:gridCol w="1017431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9" name="Gruppo 88"/>
          <p:cNvGrpSpPr/>
          <p:nvPr/>
        </p:nvGrpSpPr>
        <p:grpSpPr>
          <a:xfrm>
            <a:off x="7445335" y="2761967"/>
            <a:ext cx="1085880" cy="487494"/>
            <a:chOff x="9005678" y="2706510"/>
            <a:chExt cx="1879295" cy="817533"/>
          </a:xfrm>
        </p:grpSpPr>
        <p:sp>
          <p:nvSpPr>
            <p:cNvPr id="90" name="Rettangolo 89"/>
            <p:cNvSpPr/>
            <p:nvPr/>
          </p:nvSpPr>
          <p:spPr>
            <a:xfrm rot="928182">
              <a:off x="9005678" y="2706510"/>
              <a:ext cx="522494" cy="425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91" name="Decisione 90"/>
            <p:cNvSpPr/>
            <p:nvPr/>
          </p:nvSpPr>
          <p:spPr>
            <a:xfrm rot="928182">
              <a:off x="9719123" y="2922306"/>
              <a:ext cx="518595" cy="3877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cxnSp>
          <p:nvCxnSpPr>
            <p:cNvPr id="92" name="Connettore 1 91"/>
            <p:cNvCxnSpPr>
              <a:endCxn id="90" idx="3"/>
            </p:cNvCxnSpPr>
            <p:nvPr/>
          </p:nvCxnSpPr>
          <p:spPr>
            <a:xfrm rot="928182" flipH="1">
              <a:off x="9512932" y="3031475"/>
              <a:ext cx="3188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/>
          </p:nvCxnSpPr>
          <p:spPr>
            <a:xfrm rot="928182" flipH="1">
              <a:off x="10148655" y="3221354"/>
              <a:ext cx="362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ttangolo 93"/>
            <p:cNvSpPr/>
            <p:nvPr/>
          </p:nvSpPr>
          <p:spPr>
            <a:xfrm rot="928182">
              <a:off x="10362479" y="3098523"/>
              <a:ext cx="522494" cy="425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uppo 94"/>
          <p:cNvGrpSpPr/>
          <p:nvPr/>
        </p:nvGrpSpPr>
        <p:grpSpPr>
          <a:xfrm rot="644246">
            <a:off x="6009767" y="1493548"/>
            <a:ext cx="3284433" cy="1034429"/>
            <a:chOff x="436820" y="3033543"/>
            <a:chExt cx="11495963" cy="1857934"/>
          </a:xfrm>
        </p:grpSpPr>
        <p:cxnSp>
          <p:nvCxnSpPr>
            <p:cNvPr id="96" name="Connettore 4 95"/>
            <p:cNvCxnSpPr>
              <a:endCxn id="104" idx="0"/>
            </p:cNvCxnSpPr>
            <p:nvPr/>
          </p:nvCxnSpPr>
          <p:spPr>
            <a:xfrm>
              <a:off x="7049100" y="3383746"/>
              <a:ext cx="3969283" cy="743456"/>
            </a:xfrm>
            <a:prstGeom prst="bentConnector2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ttangolo 96"/>
            <p:cNvSpPr/>
            <p:nvPr/>
          </p:nvSpPr>
          <p:spPr>
            <a:xfrm>
              <a:off x="436820" y="4045299"/>
              <a:ext cx="1828800" cy="764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98" name="Decisione 97"/>
            <p:cNvSpPr/>
            <p:nvPr/>
          </p:nvSpPr>
          <p:spPr>
            <a:xfrm>
              <a:off x="3027586" y="4079219"/>
              <a:ext cx="1815153" cy="69643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cxnSp>
          <p:nvCxnSpPr>
            <p:cNvPr id="99" name="Connettore 1 98"/>
            <p:cNvCxnSpPr>
              <a:endCxn id="97" idx="3"/>
            </p:cNvCxnSpPr>
            <p:nvPr/>
          </p:nvCxnSpPr>
          <p:spPr>
            <a:xfrm flipH="1">
              <a:off x="2265620" y="4427437"/>
              <a:ext cx="111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/>
          </p:nvCxnSpPr>
          <p:spPr>
            <a:xfrm flipH="1">
              <a:off x="4584618" y="4441085"/>
              <a:ext cx="1269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ttangolo 100"/>
            <p:cNvSpPr/>
            <p:nvPr/>
          </p:nvSpPr>
          <p:spPr>
            <a:xfrm>
              <a:off x="5379736" y="4073880"/>
              <a:ext cx="1828800" cy="764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sp>
          <p:nvSpPr>
            <p:cNvPr id="102" name="Decisione 101"/>
            <p:cNvSpPr/>
            <p:nvPr/>
          </p:nvSpPr>
          <p:spPr>
            <a:xfrm>
              <a:off x="7764451" y="4149616"/>
              <a:ext cx="1815153" cy="69643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cxnSp>
          <p:nvCxnSpPr>
            <p:cNvPr id="103" name="Connettore 1 102"/>
            <p:cNvCxnSpPr/>
            <p:nvPr/>
          </p:nvCxnSpPr>
          <p:spPr>
            <a:xfrm flipH="1">
              <a:off x="9172540" y="4509340"/>
              <a:ext cx="1269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ttangolo 103"/>
            <p:cNvSpPr/>
            <p:nvPr/>
          </p:nvSpPr>
          <p:spPr>
            <a:xfrm>
              <a:off x="10103983" y="4127202"/>
              <a:ext cx="1828800" cy="764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cxnSp>
          <p:nvCxnSpPr>
            <p:cNvPr id="105" name="Connettore 1 104"/>
            <p:cNvCxnSpPr/>
            <p:nvPr/>
          </p:nvCxnSpPr>
          <p:spPr>
            <a:xfrm flipH="1">
              <a:off x="7129876" y="4495692"/>
              <a:ext cx="90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Decisione 105"/>
            <p:cNvSpPr/>
            <p:nvPr/>
          </p:nvSpPr>
          <p:spPr>
            <a:xfrm>
              <a:off x="5411370" y="3033543"/>
              <a:ext cx="1815153" cy="69643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  <p:cxnSp>
          <p:nvCxnSpPr>
            <p:cNvPr id="107" name="Connettore 4 106"/>
            <p:cNvCxnSpPr>
              <a:stCxn id="106" idx="1"/>
              <a:endCxn id="97" idx="0"/>
            </p:cNvCxnSpPr>
            <p:nvPr/>
          </p:nvCxnSpPr>
          <p:spPr>
            <a:xfrm rot="10800000" flipV="1">
              <a:off x="1351220" y="3381761"/>
              <a:ext cx="4060150" cy="663538"/>
            </a:xfrm>
            <a:prstGeom prst="bentConnector2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po 107"/>
          <p:cNvGrpSpPr/>
          <p:nvPr/>
        </p:nvGrpSpPr>
        <p:grpSpPr>
          <a:xfrm rot="20203504">
            <a:off x="3587756" y="1379655"/>
            <a:ext cx="2030026" cy="1232446"/>
            <a:chOff x="3466379" y="3239331"/>
            <a:chExt cx="5113024" cy="2896765"/>
          </a:xfrm>
        </p:grpSpPr>
        <p:sp>
          <p:nvSpPr>
            <p:cNvPr id="109" name="Rettangolo 108"/>
            <p:cNvSpPr/>
            <p:nvPr/>
          </p:nvSpPr>
          <p:spPr>
            <a:xfrm>
              <a:off x="5254236" y="3239331"/>
              <a:ext cx="1787857" cy="928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500">
                <a:solidFill>
                  <a:prstClr val="white"/>
                </a:solidFill>
              </a:endParaRPr>
            </a:p>
          </p:txBody>
        </p:sp>
        <p:sp>
          <p:nvSpPr>
            <p:cNvPr id="110" name="Rettangolo 109"/>
            <p:cNvSpPr/>
            <p:nvPr/>
          </p:nvSpPr>
          <p:spPr>
            <a:xfrm>
              <a:off x="3466379" y="5208049"/>
              <a:ext cx="1787857" cy="928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500">
                <a:solidFill>
                  <a:prstClr val="white"/>
                </a:solidFill>
              </a:endParaRPr>
            </a:p>
          </p:txBody>
        </p:sp>
        <p:sp>
          <p:nvSpPr>
            <p:cNvPr id="111" name="Rettangolo 110"/>
            <p:cNvSpPr/>
            <p:nvPr/>
          </p:nvSpPr>
          <p:spPr>
            <a:xfrm>
              <a:off x="6791546" y="5208049"/>
              <a:ext cx="1787857" cy="928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500">
                <a:solidFill>
                  <a:prstClr val="white"/>
                </a:solidFill>
              </a:endParaRPr>
            </a:p>
          </p:txBody>
        </p:sp>
        <p:cxnSp>
          <p:nvCxnSpPr>
            <p:cNvPr id="112" name="Connettore 4 111"/>
            <p:cNvCxnSpPr>
              <a:stCxn id="110" idx="0"/>
              <a:endCxn id="109" idx="2"/>
            </p:cNvCxnSpPr>
            <p:nvPr/>
          </p:nvCxnSpPr>
          <p:spPr>
            <a:xfrm rot="5400000" flipH="1" flipV="1">
              <a:off x="4733901" y="3793786"/>
              <a:ext cx="1040671" cy="1787857"/>
            </a:xfrm>
            <a:prstGeom prst="bentConnector3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4 112"/>
            <p:cNvCxnSpPr>
              <a:stCxn id="111" idx="0"/>
              <a:endCxn id="109" idx="2"/>
            </p:cNvCxnSpPr>
            <p:nvPr/>
          </p:nvCxnSpPr>
          <p:spPr>
            <a:xfrm rot="16200000" flipV="1">
              <a:off x="6396485" y="3919059"/>
              <a:ext cx="1040671" cy="15373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CasellaDiTesto 113"/>
          <p:cNvSpPr txBox="1"/>
          <p:nvPr/>
        </p:nvSpPr>
        <p:spPr>
          <a:xfrm rot="16200000">
            <a:off x="2199787" y="4531122"/>
            <a:ext cx="2845561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Progettazione logica</a:t>
            </a:r>
            <a:endParaRPr lang="it-IT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15" name="CasellaDiTesto 114"/>
          <p:cNvSpPr txBox="1"/>
          <p:nvPr/>
        </p:nvSpPr>
        <p:spPr>
          <a:xfrm>
            <a:off x="4807107" y="2377644"/>
            <a:ext cx="2661313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Progettazione concettuale</a:t>
            </a:r>
            <a:endParaRPr lang="it-IT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16" name="Freccia in giù 115"/>
          <p:cNvSpPr/>
          <p:nvPr/>
        </p:nvSpPr>
        <p:spPr>
          <a:xfrm>
            <a:off x="5663969" y="3511156"/>
            <a:ext cx="921675" cy="97082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17" name="Freccia in giù 116"/>
          <p:cNvSpPr/>
          <p:nvPr/>
        </p:nvSpPr>
        <p:spPr>
          <a:xfrm>
            <a:off x="5689085" y="4943004"/>
            <a:ext cx="921675" cy="970826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18" name="Titolo 1"/>
          <p:cNvSpPr txBox="1">
            <a:spLocks/>
          </p:cNvSpPr>
          <p:nvPr/>
        </p:nvSpPr>
        <p:spPr>
          <a:xfrm rot="432103">
            <a:off x="5022166" y="5181000"/>
            <a:ext cx="2437011" cy="49483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Traduzione</a:t>
            </a:r>
            <a:endParaRPr lang="it-IT" sz="2800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19" name="CasellaDiTesto 118"/>
          <p:cNvSpPr txBox="1"/>
          <p:nvPr/>
        </p:nvSpPr>
        <p:spPr>
          <a:xfrm>
            <a:off x="4829869" y="6287546"/>
            <a:ext cx="2661313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mtClean="0">
                <a:solidFill>
                  <a:prstClr val="white"/>
                </a:solidFill>
                <a:latin typeface="Arial Black" panose="020B0A04020102020204" pitchFamily="34" charset="0"/>
              </a:rPr>
              <a:t>Creazione DB</a:t>
            </a:r>
            <a:endParaRPr lang="it-IT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20" name="Parentesi graffa aperta 119"/>
          <p:cNvSpPr/>
          <p:nvPr/>
        </p:nvSpPr>
        <p:spPr>
          <a:xfrm>
            <a:off x="4155841" y="3293009"/>
            <a:ext cx="336549" cy="270143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black"/>
              </a:solidFill>
            </a:endParaRPr>
          </a:p>
        </p:txBody>
      </p:sp>
      <p:grpSp>
        <p:nvGrpSpPr>
          <p:cNvPr id="121" name="Gruppo 120"/>
          <p:cNvGrpSpPr/>
          <p:nvPr/>
        </p:nvGrpSpPr>
        <p:grpSpPr>
          <a:xfrm>
            <a:off x="6621215" y="3898112"/>
            <a:ext cx="1898185" cy="748076"/>
            <a:chOff x="6789167" y="3094874"/>
            <a:chExt cx="1898185" cy="748076"/>
          </a:xfrm>
        </p:grpSpPr>
        <p:grpSp>
          <p:nvGrpSpPr>
            <p:cNvPr id="122" name="Gruppo 121"/>
            <p:cNvGrpSpPr/>
            <p:nvPr/>
          </p:nvGrpSpPr>
          <p:grpSpPr>
            <a:xfrm rot="384903">
              <a:off x="6789167" y="3099840"/>
              <a:ext cx="1898185" cy="743110"/>
              <a:chOff x="436820" y="3033543"/>
              <a:chExt cx="11495963" cy="1857934"/>
            </a:xfrm>
          </p:grpSpPr>
          <p:cxnSp>
            <p:nvCxnSpPr>
              <p:cNvPr id="124" name="Connettore 4 123"/>
              <p:cNvCxnSpPr>
                <a:endCxn id="132" idx="0"/>
              </p:cNvCxnSpPr>
              <p:nvPr/>
            </p:nvCxnSpPr>
            <p:spPr>
              <a:xfrm>
                <a:off x="7049100" y="3383746"/>
                <a:ext cx="3969283" cy="743456"/>
              </a:xfrm>
              <a:prstGeom prst="bentConnector2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ttangolo 124"/>
              <p:cNvSpPr/>
              <p:nvPr/>
            </p:nvSpPr>
            <p:spPr>
              <a:xfrm>
                <a:off x="436820" y="4045299"/>
                <a:ext cx="1828800" cy="7642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Decisione 125"/>
              <p:cNvSpPr/>
              <p:nvPr/>
            </p:nvSpPr>
            <p:spPr>
              <a:xfrm>
                <a:off x="3027586" y="4079219"/>
                <a:ext cx="1815153" cy="696436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7" name="Connettore 1 126"/>
              <p:cNvCxnSpPr>
                <a:endCxn id="125" idx="3"/>
              </p:cNvCxnSpPr>
              <p:nvPr/>
            </p:nvCxnSpPr>
            <p:spPr>
              <a:xfrm flipH="1">
                <a:off x="2265620" y="4427437"/>
                <a:ext cx="111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1 127"/>
              <p:cNvCxnSpPr/>
              <p:nvPr/>
            </p:nvCxnSpPr>
            <p:spPr>
              <a:xfrm flipH="1">
                <a:off x="4584618" y="4441085"/>
                <a:ext cx="12691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ttangolo 128"/>
              <p:cNvSpPr/>
              <p:nvPr/>
            </p:nvSpPr>
            <p:spPr>
              <a:xfrm>
                <a:off x="5379736" y="4073880"/>
                <a:ext cx="1828800" cy="7642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Decisione 129"/>
              <p:cNvSpPr/>
              <p:nvPr/>
            </p:nvSpPr>
            <p:spPr>
              <a:xfrm>
                <a:off x="7764451" y="4149616"/>
                <a:ext cx="1815153" cy="696436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1" name="Connettore 1 130"/>
              <p:cNvCxnSpPr/>
              <p:nvPr/>
            </p:nvCxnSpPr>
            <p:spPr>
              <a:xfrm flipH="1">
                <a:off x="9172540" y="4509340"/>
                <a:ext cx="12691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ttangolo 131"/>
              <p:cNvSpPr/>
              <p:nvPr/>
            </p:nvSpPr>
            <p:spPr>
              <a:xfrm>
                <a:off x="10103983" y="4127202"/>
                <a:ext cx="1828800" cy="7642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3" name="Connettore 1 132"/>
              <p:cNvCxnSpPr/>
              <p:nvPr/>
            </p:nvCxnSpPr>
            <p:spPr>
              <a:xfrm flipH="1">
                <a:off x="7129876" y="4495692"/>
                <a:ext cx="90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Decisione 133"/>
              <p:cNvSpPr/>
              <p:nvPr/>
            </p:nvSpPr>
            <p:spPr>
              <a:xfrm>
                <a:off x="5411370" y="3033543"/>
                <a:ext cx="1815153" cy="696436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5" name="Connettore 4 134"/>
              <p:cNvCxnSpPr>
                <a:stCxn id="134" idx="1"/>
                <a:endCxn id="125" idx="0"/>
              </p:cNvCxnSpPr>
              <p:nvPr/>
            </p:nvCxnSpPr>
            <p:spPr>
              <a:xfrm rot="10800000" flipV="1">
                <a:off x="1351220" y="3381761"/>
                <a:ext cx="4060150" cy="663538"/>
              </a:xfrm>
              <a:prstGeom prst="bentConnector2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3" name="Picture 2" descr="Risultato immagini per x ross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834" y="3094874"/>
              <a:ext cx="396825" cy="48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uppo 135"/>
          <p:cNvGrpSpPr/>
          <p:nvPr/>
        </p:nvGrpSpPr>
        <p:grpSpPr>
          <a:xfrm>
            <a:off x="4659203" y="3388510"/>
            <a:ext cx="1078786" cy="694308"/>
            <a:chOff x="4827155" y="2585272"/>
            <a:chExt cx="1078786" cy="694308"/>
          </a:xfrm>
        </p:grpSpPr>
        <p:grpSp>
          <p:nvGrpSpPr>
            <p:cNvPr id="137" name="Gruppo 136"/>
            <p:cNvGrpSpPr/>
            <p:nvPr/>
          </p:nvGrpSpPr>
          <p:grpSpPr>
            <a:xfrm rot="20203504">
              <a:off x="4827155" y="2585272"/>
              <a:ext cx="1078786" cy="694308"/>
              <a:chOff x="3466379" y="3239331"/>
              <a:chExt cx="5113028" cy="2896765"/>
            </a:xfrm>
          </p:grpSpPr>
          <p:sp>
            <p:nvSpPr>
              <p:cNvPr id="139" name="Rettangolo 138"/>
              <p:cNvSpPr/>
              <p:nvPr/>
            </p:nvSpPr>
            <p:spPr>
              <a:xfrm>
                <a:off x="6791549" y="5208049"/>
                <a:ext cx="1787858" cy="928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0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Rettangolo 139"/>
              <p:cNvSpPr/>
              <p:nvPr/>
            </p:nvSpPr>
            <p:spPr>
              <a:xfrm>
                <a:off x="5254236" y="3239331"/>
                <a:ext cx="1787857" cy="928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0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Rettangolo 140"/>
              <p:cNvSpPr/>
              <p:nvPr/>
            </p:nvSpPr>
            <p:spPr>
              <a:xfrm>
                <a:off x="3466379" y="5208049"/>
                <a:ext cx="1787857" cy="928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5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2" name="Connettore 4 141"/>
              <p:cNvCxnSpPr>
                <a:stCxn id="141" idx="0"/>
                <a:endCxn id="140" idx="2"/>
              </p:cNvCxnSpPr>
              <p:nvPr/>
            </p:nvCxnSpPr>
            <p:spPr>
              <a:xfrm rot="5400000" flipH="1" flipV="1">
                <a:off x="4733901" y="3793786"/>
                <a:ext cx="1040671" cy="1787857"/>
              </a:xfrm>
              <a:prstGeom prst="bentConnector3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ttore 4 142"/>
              <p:cNvCxnSpPr>
                <a:stCxn id="139" idx="0"/>
                <a:endCxn id="140" idx="2"/>
              </p:cNvCxnSpPr>
              <p:nvPr/>
            </p:nvCxnSpPr>
            <p:spPr>
              <a:xfrm rot="17596496" flipV="1">
                <a:off x="6706198" y="3748039"/>
                <a:ext cx="421246" cy="187935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8" name="Picture 2" descr="Risultato immagini per x ross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833" y="2635104"/>
              <a:ext cx="396825" cy="48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" name="Gruppo 143"/>
          <p:cNvGrpSpPr/>
          <p:nvPr/>
        </p:nvGrpSpPr>
        <p:grpSpPr>
          <a:xfrm>
            <a:off x="6288303" y="3170430"/>
            <a:ext cx="1085880" cy="528556"/>
            <a:chOff x="6456255" y="2367192"/>
            <a:chExt cx="1085880" cy="528556"/>
          </a:xfrm>
        </p:grpSpPr>
        <p:grpSp>
          <p:nvGrpSpPr>
            <p:cNvPr id="145" name="Gruppo 144"/>
            <p:cNvGrpSpPr/>
            <p:nvPr/>
          </p:nvGrpSpPr>
          <p:grpSpPr>
            <a:xfrm>
              <a:off x="6456255" y="2408254"/>
              <a:ext cx="1085880" cy="487494"/>
              <a:chOff x="9005678" y="2706510"/>
              <a:chExt cx="1879295" cy="817533"/>
            </a:xfrm>
          </p:grpSpPr>
          <p:sp>
            <p:nvSpPr>
              <p:cNvPr id="147" name="Rettangolo 146"/>
              <p:cNvSpPr/>
              <p:nvPr/>
            </p:nvSpPr>
            <p:spPr>
              <a:xfrm rot="928182">
                <a:off x="9005678" y="2706510"/>
                <a:ext cx="522494" cy="425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Decisione 147"/>
              <p:cNvSpPr/>
              <p:nvPr/>
            </p:nvSpPr>
            <p:spPr>
              <a:xfrm rot="928182">
                <a:off x="9719123" y="2922306"/>
                <a:ext cx="518595" cy="387750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9" name="Connettore 1 148"/>
              <p:cNvCxnSpPr>
                <a:endCxn id="147" idx="3"/>
              </p:cNvCxnSpPr>
              <p:nvPr/>
            </p:nvCxnSpPr>
            <p:spPr>
              <a:xfrm rot="928182" flipH="1">
                <a:off x="9512932" y="3031475"/>
                <a:ext cx="31884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ttore 1 149"/>
              <p:cNvCxnSpPr/>
              <p:nvPr/>
            </p:nvCxnSpPr>
            <p:spPr>
              <a:xfrm rot="928182" flipH="1">
                <a:off x="10148655" y="3221354"/>
                <a:ext cx="362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ttangolo 150"/>
              <p:cNvSpPr/>
              <p:nvPr/>
            </p:nvSpPr>
            <p:spPr>
              <a:xfrm rot="928182">
                <a:off x="10362479" y="3098523"/>
                <a:ext cx="522494" cy="425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6" name="Picture 4" descr="Risultato immagini per v ver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487" y="2367192"/>
              <a:ext cx="428220" cy="428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2" name="Titolo 1"/>
          <p:cNvSpPr txBox="1">
            <a:spLocks/>
          </p:cNvSpPr>
          <p:nvPr/>
        </p:nvSpPr>
        <p:spPr>
          <a:xfrm rot="20861037">
            <a:off x="4509133" y="3749150"/>
            <a:ext cx="3412844" cy="494835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Ristrutturazione</a:t>
            </a:r>
            <a:endParaRPr lang="it-IT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9" name="CasellaDiTesto 218"/>
          <p:cNvSpPr txBox="1"/>
          <p:nvPr/>
        </p:nvSpPr>
        <p:spPr>
          <a:xfrm>
            <a:off x="0" y="32303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smtClean="0">
                <a:solidFill>
                  <a:schemeClr val="bg1"/>
                </a:solidFill>
                <a:latin typeface="Arial Black" panose="020B0A04020102020204" pitchFamily="34" charset="0"/>
              </a:rPr>
              <a:t>La progettazione dei dati</a:t>
            </a:r>
            <a:endParaRPr lang="it-IT" sz="4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2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42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52" grpId="0" animBg="1"/>
      <p:bldP spid="2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052519" y="3142086"/>
            <a:ext cx="8015335" cy="326550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candidato, implementi un sito che permetta agli </a:t>
            </a:r>
            <a:r>
              <a:rPr lang="it-IT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utenti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effettuare la registrazione per accedere ad un'area riservata dove sia possibile inviare </a:t>
            </a:r>
            <a:r>
              <a:rPr lang="it-IT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inerenti a </a:t>
            </a:r>
            <a:r>
              <a:rPr lang="it-IT" smtClean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</a:t>
            </a: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cui gli autori del sito stanno attualmente cercando testi e visualizzarne il loro giudizio.</a:t>
            </a:r>
          </a:p>
          <a:p>
            <a:pPr marL="342900" lvl="0" indent="-342900">
              <a:lnSpc>
                <a:spcPct val="150000"/>
              </a:lnSpc>
              <a:spcAft>
                <a:spcPts val="2400"/>
              </a:spcAft>
              <a:buFont typeface="Garamond" panose="02020404030301010803" pitchFamily="18" charset="0"/>
              <a:buChar char="-"/>
              <a:tabLst>
                <a:tab pos="457200" algn="l"/>
              </a:tabLst>
            </a:pP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l’utente può cambiare le proprie credenziali, la propria </a:t>
            </a:r>
            <a:r>
              <a:rPr lang="it-IT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skin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cancellare la propria utenza;</a:t>
            </a:r>
            <a:endParaRPr lang="it-IT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1" name="Gruppo 70"/>
          <p:cNvGrpSpPr/>
          <p:nvPr/>
        </p:nvGrpSpPr>
        <p:grpSpPr>
          <a:xfrm>
            <a:off x="1592365" y="1901932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72" name="Ovale 71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3" name="Connettore 1 72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 rot="16200000">
            <a:off x="2869061" y="588250"/>
            <a:ext cx="621737" cy="618778"/>
            <a:chOff x="9334121" y="2785325"/>
            <a:chExt cx="621737" cy="618778"/>
          </a:xfrm>
          <a:solidFill>
            <a:schemeClr val="bg1"/>
          </a:solidFill>
        </p:grpSpPr>
        <p:sp>
          <p:nvSpPr>
            <p:cNvPr id="75" name="Ovale 74"/>
            <p:cNvSpPr/>
            <p:nvPr/>
          </p:nvSpPr>
          <p:spPr>
            <a:xfrm>
              <a:off x="9626852" y="3055911"/>
              <a:ext cx="329006" cy="34819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6" name="Connettore 1 75"/>
            <p:cNvCxnSpPr>
              <a:endCxn id="75" idx="1"/>
            </p:cNvCxnSpPr>
            <p:nvPr/>
          </p:nvCxnSpPr>
          <p:spPr>
            <a:xfrm rot="5400000" flipV="1">
              <a:off x="9343789" y="2775657"/>
              <a:ext cx="321578" cy="340913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o 76"/>
          <p:cNvGrpSpPr/>
          <p:nvPr/>
        </p:nvGrpSpPr>
        <p:grpSpPr>
          <a:xfrm rot="5736919">
            <a:off x="3215116" y="2007338"/>
            <a:ext cx="587312" cy="624354"/>
            <a:chOff x="9457852" y="1361642"/>
            <a:chExt cx="587312" cy="624354"/>
          </a:xfrm>
        </p:grpSpPr>
        <p:cxnSp>
          <p:nvCxnSpPr>
            <p:cNvPr id="78" name="Connettore 1 77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e 78"/>
            <p:cNvSpPr/>
            <p:nvPr/>
          </p:nvSpPr>
          <p:spPr>
            <a:xfrm>
              <a:off x="9704761" y="1361642"/>
              <a:ext cx="340403" cy="357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CasellaDiTesto 79"/>
          <p:cNvSpPr txBox="1"/>
          <p:nvPr/>
        </p:nvSpPr>
        <p:spPr>
          <a:xfrm>
            <a:off x="1497297" y="1082445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skin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ttangolo 80"/>
          <p:cNvSpPr/>
          <p:nvPr/>
        </p:nvSpPr>
        <p:spPr>
          <a:xfrm>
            <a:off x="3895945" y="2431427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ttangolo 81"/>
          <p:cNvSpPr/>
          <p:nvPr/>
        </p:nvSpPr>
        <p:spPr>
          <a:xfrm>
            <a:off x="3478506" y="460300"/>
            <a:ext cx="29310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DocumentiRichiesti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2052519" y="3142086"/>
            <a:ext cx="8015335" cy="212673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candidato, implementi un sito che permetta agli </a:t>
            </a:r>
            <a:r>
              <a:rPr lang="it-IT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utenti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effettuare la registrazione per accedere ad un'area riservata dove sia possibile inviare </a:t>
            </a:r>
            <a:r>
              <a:rPr lang="it-IT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inerenti a </a:t>
            </a:r>
            <a:r>
              <a:rPr lang="it-IT" smtClean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</a:t>
            </a: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cui gli autori del sito stanno attualmente cercando testi e visualizzarne il loro giudizio</a:t>
            </a: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Rettangolo 83"/>
          <p:cNvSpPr/>
          <p:nvPr/>
        </p:nvSpPr>
        <p:spPr>
          <a:xfrm>
            <a:off x="2052519" y="3967848"/>
            <a:ext cx="8015335" cy="13388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dove sia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possibile inviare </a:t>
            </a:r>
            <a:r>
              <a:rPr lang="it-IT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inerenti a </a:t>
            </a:r>
            <a:r>
              <a:rPr lang="it-IT" smtClean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</a:t>
            </a: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cui gli autori del sito stanno attualmente cercando testi e visualizzarne il loro giudizio</a:t>
            </a: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" name="Gruppo 84"/>
          <p:cNvGrpSpPr/>
          <p:nvPr/>
        </p:nvGrpSpPr>
        <p:grpSpPr>
          <a:xfrm>
            <a:off x="10000013" y="712995"/>
            <a:ext cx="639139" cy="602624"/>
            <a:chOff x="9457852" y="1383372"/>
            <a:chExt cx="639139" cy="602624"/>
          </a:xfrm>
        </p:grpSpPr>
        <p:sp>
          <p:nvSpPr>
            <p:cNvPr id="86" name="Ovale 85"/>
            <p:cNvSpPr/>
            <p:nvPr/>
          </p:nvSpPr>
          <p:spPr>
            <a:xfrm>
              <a:off x="9765030" y="1383372"/>
              <a:ext cx="331961" cy="3123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3" name="Connettore 1 152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po 153"/>
          <p:cNvGrpSpPr/>
          <p:nvPr/>
        </p:nvGrpSpPr>
        <p:grpSpPr>
          <a:xfrm>
            <a:off x="9715531" y="1932045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155" name="Ovale 154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6" name="Connettore 1 155"/>
            <p:cNvCxnSpPr>
              <a:endCxn id="155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uppo 156"/>
          <p:cNvGrpSpPr/>
          <p:nvPr/>
        </p:nvGrpSpPr>
        <p:grpSpPr>
          <a:xfrm>
            <a:off x="7861073" y="1895832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158" name="Ovale 157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9" name="Connettore 1 158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asellaDiTesto 159"/>
          <p:cNvSpPr txBox="1"/>
          <p:nvPr/>
        </p:nvSpPr>
        <p:spPr>
          <a:xfrm>
            <a:off x="8119099" y="105398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utente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1" name="Rombo 160"/>
          <p:cNvSpPr/>
          <p:nvPr/>
        </p:nvSpPr>
        <p:spPr>
          <a:xfrm>
            <a:off x="4718510" y="1035869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2" name="Connettore 1 161"/>
          <p:cNvCxnSpPr/>
          <p:nvPr/>
        </p:nvCxnSpPr>
        <p:spPr>
          <a:xfrm>
            <a:off x="3442919" y="1515640"/>
            <a:ext cx="127559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1 162"/>
          <p:cNvCxnSpPr>
            <a:stCxn id="161" idx="3"/>
            <a:endCxn id="160" idx="1"/>
          </p:cNvCxnSpPr>
          <p:nvPr/>
        </p:nvCxnSpPr>
        <p:spPr>
          <a:xfrm flipV="1">
            <a:off x="6861163" y="1515645"/>
            <a:ext cx="1257936" cy="10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ttangolo 163"/>
          <p:cNvSpPr/>
          <p:nvPr/>
        </p:nvSpPr>
        <p:spPr>
          <a:xfrm>
            <a:off x="5249785" y="1315619"/>
            <a:ext cx="1080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utilizzo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5" name="Rettangolo 164"/>
          <p:cNvSpPr/>
          <p:nvPr/>
        </p:nvSpPr>
        <p:spPr>
          <a:xfrm>
            <a:off x="4108133" y="1151873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6" name="Rettangolo 165"/>
          <p:cNvSpPr/>
          <p:nvPr/>
        </p:nvSpPr>
        <p:spPr>
          <a:xfrm>
            <a:off x="6802653" y="1146308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7" name="Rettangolo 166"/>
          <p:cNvSpPr/>
          <p:nvPr/>
        </p:nvSpPr>
        <p:spPr>
          <a:xfrm>
            <a:off x="10660003" y="511727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8" name="Rettangolo 167"/>
          <p:cNvSpPr/>
          <p:nvPr/>
        </p:nvSpPr>
        <p:spPr>
          <a:xfrm>
            <a:off x="6304939" y="2402957"/>
            <a:ext cx="16240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Username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9" name="Rettangolo 168"/>
          <p:cNvSpPr/>
          <p:nvPr/>
        </p:nvSpPr>
        <p:spPr>
          <a:xfrm>
            <a:off x="10307191" y="2371836"/>
            <a:ext cx="15462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Password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3" name="Rettangolo 212"/>
          <p:cNvSpPr/>
          <p:nvPr/>
        </p:nvSpPr>
        <p:spPr>
          <a:xfrm>
            <a:off x="-50254" y="2442254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91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7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3" animBg="1"/>
      <p:bldP spid="80" grpId="0" animBg="1"/>
      <p:bldP spid="81" grpId="0"/>
      <p:bldP spid="82" grpId="0"/>
      <p:bldP spid="83" grpId="0" animBg="1"/>
      <p:bldP spid="83" grpId="1" animBg="1"/>
      <p:bldP spid="84" grpId="1" animBg="1"/>
      <p:bldP spid="160" grpId="0" animBg="1"/>
      <p:bldP spid="161" grpId="0" animBg="1"/>
      <p:bldP spid="164" grpId="0"/>
      <p:bldP spid="165" grpId="0"/>
      <p:bldP spid="166" grpId="0"/>
      <p:bldP spid="167" grpId="0"/>
      <p:bldP spid="168" grpId="0"/>
      <p:bldP spid="169" grpId="0"/>
      <p:bldP spid="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o 70"/>
          <p:cNvGrpSpPr/>
          <p:nvPr/>
        </p:nvGrpSpPr>
        <p:grpSpPr>
          <a:xfrm>
            <a:off x="1592365" y="1901932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72" name="Ovale 71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3" name="Connettore 1 72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 rot="16200000">
            <a:off x="2869061" y="588250"/>
            <a:ext cx="621737" cy="618778"/>
            <a:chOff x="9334121" y="2785325"/>
            <a:chExt cx="621737" cy="618778"/>
          </a:xfrm>
          <a:solidFill>
            <a:schemeClr val="bg1"/>
          </a:solidFill>
        </p:grpSpPr>
        <p:sp>
          <p:nvSpPr>
            <p:cNvPr id="75" name="Ovale 74"/>
            <p:cNvSpPr/>
            <p:nvPr/>
          </p:nvSpPr>
          <p:spPr>
            <a:xfrm>
              <a:off x="9626852" y="3055911"/>
              <a:ext cx="329006" cy="34819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6" name="Connettore 1 75"/>
            <p:cNvCxnSpPr>
              <a:endCxn id="75" idx="1"/>
            </p:cNvCxnSpPr>
            <p:nvPr/>
          </p:nvCxnSpPr>
          <p:spPr>
            <a:xfrm rot="5400000" flipV="1">
              <a:off x="9343789" y="2775657"/>
              <a:ext cx="321578" cy="340913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o 76"/>
          <p:cNvGrpSpPr/>
          <p:nvPr/>
        </p:nvGrpSpPr>
        <p:grpSpPr>
          <a:xfrm rot="5736919">
            <a:off x="3215116" y="2007338"/>
            <a:ext cx="587312" cy="624354"/>
            <a:chOff x="9457852" y="1361642"/>
            <a:chExt cx="587312" cy="624354"/>
          </a:xfrm>
        </p:grpSpPr>
        <p:cxnSp>
          <p:nvCxnSpPr>
            <p:cNvPr id="78" name="Connettore 1 77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e 78"/>
            <p:cNvSpPr/>
            <p:nvPr/>
          </p:nvSpPr>
          <p:spPr>
            <a:xfrm>
              <a:off x="9704761" y="1361642"/>
              <a:ext cx="340403" cy="357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CasellaDiTesto 79"/>
          <p:cNvSpPr txBox="1"/>
          <p:nvPr/>
        </p:nvSpPr>
        <p:spPr>
          <a:xfrm>
            <a:off x="1497297" y="1082445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skin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ttangolo 80"/>
          <p:cNvSpPr/>
          <p:nvPr/>
        </p:nvSpPr>
        <p:spPr>
          <a:xfrm>
            <a:off x="3895945" y="2431427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ttangolo 81"/>
          <p:cNvSpPr/>
          <p:nvPr/>
        </p:nvSpPr>
        <p:spPr>
          <a:xfrm>
            <a:off x="3478506" y="460300"/>
            <a:ext cx="29310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DocumentiRichiesti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ttangolo 83"/>
          <p:cNvSpPr/>
          <p:nvPr/>
        </p:nvSpPr>
        <p:spPr>
          <a:xfrm>
            <a:off x="2052509" y="3967848"/>
            <a:ext cx="8015335" cy="13388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dove sia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possibile inviare </a:t>
            </a:r>
            <a:r>
              <a:rPr lang="it-IT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inerenti a </a:t>
            </a:r>
            <a:r>
              <a:rPr lang="it-IT" smtClean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</a:t>
            </a: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</a:t>
            </a:r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cui gli autori del sito stanno attualmente cercando testi e visualizzarne il loro giudizio</a:t>
            </a:r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" name="Gruppo 84"/>
          <p:cNvGrpSpPr/>
          <p:nvPr/>
        </p:nvGrpSpPr>
        <p:grpSpPr>
          <a:xfrm>
            <a:off x="10000013" y="712995"/>
            <a:ext cx="639139" cy="602624"/>
            <a:chOff x="9457852" y="1383372"/>
            <a:chExt cx="639139" cy="602624"/>
          </a:xfrm>
        </p:grpSpPr>
        <p:sp>
          <p:nvSpPr>
            <p:cNvPr id="86" name="Ovale 85"/>
            <p:cNvSpPr/>
            <p:nvPr/>
          </p:nvSpPr>
          <p:spPr>
            <a:xfrm>
              <a:off x="9765030" y="1383372"/>
              <a:ext cx="331961" cy="3123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3" name="Connettore 1 152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po 153"/>
          <p:cNvGrpSpPr/>
          <p:nvPr/>
        </p:nvGrpSpPr>
        <p:grpSpPr>
          <a:xfrm>
            <a:off x="9715531" y="1932045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155" name="Ovale 154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6" name="Connettore 1 155"/>
            <p:cNvCxnSpPr>
              <a:endCxn id="155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uppo 156"/>
          <p:cNvGrpSpPr/>
          <p:nvPr/>
        </p:nvGrpSpPr>
        <p:grpSpPr>
          <a:xfrm>
            <a:off x="7861073" y="1895832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158" name="Ovale 157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9" name="Connettore 1 158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asellaDiTesto 159"/>
          <p:cNvSpPr txBox="1"/>
          <p:nvPr/>
        </p:nvSpPr>
        <p:spPr>
          <a:xfrm>
            <a:off x="8119099" y="105398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utente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1" name="Rombo 160"/>
          <p:cNvSpPr/>
          <p:nvPr/>
        </p:nvSpPr>
        <p:spPr>
          <a:xfrm>
            <a:off x="4718510" y="1035869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2" name="Connettore 1 161"/>
          <p:cNvCxnSpPr/>
          <p:nvPr/>
        </p:nvCxnSpPr>
        <p:spPr>
          <a:xfrm>
            <a:off x="3442919" y="1515640"/>
            <a:ext cx="127559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1 162"/>
          <p:cNvCxnSpPr>
            <a:stCxn id="161" idx="3"/>
            <a:endCxn id="160" idx="1"/>
          </p:cNvCxnSpPr>
          <p:nvPr/>
        </p:nvCxnSpPr>
        <p:spPr>
          <a:xfrm flipV="1">
            <a:off x="6861163" y="1515645"/>
            <a:ext cx="1257936" cy="10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ttangolo 163"/>
          <p:cNvSpPr/>
          <p:nvPr/>
        </p:nvSpPr>
        <p:spPr>
          <a:xfrm>
            <a:off x="5249785" y="1315619"/>
            <a:ext cx="1080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utilizzo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5" name="Rettangolo 164"/>
          <p:cNvSpPr/>
          <p:nvPr/>
        </p:nvSpPr>
        <p:spPr>
          <a:xfrm>
            <a:off x="4108133" y="1151873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6" name="Rettangolo 165"/>
          <p:cNvSpPr/>
          <p:nvPr/>
        </p:nvSpPr>
        <p:spPr>
          <a:xfrm>
            <a:off x="6802653" y="1146308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7" name="Rettangolo 166"/>
          <p:cNvSpPr/>
          <p:nvPr/>
        </p:nvSpPr>
        <p:spPr>
          <a:xfrm>
            <a:off x="10660003" y="511727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8" name="Rettangolo 167"/>
          <p:cNvSpPr/>
          <p:nvPr/>
        </p:nvSpPr>
        <p:spPr>
          <a:xfrm>
            <a:off x="6304939" y="2402957"/>
            <a:ext cx="16240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Username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9" name="Rettangolo 168"/>
          <p:cNvSpPr/>
          <p:nvPr/>
        </p:nvSpPr>
        <p:spPr>
          <a:xfrm>
            <a:off x="10307191" y="2371836"/>
            <a:ext cx="15462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Password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6" name="Gruppo 35"/>
          <p:cNvGrpSpPr/>
          <p:nvPr/>
        </p:nvGrpSpPr>
        <p:grpSpPr>
          <a:xfrm rot="5690388">
            <a:off x="7955293" y="3990609"/>
            <a:ext cx="580328" cy="667237"/>
            <a:chOff x="7153748" y="2767218"/>
            <a:chExt cx="580328" cy="667237"/>
          </a:xfrm>
          <a:solidFill>
            <a:schemeClr val="bg1"/>
          </a:solidFill>
        </p:grpSpPr>
        <p:sp>
          <p:nvSpPr>
            <p:cNvPr id="37" name="Ovale 36"/>
            <p:cNvSpPr/>
            <p:nvPr/>
          </p:nvSpPr>
          <p:spPr>
            <a:xfrm>
              <a:off x="7153748" y="3090799"/>
              <a:ext cx="319738" cy="3436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8" name="Connettore 1 37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o 38"/>
          <p:cNvGrpSpPr/>
          <p:nvPr/>
        </p:nvGrpSpPr>
        <p:grpSpPr>
          <a:xfrm>
            <a:off x="3458662" y="5409347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40" name="Ovale 39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>
              <a:endCxn id="40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o 41"/>
          <p:cNvGrpSpPr/>
          <p:nvPr/>
        </p:nvGrpSpPr>
        <p:grpSpPr>
          <a:xfrm flipH="1" flipV="1">
            <a:off x="3272207" y="3943492"/>
            <a:ext cx="614232" cy="608834"/>
            <a:chOff x="7119844" y="2767218"/>
            <a:chExt cx="614232" cy="608834"/>
          </a:xfrm>
          <a:solidFill>
            <a:schemeClr val="bg1"/>
          </a:solidFill>
        </p:grpSpPr>
        <p:sp>
          <p:nvSpPr>
            <p:cNvPr id="43" name="Ovale 42"/>
            <p:cNvSpPr/>
            <p:nvPr/>
          </p:nvSpPr>
          <p:spPr>
            <a:xfrm>
              <a:off x="7119844" y="3063703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4" name="Connettore 1 43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o 44"/>
          <p:cNvGrpSpPr/>
          <p:nvPr/>
        </p:nvGrpSpPr>
        <p:grpSpPr>
          <a:xfrm rot="15414303">
            <a:off x="1133748" y="4198131"/>
            <a:ext cx="621035" cy="615844"/>
            <a:chOff x="9457852" y="1370152"/>
            <a:chExt cx="621035" cy="615844"/>
          </a:xfrm>
        </p:grpSpPr>
        <p:cxnSp>
          <p:nvCxnSpPr>
            <p:cNvPr id="46" name="Connettore 1 45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e 46"/>
            <p:cNvSpPr/>
            <p:nvPr/>
          </p:nvSpPr>
          <p:spPr>
            <a:xfrm>
              <a:off x="9747299" y="1370152"/>
              <a:ext cx="331588" cy="3346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8" name="CasellaDiTesto 47"/>
          <p:cNvSpPr txBox="1"/>
          <p:nvPr/>
        </p:nvSpPr>
        <p:spPr>
          <a:xfrm>
            <a:off x="1690217" y="4486017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topic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uppo 48"/>
          <p:cNvGrpSpPr/>
          <p:nvPr/>
        </p:nvGrpSpPr>
        <p:grpSpPr>
          <a:xfrm>
            <a:off x="9945548" y="5415025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50" name="Ovale 49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1 50"/>
            <p:cNvCxnSpPr>
              <a:endCxn id="50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/>
          <p:cNvGrpSpPr/>
          <p:nvPr/>
        </p:nvGrpSpPr>
        <p:grpSpPr>
          <a:xfrm>
            <a:off x="7765172" y="5396918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53" name="Ovale 52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4" name="Connettore 1 53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o 54"/>
          <p:cNvGrpSpPr/>
          <p:nvPr/>
        </p:nvGrpSpPr>
        <p:grpSpPr>
          <a:xfrm>
            <a:off x="9720619" y="3995425"/>
            <a:ext cx="621035" cy="615844"/>
            <a:chOff x="9457852" y="1370152"/>
            <a:chExt cx="621035" cy="615844"/>
          </a:xfrm>
        </p:grpSpPr>
        <p:cxnSp>
          <p:nvCxnSpPr>
            <p:cNvPr id="56" name="Connettore 1 55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e 56"/>
            <p:cNvSpPr/>
            <p:nvPr/>
          </p:nvSpPr>
          <p:spPr>
            <a:xfrm>
              <a:off x="9747299" y="1370152"/>
              <a:ext cx="331588" cy="3346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CasellaDiTesto 57"/>
          <p:cNvSpPr txBox="1"/>
          <p:nvPr/>
        </p:nvSpPr>
        <p:spPr>
          <a:xfrm>
            <a:off x="8169557" y="4486017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documento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Rombo 58"/>
          <p:cNvSpPr/>
          <p:nvPr/>
        </p:nvSpPr>
        <p:spPr>
          <a:xfrm>
            <a:off x="4767450" y="4467911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1 59"/>
          <p:cNvCxnSpPr>
            <a:stCxn id="64" idx="0"/>
          </p:cNvCxnSpPr>
          <p:nvPr/>
        </p:nvCxnSpPr>
        <p:spPr>
          <a:xfrm flipH="1" flipV="1">
            <a:off x="9150340" y="1982073"/>
            <a:ext cx="1516" cy="84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endCxn id="58" idx="0"/>
          </p:cNvCxnSpPr>
          <p:nvPr/>
        </p:nvCxnSpPr>
        <p:spPr>
          <a:xfrm>
            <a:off x="9151856" y="3776363"/>
            <a:ext cx="2" cy="7096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>
            <a:stCxn id="48" idx="3"/>
            <a:endCxn id="59" idx="1"/>
          </p:cNvCxnSpPr>
          <p:nvPr/>
        </p:nvCxnSpPr>
        <p:spPr>
          <a:xfrm>
            <a:off x="3654819" y="4947682"/>
            <a:ext cx="111263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>
            <a:stCxn id="59" idx="3"/>
            <a:endCxn id="58" idx="1"/>
          </p:cNvCxnSpPr>
          <p:nvPr/>
        </p:nvCxnSpPr>
        <p:spPr>
          <a:xfrm flipV="1">
            <a:off x="6910103" y="4947682"/>
            <a:ext cx="1259454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mbo 63"/>
          <p:cNvSpPr/>
          <p:nvPr/>
        </p:nvSpPr>
        <p:spPr>
          <a:xfrm>
            <a:off x="8080529" y="2823841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8634814" y="3130387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upload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160490" y="547736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Rettangolo 66"/>
          <p:cNvSpPr/>
          <p:nvPr/>
        </p:nvSpPr>
        <p:spPr>
          <a:xfrm>
            <a:off x="5101812" y="4763016"/>
            <a:ext cx="1473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inclusione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4111498" y="4577270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ttangolo 68"/>
          <p:cNvSpPr/>
          <p:nvPr/>
        </p:nvSpPr>
        <p:spPr>
          <a:xfrm>
            <a:off x="6806018" y="4571705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ttangolo 69"/>
          <p:cNvSpPr/>
          <p:nvPr/>
        </p:nvSpPr>
        <p:spPr>
          <a:xfrm>
            <a:off x="9157893" y="2495932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9168076" y="3751975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8" name="Rettangolo 87"/>
          <p:cNvSpPr/>
          <p:nvPr/>
        </p:nvSpPr>
        <p:spPr>
          <a:xfrm>
            <a:off x="10361559" y="3780105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104890" y="3931903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ttangolo 89"/>
          <p:cNvSpPr/>
          <p:nvPr/>
        </p:nvSpPr>
        <p:spPr>
          <a:xfrm>
            <a:off x="3687517" y="3554606"/>
            <a:ext cx="2675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FormatoRichiesto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1" name="Rettangolo 90"/>
          <p:cNvSpPr/>
          <p:nvPr/>
        </p:nvSpPr>
        <p:spPr>
          <a:xfrm>
            <a:off x="4061727" y="5828070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Rettangolo 91"/>
          <p:cNvSpPr/>
          <p:nvPr/>
        </p:nvSpPr>
        <p:spPr>
          <a:xfrm>
            <a:off x="6473671" y="5857566"/>
            <a:ext cx="13099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Giudizio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Rettangolo 92"/>
          <p:cNvSpPr/>
          <p:nvPr/>
        </p:nvSpPr>
        <p:spPr>
          <a:xfrm>
            <a:off x="10551763" y="5883356"/>
            <a:ext cx="10940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Status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Rettangolo 93"/>
          <p:cNvSpPr/>
          <p:nvPr/>
        </p:nvSpPr>
        <p:spPr>
          <a:xfrm>
            <a:off x="6956206" y="3773123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5" name="Rettangolo 94"/>
          <p:cNvSpPr/>
          <p:nvPr/>
        </p:nvSpPr>
        <p:spPr>
          <a:xfrm>
            <a:off x="-57166" y="2447770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8" grpId="0" animBg="1"/>
      <p:bldP spid="58" grpId="0" animBg="1"/>
      <p:bldP spid="59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o 115"/>
          <p:cNvGrpSpPr/>
          <p:nvPr/>
        </p:nvGrpSpPr>
        <p:grpSpPr>
          <a:xfrm>
            <a:off x="1827748" y="2073948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117" name="Ovale 116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8" name="Connettore 1 117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10254376" y="913481"/>
            <a:ext cx="639139" cy="602624"/>
            <a:chOff x="9457852" y="1383372"/>
            <a:chExt cx="639139" cy="602624"/>
          </a:xfrm>
        </p:grpSpPr>
        <p:sp>
          <p:nvSpPr>
            <p:cNvPr id="8" name="Ovale 7"/>
            <p:cNvSpPr/>
            <p:nvPr/>
          </p:nvSpPr>
          <p:spPr>
            <a:xfrm>
              <a:off x="9765030" y="1383372"/>
              <a:ext cx="331961" cy="3123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1 13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 rot="5690388">
            <a:off x="8160716" y="4186332"/>
            <a:ext cx="580328" cy="667237"/>
            <a:chOff x="7153748" y="2767218"/>
            <a:chExt cx="580328" cy="667237"/>
          </a:xfrm>
          <a:solidFill>
            <a:schemeClr val="bg1"/>
          </a:solidFill>
        </p:grpSpPr>
        <p:sp>
          <p:nvSpPr>
            <p:cNvPr id="59" name="Ovale 58"/>
            <p:cNvSpPr/>
            <p:nvPr/>
          </p:nvSpPr>
          <p:spPr>
            <a:xfrm>
              <a:off x="7153748" y="3090799"/>
              <a:ext cx="319738" cy="3436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0" name="Connettore 1 59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/>
          <p:cNvGrpSpPr/>
          <p:nvPr/>
        </p:nvGrpSpPr>
        <p:grpSpPr>
          <a:xfrm rot="16200000">
            <a:off x="3104444" y="760266"/>
            <a:ext cx="621737" cy="618778"/>
            <a:chOff x="9334121" y="2785325"/>
            <a:chExt cx="621737" cy="618778"/>
          </a:xfrm>
          <a:solidFill>
            <a:schemeClr val="bg1"/>
          </a:solidFill>
        </p:grpSpPr>
        <p:sp>
          <p:nvSpPr>
            <p:cNvPr id="39" name="Ovale 38"/>
            <p:cNvSpPr/>
            <p:nvPr/>
          </p:nvSpPr>
          <p:spPr>
            <a:xfrm>
              <a:off x="9626852" y="3055911"/>
              <a:ext cx="329006" cy="34819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0" name="Connettore 1 39"/>
            <p:cNvCxnSpPr>
              <a:endCxn id="39" idx="1"/>
            </p:cNvCxnSpPr>
            <p:nvPr/>
          </p:nvCxnSpPr>
          <p:spPr>
            <a:xfrm rot="5400000" flipV="1">
              <a:off x="9343789" y="2775657"/>
              <a:ext cx="321578" cy="340913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o 43"/>
          <p:cNvGrpSpPr/>
          <p:nvPr/>
        </p:nvGrpSpPr>
        <p:grpSpPr>
          <a:xfrm rot="5736919">
            <a:off x="3450499" y="2179354"/>
            <a:ext cx="587312" cy="624354"/>
            <a:chOff x="9457852" y="1361642"/>
            <a:chExt cx="587312" cy="624354"/>
          </a:xfrm>
        </p:grpSpPr>
        <p:cxnSp>
          <p:nvCxnSpPr>
            <p:cNvPr id="46" name="Connettore 1 45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>
            <a:xfrm>
              <a:off x="9704761" y="1361642"/>
              <a:ext cx="340403" cy="357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3664085" y="5605070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20" name="Ovale 19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>
              <a:endCxn id="20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 flipH="1" flipV="1">
            <a:off x="3477630" y="4139215"/>
            <a:ext cx="614232" cy="608834"/>
            <a:chOff x="7119844" y="2767218"/>
            <a:chExt cx="614232" cy="608834"/>
          </a:xfrm>
          <a:solidFill>
            <a:schemeClr val="bg1"/>
          </a:solidFill>
        </p:grpSpPr>
        <p:sp>
          <p:nvSpPr>
            <p:cNvPr id="23" name="Ovale 22"/>
            <p:cNvSpPr/>
            <p:nvPr/>
          </p:nvSpPr>
          <p:spPr>
            <a:xfrm>
              <a:off x="7119844" y="3063703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1 23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/>
          <p:cNvGrpSpPr/>
          <p:nvPr/>
        </p:nvGrpSpPr>
        <p:grpSpPr>
          <a:xfrm rot="15414303">
            <a:off x="1339171" y="4393854"/>
            <a:ext cx="621035" cy="615844"/>
            <a:chOff x="9457852" y="1370152"/>
            <a:chExt cx="621035" cy="615844"/>
          </a:xfrm>
        </p:grpSpPr>
        <p:cxnSp>
          <p:nvCxnSpPr>
            <p:cNvPr id="27" name="Connettore 1 26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e 25"/>
            <p:cNvSpPr/>
            <p:nvPr/>
          </p:nvSpPr>
          <p:spPr>
            <a:xfrm>
              <a:off x="9747299" y="1370152"/>
              <a:ext cx="331588" cy="3346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9969894" y="2132531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10" name="Ovale 9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1 11"/>
            <p:cNvCxnSpPr>
              <a:endCxn id="10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/>
          <p:cNvGrpSpPr/>
          <p:nvPr/>
        </p:nvGrpSpPr>
        <p:grpSpPr>
          <a:xfrm>
            <a:off x="8115436" y="2096318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9" name="Ovale 8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sellaDiTesto 3"/>
          <p:cNvSpPr txBox="1"/>
          <p:nvPr/>
        </p:nvSpPr>
        <p:spPr>
          <a:xfrm>
            <a:off x="8373462" y="1254466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utente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32680" y="1254461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skin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895640" y="468174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topic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8" name="Gruppo 47"/>
          <p:cNvGrpSpPr/>
          <p:nvPr/>
        </p:nvGrpSpPr>
        <p:grpSpPr>
          <a:xfrm>
            <a:off x="10150971" y="5610748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49" name="Ovale 48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0" name="Connettore 1 49"/>
            <p:cNvCxnSpPr>
              <a:endCxn id="49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/>
          <p:cNvGrpSpPr/>
          <p:nvPr/>
        </p:nvGrpSpPr>
        <p:grpSpPr>
          <a:xfrm>
            <a:off x="7970595" y="5592641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52" name="Ovale 51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3" name="Connettore 1 52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9926042" y="4191148"/>
            <a:ext cx="621035" cy="615844"/>
            <a:chOff x="9457852" y="1370152"/>
            <a:chExt cx="621035" cy="615844"/>
          </a:xfrm>
        </p:grpSpPr>
        <p:cxnSp>
          <p:nvCxnSpPr>
            <p:cNvPr id="55" name="Connettore 1 54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e 55"/>
            <p:cNvSpPr/>
            <p:nvPr/>
          </p:nvSpPr>
          <p:spPr>
            <a:xfrm>
              <a:off x="9747299" y="1370152"/>
              <a:ext cx="331588" cy="3346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8374980" y="468174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documento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Rombo 60"/>
          <p:cNvSpPr/>
          <p:nvPr/>
        </p:nvSpPr>
        <p:spPr>
          <a:xfrm>
            <a:off x="4972873" y="1236355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ombo 62"/>
          <p:cNvSpPr/>
          <p:nvPr/>
        </p:nvSpPr>
        <p:spPr>
          <a:xfrm>
            <a:off x="4972873" y="4663634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1 64"/>
          <p:cNvCxnSpPr>
            <a:stCxn id="6" idx="3"/>
            <a:endCxn id="61" idx="1"/>
          </p:cNvCxnSpPr>
          <p:nvPr/>
        </p:nvCxnSpPr>
        <p:spPr>
          <a:xfrm>
            <a:off x="3697282" y="1716126"/>
            <a:ext cx="127559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stCxn id="61" idx="3"/>
            <a:endCxn id="4" idx="1"/>
          </p:cNvCxnSpPr>
          <p:nvPr/>
        </p:nvCxnSpPr>
        <p:spPr>
          <a:xfrm flipV="1">
            <a:off x="7115526" y="1716131"/>
            <a:ext cx="1257936" cy="10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>
            <a:stCxn id="62" idx="0"/>
            <a:endCxn id="4" idx="2"/>
          </p:cNvCxnSpPr>
          <p:nvPr/>
        </p:nvCxnSpPr>
        <p:spPr>
          <a:xfrm flipH="1" flipV="1">
            <a:off x="9355763" y="2177796"/>
            <a:ext cx="1516" cy="84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>
            <a:endCxn id="5" idx="0"/>
          </p:cNvCxnSpPr>
          <p:nvPr/>
        </p:nvCxnSpPr>
        <p:spPr>
          <a:xfrm>
            <a:off x="9357279" y="3972086"/>
            <a:ext cx="2" cy="7096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7" idx="3"/>
            <a:endCxn id="63" idx="1"/>
          </p:cNvCxnSpPr>
          <p:nvPr/>
        </p:nvCxnSpPr>
        <p:spPr>
          <a:xfrm>
            <a:off x="3860242" y="5143405"/>
            <a:ext cx="111263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63" idx="3"/>
            <a:endCxn id="5" idx="1"/>
          </p:cNvCxnSpPr>
          <p:nvPr/>
        </p:nvCxnSpPr>
        <p:spPr>
          <a:xfrm flipV="1">
            <a:off x="7115526" y="5143405"/>
            <a:ext cx="1259454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/>
          <p:cNvSpPr/>
          <p:nvPr/>
        </p:nvSpPr>
        <p:spPr>
          <a:xfrm>
            <a:off x="8285952" y="3019564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/>
          <p:cNvSpPr/>
          <p:nvPr/>
        </p:nvSpPr>
        <p:spPr>
          <a:xfrm>
            <a:off x="8840237" y="3326110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upload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Rettangolo 92"/>
          <p:cNvSpPr/>
          <p:nvPr/>
        </p:nvSpPr>
        <p:spPr>
          <a:xfrm>
            <a:off x="8365913" y="5673089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Rettangolo 93"/>
          <p:cNvSpPr/>
          <p:nvPr/>
        </p:nvSpPr>
        <p:spPr>
          <a:xfrm>
            <a:off x="5307235" y="4958739"/>
            <a:ext cx="1473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inclusione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5" name="Rettangolo 94"/>
          <p:cNvSpPr/>
          <p:nvPr/>
        </p:nvSpPr>
        <p:spPr>
          <a:xfrm>
            <a:off x="5504148" y="1516105"/>
            <a:ext cx="1080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utilizzo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4362496" y="1352359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ttangolo 96"/>
          <p:cNvSpPr/>
          <p:nvPr/>
        </p:nvSpPr>
        <p:spPr>
          <a:xfrm>
            <a:off x="7057016" y="1346794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ttangolo 97"/>
          <p:cNvSpPr/>
          <p:nvPr/>
        </p:nvSpPr>
        <p:spPr>
          <a:xfrm>
            <a:off x="4316921" y="4772993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Rettangolo 98"/>
          <p:cNvSpPr/>
          <p:nvPr/>
        </p:nvSpPr>
        <p:spPr>
          <a:xfrm>
            <a:off x="7011441" y="4767428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Rettangolo 99"/>
          <p:cNvSpPr/>
          <p:nvPr/>
        </p:nvSpPr>
        <p:spPr>
          <a:xfrm>
            <a:off x="9363316" y="2691655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Rettangolo 100"/>
          <p:cNvSpPr/>
          <p:nvPr/>
        </p:nvSpPr>
        <p:spPr>
          <a:xfrm>
            <a:off x="9373499" y="3947698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10914366" y="712213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10566982" y="3975828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4131328" y="2603443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310313" y="4127626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Rettangolo 106"/>
          <p:cNvSpPr/>
          <p:nvPr/>
        </p:nvSpPr>
        <p:spPr>
          <a:xfrm>
            <a:off x="3892940" y="3750329"/>
            <a:ext cx="2675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FormatoRichiesto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8" name="Rettangolo 107"/>
          <p:cNvSpPr/>
          <p:nvPr/>
        </p:nvSpPr>
        <p:spPr>
          <a:xfrm>
            <a:off x="4267150" y="6023793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9" name="Rettangolo 108"/>
          <p:cNvSpPr/>
          <p:nvPr/>
        </p:nvSpPr>
        <p:spPr>
          <a:xfrm>
            <a:off x="6679094" y="6053289"/>
            <a:ext cx="13099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Giudizio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Rettangolo 109"/>
          <p:cNvSpPr/>
          <p:nvPr/>
        </p:nvSpPr>
        <p:spPr>
          <a:xfrm>
            <a:off x="10757186" y="6079079"/>
            <a:ext cx="10940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Status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ttangolo 110"/>
          <p:cNvSpPr/>
          <p:nvPr/>
        </p:nvSpPr>
        <p:spPr>
          <a:xfrm>
            <a:off x="7161629" y="3968846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ttangolo 111"/>
          <p:cNvSpPr/>
          <p:nvPr/>
        </p:nvSpPr>
        <p:spPr>
          <a:xfrm>
            <a:off x="6559302" y="2603443"/>
            <a:ext cx="16240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Username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3" name="Rettangolo 112"/>
          <p:cNvSpPr/>
          <p:nvPr/>
        </p:nvSpPr>
        <p:spPr>
          <a:xfrm>
            <a:off x="10561554" y="2572322"/>
            <a:ext cx="15462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Password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Rettangolo 113"/>
          <p:cNvSpPr/>
          <p:nvPr/>
        </p:nvSpPr>
        <p:spPr>
          <a:xfrm>
            <a:off x="3713889" y="632316"/>
            <a:ext cx="29310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DocumentiRichiesti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5" name="Rettangolo 114"/>
          <p:cNvSpPr/>
          <p:nvPr/>
        </p:nvSpPr>
        <p:spPr>
          <a:xfrm>
            <a:off x="58015" y="2551254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o 115"/>
          <p:cNvGrpSpPr/>
          <p:nvPr/>
        </p:nvGrpSpPr>
        <p:grpSpPr>
          <a:xfrm>
            <a:off x="1827748" y="2073948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117" name="Ovale 116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8" name="Connettore 1 117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10254376" y="913481"/>
            <a:ext cx="639139" cy="602624"/>
            <a:chOff x="9457852" y="1383372"/>
            <a:chExt cx="639139" cy="602624"/>
          </a:xfrm>
        </p:grpSpPr>
        <p:sp>
          <p:nvSpPr>
            <p:cNvPr id="8" name="Ovale 7"/>
            <p:cNvSpPr/>
            <p:nvPr/>
          </p:nvSpPr>
          <p:spPr>
            <a:xfrm>
              <a:off x="9765030" y="1383372"/>
              <a:ext cx="331961" cy="3123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1 13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 rot="5690388">
            <a:off x="8160716" y="4186332"/>
            <a:ext cx="580328" cy="667237"/>
            <a:chOff x="7153748" y="2767218"/>
            <a:chExt cx="580328" cy="667237"/>
          </a:xfrm>
          <a:solidFill>
            <a:schemeClr val="bg1"/>
          </a:solidFill>
        </p:grpSpPr>
        <p:sp>
          <p:nvSpPr>
            <p:cNvPr id="59" name="Ovale 58"/>
            <p:cNvSpPr/>
            <p:nvPr/>
          </p:nvSpPr>
          <p:spPr>
            <a:xfrm>
              <a:off x="7153748" y="3090799"/>
              <a:ext cx="319738" cy="3436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0" name="Connettore 1 59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/>
          <p:cNvGrpSpPr/>
          <p:nvPr/>
        </p:nvGrpSpPr>
        <p:grpSpPr>
          <a:xfrm rot="16200000">
            <a:off x="3104444" y="760266"/>
            <a:ext cx="621737" cy="618778"/>
            <a:chOff x="9334121" y="2785325"/>
            <a:chExt cx="621737" cy="618778"/>
          </a:xfrm>
          <a:solidFill>
            <a:schemeClr val="bg1"/>
          </a:solidFill>
        </p:grpSpPr>
        <p:sp>
          <p:nvSpPr>
            <p:cNvPr id="39" name="Ovale 38"/>
            <p:cNvSpPr/>
            <p:nvPr/>
          </p:nvSpPr>
          <p:spPr>
            <a:xfrm>
              <a:off x="9626852" y="3055911"/>
              <a:ext cx="329006" cy="34819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0" name="Connettore 1 39"/>
            <p:cNvCxnSpPr>
              <a:endCxn id="39" idx="1"/>
            </p:cNvCxnSpPr>
            <p:nvPr/>
          </p:nvCxnSpPr>
          <p:spPr>
            <a:xfrm rot="5400000" flipV="1">
              <a:off x="9343789" y="2775657"/>
              <a:ext cx="321578" cy="340913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o 43"/>
          <p:cNvGrpSpPr/>
          <p:nvPr/>
        </p:nvGrpSpPr>
        <p:grpSpPr>
          <a:xfrm rot="5736919">
            <a:off x="3450499" y="2179354"/>
            <a:ext cx="587312" cy="624354"/>
            <a:chOff x="9457852" y="1361642"/>
            <a:chExt cx="587312" cy="624354"/>
          </a:xfrm>
        </p:grpSpPr>
        <p:cxnSp>
          <p:nvCxnSpPr>
            <p:cNvPr id="46" name="Connettore 1 45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>
            <a:xfrm>
              <a:off x="9704761" y="1361642"/>
              <a:ext cx="340403" cy="357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3664085" y="5605070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20" name="Ovale 19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>
              <a:endCxn id="20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 flipH="1" flipV="1">
            <a:off x="3477630" y="4139215"/>
            <a:ext cx="614232" cy="608834"/>
            <a:chOff x="7119844" y="2767218"/>
            <a:chExt cx="614232" cy="608834"/>
          </a:xfrm>
          <a:solidFill>
            <a:schemeClr val="bg1"/>
          </a:solidFill>
        </p:grpSpPr>
        <p:sp>
          <p:nvSpPr>
            <p:cNvPr id="23" name="Ovale 22"/>
            <p:cNvSpPr/>
            <p:nvPr/>
          </p:nvSpPr>
          <p:spPr>
            <a:xfrm>
              <a:off x="7119844" y="3063703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1 23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/>
          <p:cNvGrpSpPr/>
          <p:nvPr/>
        </p:nvGrpSpPr>
        <p:grpSpPr>
          <a:xfrm rot="15414303">
            <a:off x="1339171" y="4393854"/>
            <a:ext cx="621035" cy="615844"/>
            <a:chOff x="9457852" y="1370152"/>
            <a:chExt cx="621035" cy="615844"/>
          </a:xfrm>
        </p:grpSpPr>
        <p:cxnSp>
          <p:nvCxnSpPr>
            <p:cNvPr id="27" name="Connettore 1 26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e 25"/>
            <p:cNvSpPr/>
            <p:nvPr/>
          </p:nvSpPr>
          <p:spPr>
            <a:xfrm>
              <a:off x="9747299" y="1370152"/>
              <a:ext cx="331588" cy="3346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9969894" y="2132531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10" name="Ovale 9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1 11"/>
            <p:cNvCxnSpPr>
              <a:endCxn id="10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/>
          <p:cNvGrpSpPr/>
          <p:nvPr/>
        </p:nvGrpSpPr>
        <p:grpSpPr>
          <a:xfrm>
            <a:off x="8115436" y="2096318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9" name="Ovale 8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sellaDiTesto 3"/>
          <p:cNvSpPr txBox="1"/>
          <p:nvPr/>
        </p:nvSpPr>
        <p:spPr>
          <a:xfrm>
            <a:off x="8373462" y="1254466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utente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32680" y="1254461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skin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895640" y="468174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topic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8" name="Gruppo 47"/>
          <p:cNvGrpSpPr/>
          <p:nvPr/>
        </p:nvGrpSpPr>
        <p:grpSpPr>
          <a:xfrm>
            <a:off x="10150971" y="5610748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49" name="Ovale 48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0" name="Connettore 1 49"/>
            <p:cNvCxnSpPr>
              <a:endCxn id="49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/>
          <p:cNvGrpSpPr/>
          <p:nvPr/>
        </p:nvGrpSpPr>
        <p:grpSpPr>
          <a:xfrm>
            <a:off x="7970595" y="5592641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52" name="Ovale 51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3" name="Connettore 1 52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9926042" y="4191148"/>
            <a:ext cx="621035" cy="615844"/>
            <a:chOff x="9457852" y="1370152"/>
            <a:chExt cx="621035" cy="615844"/>
          </a:xfrm>
        </p:grpSpPr>
        <p:cxnSp>
          <p:nvCxnSpPr>
            <p:cNvPr id="55" name="Connettore 1 54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e 55"/>
            <p:cNvSpPr/>
            <p:nvPr/>
          </p:nvSpPr>
          <p:spPr>
            <a:xfrm>
              <a:off x="9747299" y="1370152"/>
              <a:ext cx="331588" cy="3346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8374980" y="468174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documento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Rombo 60"/>
          <p:cNvSpPr/>
          <p:nvPr/>
        </p:nvSpPr>
        <p:spPr>
          <a:xfrm>
            <a:off x="4972873" y="1236355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ombo 62"/>
          <p:cNvSpPr/>
          <p:nvPr/>
        </p:nvSpPr>
        <p:spPr>
          <a:xfrm>
            <a:off x="4972873" y="4663634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1 64"/>
          <p:cNvCxnSpPr>
            <a:stCxn id="6" idx="3"/>
            <a:endCxn id="61" idx="1"/>
          </p:cNvCxnSpPr>
          <p:nvPr/>
        </p:nvCxnSpPr>
        <p:spPr>
          <a:xfrm>
            <a:off x="3697282" y="1716126"/>
            <a:ext cx="127559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stCxn id="61" idx="3"/>
            <a:endCxn id="4" idx="1"/>
          </p:cNvCxnSpPr>
          <p:nvPr/>
        </p:nvCxnSpPr>
        <p:spPr>
          <a:xfrm flipV="1">
            <a:off x="7115526" y="1716131"/>
            <a:ext cx="1257936" cy="10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>
            <a:stCxn id="62" idx="0"/>
            <a:endCxn id="4" idx="2"/>
          </p:cNvCxnSpPr>
          <p:nvPr/>
        </p:nvCxnSpPr>
        <p:spPr>
          <a:xfrm flipH="1" flipV="1">
            <a:off x="9355763" y="2177796"/>
            <a:ext cx="1516" cy="84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>
            <a:endCxn id="5" idx="0"/>
          </p:cNvCxnSpPr>
          <p:nvPr/>
        </p:nvCxnSpPr>
        <p:spPr>
          <a:xfrm>
            <a:off x="9357279" y="3972086"/>
            <a:ext cx="2" cy="7096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7" idx="3"/>
            <a:endCxn id="63" idx="1"/>
          </p:cNvCxnSpPr>
          <p:nvPr/>
        </p:nvCxnSpPr>
        <p:spPr>
          <a:xfrm>
            <a:off x="3860242" y="5143405"/>
            <a:ext cx="111263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63" idx="3"/>
            <a:endCxn id="5" idx="1"/>
          </p:cNvCxnSpPr>
          <p:nvPr/>
        </p:nvCxnSpPr>
        <p:spPr>
          <a:xfrm flipV="1">
            <a:off x="7115526" y="5143405"/>
            <a:ext cx="1259454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/>
          <p:cNvSpPr/>
          <p:nvPr/>
        </p:nvSpPr>
        <p:spPr>
          <a:xfrm>
            <a:off x="8285952" y="3019564"/>
            <a:ext cx="2142653" cy="961575"/>
          </a:xfrm>
          <a:prstGeom prst="diamond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/>
          <p:cNvSpPr/>
          <p:nvPr/>
        </p:nvSpPr>
        <p:spPr>
          <a:xfrm>
            <a:off x="8840237" y="3326110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upload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Rettangolo 92"/>
          <p:cNvSpPr/>
          <p:nvPr/>
        </p:nvSpPr>
        <p:spPr>
          <a:xfrm>
            <a:off x="8365913" y="5673089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Rettangolo 93"/>
          <p:cNvSpPr/>
          <p:nvPr/>
        </p:nvSpPr>
        <p:spPr>
          <a:xfrm>
            <a:off x="5307235" y="4958739"/>
            <a:ext cx="1473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inclusione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5" name="Rettangolo 94"/>
          <p:cNvSpPr/>
          <p:nvPr/>
        </p:nvSpPr>
        <p:spPr>
          <a:xfrm>
            <a:off x="5504148" y="1516105"/>
            <a:ext cx="10801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utilizzo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4362496" y="1352359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ttangolo 96"/>
          <p:cNvSpPr/>
          <p:nvPr/>
        </p:nvSpPr>
        <p:spPr>
          <a:xfrm>
            <a:off x="7057016" y="1346794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ttangolo 97"/>
          <p:cNvSpPr/>
          <p:nvPr/>
        </p:nvSpPr>
        <p:spPr>
          <a:xfrm>
            <a:off x="4316921" y="4772993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Rettangolo 98"/>
          <p:cNvSpPr/>
          <p:nvPr/>
        </p:nvSpPr>
        <p:spPr>
          <a:xfrm>
            <a:off x="7011441" y="4767428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Rettangolo 99"/>
          <p:cNvSpPr/>
          <p:nvPr/>
        </p:nvSpPr>
        <p:spPr>
          <a:xfrm>
            <a:off x="9363316" y="2691655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Rettangolo 100"/>
          <p:cNvSpPr/>
          <p:nvPr/>
        </p:nvSpPr>
        <p:spPr>
          <a:xfrm>
            <a:off x="9373499" y="3947698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10914366" y="712213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10566982" y="3975828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4131328" y="2603443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310313" y="4127626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Rettangolo 106"/>
          <p:cNvSpPr/>
          <p:nvPr/>
        </p:nvSpPr>
        <p:spPr>
          <a:xfrm>
            <a:off x="3892940" y="3750329"/>
            <a:ext cx="2675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FormatoRichiesto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8" name="Rettangolo 107"/>
          <p:cNvSpPr/>
          <p:nvPr/>
        </p:nvSpPr>
        <p:spPr>
          <a:xfrm>
            <a:off x="4267150" y="6023793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9" name="Rettangolo 108"/>
          <p:cNvSpPr/>
          <p:nvPr/>
        </p:nvSpPr>
        <p:spPr>
          <a:xfrm>
            <a:off x="6679094" y="6053289"/>
            <a:ext cx="13099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Giudizio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Rettangolo 109"/>
          <p:cNvSpPr/>
          <p:nvPr/>
        </p:nvSpPr>
        <p:spPr>
          <a:xfrm>
            <a:off x="10757186" y="6079079"/>
            <a:ext cx="10940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Status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ttangolo 110"/>
          <p:cNvSpPr/>
          <p:nvPr/>
        </p:nvSpPr>
        <p:spPr>
          <a:xfrm>
            <a:off x="7161629" y="3968846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ttangolo 111"/>
          <p:cNvSpPr/>
          <p:nvPr/>
        </p:nvSpPr>
        <p:spPr>
          <a:xfrm>
            <a:off x="6559302" y="2603443"/>
            <a:ext cx="16240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Username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3" name="Rettangolo 112"/>
          <p:cNvSpPr/>
          <p:nvPr/>
        </p:nvSpPr>
        <p:spPr>
          <a:xfrm>
            <a:off x="10561554" y="2572322"/>
            <a:ext cx="15462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Password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Rettangolo 113"/>
          <p:cNvSpPr/>
          <p:nvPr/>
        </p:nvSpPr>
        <p:spPr>
          <a:xfrm>
            <a:off x="3713889" y="632316"/>
            <a:ext cx="29310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DocumentiRichiesti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5" name="Rettangolo 114"/>
          <p:cNvSpPr/>
          <p:nvPr/>
        </p:nvSpPr>
        <p:spPr>
          <a:xfrm>
            <a:off x="58015" y="2551254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o 115"/>
          <p:cNvGrpSpPr/>
          <p:nvPr/>
        </p:nvGrpSpPr>
        <p:grpSpPr>
          <a:xfrm>
            <a:off x="1827748" y="2073948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117" name="Ovale 116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8" name="Connettore 1 117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10254376" y="913481"/>
            <a:ext cx="639139" cy="602624"/>
            <a:chOff x="9457852" y="1383372"/>
            <a:chExt cx="639139" cy="602624"/>
          </a:xfrm>
        </p:grpSpPr>
        <p:sp>
          <p:nvSpPr>
            <p:cNvPr id="8" name="Ovale 7"/>
            <p:cNvSpPr/>
            <p:nvPr/>
          </p:nvSpPr>
          <p:spPr>
            <a:xfrm>
              <a:off x="9765030" y="1383372"/>
              <a:ext cx="331961" cy="3123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1 13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 rot="5690388">
            <a:off x="8160716" y="4186332"/>
            <a:ext cx="580328" cy="667237"/>
            <a:chOff x="7153748" y="2767218"/>
            <a:chExt cx="580328" cy="667237"/>
          </a:xfrm>
          <a:solidFill>
            <a:schemeClr val="bg1"/>
          </a:solidFill>
        </p:grpSpPr>
        <p:sp>
          <p:nvSpPr>
            <p:cNvPr id="59" name="Ovale 58"/>
            <p:cNvSpPr/>
            <p:nvPr/>
          </p:nvSpPr>
          <p:spPr>
            <a:xfrm>
              <a:off x="7153748" y="3090799"/>
              <a:ext cx="319738" cy="3436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0" name="Connettore 1 59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/>
          <p:cNvGrpSpPr/>
          <p:nvPr/>
        </p:nvGrpSpPr>
        <p:grpSpPr>
          <a:xfrm rot="16200000">
            <a:off x="3104444" y="760266"/>
            <a:ext cx="621737" cy="618778"/>
            <a:chOff x="9334121" y="2785325"/>
            <a:chExt cx="621737" cy="618778"/>
          </a:xfrm>
          <a:solidFill>
            <a:schemeClr val="bg1"/>
          </a:solidFill>
        </p:grpSpPr>
        <p:sp>
          <p:nvSpPr>
            <p:cNvPr id="39" name="Ovale 38"/>
            <p:cNvSpPr/>
            <p:nvPr/>
          </p:nvSpPr>
          <p:spPr>
            <a:xfrm>
              <a:off x="9626852" y="3055911"/>
              <a:ext cx="329006" cy="34819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0" name="Connettore 1 39"/>
            <p:cNvCxnSpPr>
              <a:endCxn id="39" idx="1"/>
            </p:cNvCxnSpPr>
            <p:nvPr/>
          </p:nvCxnSpPr>
          <p:spPr>
            <a:xfrm rot="5400000" flipV="1">
              <a:off x="9343789" y="2775657"/>
              <a:ext cx="321578" cy="340913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o 43"/>
          <p:cNvGrpSpPr/>
          <p:nvPr/>
        </p:nvGrpSpPr>
        <p:grpSpPr>
          <a:xfrm rot="5736919">
            <a:off x="3450499" y="2179354"/>
            <a:ext cx="587312" cy="624354"/>
            <a:chOff x="9457852" y="1361642"/>
            <a:chExt cx="587312" cy="624354"/>
          </a:xfrm>
        </p:grpSpPr>
        <p:cxnSp>
          <p:nvCxnSpPr>
            <p:cNvPr id="46" name="Connettore 1 45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>
            <a:xfrm>
              <a:off x="9704761" y="1361642"/>
              <a:ext cx="340403" cy="357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3664085" y="5605070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20" name="Ovale 19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>
              <a:endCxn id="20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 flipH="1" flipV="1">
            <a:off x="3477630" y="4139215"/>
            <a:ext cx="614232" cy="608834"/>
            <a:chOff x="7119844" y="2767218"/>
            <a:chExt cx="614232" cy="608834"/>
          </a:xfrm>
          <a:solidFill>
            <a:schemeClr val="bg1"/>
          </a:solidFill>
        </p:grpSpPr>
        <p:sp>
          <p:nvSpPr>
            <p:cNvPr id="23" name="Ovale 22"/>
            <p:cNvSpPr/>
            <p:nvPr/>
          </p:nvSpPr>
          <p:spPr>
            <a:xfrm>
              <a:off x="7119844" y="3063703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1 23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/>
          <p:cNvGrpSpPr/>
          <p:nvPr/>
        </p:nvGrpSpPr>
        <p:grpSpPr>
          <a:xfrm rot="15414303">
            <a:off x="1339171" y="4393854"/>
            <a:ext cx="621035" cy="615844"/>
            <a:chOff x="9457852" y="1370152"/>
            <a:chExt cx="621035" cy="615844"/>
          </a:xfrm>
        </p:grpSpPr>
        <p:cxnSp>
          <p:nvCxnSpPr>
            <p:cNvPr id="27" name="Connettore 1 26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e 25"/>
            <p:cNvSpPr/>
            <p:nvPr/>
          </p:nvSpPr>
          <p:spPr>
            <a:xfrm>
              <a:off x="9747299" y="1370152"/>
              <a:ext cx="331588" cy="3346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9969894" y="2132531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10" name="Ovale 9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1 11"/>
            <p:cNvCxnSpPr>
              <a:endCxn id="10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/>
          <p:cNvGrpSpPr/>
          <p:nvPr/>
        </p:nvGrpSpPr>
        <p:grpSpPr>
          <a:xfrm>
            <a:off x="8115436" y="2096318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9" name="Ovale 8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sellaDiTesto 3"/>
          <p:cNvSpPr txBox="1"/>
          <p:nvPr/>
        </p:nvSpPr>
        <p:spPr>
          <a:xfrm>
            <a:off x="8373462" y="1254466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utente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32680" y="1254461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skin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895640" y="468174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topic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8" name="Gruppo 47"/>
          <p:cNvGrpSpPr/>
          <p:nvPr/>
        </p:nvGrpSpPr>
        <p:grpSpPr>
          <a:xfrm>
            <a:off x="10150971" y="5610748"/>
            <a:ext cx="624688" cy="618778"/>
            <a:chOff x="9334123" y="2785325"/>
            <a:chExt cx="624688" cy="618778"/>
          </a:xfrm>
          <a:solidFill>
            <a:schemeClr val="bg1"/>
          </a:solidFill>
        </p:grpSpPr>
        <p:sp>
          <p:nvSpPr>
            <p:cNvPr id="49" name="Ovale 48"/>
            <p:cNvSpPr/>
            <p:nvPr/>
          </p:nvSpPr>
          <p:spPr>
            <a:xfrm>
              <a:off x="9626850" y="3091754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0" name="Connettore 1 49"/>
            <p:cNvCxnSpPr>
              <a:endCxn id="49" idx="1"/>
            </p:cNvCxnSpPr>
            <p:nvPr/>
          </p:nvCxnSpPr>
          <p:spPr>
            <a:xfrm>
              <a:off x="9334123" y="2785325"/>
              <a:ext cx="341342" cy="352171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/>
          <p:cNvGrpSpPr/>
          <p:nvPr/>
        </p:nvGrpSpPr>
        <p:grpSpPr>
          <a:xfrm>
            <a:off x="7970595" y="5592641"/>
            <a:ext cx="580329" cy="635929"/>
            <a:chOff x="7153747" y="2767218"/>
            <a:chExt cx="580329" cy="635929"/>
          </a:xfrm>
          <a:solidFill>
            <a:schemeClr val="bg1"/>
          </a:solidFill>
        </p:grpSpPr>
        <p:sp>
          <p:nvSpPr>
            <p:cNvPr id="52" name="Ovale 51"/>
            <p:cNvSpPr/>
            <p:nvPr/>
          </p:nvSpPr>
          <p:spPr>
            <a:xfrm>
              <a:off x="7153747" y="3090798"/>
              <a:ext cx="331961" cy="31234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3" name="Connettore 1 52"/>
            <p:cNvCxnSpPr/>
            <p:nvPr/>
          </p:nvCxnSpPr>
          <p:spPr>
            <a:xfrm flipH="1">
              <a:off x="7404224" y="2767218"/>
              <a:ext cx="329852" cy="34222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9926042" y="4191148"/>
            <a:ext cx="621035" cy="615844"/>
            <a:chOff x="9457852" y="1370152"/>
            <a:chExt cx="621035" cy="615844"/>
          </a:xfrm>
        </p:grpSpPr>
        <p:cxnSp>
          <p:nvCxnSpPr>
            <p:cNvPr id="55" name="Connettore 1 54"/>
            <p:cNvCxnSpPr/>
            <p:nvPr/>
          </p:nvCxnSpPr>
          <p:spPr>
            <a:xfrm flipH="1">
              <a:off x="9457852" y="1643769"/>
              <a:ext cx="329852" cy="3422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e 55"/>
            <p:cNvSpPr/>
            <p:nvPr/>
          </p:nvSpPr>
          <p:spPr>
            <a:xfrm>
              <a:off x="9747299" y="1370152"/>
              <a:ext cx="331588" cy="3346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8374980" y="468174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documento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nettore 1 64"/>
          <p:cNvCxnSpPr>
            <a:stCxn id="6" idx="3"/>
            <a:endCxn id="61" idx="1"/>
          </p:cNvCxnSpPr>
          <p:nvPr/>
        </p:nvCxnSpPr>
        <p:spPr>
          <a:xfrm>
            <a:off x="3697282" y="1716126"/>
            <a:ext cx="127559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stCxn id="61" idx="3"/>
            <a:endCxn id="4" idx="1"/>
          </p:cNvCxnSpPr>
          <p:nvPr/>
        </p:nvCxnSpPr>
        <p:spPr>
          <a:xfrm flipV="1">
            <a:off x="7115526" y="1716131"/>
            <a:ext cx="1257936" cy="10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>
            <a:stCxn id="62" idx="0"/>
            <a:endCxn id="4" idx="2"/>
          </p:cNvCxnSpPr>
          <p:nvPr/>
        </p:nvCxnSpPr>
        <p:spPr>
          <a:xfrm flipH="1" flipV="1">
            <a:off x="9355763" y="2177796"/>
            <a:ext cx="1516" cy="84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>
            <a:endCxn id="5" idx="0"/>
          </p:cNvCxnSpPr>
          <p:nvPr/>
        </p:nvCxnSpPr>
        <p:spPr>
          <a:xfrm>
            <a:off x="9357279" y="3972086"/>
            <a:ext cx="2" cy="7096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7" idx="3"/>
            <a:endCxn id="63" idx="1"/>
          </p:cNvCxnSpPr>
          <p:nvPr/>
        </p:nvCxnSpPr>
        <p:spPr>
          <a:xfrm>
            <a:off x="3860242" y="5143405"/>
            <a:ext cx="1112631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63" idx="3"/>
            <a:endCxn id="5" idx="1"/>
          </p:cNvCxnSpPr>
          <p:nvPr/>
        </p:nvCxnSpPr>
        <p:spPr>
          <a:xfrm flipV="1">
            <a:off x="7115526" y="5143405"/>
            <a:ext cx="1259454" cy="1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>
            <a:off x="8285952" y="3019564"/>
            <a:ext cx="2142653" cy="961575"/>
            <a:chOff x="8285952" y="3019564"/>
            <a:chExt cx="2142653" cy="961575"/>
          </a:xfrm>
        </p:grpSpPr>
        <p:sp>
          <p:nvSpPr>
            <p:cNvPr id="62" name="Rombo 61"/>
            <p:cNvSpPr/>
            <p:nvPr/>
          </p:nvSpPr>
          <p:spPr>
            <a:xfrm>
              <a:off x="8285952" y="3019564"/>
              <a:ext cx="2142653" cy="961575"/>
            </a:xfrm>
            <a:prstGeom prst="diamond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Rettangolo 88"/>
            <p:cNvSpPr/>
            <p:nvPr/>
          </p:nvSpPr>
          <p:spPr>
            <a:xfrm>
              <a:off x="8840237" y="3326110"/>
              <a:ext cx="103105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upload</a:t>
              </a:r>
              <a:endParaRPr lang="it-IT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3" name="Rettangolo 92"/>
          <p:cNvSpPr/>
          <p:nvPr/>
        </p:nvSpPr>
        <p:spPr>
          <a:xfrm>
            <a:off x="8365913" y="5673089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4972873" y="4663634"/>
            <a:ext cx="2142653" cy="961575"/>
            <a:chOff x="4972873" y="4663634"/>
            <a:chExt cx="2142653" cy="961575"/>
          </a:xfrm>
        </p:grpSpPr>
        <p:sp>
          <p:nvSpPr>
            <p:cNvPr id="63" name="Rombo 62"/>
            <p:cNvSpPr/>
            <p:nvPr/>
          </p:nvSpPr>
          <p:spPr>
            <a:xfrm>
              <a:off x="4972873" y="4663634"/>
              <a:ext cx="2142653" cy="961575"/>
            </a:xfrm>
            <a:prstGeom prst="diamond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5307235" y="4958739"/>
              <a:ext cx="147393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inclusione</a:t>
              </a:r>
              <a:endParaRPr lang="it-IT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4972873" y="1236355"/>
            <a:ext cx="2142653" cy="961575"/>
            <a:chOff x="4972873" y="1236355"/>
            <a:chExt cx="2142653" cy="961575"/>
          </a:xfrm>
        </p:grpSpPr>
        <p:sp>
          <p:nvSpPr>
            <p:cNvPr id="61" name="Rombo 60"/>
            <p:cNvSpPr/>
            <p:nvPr/>
          </p:nvSpPr>
          <p:spPr>
            <a:xfrm>
              <a:off x="4972873" y="1236355"/>
              <a:ext cx="2142653" cy="961575"/>
            </a:xfrm>
            <a:prstGeom prst="diamond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Rettangolo 94"/>
            <p:cNvSpPr/>
            <p:nvPr/>
          </p:nvSpPr>
          <p:spPr>
            <a:xfrm>
              <a:off x="5504148" y="1516105"/>
              <a:ext cx="108010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utilizzo</a:t>
              </a:r>
              <a:endParaRPr lang="it-IT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6" name="Rettangolo 95"/>
          <p:cNvSpPr/>
          <p:nvPr/>
        </p:nvSpPr>
        <p:spPr>
          <a:xfrm>
            <a:off x="4362496" y="1352359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ttangolo 96"/>
          <p:cNvSpPr/>
          <p:nvPr/>
        </p:nvSpPr>
        <p:spPr>
          <a:xfrm>
            <a:off x="7057016" y="1346794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ttangolo 97"/>
          <p:cNvSpPr/>
          <p:nvPr/>
        </p:nvSpPr>
        <p:spPr>
          <a:xfrm>
            <a:off x="4316921" y="4772993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Rettangolo 98"/>
          <p:cNvSpPr/>
          <p:nvPr/>
        </p:nvSpPr>
        <p:spPr>
          <a:xfrm>
            <a:off x="7011441" y="4767428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Rettangolo 99"/>
          <p:cNvSpPr/>
          <p:nvPr/>
        </p:nvSpPr>
        <p:spPr>
          <a:xfrm>
            <a:off x="9363316" y="2691655"/>
            <a:ext cx="684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Rettangolo 100"/>
          <p:cNvSpPr/>
          <p:nvPr/>
        </p:nvSpPr>
        <p:spPr>
          <a:xfrm>
            <a:off x="9373499" y="3947698"/>
            <a:ext cx="646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1, 1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10914366" y="712213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10566982" y="3975828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4131328" y="2603443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310313" y="4127626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Rettangolo 106"/>
          <p:cNvSpPr/>
          <p:nvPr/>
        </p:nvSpPr>
        <p:spPr>
          <a:xfrm>
            <a:off x="3892940" y="3750329"/>
            <a:ext cx="2675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FormatoRichiesto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8" name="Rettangolo 107"/>
          <p:cNvSpPr/>
          <p:nvPr/>
        </p:nvSpPr>
        <p:spPr>
          <a:xfrm>
            <a:off x="4267150" y="6023793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9" name="Rettangolo 108"/>
          <p:cNvSpPr/>
          <p:nvPr/>
        </p:nvSpPr>
        <p:spPr>
          <a:xfrm>
            <a:off x="6679094" y="6053289"/>
            <a:ext cx="13099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Giudizio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Rettangolo 109"/>
          <p:cNvSpPr/>
          <p:nvPr/>
        </p:nvSpPr>
        <p:spPr>
          <a:xfrm>
            <a:off x="10757186" y="6079079"/>
            <a:ext cx="10940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Status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ttangolo 110"/>
          <p:cNvSpPr/>
          <p:nvPr/>
        </p:nvSpPr>
        <p:spPr>
          <a:xfrm>
            <a:off x="7161629" y="3968846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ttangolo 111"/>
          <p:cNvSpPr/>
          <p:nvPr/>
        </p:nvSpPr>
        <p:spPr>
          <a:xfrm>
            <a:off x="6559302" y="2603443"/>
            <a:ext cx="16240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Username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3" name="Rettangolo 112"/>
          <p:cNvSpPr/>
          <p:nvPr/>
        </p:nvSpPr>
        <p:spPr>
          <a:xfrm>
            <a:off x="10561554" y="2572322"/>
            <a:ext cx="15462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Password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Rettangolo 113"/>
          <p:cNvSpPr/>
          <p:nvPr/>
        </p:nvSpPr>
        <p:spPr>
          <a:xfrm>
            <a:off x="3713889" y="632316"/>
            <a:ext cx="29310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DocumentiRichiesti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5" name="Rettangolo 114"/>
          <p:cNvSpPr/>
          <p:nvPr/>
        </p:nvSpPr>
        <p:spPr>
          <a:xfrm>
            <a:off x="58015" y="2551254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9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7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75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7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7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po 129"/>
          <p:cNvGrpSpPr/>
          <p:nvPr/>
        </p:nvGrpSpPr>
        <p:grpSpPr>
          <a:xfrm>
            <a:off x="6004490" y="4989431"/>
            <a:ext cx="6072998" cy="1434472"/>
            <a:chOff x="58014" y="1328910"/>
            <a:chExt cx="5594375" cy="1434472"/>
          </a:xfrm>
          <a:solidFill>
            <a:srgbClr val="92D050"/>
          </a:solidFill>
        </p:grpSpPr>
        <p:grpSp>
          <p:nvGrpSpPr>
            <p:cNvPr id="131" name="Gruppo 130"/>
            <p:cNvGrpSpPr/>
            <p:nvPr/>
          </p:nvGrpSpPr>
          <p:grpSpPr>
            <a:xfrm>
              <a:off x="58014" y="1336571"/>
              <a:ext cx="5594375" cy="1426811"/>
              <a:chOff x="588397" y="1899299"/>
              <a:chExt cx="3543010" cy="1426811"/>
            </a:xfrm>
            <a:grpFill/>
          </p:grpSpPr>
          <p:sp>
            <p:nvSpPr>
              <p:cNvPr id="134" name="Rettangolo 133"/>
              <p:cNvSpPr/>
              <p:nvPr/>
            </p:nvSpPr>
            <p:spPr>
              <a:xfrm>
                <a:off x="588397" y="1899299"/>
                <a:ext cx="3543010" cy="142681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5" name="Rettangolo 134"/>
              <p:cNvSpPr/>
              <p:nvPr/>
            </p:nvSpPr>
            <p:spPr>
              <a:xfrm>
                <a:off x="588397" y="2292560"/>
                <a:ext cx="3543010" cy="1033550"/>
              </a:xfrm>
              <a:prstGeom prst="rect">
                <a:avLst/>
              </a:prstGeom>
              <a:solidFill>
                <a:srgbClr val="FF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32" name="Connettore 1 131"/>
            <p:cNvCxnSpPr/>
            <p:nvPr/>
          </p:nvCxnSpPr>
          <p:spPr>
            <a:xfrm>
              <a:off x="548319" y="1336571"/>
              <a:ext cx="0" cy="142681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132"/>
            <p:cNvCxnSpPr/>
            <p:nvPr/>
          </p:nvCxnSpPr>
          <p:spPr>
            <a:xfrm>
              <a:off x="3652220" y="1336571"/>
              <a:ext cx="0" cy="142681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/>
          </p:nvCxnSpPr>
          <p:spPr>
            <a:xfrm>
              <a:off x="1481496" y="1328910"/>
              <a:ext cx="0" cy="142681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/>
          </p:nvCxnSpPr>
          <p:spPr>
            <a:xfrm>
              <a:off x="2692148" y="1328910"/>
              <a:ext cx="0" cy="142681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/>
          </p:nvCxnSpPr>
          <p:spPr>
            <a:xfrm>
              <a:off x="4632398" y="1334971"/>
              <a:ext cx="0" cy="142681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178272" y="4276026"/>
            <a:ext cx="5594375" cy="1426812"/>
            <a:chOff x="58014" y="1336570"/>
            <a:chExt cx="5594375" cy="1426812"/>
          </a:xfrm>
        </p:grpSpPr>
        <p:grpSp>
          <p:nvGrpSpPr>
            <p:cNvPr id="125" name="Gruppo 124"/>
            <p:cNvGrpSpPr/>
            <p:nvPr/>
          </p:nvGrpSpPr>
          <p:grpSpPr>
            <a:xfrm>
              <a:off x="58014" y="1336571"/>
              <a:ext cx="5594375" cy="1426811"/>
              <a:chOff x="588397" y="1899299"/>
              <a:chExt cx="3543010" cy="1426811"/>
            </a:xfrm>
          </p:grpSpPr>
          <p:sp>
            <p:nvSpPr>
              <p:cNvPr id="128" name="Rettangolo 127"/>
              <p:cNvSpPr/>
              <p:nvPr/>
            </p:nvSpPr>
            <p:spPr>
              <a:xfrm>
                <a:off x="588397" y="1899299"/>
                <a:ext cx="3543010" cy="142681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9" name="Rettangolo 128"/>
              <p:cNvSpPr/>
              <p:nvPr/>
            </p:nvSpPr>
            <p:spPr>
              <a:xfrm>
                <a:off x="588397" y="2292560"/>
                <a:ext cx="3543010" cy="1033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26" name="Connettore 1 125"/>
            <p:cNvCxnSpPr/>
            <p:nvPr/>
          </p:nvCxnSpPr>
          <p:spPr>
            <a:xfrm>
              <a:off x="1113183" y="1336571"/>
              <a:ext cx="0" cy="1426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/>
          </p:nvCxnSpPr>
          <p:spPr>
            <a:xfrm>
              <a:off x="3739984" y="1336570"/>
              <a:ext cx="0" cy="1426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o 90"/>
          <p:cNvGrpSpPr/>
          <p:nvPr/>
        </p:nvGrpSpPr>
        <p:grpSpPr>
          <a:xfrm>
            <a:off x="6194395" y="1549103"/>
            <a:ext cx="5913416" cy="1436451"/>
            <a:chOff x="58014" y="1326931"/>
            <a:chExt cx="5913416" cy="1436451"/>
          </a:xfrm>
        </p:grpSpPr>
        <p:grpSp>
          <p:nvGrpSpPr>
            <p:cNvPr id="92" name="Gruppo 91"/>
            <p:cNvGrpSpPr/>
            <p:nvPr/>
          </p:nvGrpSpPr>
          <p:grpSpPr>
            <a:xfrm>
              <a:off x="58014" y="1336571"/>
              <a:ext cx="5913416" cy="1426811"/>
              <a:chOff x="588397" y="1899299"/>
              <a:chExt cx="3745064" cy="1426811"/>
            </a:xfrm>
          </p:grpSpPr>
          <p:sp>
            <p:nvSpPr>
              <p:cNvPr id="120" name="Rettangolo 119"/>
              <p:cNvSpPr/>
              <p:nvPr/>
            </p:nvSpPr>
            <p:spPr>
              <a:xfrm>
                <a:off x="588397" y="1899299"/>
                <a:ext cx="3745064" cy="14268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1" name="Rettangolo 120"/>
              <p:cNvSpPr/>
              <p:nvPr/>
            </p:nvSpPr>
            <p:spPr>
              <a:xfrm>
                <a:off x="588397" y="2292560"/>
                <a:ext cx="3745064" cy="10335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02" name="Connettore 1 101"/>
            <p:cNvCxnSpPr/>
            <p:nvPr/>
          </p:nvCxnSpPr>
          <p:spPr>
            <a:xfrm>
              <a:off x="746561" y="1326931"/>
              <a:ext cx="0" cy="1426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/>
          </p:nvCxnSpPr>
          <p:spPr>
            <a:xfrm>
              <a:off x="2350236" y="1336571"/>
              <a:ext cx="0" cy="1426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/>
          </p:nvCxnSpPr>
          <p:spPr>
            <a:xfrm>
              <a:off x="3957724" y="1336571"/>
              <a:ext cx="0" cy="1426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o 30"/>
          <p:cNvGrpSpPr/>
          <p:nvPr/>
        </p:nvGrpSpPr>
        <p:grpSpPr>
          <a:xfrm>
            <a:off x="58014" y="1336571"/>
            <a:ext cx="5913416" cy="1426811"/>
            <a:chOff x="58014" y="1336571"/>
            <a:chExt cx="5913416" cy="1426811"/>
          </a:xfrm>
        </p:grpSpPr>
        <p:grpSp>
          <p:nvGrpSpPr>
            <p:cNvPr id="28" name="Gruppo 27"/>
            <p:cNvGrpSpPr/>
            <p:nvPr/>
          </p:nvGrpSpPr>
          <p:grpSpPr>
            <a:xfrm>
              <a:off x="58014" y="1336571"/>
              <a:ext cx="5913416" cy="1426811"/>
              <a:chOff x="588397" y="1899299"/>
              <a:chExt cx="3745064" cy="1426811"/>
            </a:xfrm>
          </p:grpSpPr>
          <p:sp>
            <p:nvSpPr>
              <p:cNvPr id="15" name="Rettangolo 14"/>
              <p:cNvSpPr/>
              <p:nvPr/>
            </p:nvSpPr>
            <p:spPr>
              <a:xfrm>
                <a:off x="588397" y="1899299"/>
                <a:ext cx="3745064" cy="14268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6" name="Rettangolo 85"/>
              <p:cNvSpPr/>
              <p:nvPr/>
            </p:nvSpPr>
            <p:spPr>
              <a:xfrm>
                <a:off x="588397" y="2292560"/>
                <a:ext cx="3745064" cy="1033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30" name="Connettore 1 29"/>
            <p:cNvCxnSpPr/>
            <p:nvPr/>
          </p:nvCxnSpPr>
          <p:spPr>
            <a:xfrm>
              <a:off x="1113183" y="1336571"/>
              <a:ext cx="0" cy="1426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/>
          </p:nvCxnSpPr>
          <p:spPr>
            <a:xfrm>
              <a:off x="4131328" y="1336571"/>
              <a:ext cx="0" cy="1426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sellaDiTesto 3"/>
          <p:cNvSpPr txBox="1"/>
          <p:nvPr/>
        </p:nvSpPr>
        <p:spPr>
          <a:xfrm>
            <a:off x="8373462" y="1254466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utente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32680" y="1254461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skin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895640" y="468174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topic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374980" y="4681740"/>
            <a:ext cx="196460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it-IT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documento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8285952" y="3019564"/>
            <a:ext cx="2142653" cy="961575"/>
            <a:chOff x="8285952" y="3019564"/>
            <a:chExt cx="2142653" cy="961575"/>
          </a:xfrm>
        </p:grpSpPr>
        <p:sp>
          <p:nvSpPr>
            <p:cNvPr id="62" name="Rombo 61"/>
            <p:cNvSpPr/>
            <p:nvPr/>
          </p:nvSpPr>
          <p:spPr>
            <a:xfrm>
              <a:off x="8285952" y="3019564"/>
              <a:ext cx="2142653" cy="961575"/>
            </a:xfrm>
            <a:prstGeom prst="diamond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Rettangolo 88"/>
            <p:cNvSpPr/>
            <p:nvPr/>
          </p:nvSpPr>
          <p:spPr>
            <a:xfrm>
              <a:off x="8840237" y="3326110"/>
              <a:ext cx="103105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upload</a:t>
              </a:r>
              <a:endParaRPr lang="it-IT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3" name="Rettangolo 92"/>
          <p:cNvSpPr/>
          <p:nvPr/>
        </p:nvSpPr>
        <p:spPr>
          <a:xfrm>
            <a:off x="8365913" y="5673089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0, 1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4972873" y="4663634"/>
            <a:ext cx="2142653" cy="961575"/>
            <a:chOff x="4972873" y="4663634"/>
            <a:chExt cx="2142653" cy="961575"/>
          </a:xfrm>
        </p:grpSpPr>
        <p:sp>
          <p:nvSpPr>
            <p:cNvPr id="63" name="Rombo 62"/>
            <p:cNvSpPr/>
            <p:nvPr/>
          </p:nvSpPr>
          <p:spPr>
            <a:xfrm>
              <a:off x="4972873" y="4663634"/>
              <a:ext cx="2142653" cy="961575"/>
            </a:xfrm>
            <a:prstGeom prst="diamond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5307235" y="4958739"/>
              <a:ext cx="147393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inclusione</a:t>
              </a:r>
              <a:endParaRPr lang="it-IT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4972873" y="1236355"/>
            <a:ext cx="2142653" cy="961575"/>
            <a:chOff x="4972873" y="1236355"/>
            <a:chExt cx="2142653" cy="961575"/>
          </a:xfrm>
        </p:grpSpPr>
        <p:sp>
          <p:nvSpPr>
            <p:cNvPr id="61" name="Rombo 60"/>
            <p:cNvSpPr/>
            <p:nvPr/>
          </p:nvSpPr>
          <p:spPr>
            <a:xfrm>
              <a:off x="4972873" y="1236355"/>
              <a:ext cx="2142653" cy="961575"/>
            </a:xfrm>
            <a:prstGeom prst="diamond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Rettangolo 94"/>
            <p:cNvSpPr/>
            <p:nvPr/>
          </p:nvSpPr>
          <p:spPr>
            <a:xfrm>
              <a:off x="5504148" y="1516105"/>
              <a:ext cx="108010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it-IT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utilizzo</a:t>
              </a:r>
              <a:endParaRPr lang="it-IT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3" name="Rettangolo 102"/>
          <p:cNvSpPr/>
          <p:nvPr/>
        </p:nvSpPr>
        <p:spPr>
          <a:xfrm>
            <a:off x="10914366" y="712213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10566982" y="3975828"/>
            <a:ext cx="4828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4131328" y="2603443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310313" y="4127626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Rettangolo 106"/>
          <p:cNvSpPr/>
          <p:nvPr/>
        </p:nvSpPr>
        <p:spPr>
          <a:xfrm>
            <a:off x="3892940" y="3750329"/>
            <a:ext cx="2675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FormatoRichiesto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8" name="Rettangolo 107"/>
          <p:cNvSpPr/>
          <p:nvPr/>
        </p:nvSpPr>
        <p:spPr>
          <a:xfrm>
            <a:off x="4267150" y="6023793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9" name="Rettangolo 108"/>
          <p:cNvSpPr/>
          <p:nvPr/>
        </p:nvSpPr>
        <p:spPr>
          <a:xfrm>
            <a:off x="6679094" y="6053289"/>
            <a:ext cx="13099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Giudizio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Rettangolo 109"/>
          <p:cNvSpPr/>
          <p:nvPr/>
        </p:nvSpPr>
        <p:spPr>
          <a:xfrm>
            <a:off x="10757186" y="6079079"/>
            <a:ext cx="10940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Status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ttangolo 110"/>
          <p:cNvSpPr/>
          <p:nvPr/>
        </p:nvSpPr>
        <p:spPr>
          <a:xfrm>
            <a:off x="7161629" y="3968846"/>
            <a:ext cx="9973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Nome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ttangolo 111"/>
          <p:cNvSpPr/>
          <p:nvPr/>
        </p:nvSpPr>
        <p:spPr>
          <a:xfrm>
            <a:off x="6559302" y="2603443"/>
            <a:ext cx="16240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Username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3" name="Rettangolo 112"/>
          <p:cNvSpPr/>
          <p:nvPr/>
        </p:nvSpPr>
        <p:spPr>
          <a:xfrm>
            <a:off x="10561554" y="2572322"/>
            <a:ext cx="15462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Password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Rettangolo 113"/>
          <p:cNvSpPr/>
          <p:nvPr/>
        </p:nvSpPr>
        <p:spPr>
          <a:xfrm>
            <a:off x="3713889" y="632316"/>
            <a:ext cx="29310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DocumentiRichiesti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5" name="Rettangolo 114"/>
          <p:cNvSpPr/>
          <p:nvPr/>
        </p:nvSpPr>
        <p:spPr>
          <a:xfrm>
            <a:off x="58015" y="2551254"/>
            <a:ext cx="18245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Descrizione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ttangolo 80"/>
          <p:cNvSpPr/>
          <p:nvPr/>
        </p:nvSpPr>
        <p:spPr>
          <a:xfrm>
            <a:off x="2359755" y="1529967"/>
            <a:ext cx="710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skin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ttangolo 81"/>
          <p:cNvSpPr/>
          <p:nvPr/>
        </p:nvSpPr>
        <p:spPr>
          <a:xfrm>
            <a:off x="8853060" y="1529967"/>
            <a:ext cx="10054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utente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Rettangolo 83"/>
          <p:cNvSpPr/>
          <p:nvPr/>
        </p:nvSpPr>
        <p:spPr>
          <a:xfrm>
            <a:off x="8558107" y="4951898"/>
            <a:ext cx="15953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documento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2462397" y="4958739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mtClean="0">
                <a:solidFill>
                  <a:schemeClr val="bg1"/>
                </a:solidFill>
                <a:latin typeface="Arial Black" panose="020B0A04020102020204" pitchFamily="34" charset="0"/>
              </a:rPr>
              <a:t>topic</a:t>
            </a:r>
            <a:endParaRPr lang="it-IT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ttangolo 122"/>
          <p:cNvSpPr/>
          <p:nvPr/>
        </p:nvSpPr>
        <p:spPr>
          <a:xfrm>
            <a:off x="10081429" y="1561356"/>
            <a:ext cx="19960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FKNomeSkin</a:t>
            </a:r>
            <a:endParaRPr lang="it-IT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ttangolo 137"/>
          <p:cNvSpPr/>
          <p:nvPr/>
        </p:nvSpPr>
        <p:spPr>
          <a:xfrm>
            <a:off x="8631242" y="4995937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Arial Black" panose="020B0A04020102020204" pitchFamily="34" charset="0"/>
              </a:rPr>
              <a:t>*</a:t>
            </a:r>
          </a:p>
        </p:txBody>
      </p:sp>
      <p:sp>
        <p:nvSpPr>
          <p:cNvPr id="140" name="Rettangolo 139"/>
          <p:cNvSpPr/>
          <p:nvPr/>
        </p:nvSpPr>
        <p:spPr>
          <a:xfrm>
            <a:off x="9856115" y="5052062"/>
            <a:ext cx="1168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1200" smtClean="0">
                <a:solidFill>
                  <a:schemeClr val="bg1"/>
                </a:solidFill>
                <a:latin typeface="Arial Black" panose="020B0A04020102020204" pitchFamily="34" charset="0"/>
              </a:rPr>
              <a:t>FKIDUtente</a:t>
            </a:r>
            <a:endParaRPr lang="it-IT" sz="1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1" name="Rettangolo 140"/>
          <p:cNvSpPr/>
          <p:nvPr/>
        </p:nvSpPr>
        <p:spPr>
          <a:xfrm>
            <a:off x="10918671" y="5064933"/>
            <a:ext cx="122501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it-IT" sz="1050" smtClean="0">
                <a:solidFill>
                  <a:schemeClr val="bg1"/>
                </a:solidFill>
                <a:latin typeface="Arial Black" panose="020B0A04020102020204" pitchFamily="34" charset="0"/>
              </a:rPr>
              <a:t>FKNomeTopic</a:t>
            </a:r>
            <a:endParaRPr lang="it-IT" sz="105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5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-0.1599 -0.0944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5" y="-47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7213 -0.058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29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0.14219 -0.0534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-26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022E-16 L -0.17162 -0.1592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-79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3.7037E-6 L -0.33334 -0.1856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-928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3.7037E-6 L -0.2151 0.1032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51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33255 -0.175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-879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95833E-6 -1.85185E-6 L -0.38164 0.12408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620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02838 -0.1479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-740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2 0.00926 L -0.17149 -0.1449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-77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95833E-6 0.0081 L -0.0069 0.0224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71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0081 L -0.22162 0.0770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1" y="344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1.11111E-6 L -0.03633 -0.2546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-1273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638 -0.00811 L -0.37201 0.14838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19" y="782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-0.05144 0.1513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756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06836 -0.1525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-7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741 L -0.15976 -0.1592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5" y="-833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15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3" grpId="0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81" grpId="0"/>
      <p:bldP spid="82" grpId="0"/>
      <p:bldP spid="84" grpId="0"/>
      <p:bldP spid="85" grpId="0"/>
      <p:bldP spid="123" grpId="0"/>
      <p:bldP spid="138" grpId="0"/>
      <p:bldP spid="140" grpId="0"/>
      <p:bldP spid="141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722</Words>
  <Application>Microsoft Office PowerPoint</Application>
  <PresentationFormat>Widescreen</PresentationFormat>
  <Paragraphs>354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Bookman Old Style</vt:lpstr>
      <vt:lpstr>Calibri</vt:lpstr>
      <vt:lpstr>Calibri Light</vt:lpstr>
      <vt:lpstr>Garamond</vt:lpstr>
      <vt:lpstr>Ink Free</vt:lpstr>
      <vt:lpstr>Times New Roman</vt:lpstr>
      <vt:lpstr>Wingdings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80</cp:revision>
  <dcterms:created xsi:type="dcterms:W3CDTF">2020-06-09T11:04:54Z</dcterms:created>
  <dcterms:modified xsi:type="dcterms:W3CDTF">2020-06-11T15:06:43Z</dcterms:modified>
</cp:coreProperties>
</file>