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PBI_CV_25997FEB_F466_44FA_B562_AC4063283C4C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transectionCard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qauatityCard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by 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by Customer Ranting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transectionCard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qauatityCard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Qty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by Customer Ranting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Top-3 Products with highest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CinActive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PActive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Refund Value VS Gross Revenue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Refund Value VS Gross Value by Weekdays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transectionCard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qauatityCard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Customer Ranting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transectionCard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qauatityCard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Customer Ranting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InactiveQuater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008b81e-993e-4a30-8aba-a6d7a287231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6f2b6b39c914419" /><Relationship Type="http://schemas.openxmlformats.org/officeDocument/2006/relationships/slideLayout" Target="/ppt/slideLayouts/slideLayout8.xml" Id="R2120e440453542b4" /><Relationship Type="http://schemas.openxmlformats.org/officeDocument/2006/relationships/hyperlink" Target="https://app.powerbi.com/groups/me/reports/5008b81e-993e-4a30-8aba-a6d7a2872317/?pbi_source=PowerPoint" TargetMode="External" Id="RelId0" /><Relationship Type="http://schemas.openxmlformats.org/officeDocument/2006/relationships/image" Target="/ppt/media/image4.png" Id="imgId2853676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eb9eef9e7054c3e" /><Relationship Type="http://schemas.openxmlformats.org/officeDocument/2006/relationships/slideLayout" Target="/ppt/slideLayouts/slideLayout8.xml" Id="Rfb4aaee37cd34e13" /><Relationship Type="http://schemas.openxmlformats.org/officeDocument/2006/relationships/hyperlink" Target="https://app.powerbi.com/groups/me/reports/5008b81e-993e-4a30-8aba-a6d7a2872317/?pbi_source=PowerPoint" TargetMode="External" Id="RelId1" /><Relationship Type="http://schemas.openxmlformats.org/officeDocument/2006/relationships/image" Target="/ppt/media/image5.png" Id="imgId2853676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6120d72bb61342b1" /><Relationship Type="http://schemas.openxmlformats.org/officeDocument/2006/relationships/slideLayout" Target="/ppt/slideLayouts/slideLayout8.xml" Id="R3b73ad20f4a94fbc" /><Relationship Type="http://schemas.openxmlformats.org/officeDocument/2006/relationships/hyperlink" Target="https://app.powerbi.com/groups/me/reports/5008b81e-993e-4a30-8aba-a6d7a2872317/?pbi_source=PowerPoint" TargetMode="External" Id="RelId2" /><Relationship Type="http://schemas.openxmlformats.org/officeDocument/2006/relationships/image" Target="/ppt/media/image6.png" Id="imgId2853676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0db4657223a40bb" /><Relationship Type="http://schemas.openxmlformats.org/officeDocument/2006/relationships/slideLayout" Target="/ppt/slideLayouts/slideLayout8.xml" Id="Rc7ed23faf1f04a16" /><Relationship Type="http://schemas.openxmlformats.org/officeDocument/2006/relationships/hyperlink" Target="https://app.powerbi.com/groups/me/reports/5008b81e-993e-4a30-8aba-a6d7a2872317/?pbi_source=PowerPoint" TargetMode="External" Id="RelId3" /><Relationship Type="http://schemas.openxmlformats.org/officeDocument/2006/relationships/image" Target="/ppt/media/image7.png" Id="imgId2853676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02a60f122ad74a93" /><Relationship Type="http://schemas.openxmlformats.org/officeDocument/2006/relationships/slideLayout" Target="/ppt/slideLayouts/slideLayout8.xml" Id="R28a49787b08b49b3" /><Relationship Type="http://schemas.openxmlformats.org/officeDocument/2006/relationships/hyperlink" Target="https://app.powerbi.com/groups/me/reports/5008b81e-993e-4a30-8aba-a6d7a2872317/?pbi_source=PowerPoint" TargetMode="External" Id="RelId4" /><Relationship Type="http://schemas.openxmlformats.org/officeDocument/2006/relationships/image" Target="/ppt/media/image8.png" Id="imgId28536770"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e076683a7df24a19" /><Relationship Type="http://schemas.openxmlformats.org/officeDocument/2006/relationships/slideLayout" Target="/ppt/slideLayouts/slideLayout8.xml" Id="R09c788b695fc40e5" /><Relationship Type="http://schemas.openxmlformats.org/officeDocument/2006/relationships/hyperlink" Target="https://app.powerbi.com/groups/me/reports/5008b81e-993e-4a30-8aba-a6d7a2872317/?pbi_source=PowerPoint" TargetMode="External" Id="RelId5" /><Relationship Type="http://schemas.openxmlformats.org/officeDocument/2006/relationships/image" Target="/ppt/media/image9.png" Id="imgId28536771"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37612158b8434e97" /><Relationship Type="http://schemas.openxmlformats.org/officeDocument/2006/relationships/slideLayout" Target="/ppt/slideLayouts/slideLayout8.xml" Id="R6503ab56d5bd4ae7" /><Relationship Type="http://schemas.openxmlformats.org/officeDocument/2006/relationships/hyperlink" Target="https://app.powerbi.com/groups/me/reports/5008b81e-993e-4a30-8aba-a6d7a2872317/?pbi_source=PowerPoint" TargetMode="External" Id="RelId6" /><Relationship Type="http://schemas.openxmlformats.org/officeDocument/2006/relationships/image" Target="/ppt/media/imagea.png" Id="imgId2853677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hpl 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10/12/2023 7:22:03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7/6/2023 5:58:35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PBI_CV_25997FEB_F466_44FA_B562_AC4063283C4C ,card ,card ,slicer ,textbox ,actionButton ,actionButton ,actionButton ,actionButton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5367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ransectionCard ,qauatityCard ,saleCard ,profitCard ,ProductCard ,lineChart ,columnChart ,Transaction by Quater ,columnChart ,actionButton ,InactiveMonth ,actionButton ,InactiveWeekday ,actionButton ,InactiveYear ,actionButton ,ActiveQuater ,Transaction by Customer Ranting ,ProductCard ,textbox ,InactiveQuater ,slicer ,actionButton ,textbox ,multiRowCard ,textbox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5367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Transaction</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ransectionCard ,qauatityCard ,saleCard ,profitCard ,ProductCard ,lineChart ,columnChart ,columnChart ,Qty by Year ,actionButton ,InactiveMonth ,actionButton ,InactiveWeekday ,ActiveYear ,actionButton ,InactiveQuater ,actionButton ,Transaction by Customer Ranting ,ProductCard ,textbox ,InactiveQuater ,slicer ,actionButton ,InactiveQuater ,textbox ,multiRowCard ,textbox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853676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Qty Ordered</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barChart ,Top-3 Products with highest returns ,slicer ,CinActive ,actionButton ,actionButton ,PActive ,card ,card ,card ,Refund Value VS Gross Revenue by Months ,Refund Value VS Gross Value by Weekdays ,slicer ,InactiveQuater ,InactiveQuater ,textbox ,textbox ,textbox ,actionButton ,slicer ,textbox ,multiRowCard.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853676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Return</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InactiveQuater ,actionButton ,actionButton ,InactiveYear ,ActiveMonth ,actionButton ,actionButton ,InactiveWeekday ,transectionCard ,qauatityCard ,saleCard ,profitCard ,ProductCard ,Sales by Month ,columnChart ,columnChart ,columnChart ,Sales by Customer Ranting ,ProductCard ,actionButton ,textbox ,textbox ,multiRowCard ,slicer ,slicer ,textbox ,InactiveQuat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85367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Net Sales Report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InactiveQuater ,actionButton ,actionButton ,InactiveYear ,actionButton ,InactiveMonth ,ActiveWeekday ,actionButton ,transectionCard ,qauatityCard ,saleCard ,profitCard ,ProductCard ,lineChart ,columnChart ,columnChart ,Profit by Weekday ,Profit by Customer Ranting ,ProductCard ,actionButton ,textbox ,textbox ,multiRowCard ,slicer ,slicer ,textbox ,InactiveQuat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85367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 Report</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ableEx ,textbox ,slicer ,textbox ,textbox ,multiRowCard ,actionButton.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285367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