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317" r:id="rId41"/>
    <p:sldId id="318" r:id="rId42"/>
    <p:sldId id="319" r:id="rId43"/>
    <p:sldId id="320" r:id="rId44"/>
    <p:sldId id="321" r:id="rId45"/>
    <p:sldId id="322" r:id="rId46"/>
    <p:sldId id="323" r:id="rId47"/>
    <p:sldId id="324" r:id="rId48"/>
    <p:sldId id="325" r:id="rId49"/>
    <p:sldId id="326" r:id="rId50"/>
    <p:sldId id="327" r:id="rId51"/>
    <p:sldId id="328" r:id="rId52"/>
    <p:sldId id="329" r:id="rId53"/>
    <p:sldId id="330" r:id="rId54"/>
    <p:sldId id="331" r:id="rId55"/>
    <p:sldId id="332" r:id="rId56"/>
    <p:sldId id="333" r:id="rId57"/>
    <p:sldId id="334" r:id="rId58"/>
    <p:sldId id="335" r:id="rId59"/>
    <p:sldId id="336" r:id="rId60"/>
    <p:sldId id="337" r:id="rId61"/>
    <p:sldId id="338" r:id="rId62"/>
    <p:sldId id="339" r:id="rId63"/>
    <p:sldId id="340" r:id="rId64"/>
    <p:sldId id="341" r:id="rId65"/>
    <p:sldId id="342" r:id="rId66"/>
    <p:sldId id="343" r:id="rId67"/>
    <p:sldId id="344" r:id="rId68"/>
    <p:sldId id="345" r:id="rId69"/>
    <p:sldId id="346" r:id="rId70"/>
    <p:sldId id="347" r:id="rId71"/>
    <p:sldId id="348" r:id="rId72"/>
    <p:sldId id="349" r:id="rId73"/>
    <p:sldId id="350" r:id="rId74"/>
    <p:sldId id="351" r:id="rId75"/>
    <p:sldId id="352" r:id="rId76"/>
    <p:sldId id="353" r:id="rId77"/>
    <p:sldId id="354" r:id="rId78"/>
    <p:sldId id="355" r:id="rId79"/>
    <p:sldId id="356" r:id="rId80"/>
    <p:sldId id="357" r:id="rId81"/>
    <p:sldId id="358" r:id="rId82"/>
    <p:sldId id="359" r:id="rId83"/>
    <p:sldId id="360" r:id="rId84"/>
    <p:sldId id="361" r:id="rId85"/>
    <p:sldId id="362" r:id="rId86"/>
    <p:sldId id="363" r:id="rId87"/>
    <p:sldId id="364" r:id="rId88"/>
    <p:sldId id="365" r:id="rId89"/>
    <p:sldId id="366" r:id="rId90"/>
    <p:sldId id="367" r:id="rId91"/>
    <p:sldId id="368" r:id="rId92"/>
    <p:sldId id="369" r:id="rId93"/>
    <p:sldId id="370" r:id="rId94"/>
    <p:sldId id="371" r:id="rId95"/>
    <p:sldId id="372" r:id="rId96"/>
    <p:sldId id="373" r:id="rId97"/>
    <p:sldId id="374" r:id="rId98"/>
    <p:sldId id="375" r:id="rId99"/>
    <p:sldId id="376" r:id="rId100"/>
    <p:sldId id="377" r:id="rId101"/>
    <p:sldId id="378" r:id="rId102"/>
    <p:sldId id="379" r:id="rId103"/>
    <p:sldId id="380" r:id="rId104"/>
    <p:sldId id="381" r:id="rId105"/>
    <p:sldId id="382" r:id="rId106"/>
    <p:sldId id="383" r:id="rId107"/>
    <p:sldId id="384" r:id="rId108"/>
    <p:sldId id="385" r:id="rId109"/>
    <p:sldId id="386" r:id="rId110"/>
    <p:sldId id="387" r:id="rId111"/>
    <p:sldId id="388" r:id="rId112"/>
    <p:sldId id="389" r:id="rId113"/>
    <p:sldId id="390" r:id="rId114"/>
    <p:sldId id="391" r:id="rId115"/>
    <p:sldId id="392" r:id="rId116"/>
    <p:sldId id="393" r:id="rId117"/>
    <p:sldId id="394" r:id="rId118"/>
    <p:sldId id="395" r:id="rId119"/>
    <p:sldId id="396" r:id="rId120"/>
    <p:sldId id="397" r:id="rId121"/>
    <p:sldId id="398" r:id="rId122"/>
    <p:sldId id="399" r:id="rId123"/>
    <p:sldId id="400" r:id="rId124"/>
    <p:sldId id="401" r:id="rId125"/>
    <p:sldId id="402" r:id="rId126"/>
    <p:sldId id="403" r:id="rId127"/>
    <p:sldId id="404" r:id="rId128"/>
    <p:sldId id="405" r:id="rId129"/>
    <p:sldId id="406" r:id="rId130"/>
    <p:sldId id="407" r:id="rId131"/>
    <p:sldId id="408" r:id="rId132"/>
    <p:sldId id="409" r:id="rId133"/>
    <p:sldId id="410" r:id="rId134"/>
    <p:sldId id="411" r:id="rId135"/>
    <p:sldId id="412" r:id="rId136"/>
    <p:sldId id="413" r:id="rId137"/>
    <p:sldId id="414" r:id="rId138"/>
    <p:sldId id="415" r:id="rId139"/>
    <p:sldId id="416" r:id="rId140"/>
    <p:sldId id="417" r:id="rId141"/>
    <p:sldId id="418" r:id="rId142"/>
    <p:sldId id="419" r:id="rId143"/>
    <p:sldId id="420" r:id="rId144"/>
    <p:sldId id="421" r:id="rId145"/>
    <p:sldId id="422" r:id="rId146"/>
    <p:sldId id="423" r:id="rId147"/>
    <p:sldId id="424" r:id="rId148"/>
    <p:sldId id="425" r:id="rId149"/>
    <p:sldId id="426" r:id="rId150"/>
    <p:sldId id="427" r:id="rId151"/>
    <p:sldId id="428" r:id="rId152"/>
    <p:sldId id="429" r:id="rId153"/>
    <p:sldId id="430" r:id="rId154"/>
    <p:sldId id="431" r:id="rId155"/>
    <p:sldId id="432" r:id="rId156"/>
    <p:sldId id="433" r:id="rId157"/>
    <p:sldId id="434" r:id="rId158"/>
    <p:sldId id="435" r:id="rId159"/>
    <p:sldId id="436" r:id="rId160"/>
    <p:sldId id="437" r:id="rId161"/>
    <p:sldId id="438" r:id="rId162"/>
    <p:sldId id="439" r:id="rId163"/>
    <p:sldId id="440" r:id="rId164"/>
    <p:sldId id="441" r:id="rId165"/>
    <p:sldId id="442" r:id="rId166"/>
    <p:sldId id="443" r:id="rId167"/>
    <p:sldId id="444" r:id="rId168"/>
    <p:sldId id="445" r:id="rId169"/>
    <p:sldId id="446" r:id="rId170"/>
    <p:sldId id="447" r:id="rId171"/>
    <p:sldId id="448" r:id="rId172"/>
    <p:sldId id="449" r:id="rId173"/>
    <p:sldId id="450" r:id="rId174"/>
    <p:sldId id="451" r:id="rId175"/>
    <p:sldId id="452" r:id="rId176"/>
    <p:sldId id="453" r:id="rId177"/>
    <p:sldId id="454" r:id="rId178"/>
    <p:sldId id="455" r:id="rId179"/>
    <p:sldId id="456" r:id="rId180"/>
    <p:sldId id="457" r:id="rId181"/>
    <p:sldId id="458" r:id="rId182"/>
    <p:sldId id="459" r:id="rId183"/>
    <p:sldId id="460" r:id="rId184"/>
    <p:sldId id="461" r:id="rId185"/>
    <p:sldId id="462" r:id="rId186"/>
    <p:sldId id="463" r:id="rId187"/>
    <p:sldId id="464" r:id="rId188"/>
    <p:sldId id="465" r:id="rId189"/>
    <p:sldId id="466" r:id="rId190"/>
    <p:sldId id="467" r:id="rId191"/>
    <p:sldId id="468" r:id="rId192"/>
    <p:sldId id="469" r:id="rId193"/>
    <p:sldId id="470" r:id="rId194"/>
    <p:sldId id="471" r:id="rId195"/>
    <p:sldId id="472" r:id="rId196"/>
    <p:sldId id="473" r:id="rId197"/>
    <p:sldId id="474" r:id="rId198"/>
    <p:sldId id="475" r:id="rId199"/>
    <p:sldId id="476" r:id="rId200"/>
    <p:sldId id="477" r:id="rId201"/>
    <p:sldId id="478" r:id="rId202"/>
    <p:sldId id="479" r:id="rId203"/>
    <p:sldId id="480" r:id="rId204"/>
    <p:sldId id="481" r:id="rId205"/>
    <p:sldId id="482" r:id="rId206"/>
    <p:sldId id="483" r:id="rId207"/>
    <p:sldId id="484" r:id="rId208"/>
    <p:sldId id="485" r:id="rId209"/>
    <p:sldId id="486" r:id="rId210"/>
    <p:sldId id="487" r:id="rId211"/>
    <p:sldId id="488" r:id="rId212"/>
    <p:sldId id="489" r:id="rId213"/>
    <p:sldId id="490" r:id="rId214"/>
    <p:sldId id="491" r:id="rId215"/>
    <p:sldId id="492" r:id="rId216"/>
    <p:sldId id="493" r:id="rId217"/>
    <p:sldId id="494" r:id="rId218"/>
    <p:sldId id="495" r:id="rId219"/>
    <p:sldId id="496" r:id="rId220"/>
    <p:sldId id="497" r:id="rId221"/>
    <p:sldId id="498" r:id="rId222"/>
    <p:sldId id="499" r:id="rId223"/>
    <p:sldId id="500" r:id="rId224"/>
    <p:sldId id="501" r:id="rId225"/>
    <p:sldId id="502" r:id="rId226"/>
    <p:sldId id="503" r:id="rId227"/>
    <p:sldId id="504" r:id="rId228"/>
    <p:sldId id="505" r:id="rId229"/>
    <p:sldId id="506" r:id="rId230"/>
    <p:sldId id="507" r:id="rId231"/>
    <p:sldId id="508" r:id="rId232"/>
    <p:sldId id="509" r:id="rId233"/>
    <p:sldId id="510" r:id="rId234"/>
    <p:sldId id="511" r:id="rId235"/>
    <p:sldId id="512" r:id="rId236"/>
    <p:sldId id="513" r:id="rId237"/>
    <p:sldId id="514" r:id="rId238"/>
    <p:sldId id="515" r:id="rId239"/>
    <p:sldId id="516" r:id="rId240"/>
    <p:sldId id="517" r:id="rId241"/>
    <p:sldId id="518" r:id="rId242"/>
    <p:sldId id="519" r:id="rId243"/>
    <p:sldId id="520" r:id="rId244"/>
    <p:sldId id="521" r:id="rId245"/>
    <p:sldId id="522" r:id="rId246"/>
    <p:sldId id="523" r:id="rId247"/>
    <p:sldId id="524" r:id="rId248"/>
    <p:sldId id="525" r:id="rId249"/>
    <p:sldId id="526" r:id="rId250"/>
    <p:sldId id="527" r:id="rId251"/>
    <p:sldId id="528" r:id="rId252"/>
    <p:sldId id="529" r:id="rId253"/>
    <p:sldId id="530" r:id="rId254"/>
    <p:sldId id="531" r:id="rId255"/>
    <p:sldId id="532" r:id="rId256"/>
    <p:sldId id="533" r:id="rId257"/>
    <p:sldId id="534" r:id="rId258"/>
    <p:sldId id="535" r:id="rId259"/>
    <p:sldId id="536" r:id="rId260"/>
    <p:sldId id="537" r:id="rId261"/>
    <p:sldId id="538" r:id="rId262"/>
    <p:sldId id="539" r:id="rId263"/>
    <p:sldId id="540" r:id="rId264"/>
    <p:sldId id="541" r:id="rId265"/>
    <p:sldId id="542" r:id="rId266"/>
    <p:sldId id="543" r:id="rId267"/>
    <p:sldId id="544" r:id="rId268"/>
    <p:sldId id="545" r:id="rId269"/>
  </p:sldIdLst>
  <p:sldSz cx="7772400" cy="10058400"/>
  <p:notesSz cx="7772400" cy="10058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>
      <p:cViewPr varScale="1">
        <p:scale>
          <a:sx n="53" d="100"/>
          <a:sy n="53" d="100"/>
        </p:scale>
        <p:origin x="2558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presProps" Target="presProps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viewProps" Target="viewProps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theme" Target="theme/theme1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tableStyles" Target="tableStyles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77949" y="984281"/>
            <a:ext cx="5438140" cy="40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mple.com/" TargetMode="Externa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eat-byte-publishing.com/" TargetMode="External"/><Relationship Id="rId2" Type="http://schemas.openxmlformats.org/officeDocument/2006/relationships/hyperlink" Target="http://www.hernandoabella.com/" TargetMode="Externa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mailto:user@example.com" TargetMode="Externa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5825" cy="3105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98650" marR="879475" indent="-1035685">
              <a:lnSpc>
                <a:spcPct val="101200"/>
              </a:lnSpc>
              <a:spcBef>
                <a:spcPts val="95"/>
              </a:spcBef>
              <a:tabLst>
                <a:tab pos="1329055" algn="l"/>
                <a:tab pos="3064510" algn="l"/>
                <a:tab pos="4636770" algn="l"/>
              </a:tabLst>
            </a:pPr>
            <a:r>
              <a:rPr sz="2100" b="1" spc="215" dirty="0">
                <a:latin typeface="Trebuchet MS"/>
                <a:cs typeface="Trebuchet MS"/>
              </a:rPr>
              <a:t>1.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5" dirty="0">
                <a:latin typeface="Trebuchet MS"/>
                <a:cs typeface="Trebuchet MS"/>
              </a:rPr>
              <a:t>CONVERT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65" dirty="0">
                <a:latin typeface="Trebuchet MS"/>
                <a:cs typeface="Trebuchet MS"/>
              </a:rPr>
              <a:t>CELSIUS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15" dirty="0">
                <a:latin typeface="Trebuchet MS"/>
                <a:cs typeface="Trebuchet MS"/>
              </a:rPr>
              <a:t>TO </a:t>
            </a:r>
            <a:r>
              <a:rPr sz="2100" b="1" spc="430" dirty="0">
                <a:latin typeface="Trebuchet MS"/>
                <a:cs typeface="Trebuchet MS"/>
              </a:rPr>
              <a:t>FAHRENHEIT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3900"/>
              </a:lnSpc>
              <a:spcBef>
                <a:spcPts val="1350"/>
              </a:spcBef>
              <a:tabLst>
                <a:tab pos="1066165" algn="l"/>
                <a:tab pos="4850130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165" dirty="0">
                <a:latin typeface="Trebuchet MS"/>
                <a:cs typeface="Trebuchet MS"/>
              </a:rPr>
              <a:t>celsius_to_fahrenheit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function </a:t>
            </a:r>
            <a:r>
              <a:rPr sz="2100" spc="140" dirty="0">
                <a:latin typeface="Trebuchet MS"/>
                <a:cs typeface="Trebuchet MS"/>
              </a:rPr>
              <a:t>converts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140" dirty="0">
                <a:latin typeface="Trebuchet MS"/>
                <a:cs typeface="Trebuchet MS"/>
              </a:rPr>
              <a:t>Celsius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75" dirty="0">
                <a:latin typeface="Trebuchet MS"/>
                <a:cs typeface="Trebuchet MS"/>
              </a:rPr>
              <a:t>to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Fahrenheit.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celsius_to_fahrenheit(celsius):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(celsius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9/5)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409" dirty="0">
                <a:latin typeface="Trebuchet MS"/>
                <a:cs typeface="Trebuchet MS"/>
              </a:rPr>
              <a:t>+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500" spc="140" dirty="0">
                <a:latin typeface="Trebuchet MS"/>
                <a:cs typeface="Trebuchet MS"/>
              </a:rPr>
              <a:t>32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45" dirty="0">
                <a:latin typeface="Trebuchet MS"/>
                <a:cs typeface="Trebuchet MS"/>
              </a:rPr>
              <a:t>print(celsius_to_fahrenheit(25))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77.0°F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(25°C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converted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to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Fahrenheit)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2650" cy="35623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12445">
              <a:lnSpc>
                <a:spcPct val="100000"/>
              </a:lnSpc>
              <a:spcBef>
                <a:spcPts val="125"/>
              </a:spcBef>
              <a:tabLst>
                <a:tab pos="1192530" algn="l"/>
                <a:tab pos="3109595" algn="l"/>
                <a:tab pos="4756150" algn="l"/>
              </a:tabLst>
            </a:pPr>
            <a:r>
              <a:rPr sz="2100" b="1" spc="285" dirty="0">
                <a:latin typeface="Trebuchet MS"/>
                <a:cs typeface="Trebuchet MS"/>
              </a:rPr>
              <a:t>10.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30" dirty="0">
                <a:latin typeface="Trebuchet MS"/>
                <a:cs typeface="Trebuchet MS"/>
              </a:rPr>
              <a:t>GENERATE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50" dirty="0">
                <a:latin typeface="Trebuchet MS"/>
                <a:cs typeface="Trebuchet MS"/>
              </a:rPr>
              <a:t>RANDOM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25" dirty="0">
                <a:latin typeface="Trebuchet MS"/>
                <a:cs typeface="Trebuchet MS"/>
              </a:rPr>
              <a:t>HEX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2400"/>
              </a:lnSpc>
              <a:spcBef>
                <a:spcPts val="138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275" dirty="0">
                <a:latin typeface="Trebuchet MS"/>
                <a:cs typeface="Trebuchet MS"/>
              </a:rPr>
              <a:t>  </a:t>
            </a:r>
            <a:r>
              <a:rPr sz="2100" b="1" spc="210" dirty="0">
                <a:latin typeface="Trebuchet MS"/>
                <a:cs typeface="Trebuchet MS"/>
              </a:rPr>
              <a:t>random_hex</a:t>
            </a:r>
            <a:r>
              <a:rPr sz="2100" b="1" spc="345" dirty="0">
                <a:latin typeface="Trebuchet MS"/>
                <a:cs typeface="Trebuchet MS"/>
              </a:rPr>
              <a:t> 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310" dirty="0">
                <a:latin typeface="Trebuchet MS"/>
                <a:cs typeface="Trebuchet MS"/>
              </a:rPr>
              <a:t>  </a:t>
            </a:r>
            <a:r>
              <a:rPr sz="2100" spc="155" dirty="0">
                <a:latin typeface="Trebuchet MS"/>
                <a:cs typeface="Trebuchet MS"/>
              </a:rPr>
              <a:t>generates</a:t>
            </a:r>
            <a:r>
              <a:rPr sz="2100" spc="315" dirty="0">
                <a:latin typeface="Trebuchet MS"/>
                <a:cs typeface="Trebuchet MS"/>
              </a:rPr>
              <a:t>  </a:t>
            </a:r>
            <a:r>
              <a:rPr sz="2100" spc="145" dirty="0">
                <a:latin typeface="Trebuchet MS"/>
                <a:cs typeface="Trebuchet MS"/>
              </a:rPr>
              <a:t>a </a:t>
            </a:r>
            <a:r>
              <a:rPr sz="2100" spc="180" dirty="0">
                <a:latin typeface="Trebuchet MS"/>
                <a:cs typeface="Trebuchet MS"/>
              </a:rPr>
              <a:t>random</a:t>
            </a:r>
            <a:r>
              <a:rPr sz="2100" spc="490" dirty="0">
                <a:latin typeface="Trebuchet MS"/>
                <a:cs typeface="Trebuchet MS"/>
              </a:rPr>
              <a:t> </a:t>
            </a:r>
            <a:r>
              <a:rPr sz="2100" spc="110" dirty="0">
                <a:latin typeface="Trebuchet MS"/>
                <a:cs typeface="Trebuchet MS"/>
              </a:rPr>
              <a:t>integer</a:t>
            </a:r>
            <a:r>
              <a:rPr sz="2100" spc="495" dirty="0">
                <a:latin typeface="Trebuchet MS"/>
                <a:cs typeface="Trebuchet MS"/>
              </a:rPr>
              <a:t> </a:t>
            </a:r>
            <a:r>
              <a:rPr sz="2100" spc="130" dirty="0">
                <a:latin typeface="Trebuchet MS"/>
                <a:cs typeface="Trebuchet MS"/>
              </a:rPr>
              <a:t>between</a:t>
            </a:r>
            <a:r>
              <a:rPr sz="2100" spc="490" dirty="0">
                <a:latin typeface="Trebuchet MS"/>
                <a:cs typeface="Trebuchet MS"/>
              </a:rPr>
              <a:t> </a:t>
            </a:r>
            <a:r>
              <a:rPr sz="2100" spc="240" dirty="0">
                <a:latin typeface="Trebuchet MS"/>
                <a:cs typeface="Trebuchet MS"/>
              </a:rPr>
              <a:t>0</a:t>
            </a:r>
            <a:r>
              <a:rPr sz="2100" spc="490" dirty="0">
                <a:latin typeface="Trebuchet MS"/>
                <a:cs typeface="Trebuchet MS"/>
              </a:rPr>
              <a:t> </a:t>
            </a:r>
            <a:r>
              <a:rPr sz="2100" spc="180" dirty="0">
                <a:latin typeface="Trebuchet MS"/>
                <a:cs typeface="Trebuchet MS"/>
              </a:rPr>
              <a:t>and</a:t>
            </a:r>
            <a:r>
              <a:rPr sz="2100" spc="495" dirty="0">
                <a:latin typeface="Trebuchet MS"/>
                <a:cs typeface="Trebuchet MS"/>
              </a:rPr>
              <a:t> </a:t>
            </a:r>
            <a:r>
              <a:rPr sz="2100" spc="225" dirty="0">
                <a:latin typeface="Trebuchet MS"/>
                <a:cs typeface="Trebuchet MS"/>
              </a:rPr>
              <a:t>16777215 </a:t>
            </a:r>
            <a:r>
              <a:rPr sz="2100" dirty="0">
                <a:latin typeface="Trebuchet MS"/>
                <a:cs typeface="Trebuchet MS"/>
              </a:rPr>
              <a:t>(0xffffff</a:t>
            </a:r>
            <a:r>
              <a:rPr sz="2100" spc="130" dirty="0">
                <a:latin typeface="Trebuchet MS"/>
                <a:cs typeface="Trebuchet MS"/>
              </a:rPr>
              <a:t> </a:t>
            </a:r>
            <a:r>
              <a:rPr sz="2100" spc="90" dirty="0">
                <a:latin typeface="Trebuchet MS"/>
                <a:cs typeface="Trebuchet MS"/>
              </a:rPr>
              <a:t>in</a:t>
            </a:r>
            <a:r>
              <a:rPr sz="2100" spc="135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hexadecimal).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75" dirty="0">
                <a:latin typeface="Trebuchet MS"/>
                <a:cs typeface="Trebuchet MS"/>
              </a:rPr>
              <a:t>import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random</a:t>
            </a:r>
            <a:endParaRPr sz="1500">
              <a:latin typeface="Trebuchet MS"/>
              <a:cs typeface="Trebuchet MS"/>
            </a:endParaRPr>
          </a:p>
          <a:p>
            <a:pPr marL="12700" marR="1016635" indent="285750">
              <a:lnSpc>
                <a:spcPct val="129200"/>
              </a:lnSpc>
              <a:spcBef>
                <a:spcPts val="52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random_hex():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f"#{random.randint(0, </a:t>
            </a:r>
            <a:r>
              <a:rPr sz="1500" spc="110" dirty="0">
                <a:latin typeface="Trebuchet MS"/>
                <a:cs typeface="Trebuchet MS"/>
              </a:rPr>
              <a:t>0xFFFFFF):06X}"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60" dirty="0">
                <a:latin typeface="Trebuchet MS"/>
                <a:cs typeface="Trebuchet MS"/>
              </a:rPr>
              <a:t>print(random_hex())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e.g.,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90" dirty="0">
                <a:latin typeface="Trebuchet MS"/>
                <a:cs typeface="Trebuchet MS"/>
              </a:rPr>
              <a:t>#A58E72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7095" cy="3524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0995" marR="227965" indent="-130810">
              <a:lnSpc>
                <a:spcPct val="101200"/>
              </a:lnSpc>
              <a:spcBef>
                <a:spcPts val="95"/>
              </a:spcBef>
              <a:tabLst>
                <a:tab pos="929640" algn="l"/>
                <a:tab pos="1105535" algn="l"/>
                <a:tab pos="1286510" algn="l"/>
                <a:tab pos="2417445" algn="l"/>
                <a:tab pos="3213735" algn="l"/>
                <a:tab pos="3473450" algn="l"/>
                <a:tab pos="3974465" algn="l"/>
                <a:tab pos="4331335" algn="l"/>
              </a:tabLst>
            </a:pPr>
            <a:r>
              <a:rPr sz="2100" b="1" spc="325" dirty="0">
                <a:latin typeface="Trebuchet MS"/>
                <a:cs typeface="Trebuchet MS"/>
              </a:rPr>
              <a:t>100.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30" dirty="0">
                <a:latin typeface="Trebuchet MS"/>
                <a:cs typeface="Trebuchet MS"/>
              </a:rPr>
              <a:t>COUNT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5" dirty="0">
                <a:latin typeface="Trebuchet MS"/>
                <a:cs typeface="Trebuchet MS"/>
              </a:rPr>
              <a:t>THE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90" dirty="0">
                <a:latin typeface="Trebuchet MS"/>
                <a:cs typeface="Trebuchet MS"/>
              </a:rPr>
              <a:t>OCCURRENCES </a:t>
            </a:r>
            <a:r>
              <a:rPr sz="2100" b="1" spc="350" dirty="0">
                <a:latin typeface="Trebuchet MS"/>
                <a:cs typeface="Trebuchet MS"/>
              </a:rPr>
              <a:t>OF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65" dirty="0">
                <a:latin typeface="Trebuchet MS"/>
                <a:cs typeface="Trebuchet MS"/>
              </a:rPr>
              <a:t>CHARACTER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65" dirty="0">
                <a:latin typeface="Trebuchet MS"/>
                <a:cs typeface="Trebuchet MS"/>
              </a:rPr>
              <a:t>IN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70" dirty="0">
                <a:latin typeface="Trebuchet MS"/>
                <a:cs typeface="Trebuchet MS"/>
              </a:rPr>
              <a:t>STRING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3900"/>
              </a:lnSpc>
              <a:spcBef>
                <a:spcPts val="1350"/>
              </a:spcBef>
              <a:tabLst>
                <a:tab pos="713740" algn="l"/>
                <a:tab pos="3749675" algn="l"/>
                <a:tab pos="5052060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185" dirty="0">
                <a:latin typeface="Trebuchet MS"/>
                <a:cs typeface="Trebuchet MS"/>
              </a:rPr>
              <a:t>count_occurrences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function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40" dirty="0">
                <a:latin typeface="Trebuchet MS"/>
                <a:cs typeface="Trebuchet MS"/>
              </a:rPr>
              <a:t>counts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30" dirty="0">
                <a:latin typeface="Trebuchet MS"/>
                <a:cs typeface="Trebuchet MS"/>
              </a:rPr>
              <a:t>occurrences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14" dirty="0">
                <a:latin typeface="Trebuchet MS"/>
                <a:cs typeface="Trebuchet MS"/>
              </a:rPr>
              <a:t>character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90" dirty="0">
                <a:latin typeface="Trebuchet MS"/>
                <a:cs typeface="Trebuchet MS"/>
              </a:rPr>
              <a:t>in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90" dirty="0">
                <a:latin typeface="Trebuchet MS"/>
                <a:cs typeface="Trebuchet MS"/>
              </a:rPr>
              <a:t>String.</a:t>
            </a:r>
            <a:endParaRPr sz="2100">
              <a:latin typeface="Trebuchet MS"/>
              <a:cs typeface="Trebuchet MS"/>
            </a:endParaRPr>
          </a:p>
          <a:p>
            <a:pPr marL="297815" marR="2205355">
              <a:lnSpc>
                <a:spcPct val="154200"/>
              </a:lnSpc>
              <a:spcBef>
                <a:spcPts val="330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count_occurrences(string,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char): return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string.count(char)</a:t>
            </a:r>
            <a:endParaRPr sz="1500">
              <a:latin typeface="Trebuchet MS"/>
              <a:cs typeface="Trebuchet MS"/>
            </a:endParaRPr>
          </a:p>
          <a:p>
            <a:pPr marL="297815" marR="1628139">
              <a:lnSpc>
                <a:spcPct val="156300"/>
              </a:lnSpc>
              <a:spcBef>
                <a:spcPts val="3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usage </a:t>
            </a:r>
            <a:r>
              <a:rPr sz="1500" spc="70" dirty="0">
                <a:latin typeface="Trebuchet MS"/>
                <a:cs typeface="Trebuchet MS"/>
              </a:rPr>
              <a:t>print(count_occurrences("hello</a:t>
            </a:r>
            <a:r>
              <a:rPr sz="1500" spc="75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world",</a:t>
            </a:r>
            <a:r>
              <a:rPr sz="1500" spc="75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'l'))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3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9635" cy="5876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64715" marR="107314" indent="-2076450">
              <a:lnSpc>
                <a:spcPct val="101200"/>
              </a:lnSpc>
              <a:spcBef>
                <a:spcPts val="95"/>
              </a:spcBef>
              <a:tabLst>
                <a:tab pos="982980" algn="l"/>
                <a:tab pos="2718435" algn="l"/>
                <a:tab pos="3921125" algn="l"/>
                <a:tab pos="5412740" algn="l"/>
              </a:tabLst>
            </a:pPr>
            <a:r>
              <a:rPr sz="2100" b="1" spc="325" dirty="0">
                <a:latin typeface="Trebuchet MS"/>
                <a:cs typeface="Trebuchet MS"/>
              </a:rPr>
              <a:t>101.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5" dirty="0">
                <a:latin typeface="Trebuchet MS"/>
                <a:cs typeface="Trebuchet MS"/>
              </a:rPr>
              <a:t>CONVERT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5" dirty="0">
                <a:latin typeface="Trebuchet MS"/>
                <a:cs typeface="Trebuchet MS"/>
              </a:rPr>
              <a:t>VIDEO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25" dirty="0">
                <a:latin typeface="Trebuchet MS"/>
                <a:cs typeface="Trebuchet MS"/>
              </a:rPr>
              <a:t>LENGTH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15" dirty="0">
                <a:latin typeface="Trebuchet MS"/>
                <a:cs typeface="Trebuchet MS"/>
              </a:rPr>
              <a:t>TO </a:t>
            </a:r>
            <a:r>
              <a:rPr sz="2100" b="1" spc="530" dirty="0">
                <a:latin typeface="Trebuchet MS"/>
                <a:cs typeface="Trebuchet MS"/>
              </a:rPr>
              <a:t>SECONDS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2700"/>
              </a:lnSpc>
              <a:spcBef>
                <a:spcPts val="1380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85" dirty="0">
                <a:latin typeface="Trebuchet MS"/>
                <a:cs typeface="Trebuchet MS"/>
              </a:rPr>
              <a:t>  </a:t>
            </a:r>
            <a:r>
              <a:rPr sz="2100" b="1" spc="204" dirty="0">
                <a:latin typeface="Trebuchet MS"/>
                <a:cs typeface="Trebuchet MS"/>
              </a:rPr>
              <a:t>minutes_to_seconds</a:t>
            </a:r>
            <a:r>
              <a:rPr sz="2100" b="1" spc="125" dirty="0">
                <a:latin typeface="Trebuchet MS"/>
                <a:cs typeface="Trebuchet MS"/>
              </a:rPr>
              <a:t> 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125" dirty="0">
                <a:latin typeface="Trebuchet MS"/>
                <a:cs typeface="Trebuchet MS"/>
              </a:rPr>
              <a:t>  </a:t>
            </a:r>
            <a:r>
              <a:rPr sz="2100" spc="120" dirty="0">
                <a:latin typeface="Trebuchet MS"/>
                <a:cs typeface="Trebuchet MS"/>
              </a:rPr>
              <a:t>takes </a:t>
            </a:r>
            <a:r>
              <a:rPr sz="2100" spc="105" dirty="0">
                <a:latin typeface="Trebuchet MS"/>
                <a:cs typeface="Trebuchet MS"/>
              </a:rPr>
              <a:t>the </a:t>
            </a:r>
            <a:r>
              <a:rPr sz="2100" spc="125" dirty="0">
                <a:latin typeface="Trebuchet MS"/>
                <a:cs typeface="Trebuchet MS"/>
              </a:rPr>
              <a:t>length</a:t>
            </a:r>
            <a:r>
              <a:rPr sz="2100" spc="105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105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105" dirty="0">
                <a:latin typeface="Trebuchet MS"/>
                <a:cs typeface="Trebuchet MS"/>
              </a:rPr>
              <a:t> </a:t>
            </a:r>
            <a:r>
              <a:rPr sz="2100" spc="135" dirty="0">
                <a:latin typeface="Trebuchet MS"/>
                <a:cs typeface="Trebuchet MS"/>
              </a:rPr>
              <a:t>video</a:t>
            </a:r>
            <a:r>
              <a:rPr sz="2100" spc="105" dirty="0">
                <a:latin typeface="Trebuchet MS"/>
                <a:cs typeface="Trebuchet MS"/>
              </a:rPr>
              <a:t> </a:t>
            </a:r>
            <a:r>
              <a:rPr sz="2100" spc="90" dirty="0">
                <a:latin typeface="Trebuchet MS"/>
                <a:cs typeface="Trebuchet MS"/>
              </a:rPr>
              <a:t>in</a:t>
            </a:r>
            <a:r>
              <a:rPr sz="2100" spc="105" dirty="0">
                <a:latin typeface="Trebuchet MS"/>
                <a:cs typeface="Trebuchet MS"/>
              </a:rPr>
              <a:t> the format </a:t>
            </a:r>
            <a:r>
              <a:rPr sz="2100" spc="225" dirty="0">
                <a:latin typeface="Trebuchet MS"/>
                <a:cs typeface="Trebuchet MS"/>
              </a:rPr>
              <a:t>"mm:ss" </a:t>
            </a:r>
            <a:r>
              <a:rPr sz="2100" spc="180" dirty="0">
                <a:latin typeface="Trebuchet MS"/>
                <a:cs typeface="Trebuchet MS"/>
              </a:rPr>
              <a:t>and</a:t>
            </a:r>
            <a:r>
              <a:rPr sz="2100" spc="100" dirty="0">
                <a:latin typeface="Trebuchet MS"/>
                <a:cs typeface="Trebuchet MS"/>
              </a:rPr>
              <a:t>  </a:t>
            </a:r>
            <a:r>
              <a:rPr sz="2100" spc="140" dirty="0">
                <a:latin typeface="Trebuchet MS"/>
                <a:cs typeface="Trebuchet MS"/>
              </a:rPr>
              <a:t>converts</a:t>
            </a:r>
            <a:r>
              <a:rPr sz="2100" spc="100" dirty="0">
                <a:latin typeface="Trebuchet MS"/>
                <a:cs typeface="Trebuchet MS"/>
              </a:rPr>
              <a:t>  </a:t>
            </a:r>
            <a:r>
              <a:rPr sz="2100" dirty="0">
                <a:latin typeface="Trebuchet MS"/>
                <a:cs typeface="Trebuchet MS"/>
              </a:rPr>
              <a:t>it</a:t>
            </a:r>
            <a:r>
              <a:rPr sz="2100" spc="105" dirty="0">
                <a:latin typeface="Trebuchet MS"/>
                <a:cs typeface="Trebuchet MS"/>
              </a:rPr>
              <a:t>  </a:t>
            </a:r>
            <a:r>
              <a:rPr sz="2100" spc="75" dirty="0">
                <a:latin typeface="Trebuchet MS"/>
                <a:cs typeface="Trebuchet MS"/>
              </a:rPr>
              <a:t>to</a:t>
            </a:r>
            <a:r>
              <a:rPr sz="2100" spc="100" dirty="0">
                <a:latin typeface="Trebuchet MS"/>
                <a:cs typeface="Trebuchet MS"/>
              </a:rPr>
              <a:t>  </a:t>
            </a:r>
            <a:r>
              <a:rPr sz="2100" spc="145" dirty="0">
                <a:latin typeface="Trebuchet MS"/>
                <a:cs typeface="Trebuchet MS"/>
              </a:rPr>
              <a:t>seconds.</a:t>
            </a:r>
            <a:r>
              <a:rPr sz="2100" spc="100" dirty="0">
                <a:latin typeface="Trebuchet MS"/>
                <a:cs typeface="Trebuchet MS"/>
              </a:rPr>
              <a:t>  </a:t>
            </a:r>
            <a:r>
              <a:rPr sz="2100" dirty="0">
                <a:latin typeface="Trebuchet MS"/>
                <a:cs typeface="Trebuchet MS"/>
              </a:rPr>
              <a:t>If</a:t>
            </a:r>
            <a:r>
              <a:rPr sz="2100" spc="120" dirty="0">
                <a:latin typeface="Trebuchet MS"/>
                <a:cs typeface="Trebuchet MS"/>
              </a:rPr>
              <a:t> 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120" dirty="0">
                <a:latin typeface="Trebuchet MS"/>
                <a:cs typeface="Trebuchet MS"/>
              </a:rPr>
              <a:t>  </a:t>
            </a:r>
            <a:r>
              <a:rPr sz="2100" spc="90" dirty="0">
                <a:latin typeface="Trebuchet MS"/>
                <a:cs typeface="Trebuchet MS"/>
              </a:rPr>
              <a:t>input </a:t>
            </a:r>
            <a:r>
              <a:rPr sz="2100" spc="105" dirty="0">
                <a:latin typeface="Trebuchet MS"/>
                <a:cs typeface="Trebuchet MS"/>
              </a:rPr>
              <a:t>format</a:t>
            </a:r>
            <a:r>
              <a:rPr sz="2100" spc="-20" dirty="0">
                <a:latin typeface="Trebuchet MS"/>
                <a:cs typeface="Trebuchet MS"/>
              </a:rPr>
              <a:t>  </a:t>
            </a:r>
            <a:r>
              <a:rPr sz="2100" spc="120" dirty="0">
                <a:latin typeface="Trebuchet MS"/>
                <a:cs typeface="Trebuchet MS"/>
              </a:rPr>
              <a:t>is</a:t>
            </a:r>
            <a:r>
              <a:rPr sz="2100" spc="-20" dirty="0">
                <a:latin typeface="Trebuchet MS"/>
                <a:cs typeface="Trebuchet MS"/>
              </a:rPr>
              <a:t>  </a:t>
            </a:r>
            <a:r>
              <a:rPr sz="2100" spc="55" dirty="0">
                <a:latin typeface="Trebuchet MS"/>
                <a:cs typeface="Trebuchet MS"/>
              </a:rPr>
              <a:t>correct,</a:t>
            </a:r>
            <a:r>
              <a:rPr sz="2100" spc="-15" dirty="0">
                <a:latin typeface="Trebuchet MS"/>
                <a:cs typeface="Trebuchet MS"/>
              </a:rPr>
              <a:t>  </a:t>
            </a:r>
            <a:r>
              <a:rPr sz="2100" dirty="0">
                <a:latin typeface="Trebuchet MS"/>
                <a:cs typeface="Trebuchet MS"/>
              </a:rPr>
              <a:t>it</a:t>
            </a:r>
            <a:r>
              <a:rPr sz="2100" spc="-20" dirty="0">
                <a:latin typeface="Trebuchet MS"/>
                <a:cs typeface="Trebuchet MS"/>
              </a:rPr>
              <a:t>  </a:t>
            </a:r>
            <a:r>
              <a:rPr sz="2100" spc="110" dirty="0">
                <a:latin typeface="Trebuchet MS"/>
                <a:cs typeface="Trebuchet MS"/>
              </a:rPr>
              <a:t>returns</a:t>
            </a:r>
            <a:r>
              <a:rPr sz="2100" spc="-20" dirty="0">
                <a:latin typeface="Trebuchet MS"/>
                <a:cs typeface="Trebuchet MS"/>
              </a:rPr>
              <a:t> 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-15" dirty="0">
                <a:latin typeface="Trebuchet MS"/>
                <a:cs typeface="Trebuchet MS"/>
              </a:rPr>
              <a:t>  </a:t>
            </a:r>
            <a:r>
              <a:rPr sz="2100" spc="125" dirty="0">
                <a:latin typeface="Trebuchet MS"/>
                <a:cs typeface="Trebuchet MS"/>
              </a:rPr>
              <a:t>length</a:t>
            </a:r>
            <a:r>
              <a:rPr sz="2100" spc="-20" dirty="0">
                <a:latin typeface="Trebuchet MS"/>
                <a:cs typeface="Trebuchet MS"/>
              </a:rPr>
              <a:t>  </a:t>
            </a:r>
            <a:r>
              <a:rPr sz="2100" spc="40" dirty="0">
                <a:latin typeface="Trebuchet MS"/>
                <a:cs typeface="Trebuchet MS"/>
              </a:rPr>
              <a:t>of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370" dirty="0">
                <a:latin typeface="Trebuchet MS"/>
                <a:cs typeface="Trebuchet MS"/>
              </a:rPr>
              <a:t> </a:t>
            </a:r>
            <a:r>
              <a:rPr sz="2100" spc="135" dirty="0">
                <a:latin typeface="Trebuchet MS"/>
                <a:cs typeface="Trebuchet MS"/>
              </a:rPr>
              <a:t>video</a:t>
            </a:r>
            <a:r>
              <a:rPr sz="2100" spc="375" dirty="0">
                <a:latin typeface="Trebuchet MS"/>
                <a:cs typeface="Trebuchet MS"/>
              </a:rPr>
              <a:t> </a:t>
            </a:r>
            <a:r>
              <a:rPr sz="2100" spc="90" dirty="0">
                <a:latin typeface="Trebuchet MS"/>
                <a:cs typeface="Trebuchet MS"/>
              </a:rPr>
              <a:t>in</a:t>
            </a:r>
            <a:r>
              <a:rPr sz="2100" spc="375" dirty="0">
                <a:latin typeface="Trebuchet MS"/>
                <a:cs typeface="Trebuchet MS"/>
              </a:rPr>
              <a:t> </a:t>
            </a:r>
            <a:r>
              <a:rPr sz="2100" spc="150" dirty="0">
                <a:latin typeface="Trebuchet MS"/>
                <a:cs typeface="Trebuchet MS"/>
              </a:rPr>
              <a:t>seconds;</a:t>
            </a:r>
            <a:r>
              <a:rPr sz="2100" spc="380" dirty="0">
                <a:latin typeface="Trebuchet MS"/>
                <a:cs typeface="Trebuchet MS"/>
              </a:rPr>
              <a:t> </a:t>
            </a:r>
            <a:r>
              <a:rPr sz="2100" spc="95" dirty="0">
                <a:latin typeface="Trebuchet MS"/>
                <a:cs typeface="Trebuchet MS"/>
              </a:rPr>
              <a:t>otherwise,</a:t>
            </a:r>
            <a:r>
              <a:rPr sz="2100" spc="375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it</a:t>
            </a:r>
            <a:r>
              <a:rPr sz="2100" spc="380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returns </a:t>
            </a:r>
            <a:r>
              <a:rPr sz="2100" spc="40" dirty="0">
                <a:latin typeface="Trebuchet MS"/>
                <a:cs typeface="Trebuchet MS"/>
              </a:rPr>
              <a:t>0.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minutes_to_seconds(time):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70" dirty="0">
                <a:latin typeface="Trebuchet MS"/>
                <a:cs typeface="Trebuchet MS"/>
              </a:rPr>
              <a:t>minutes,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25" dirty="0">
                <a:latin typeface="Trebuchet MS"/>
                <a:cs typeface="Trebuchet MS"/>
              </a:rPr>
              <a:t>seconds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map(int,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time.split(':'))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minutes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60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+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25" dirty="0">
                <a:latin typeface="Trebuchet MS"/>
                <a:cs typeface="Trebuchet MS"/>
              </a:rPr>
              <a:t>seconds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if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0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&lt;=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25" dirty="0">
                <a:latin typeface="Trebuchet MS"/>
                <a:cs typeface="Trebuchet MS"/>
              </a:rPr>
              <a:t>seconds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&lt;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60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else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500" spc="114" dirty="0">
                <a:latin typeface="Trebuchet MS"/>
                <a:cs typeface="Trebuchet MS"/>
              </a:rPr>
              <a:t>0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usage</a:t>
            </a:r>
            <a:endParaRPr sz="1500">
              <a:latin typeface="Trebuchet MS"/>
              <a:cs typeface="Trebuchet MS"/>
            </a:endParaRPr>
          </a:p>
          <a:p>
            <a:pPr marL="297815" marR="2261870">
              <a:lnSpc>
                <a:spcPct val="154200"/>
              </a:lnSpc>
              <a:spcBef>
                <a:spcPts val="75"/>
              </a:spcBef>
            </a:pPr>
            <a:r>
              <a:rPr sz="1500" spc="70" dirty="0">
                <a:latin typeface="Trebuchet MS"/>
                <a:cs typeface="Trebuchet MS"/>
              </a:rPr>
              <a:t>print(minutes_to_seconds("02:54"))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174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4555" cy="3524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57730" marR="146685" indent="-2025650">
              <a:lnSpc>
                <a:spcPct val="101200"/>
              </a:lnSpc>
              <a:spcBef>
                <a:spcPts val="95"/>
              </a:spcBef>
              <a:tabLst>
                <a:tab pos="1026794" algn="l"/>
                <a:tab pos="2514600" algn="l"/>
                <a:tab pos="2585720" algn="l"/>
                <a:tab pos="4838065" algn="l"/>
              </a:tabLst>
            </a:pPr>
            <a:r>
              <a:rPr sz="2100" b="1" spc="325" dirty="0">
                <a:latin typeface="Trebuchet MS"/>
                <a:cs typeface="Trebuchet MS"/>
              </a:rPr>
              <a:t>102.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95" dirty="0">
                <a:latin typeface="Trebuchet MS"/>
                <a:cs typeface="Trebuchet MS"/>
              </a:rPr>
              <a:t>REMOVE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445" dirty="0">
                <a:latin typeface="Trebuchet MS"/>
                <a:cs typeface="Trebuchet MS"/>
              </a:rPr>
              <a:t>DUPLICATES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95" dirty="0">
                <a:latin typeface="Trebuchet MS"/>
                <a:cs typeface="Trebuchet MS"/>
              </a:rPr>
              <a:t>FROM </a:t>
            </a:r>
            <a:r>
              <a:rPr sz="2100" b="1" spc="265" dirty="0">
                <a:latin typeface="Trebuchet MS"/>
                <a:cs typeface="Trebuchet MS"/>
              </a:rPr>
              <a:t>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70" dirty="0">
                <a:latin typeface="Trebuchet MS"/>
                <a:cs typeface="Trebuchet MS"/>
              </a:rPr>
              <a:t>STRING</a:t>
            </a: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205"/>
              </a:spcBef>
              <a:tabLst>
                <a:tab pos="1209040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180" dirty="0">
                <a:latin typeface="Trebuchet MS"/>
                <a:cs typeface="Trebuchet MS"/>
              </a:rPr>
              <a:t>remove_duplicates_from_string</a:t>
            </a: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35" dirty="0">
                <a:latin typeface="Trebuchet MS"/>
                <a:cs typeface="Trebuchet MS"/>
              </a:rPr>
              <a:t> </a:t>
            </a:r>
            <a:r>
              <a:rPr sz="2100" spc="180" dirty="0">
                <a:latin typeface="Trebuchet MS"/>
                <a:cs typeface="Trebuchet MS"/>
              </a:rPr>
              <a:t>removes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14" dirty="0">
                <a:latin typeface="Trebuchet MS"/>
                <a:cs typeface="Trebuchet MS"/>
              </a:rPr>
              <a:t>duplicates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14" dirty="0">
                <a:latin typeface="Trebuchet MS"/>
                <a:cs typeface="Trebuchet MS"/>
              </a:rPr>
              <a:t>from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90" dirty="0">
                <a:latin typeface="Trebuchet MS"/>
                <a:cs typeface="Trebuchet MS"/>
              </a:rPr>
              <a:t>String.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remove_duplicates_from_string(string):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''.join(sorted(set(string),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key=string.index))</a:t>
            </a:r>
            <a:endParaRPr sz="1500">
              <a:latin typeface="Trebuchet MS"/>
              <a:cs typeface="Trebuchet MS"/>
            </a:endParaRPr>
          </a:p>
          <a:p>
            <a:pPr marL="297815" marR="1296670">
              <a:lnSpc>
                <a:spcPct val="156300"/>
              </a:lnSpc>
              <a:spcBef>
                <a:spcPts val="3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usage </a:t>
            </a:r>
            <a:r>
              <a:rPr sz="1500" spc="60" dirty="0">
                <a:latin typeface="Trebuchet MS"/>
                <a:cs typeface="Trebuchet MS"/>
              </a:rPr>
              <a:t>print(remove_duplicates_from_string("hello"))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helo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8365" cy="6677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13485" marR="568960" indent="-662940">
              <a:lnSpc>
                <a:spcPct val="101200"/>
              </a:lnSpc>
              <a:spcBef>
                <a:spcPts val="95"/>
              </a:spcBef>
              <a:tabLst>
                <a:tab pos="1445260" algn="l"/>
                <a:tab pos="2409190" algn="l"/>
                <a:tab pos="2472055" algn="l"/>
                <a:tab pos="3060700" algn="l"/>
                <a:tab pos="3204845" algn="l"/>
                <a:tab pos="4340225" algn="l"/>
                <a:tab pos="4928870" algn="l"/>
              </a:tabLst>
            </a:pPr>
            <a:r>
              <a:rPr sz="2100" b="1" spc="325" dirty="0">
                <a:latin typeface="Trebuchet MS"/>
                <a:cs typeface="Trebuchet MS"/>
              </a:rPr>
              <a:t>103.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34" dirty="0">
                <a:latin typeface="Trebuchet MS"/>
                <a:cs typeface="Trebuchet MS"/>
              </a:rPr>
              <a:t>FIND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5" dirty="0">
                <a:latin typeface="Trebuchet MS"/>
                <a:cs typeface="Trebuchet MS"/>
              </a:rPr>
              <a:t>THE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515" dirty="0">
                <a:latin typeface="Trebuchet MS"/>
                <a:cs typeface="Trebuchet MS"/>
              </a:rPr>
              <a:t>MODE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0" dirty="0">
                <a:latin typeface="Trebuchet MS"/>
                <a:cs typeface="Trebuchet MS"/>
              </a:rPr>
              <a:t>OF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25" dirty="0">
                <a:latin typeface="Trebuchet MS"/>
                <a:cs typeface="Trebuchet MS"/>
              </a:rPr>
              <a:t>AN </a:t>
            </a:r>
            <a:r>
              <a:rPr sz="2100" b="1" spc="430" dirty="0">
                <a:latin typeface="Trebuchet MS"/>
                <a:cs typeface="Trebuchet MS"/>
              </a:rPr>
              <a:t>ARRAY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350" dirty="0">
                <a:latin typeface="Trebuchet MS"/>
                <a:cs typeface="Trebuchet MS"/>
              </a:rPr>
              <a:t>OF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45" dirty="0">
                <a:latin typeface="Trebuchet MS"/>
                <a:cs typeface="Trebuchet MS"/>
              </a:rPr>
              <a:t>NUMBERS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3900"/>
              </a:lnSpc>
              <a:spcBef>
                <a:spcPts val="1350"/>
              </a:spcBef>
              <a:tabLst>
                <a:tab pos="656590" algn="l"/>
                <a:tab pos="1649095" algn="l"/>
                <a:tab pos="2900045" algn="l"/>
                <a:tab pos="3702685" algn="l"/>
                <a:tab pos="4294505" algn="l"/>
                <a:tab pos="5208905" algn="l"/>
                <a:tab pos="5618480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mode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function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00" dirty="0">
                <a:latin typeface="Trebuchet MS"/>
                <a:cs typeface="Trebuchet MS"/>
              </a:rPr>
              <a:t>finds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80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75" dirty="0">
                <a:latin typeface="Trebuchet MS"/>
                <a:cs typeface="Trebuchet MS"/>
              </a:rPr>
              <a:t>mode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40" dirty="0">
                <a:latin typeface="Trebuchet MS"/>
                <a:cs typeface="Trebuchet MS"/>
              </a:rPr>
              <a:t>of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65" dirty="0">
                <a:latin typeface="Trebuchet MS"/>
                <a:cs typeface="Trebuchet MS"/>
              </a:rPr>
              <a:t>an </a:t>
            </a:r>
            <a:r>
              <a:rPr sz="2100" spc="130" dirty="0">
                <a:latin typeface="Trebuchet MS"/>
                <a:cs typeface="Trebuchet MS"/>
              </a:rPr>
              <a:t>array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140" dirty="0">
                <a:latin typeface="Trebuchet MS"/>
                <a:cs typeface="Trebuchet MS"/>
              </a:rPr>
              <a:t>numbers.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mode(arr):</a:t>
            </a:r>
            <a:endParaRPr sz="1500">
              <a:latin typeface="Trebuchet MS"/>
              <a:cs typeface="Trebuchet MS"/>
            </a:endParaRPr>
          </a:p>
          <a:p>
            <a:pPr marL="297815" marR="3983354">
              <a:lnSpc>
                <a:spcPts val="2850"/>
              </a:lnSpc>
              <a:spcBef>
                <a:spcPts val="195"/>
              </a:spcBef>
            </a:pPr>
            <a:r>
              <a:rPr sz="1500" spc="85" dirty="0">
                <a:latin typeface="Trebuchet MS"/>
                <a:cs typeface="Trebuchet MS"/>
              </a:rPr>
              <a:t>occurrences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375" dirty="0">
                <a:latin typeface="Trebuchet MS"/>
                <a:cs typeface="Trebuchet MS"/>
              </a:rPr>
              <a:t>{} </a:t>
            </a: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145" dirty="0">
                <a:latin typeface="Trebuchet MS"/>
                <a:cs typeface="Trebuchet MS"/>
              </a:rPr>
              <a:t>num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in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arr: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705"/>
              </a:spcBef>
            </a:pPr>
            <a:r>
              <a:rPr sz="1500" dirty="0">
                <a:latin typeface="Trebuchet MS"/>
                <a:cs typeface="Trebuchet MS"/>
              </a:rPr>
              <a:t>if</a:t>
            </a:r>
            <a:r>
              <a:rPr sz="1500" spc="5" dirty="0">
                <a:latin typeface="Trebuchet MS"/>
                <a:cs typeface="Trebuchet MS"/>
              </a:rPr>
              <a:t> </a:t>
            </a:r>
            <a:r>
              <a:rPr sz="1500" spc="145" dirty="0">
                <a:latin typeface="Trebuchet MS"/>
                <a:cs typeface="Trebuchet MS"/>
              </a:rPr>
              <a:t>num</a:t>
            </a:r>
            <a:r>
              <a:rPr sz="1500" spc="1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in</a:t>
            </a:r>
            <a:r>
              <a:rPr sz="1500" spc="5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occurrences:</a:t>
            </a:r>
            <a:endParaRPr sz="1500">
              <a:latin typeface="Trebuchet MS"/>
              <a:cs typeface="Trebuchet MS"/>
            </a:endParaRPr>
          </a:p>
          <a:p>
            <a:pPr marL="297815" marR="3369310">
              <a:lnSpc>
                <a:spcPct val="154200"/>
              </a:lnSpc>
              <a:spcBef>
                <a:spcPts val="75"/>
              </a:spcBef>
            </a:pPr>
            <a:r>
              <a:rPr sz="1500" spc="90" dirty="0">
                <a:latin typeface="Trebuchet MS"/>
                <a:cs typeface="Trebuchet MS"/>
              </a:rPr>
              <a:t>occurrences[num]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+=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1 </a:t>
            </a:r>
            <a:r>
              <a:rPr sz="1500" spc="50" dirty="0">
                <a:latin typeface="Trebuchet MS"/>
                <a:cs typeface="Trebuchet MS"/>
              </a:rPr>
              <a:t>else: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90" dirty="0">
                <a:latin typeface="Trebuchet MS"/>
                <a:cs typeface="Trebuchet MS"/>
              </a:rPr>
              <a:t>occurrences[num]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1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90" dirty="0">
                <a:latin typeface="Trebuchet MS"/>
                <a:cs typeface="Trebuchet MS"/>
              </a:rPr>
              <a:t>max_occurrences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max(occurrences.values())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[num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num,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count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in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occurrences.items()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if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count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500" spc="459" dirty="0">
                <a:latin typeface="Trebuchet MS"/>
                <a:cs typeface="Trebuchet MS"/>
              </a:rPr>
              <a:t>==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max_occurrences]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usage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120" dirty="0">
                <a:latin typeface="Trebuchet MS"/>
                <a:cs typeface="Trebuchet MS"/>
              </a:rPr>
              <a:t>numbers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[1,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2,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2,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3,</a:t>
            </a:r>
            <a:r>
              <a:rPr sz="1500" spc="10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3,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3,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4,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4,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4,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4]</a:t>
            </a:r>
            <a:endParaRPr sz="1500">
              <a:latin typeface="Trebuchet MS"/>
              <a:cs typeface="Trebuchet MS"/>
            </a:endParaRPr>
          </a:p>
          <a:p>
            <a:pPr marL="297815" marR="2404745">
              <a:lnSpc>
                <a:spcPct val="154200"/>
              </a:lnSpc>
              <a:spcBef>
                <a:spcPts val="75"/>
              </a:spcBef>
            </a:pPr>
            <a:r>
              <a:rPr sz="1500" spc="75" dirty="0">
                <a:latin typeface="Trebuchet MS"/>
                <a:cs typeface="Trebuchet MS"/>
              </a:rPr>
              <a:t>print(f"Mode: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35" dirty="0">
                <a:latin typeface="Trebuchet MS"/>
                <a:cs typeface="Trebuchet MS"/>
              </a:rPr>
              <a:t>{mode(numbers)}")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Mode: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[4]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8365" cy="4476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71830">
              <a:lnSpc>
                <a:spcPct val="100000"/>
              </a:lnSpc>
              <a:spcBef>
                <a:spcPts val="125"/>
              </a:spcBef>
              <a:tabLst>
                <a:tab pos="1565910" algn="l"/>
                <a:tab pos="2837180" algn="l"/>
                <a:tab pos="3660775" algn="l"/>
              </a:tabLst>
            </a:pPr>
            <a:r>
              <a:rPr sz="2100" b="1" spc="325" dirty="0">
                <a:latin typeface="Trebuchet MS"/>
                <a:cs typeface="Trebuchet MS"/>
              </a:rPr>
              <a:t>104.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5" dirty="0">
                <a:latin typeface="Trebuchet MS"/>
                <a:cs typeface="Trebuchet MS"/>
              </a:rPr>
              <a:t>CHECK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9" dirty="0">
                <a:latin typeface="Trebuchet MS"/>
                <a:cs typeface="Trebuchet MS"/>
              </a:rPr>
              <a:t>FOR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5" dirty="0">
                <a:latin typeface="Trebuchet MS"/>
                <a:cs typeface="Trebuchet MS"/>
              </a:rPr>
              <a:t>REPDIGIT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3200"/>
              </a:lnSpc>
              <a:spcBef>
                <a:spcPts val="136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260" dirty="0">
                <a:latin typeface="Trebuchet MS"/>
                <a:cs typeface="Trebuchet MS"/>
              </a:rPr>
              <a:t> </a:t>
            </a:r>
            <a:r>
              <a:rPr sz="2100" b="1" spc="185" dirty="0">
                <a:latin typeface="Trebuchet MS"/>
                <a:cs typeface="Trebuchet MS"/>
              </a:rPr>
              <a:t>is_repdigit</a:t>
            </a:r>
            <a:r>
              <a:rPr sz="2100" b="1" spc="330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340" dirty="0">
                <a:latin typeface="Trebuchet MS"/>
                <a:cs typeface="Trebuchet MS"/>
              </a:rPr>
              <a:t> </a:t>
            </a:r>
            <a:r>
              <a:rPr sz="2100" spc="160" dirty="0">
                <a:latin typeface="Trebuchet MS"/>
                <a:cs typeface="Trebuchet MS"/>
              </a:rPr>
              <a:t>checks</a:t>
            </a:r>
            <a:r>
              <a:rPr sz="2100" spc="340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if</a:t>
            </a:r>
            <a:r>
              <a:rPr sz="2100" spc="345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340" dirty="0">
                <a:latin typeface="Trebuchet MS"/>
                <a:cs typeface="Trebuchet MS"/>
              </a:rPr>
              <a:t> </a:t>
            </a:r>
            <a:r>
              <a:rPr sz="2100" spc="145" dirty="0">
                <a:latin typeface="Trebuchet MS"/>
                <a:cs typeface="Trebuchet MS"/>
              </a:rPr>
              <a:t>given </a:t>
            </a:r>
            <a:r>
              <a:rPr sz="2100" spc="110" dirty="0">
                <a:latin typeface="Trebuchet MS"/>
                <a:cs typeface="Trebuchet MS"/>
              </a:rPr>
              <a:t>integer</a:t>
            </a:r>
            <a:r>
              <a:rPr sz="2100" spc="195" dirty="0">
                <a:latin typeface="Trebuchet MS"/>
                <a:cs typeface="Trebuchet MS"/>
              </a:rPr>
              <a:t>   </a:t>
            </a:r>
            <a:r>
              <a:rPr sz="2100" spc="120" dirty="0">
                <a:latin typeface="Trebuchet MS"/>
                <a:cs typeface="Trebuchet MS"/>
              </a:rPr>
              <a:t>is</a:t>
            </a:r>
            <a:r>
              <a:rPr sz="2100" spc="195" dirty="0">
                <a:latin typeface="Trebuchet MS"/>
                <a:cs typeface="Trebuchet MS"/>
              </a:rPr>
              <a:t>   a   </a:t>
            </a:r>
            <a:r>
              <a:rPr sz="2100" spc="65" dirty="0">
                <a:latin typeface="Trebuchet MS"/>
                <a:cs typeface="Trebuchet MS"/>
              </a:rPr>
              <a:t>repdigit,</a:t>
            </a:r>
            <a:r>
              <a:rPr sz="2100" spc="200" dirty="0">
                <a:latin typeface="Trebuchet MS"/>
                <a:cs typeface="Trebuchet MS"/>
              </a:rPr>
              <a:t>   </a:t>
            </a:r>
            <a:r>
              <a:rPr sz="2100" spc="185" dirty="0">
                <a:latin typeface="Trebuchet MS"/>
                <a:cs typeface="Trebuchet MS"/>
              </a:rPr>
              <a:t>meaning</a:t>
            </a:r>
            <a:r>
              <a:rPr sz="2100" spc="195" dirty="0">
                <a:latin typeface="Trebuchet MS"/>
                <a:cs typeface="Trebuchet MS"/>
              </a:rPr>
              <a:t>   </a:t>
            </a:r>
            <a:r>
              <a:rPr sz="2100" dirty="0">
                <a:latin typeface="Trebuchet MS"/>
                <a:cs typeface="Trebuchet MS"/>
              </a:rPr>
              <a:t>it</a:t>
            </a:r>
            <a:r>
              <a:rPr sz="2100" spc="195" dirty="0">
                <a:latin typeface="Trebuchet MS"/>
                <a:cs typeface="Trebuchet MS"/>
              </a:rPr>
              <a:t>   </a:t>
            </a:r>
            <a:r>
              <a:rPr sz="2100" spc="95" dirty="0">
                <a:latin typeface="Trebuchet MS"/>
                <a:cs typeface="Trebuchet MS"/>
              </a:rPr>
              <a:t>is </a:t>
            </a:r>
            <a:r>
              <a:rPr sz="2100" spc="185" dirty="0">
                <a:latin typeface="Trebuchet MS"/>
                <a:cs typeface="Trebuchet MS"/>
              </a:rPr>
              <a:t>composed</a:t>
            </a:r>
            <a:r>
              <a:rPr sz="2100" spc="50" dirty="0">
                <a:latin typeface="Trebuchet MS"/>
                <a:cs typeface="Trebuchet MS"/>
              </a:rPr>
              <a:t> 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55" dirty="0">
                <a:latin typeface="Trebuchet MS"/>
                <a:cs typeface="Trebuchet MS"/>
              </a:rPr>
              <a:t> 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55" dirty="0">
                <a:latin typeface="Trebuchet MS"/>
                <a:cs typeface="Trebuchet MS"/>
              </a:rPr>
              <a:t>  </a:t>
            </a:r>
            <a:r>
              <a:rPr sz="2100" spc="225" dirty="0">
                <a:latin typeface="Trebuchet MS"/>
                <a:cs typeface="Trebuchet MS"/>
              </a:rPr>
              <a:t>same</a:t>
            </a:r>
            <a:r>
              <a:rPr sz="2100" spc="50" dirty="0">
                <a:latin typeface="Trebuchet MS"/>
                <a:cs typeface="Trebuchet MS"/>
              </a:rPr>
              <a:t>  </a:t>
            </a:r>
            <a:r>
              <a:rPr sz="2100" spc="80" dirty="0">
                <a:latin typeface="Trebuchet MS"/>
                <a:cs typeface="Trebuchet MS"/>
              </a:rPr>
              <a:t>digit</a:t>
            </a:r>
            <a:r>
              <a:rPr sz="2100" spc="55" dirty="0">
                <a:latin typeface="Trebuchet MS"/>
                <a:cs typeface="Trebuchet MS"/>
              </a:rPr>
              <a:t>  </a:t>
            </a:r>
            <a:r>
              <a:rPr sz="2100" spc="90" dirty="0">
                <a:latin typeface="Trebuchet MS"/>
                <a:cs typeface="Trebuchet MS"/>
              </a:rPr>
              <a:t>repeated.</a:t>
            </a:r>
            <a:r>
              <a:rPr sz="2100" spc="55" dirty="0">
                <a:latin typeface="Trebuchet MS"/>
                <a:cs typeface="Trebuchet MS"/>
              </a:rPr>
              <a:t>  </a:t>
            </a:r>
            <a:r>
              <a:rPr sz="2100" spc="-25" dirty="0">
                <a:latin typeface="Trebuchet MS"/>
                <a:cs typeface="Trebuchet MS"/>
              </a:rPr>
              <a:t>If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60" dirty="0">
                <a:latin typeface="Trebuchet MS"/>
                <a:cs typeface="Trebuchet MS"/>
              </a:rPr>
              <a:t>  </a:t>
            </a:r>
            <a:r>
              <a:rPr sz="2100" spc="110" dirty="0">
                <a:latin typeface="Trebuchet MS"/>
                <a:cs typeface="Trebuchet MS"/>
              </a:rPr>
              <a:t>integer</a:t>
            </a:r>
            <a:r>
              <a:rPr sz="2100" spc="60" dirty="0">
                <a:latin typeface="Trebuchet MS"/>
                <a:cs typeface="Trebuchet MS"/>
              </a:rPr>
              <a:t>  </a:t>
            </a:r>
            <a:r>
              <a:rPr sz="2100" spc="120" dirty="0">
                <a:latin typeface="Trebuchet MS"/>
                <a:cs typeface="Trebuchet MS"/>
              </a:rPr>
              <a:t>is</a:t>
            </a:r>
            <a:r>
              <a:rPr sz="2100" spc="65" dirty="0">
                <a:latin typeface="Trebuchet MS"/>
                <a:cs typeface="Trebuchet MS"/>
              </a:rPr>
              <a:t> 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60" dirty="0">
                <a:latin typeface="Trebuchet MS"/>
                <a:cs typeface="Trebuchet MS"/>
              </a:rPr>
              <a:t>  </a:t>
            </a:r>
            <a:r>
              <a:rPr sz="2100" spc="65" dirty="0">
                <a:latin typeface="Trebuchet MS"/>
                <a:cs typeface="Trebuchet MS"/>
              </a:rPr>
              <a:t>repdigit,  </a:t>
            </a:r>
            <a:r>
              <a:rPr sz="2100" dirty="0">
                <a:latin typeface="Trebuchet MS"/>
                <a:cs typeface="Trebuchet MS"/>
              </a:rPr>
              <a:t>it</a:t>
            </a:r>
            <a:r>
              <a:rPr sz="2100" spc="60" dirty="0">
                <a:latin typeface="Trebuchet MS"/>
                <a:cs typeface="Trebuchet MS"/>
              </a:rPr>
              <a:t>  </a:t>
            </a:r>
            <a:r>
              <a:rPr sz="2100" spc="110" dirty="0">
                <a:latin typeface="Trebuchet MS"/>
                <a:cs typeface="Trebuchet MS"/>
              </a:rPr>
              <a:t>returns</a:t>
            </a:r>
            <a:r>
              <a:rPr sz="2100" spc="65" dirty="0">
                <a:latin typeface="Trebuchet MS"/>
                <a:cs typeface="Trebuchet MS"/>
              </a:rPr>
              <a:t>  </a:t>
            </a:r>
            <a:r>
              <a:rPr sz="2100" spc="50" dirty="0">
                <a:latin typeface="Trebuchet MS"/>
                <a:cs typeface="Trebuchet MS"/>
              </a:rPr>
              <a:t>true; </a:t>
            </a:r>
            <a:r>
              <a:rPr sz="2100" spc="95" dirty="0">
                <a:latin typeface="Trebuchet MS"/>
                <a:cs typeface="Trebuchet MS"/>
              </a:rPr>
              <a:t>otherwise,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it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10" dirty="0">
                <a:latin typeface="Trebuchet MS"/>
                <a:cs typeface="Trebuchet MS"/>
              </a:rPr>
              <a:t>returns</a:t>
            </a:r>
            <a:r>
              <a:rPr sz="2100" spc="55" dirty="0">
                <a:latin typeface="Trebuchet MS"/>
                <a:cs typeface="Trebuchet MS"/>
              </a:rPr>
              <a:t> false.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is_repdigit(num):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len(set(str(num)))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==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1</a:t>
            </a:r>
            <a:endParaRPr sz="1500">
              <a:latin typeface="Trebuchet MS"/>
              <a:cs typeface="Trebuchet MS"/>
            </a:endParaRPr>
          </a:p>
          <a:p>
            <a:pPr marL="297815" marR="3570604">
              <a:lnSpc>
                <a:spcPct val="156200"/>
              </a:lnSpc>
              <a:spcBef>
                <a:spcPts val="4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usage </a:t>
            </a:r>
            <a:r>
              <a:rPr sz="1500" spc="50" dirty="0">
                <a:latin typeface="Trebuchet MS"/>
                <a:cs typeface="Trebuchet MS"/>
              </a:rPr>
              <a:t>print(is_repdigit(333))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True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1380" cy="3819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17700" marR="238125" indent="-1691639">
              <a:lnSpc>
                <a:spcPct val="101200"/>
              </a:lnSpc>
              <a:spcBef>
                <a:spcPts val="95"/>
              </a:spcBef>
              <a:tabLst>
                <a:tab pos="1120775" algn="l"/>
                <a:tab pos="2505710" algn="l"/>
                <a:tab pos="2856865" algn="l"/>
                <a:tab pos="4269105" algn="l"/>
              </a:tabLst>
            </a:pPr>
            <a:r>
              <a:rPr sz="2100" b="1" spc="325" dirty="0">
                <a:latin typeface="Trebuchet MS"/>
                <a:cs typeface="Trebuchet MS"/>
              </a:rPr>
              <a:t>105.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5" dirty="0">
                <a:latin typeface="Trebuchet MS"/>
                <a:cs typeface="Trebuchet MS"/>
              </a:rPr>
              <a:t>CONVERT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50" dirty="0">
                <a:latin typeface="Trebuchet MS"/>
                <a:cs typeface="Trebuchet MS"/>
              </a:rPr>
              <a:t>BINARY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25" dirty="0">
                <a:latin typeface="Trebuchet MS"/>
                <a:cs typeface="Trebuchet MS"/>
              </a:rPr>
              <a:t>NUMBER </a:t>
            </a:r>
            <a:r>
              <a:rPr sz="2100" b="1" spc="315" dirty="0">
                <a:latin typeface="Trebuchet MS"/>
                <a:cs typeface="Trebuchet MS"/>
              </a:rPr>
              <a:t>TO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75" dirty="0">
                <a:latin typeface="Trebuchet MS"/>
                <a:cs typeface="Trebuchet MS"/>
              </a:rPr>
              <a:t>DECIMAL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3900"/>
              </a:lnSpc>
              <a:spcBef>
                <a:spcPts val="1350"/>
              </a:spcBef>
              <a:tabLst>
                <a:tab pos="647065" algn="l"/>
                <a:tab pos="3535679" algn="l"/>
                <a:tab pos="4780915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165" dirty="0">
                <a:latin typeface="Trebuchet MS"/>
                <a:cs typeface="Trebuchet MS"/>
              </a:rPr>
              <a:t>binary_to_decimal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function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30" dirty="0">
                <a:latin typeface="Trebuchet MS"/>
                <a:cs typeface="Trebuchet MS"/>
              </a:rPr>
              <a:t>converts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30" dirty="0">
                <a:latin typeface="Trebuchet MS"/>
                <a:cs typeface="Trebuchet MS"/>
              </a:rPr>
              <a:t>binary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75" dirty="0">
                <a:latin typeface="Trebuchet MS"/>
                <a:cs typeface="Trebuchet MS"/>
              </a:rPr>
              <a:t>number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75" dirty="0">
                <a:latin typeface="Trebuchet MS"/>
                <a:cs typeface="Trebuchet MS"/>
              </a:rPr>
              <a:t>to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85" dirty="0">
                <a:latin typeface="Trebuchet MS"/>
                <a:cs typeface="Trebuchet MS"/>
              </a:rPr>
              <a:t>decimal.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binary_to_decimal(binary):</a:t>
            </a:r>
            <a:endParaRPr sz="1500">
              <a:latin typeface="Trebuchet MS"/>
              <a:cs typeface="Trebuchet MS"/>
            </a:endParaRPr>
          </a:p>
          <a:p>
            <a:pPr marL="12700" marR="1329055" indent="285750">
              <a:lnSpc>
                <a:spcPct val="133300"/>
              </a:lnSpc>
              <a:spcBef>
                <a:spcPts val="37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sum(int(bit)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2**index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55" dirty="0">
                <a:latin typeface="Trebuchet MS"/>
                <a:cs typeface="Trebuchet MS"/>
              </a:rPr>
              <a:t> index,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bit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30" dirty="0">
                <a:latin typeface="Trebuchet MS"/>
                <a:cs typeface="Trebuchet MS"/>
              </a:rPr>
              <a:t>in </a:t>
            </a:r>
            <a:r>
              <a:rPr sz="1500" spc="70" dirty="0">
                <a:latin typeface="Trebuchet MS"/>
                <a:cs typeface="Trebuchet MS"/>
              </a:rPr>
              <a:t>enumerate(reversed(binary)))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usage</a:t>
            </a:r>
            <a:endParaRPr sz="1500">
              <a:latin typeface="Trebuchet MS"/>
              <a:cs typeface="Trebuchet MS"/>
            </a:endParaRPr>
          </a:p>
          <a:p>
            <a:pPr marL="297815" marR="2514600">
              <a:lnSpc>
                <a:spcPct val="154200"/>
              </a:lnSpc>
              <a:spcBef>
                <a:spcPts val="75"/>
              </a:spcBef>
            </a:pPr>
            <a:r>
              <a:rPr sz="1500" spc="70" dirty="0">
                <a:latin typeface="Trebuchet MS"/>
                <a:cs typeface="Trebuchet MS"/>
              </a:rPr>
              <a:t>print(binary_to_decimal("1101"))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13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2015" cy="4238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63245">
              <a:lnSpc>
                <a:spcPct val="100000"/>
              </a:lnSpc>
              <a:spcBef>
                <a:spcPts val="125"/>
              </a:spcBef>
              <a:tabLst>
                <a:tab pos="1457325" algn="l"/>
                <a:tab pos="2728595" algn="l"/>
                <a:tab pos="3188335" algn="l"/>
                <a:tab pos="3797935" algn="l"/>
                <a:tab pos="5056505" algn="l"/>
              </a:tabLst>
            </a:pPr>
            <a:r>
              <a:rPr sz="2100" b="1" spc="325" dirty="0">
                <a:latin typeface="Trebuchet MS"/>
                <a:cs typeface="Trebuchet MS"/>
              </a:rPr>
              <a:t>106.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5" dirty="0">
                <a:latin typeface="Trebuchet MS"/>
                <a:cs typeface="Trebuchet MS"/>
              </a:rPr>
              <a:t>CHECK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90" dirty="0">
                <a:latin typeface="Trebuchet MS"/>
                <a:cs typeface="Trebuchet MS"/>
              </a:rPr>
              <a:t>IF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25" dirty="0">
                <a:latin typeface="Trebuchet MS"/>
                <a:cs typeface="Trebuchet MS"/>
              </a:rPr>
              <a:t>AN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20" dirty="0">
                <a:latin typeface="Trebuchet MS"/>
                <a:cs typeface="Trebuchet MS"/>
              </a:rPr>
              <a:t>ARRAY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5" dirty="0">
                <a:latin typeface="Trebuchet MS"/>
                <a:cs typeface="Trebuchet MS"/>
              </a:rPr>
              <a:t>IS</a:t>
            </a:r>
            <a:endParaRPr sz="2100">
              <a:latin typeface="Trebuchet MS"/>
              <a:cs typeface="Trebuchet MS"/>
            </a:endParaRPr>
          </a:p>
          <a:p>
            <a:pPr marL="205740">
              <a:lnSpc>
                <a:spcPct val="100000"/>
              </a:lnSpc>
              <a:spcBef>
                <a:spcPts val="30"/>
              </a:spcBef>
              <a:tabLst>
                <a:tab pos="1700530" algn="l"/>
                <a:tab pos="2201545" algn="l"/>
                <a:tab pos="4574540" algn="l"/>
              </a:tabLst>
            </a:pPr>
            <a:r>
              <a:rPr sz="2100" b="1" spc="465" dirty="0">
                <a:latin typeface="Trebuchet MS"/>
                <a:cs typeface="Trebuchet MS"/>
              </a:rPr>
              <a:t>SORTED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65" dirty="0">
                <a:latin typeface="Trebuchet MS"/>
                <a:cs typeface="Trebuchet MS"/>
              </a:rPr>
              <a:t>IN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05" dirty="0">
                <a:latin typeface="Trebuchet MS"/>
                <a:cs typeface="Trebuchet MS"/>
              </a:rPr>
              <a:t>DESCENDING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90" dirty="0">
                <a:latin typeface="Trebuchet MS"/>
                <a:cs typeface="Trebuchet MS"/>
              </a:rPr>
              <a:t>ORDER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3900"/>
              </a:lnSpc>
              <a:spcBef>
                <a:spcPts val="1350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60" dirty="0">
                <a:latin typeface="Trebuchet MS"/>
                <a:cs typeface="Trebuchet MS"/>
              </a:rPr>
              <a:t> </a:t>
            </a:r>
            <a:r>
              <a:rPr sz="2100" b="1" spc="225" dirty="0">
                <a:latin typeface="Trebuchet MS"/>
                <a:cs typeface="Trebuchet MS"/>
              </a:rPr>
              <a:t>sorted_descending</a:t>
            </a:r>
            <a:r>
              <a:rPr sz="2100" b="1" spc="125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140" dirty="0">
                <a:latin typeface="Trebuchet MS"/>
                <a:cs typeface="Trebuchet MS"/>
              </a:rPr>
              <a:t> </a:t>
            </a:r>
            <a:r>
              <a:rPr sz="2100" spc="160" dirty="0">
                <a:latin typeface="Trebuchet MS"/>
                <a:cs typeface="Trebuchet MS"/>
              </a:rPr>
              <a:t>checks</a:t>
            </a:r>
            <a:r>
              <a:rPr sz="2100" spc="135" dirty="0">
                <a:latin typeface="Trebuchet MS"/>
                <a:cs typeface="Trebuchet MS"/>
              </a:rPr>
              <a:t> </a:t>
            </a:r>
            <a:r>
              <a:rPr sz="2100" spc="-25" dirty="0">
                <a:latin typeface="Trebuchet MS"/>
                <a:cs typeface="Trebuchet MS"/>
              </a:rPr>
              <a:t>if </a:t>
            </a:r>
            <a:r>
              <a:rPr sz="2100" spc="190" dirty="0">
                <a:latin typeface="Trebuchet MS"/>
                <a:cs typeface="Trebuchet MS"/>
              </a:rPr>
              <a:t>an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30" dirty="0">
                <a:latin typeface="Trebuchet MS"/>
                <a:cs typeface="Trebuchet MS"/>
              </a:rPr>
              <a:t>array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120" dirty="0">
                <a:latin typeface="Trebuchet MS"/>
                <a:cs typeface="Trebuchet MS"/>
              </a:rPr>
              <a:t>is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125" dirty="0">
                <a:latin typeface="Trebuchet MS"/>
                <a:cs typeface="Trebuchet MS"/>
              </a:rPr>
              <a:t>sorted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90" dirty="0">
                <a:latin typeface="Trebuchet MS"/>
                <a:cs typeface="Trebuchet MS"/>
              </a:rPr>
              <a:t>in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160" dirty="0">
                <a:latin typeface="Trebuchet MS"/>
                <a:cs typeface="Trebuchet MS"/>
              </a:rPr>
              <a:t>descending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-10" dirty="0">
                <a:latin typeface="Trebuchet MS"/>
                <a:cs typeface="Trebuchet MS"/>
              </a:rPr>
              <a:t>order.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sorted_descending(arr):</a:t>
            </a:r>
            <a:endParaRPr sz="1500">
              <a:latin typeface="Trebuchet MS"/>
              <a:cs typeface="Trebuchet MS"/>
            </a:endParaRPr>
          </a:p>
          <a:p>
            <a:pPr marL="297815" marR="401955">
              <a:lnSpc>
                <a:spcPts val="2850"/>
              </a:lnSpc>
              <a:spcBef>
                <a:spcPts val="19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7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all(arr[i]</a:t>
            </a:r>
            <a:r>
              <a:rPr sz="1500" spc="8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&gt;=</a:t>
            </a:r>
            <a:r>
              <a:rPr sz="1500" spc="7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arr[i</a:t>
            </a:r>
            <a:r>
              <a:rPr sz="1500" spc="8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+</a:t>
            </a:r>
            <a:r>
              <a:rPr sz="1500" spc="80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1]</a:t>
            </a:r>
            <a:r>
              <a:rPr sz="1500" spc="7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8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</a:t>
            </a:r>
            <a:r>
              <a:rPr sz="1500" spc="8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in</a:t>
            </a:r>
            <a:r>
              <a:rPr sz="1500" spc="75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range(len(arr)</a:t>
            </a:r>
            <a:r>
              <a:rPr sz="1500" spc="8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-</a:t>
            </a:r>
            <a:r>
              <a:rPr sz="1500" spc="80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1))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usage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705"/>
              </a:spcBef>
            </a:pPr>
            <a:r>
              <a:rPr sz="1500" spc="75" dirty="0">
                <a:latin typeface="Trebuchet MS"/>
                <a:cs typeface="Trebuchet MS"/>
              </a:rPr>
              <a:t>print(sorted_descending([5,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4,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3,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2,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spc="45" dirty="0">
                <a:latin typeface="Trebuchet MS"/>
                <a:cs typeface="Trebuchet MS"/>
              </a:rPr>
              <a:t>1]))</a:t>
            </a:r>
            <a:endParaRPr sz="1500">
              <a:latin typeface="Trebuchet MS"/>
              <a:cs typeface="Trebuchet MS"/>
            </a:endParaRPr>
          </a:p>
          <a:p>
            <a:pPr marL="297815" marR="1873885">
              <a:lnSpc>
                <a:spcPct val="156200"/>
              </a:lnSpc>
              <a:spcBef>
                <a:spcPts val="3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True </a:t>
            </a:r>
            <a:r>
              <a:rPr sz="1500" spc="75" dirty="0">
                <a:latin typeface="Trebuchet MS"/>
                <a:cs typeface="Trebuchet MS"/>
              </a:rPr>
              <a:t>print(sorted_descending([1,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5,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3,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8,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spc="45" dirty="0">
                <a:latin typeface="Trebuchet MS"/>
                <a:cs typeface="Trebuchet MS"/>
              </a:rPr>
              <a:t>2]))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False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3285" cy="4905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52500" marR="62865" indent="-903605">
              <a:lnSpc>
                <a:spcPct val="101200"/>
              </a:lnSpc>
              <a:spcBef>
                <a:spcPts val="95"/>
              </a:spcBef>
              <a:tabLst>
                <a:tab pos="943610" algn="l"/>
                <a:tab pos="1907539" algn="l"/>
                <a:tab pos="2703195" algn="l"/>
                <a:tab pos="2767965" algn="l"/>
                <a:tab pos="3268979" algn="l"/>
                <a:tab pos="3878579" algn="l"/>
                <a:tab pos="4418965" algn="l"/>
                <a:tab pos="5007610" algn="l"/>
              </a:tabLst>
            </a:pPr>
            <a:r>
              <a:rPr sz="2100" b="1" spc="325" dirty="0">
                <a:latin typeface="Trebuchet MS"/>
                <a:cs typeface="Trebuchet MS"/>
              </a:rPr>
              <a:t>107.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34" dirty="0">
                <a:latin typeface="Trebuchet MS"/>
                <a:cs typeface="Trebuchet MS"/>
              </a:rPr>
              <a:t>FIND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5" dirty="0">
                <a:latin typeface="Trebuchet MS"/>
                <a:cs typeface="Trebuchet MS"/>
              </a:rPr>
              <a:t>THE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50" dirty="0">
                <a:latin typeface="Trebuchet MS"/>
                <a:cs typeface="Trebuchet MS"/>
              </a:rPr>
              <a:t>AVERAGE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0" dirty="0">
                <a:latin typeface="Trebuchet MS"/>
                <a:cs typeface="Trebuchet MS"/>
              </a:rPr>
              <a:t>OF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34" dirty="0">
                <a:latin typeface="Trebuchet MS"/>
                <a:cs typeface="Trebuchet MS"/>
              </a:rPr>
              <a:t>EVEN </a:t>
            </a:r>
            <a:r>
              <a:rPr sz="2100" b="1" spc="545" dirty="0">
                <a:latin typeface="Trebuchet MS"/>
                <a:cs typeface="Trebuchet MS"/>
              </a:rPr>
              <a:t>NUMBERS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365" dirty="0">
                <a:latin typeface="Trebuchet MS"/>
                <a:cs typeface="Trebuchet MS"/>
              </a:rPr>
              <a:t>IN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25" dirty="0">
                <a:latin typeface="Trebuchet MS"/>
                <a:cs typeface="Trebuchet MS"/>
              </a:rPr>
              <a:t>AN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20" dirty="0">
                <a:latin typeface="Trebuchet MS"/>
                <a:cs typeface="Trebuchet MS"/>
              </a:rPr>
              <a:t>ARRAY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2400"/>
              </a:lnSpc>
              <a:spcBef>
                <a:spcPts val="138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-25" dirty="0">
                <a:latin typeface="Trebuchet MS"/>
                <a:cs typeface="Trebuchet MS"/>
              </a:rPr>
              <a:t>  </a:t>
            </a:r>
            <a:r>
              <a:rPr sz="2100" b="1" spc="200" dirty="0">
                <a:latin typeface="Trebuchet MS"/>
                <a:cs typeface="Trebuchet MS"/>
              </a:rPr>
              <a:t>average_of_even_numbers</a:t>
            </a:r>
            <a:r>
              <a:rPr sz="2100" b="1" spc="50" dirty="0">
                <a:latin typeface="Trebuchet MS"/>
                <a:cs typeface="Trebuchet MS"/>
              </a:rPr>
              <a:t>  </a:t>
            </a:r>
            <a:r>
              <a:rPr sz="2100" spc="90" dirty="0">
                <a:latin typeface="Trebuchet MS"/>
                <a:cs typeface="Trebuchet MS"/>
              </a:rPr>
              <a:t>function </a:t>
            </a:r>
            <a:r>
              <a:rPr sz="2100" spc="110" dirty="0">
                <a:latin typeface="Trebuchet MS"/>
                <a:cs typeface="Trebuchet MS"/>
              </a:rPr>
              <a:t>finds</a:t>
            </a:r>
            <a:r>
              <a:rPr sz="2100" spc="-50" dirty="0">
                <a:latin typeface="Trebuchet MS"/>
                <a:cs typeface="Trebuchet MS"/>
              </a:rPr>
              <a:t> 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-45" dirty="0">
                <a:latin typeface="Trebuchet MS"/>
                <a:cs typeface="Trebuchet MS"/>
              </a:rPr>
              <a:t>  </a:t>
            </a:r>
            <a:r>
              <a:rPr sz="2100" spc="175" dirty="0">
                <a:latin typeface="Trebuchet MS"/>
                <a:cs typeface="Trebuchet MS"/>
              </a:rPr>
              <a:t>average</a:t>
            </a:r>
            <a:r>
              <a:rPr sz="2100" spc="-45" dirty="0">
                <a:latin typeface="Trebuchet MS"/>
                <a:cs typeface="Trebuchet MS"/>
              </a:rPr>
              <a:t> 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-45" dirty="0">
                <a:latin typeface="Trebuchet MS"/>
                <a:cs typeface="Trebuchet MS"/>
              </a:rPr>
              <a:t>  </a:t>
            </a:r>
            <a:r>
              <a:rPr sz="2100" spc="175" dirty="0">
                <a:latin typeface="Trebuchet MS"/>
                <a:cs typeface="Trebuchet MS"/>
              </a:rPr>
              <a:t>even</a:t>
            </a:r>
            <a:r>
              <a:rPr sz="2100" spc="-50" dirty="0">
                <a:latin typeface="Trebuchet MS"/>
                <a:cs typeface="Trebuchet MS"/>
              </a:rPr>
              <a:t>  </a:t>
            </a:r>
            <a:r>
              <a:rPr sz="2100" spc="185" dirty="0">
                <a:latin typeface="Trebuchet MS"/>
                <a:cs typeface="Trebuchet MS"/>
              </a:rPr>
              <a:t>numbers</a:t>
            </a:r>
            <a:r>
              <a:rPr sz="2100" spc="-45" dirty="0">
                <a:latin typeface="Trebuchet MS"/>
                <a:cs typeface="Trebuchet MS"/>
              </a:rPr>
              <a:t>  </a:t>
            </a:r>
            <a:r>
              <a:rPr sz="2100" spc="90" dirty="0">
                <a:latin typeface="Trebuchet MS"/>
                <a:cs typeface="Trebuchet MS"/>
              </a:rPr>
              <a:t>in</a:t>
            </a:r>
            <a:r>
              <a:rPr sz="2100" spc="-45" dirty="0">
                <a:latin typeface="Trebuchet MS"/>
                <a:cs typeface="Trebuchet MS"/>
              </a:rPr>
              <a:t>  </a:t>
            </a:r>
            <a:r>
              <a:rPr sz="2100" spc="165" dirty="0">
                <a:latin typeface="Trebuchet MS"/>
                <a:cs typeface="Trebuchet MS"/>
              </a:rPr>
              <a:t>an </a:t>
            </a:r>
            <a:r>
              <a:rPr sz="2100" spc="-10" dirty="0">
                <a:latin typeface="Trebuchet MS"/>
                <a:cs typeface="Trebuchet MS"/>
              </a:rPr>
              <a:t>array.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average_of_even_numbers(arr):</a:t>
            </a:r>
            <a:endParaRPr sz="1500">
              <a:latin typeface="Trebuchet MS"/>
              <a:cs typeface="Trebuchet MS"/>
            </a:endParaRPr>
          </a:p>
          <a:p>
            <a:pPr marL="297815" marR="366395">
              <a:lnSpc>
                <a:spcPct val="154200"/>
              </a:lnSpc>
              <a:spcBef>
                <a:spcPts val="75"/>
              </a:spcBef>
            </a:pPr>
            <a:r>
              <a:rPr sz="1500" spc="105" dirty="0">
                <a:latin typeface="Trebuchet MS"/>
                <a:cs typeface="Trebuchet MS"/>
              </a:rPr>
              <a:t>even_numbers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[num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45" dirty="0">
                <a:latin typeface="Trebuchet MS"/>
                <a:cs typeface="Trebuchet MS"/>
              </a:rPr>
              <a:t>num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in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arr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if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45" dirty="0">
                <a:latin typeface="Trebuchet MS"/>
                <a:cs typeface="Trebuchet MS"/>
              </a:rPr>
              <a:t>num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520" dirty="0">
                <a:latin typeface="Trebuchet MS"/>
                <a:cs typeface="Trebuchet MS"/>
              </a:rPr>
              <a:t>%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2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==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0] </a:t>
            </a: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sum(even_numbers)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-285" dirty="0">
                <a:latin typeface="Trebuchet MS"/>
                <a:cs typeface="Trebuchet MS"/>
              </a:rPr>
              <a:t>/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len(even_numbers)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-25" dirty="0">
                <a:latin typeface="Trebuchet MS"/>
                <a:cs typeface="Trebuchet MS"/>
              </a:rPr>
              <a:t>if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500" spc="105" dirty="0">
                <a:latin typeface="Trebuchet MS"/>
                <a:cs typeface="Trebuchet MS"/>
              </a:rPr>
              <a:t>even_numbers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else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0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usage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80" dirty="0">
                <a:latin typeface="Trebuchet MS"/>
                <a:cs typeface="Trebuchet MS"/>
              </a:rPr>
              <a:t>print(average_of_even_numbers([1,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2,</a:t>
            </a:r>
            <a:r>
              <a:rPr sz="1500" spc="10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3,</a:t>
            </a:r>
            <a:r>
              <a:rPr sz="1500" spc="10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4,</a:t>
            </a:r>
            <a:r>
              <a:rPr sz="1500" spc="10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5,</a:t>
            </a:r>
            <a:r>
              <a:rPr sz="1500" spc="10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6,</a:t>
            </a:r>
            <a:r>
              <a:rPr sz="1500" spc="10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7,</a:t>
            </a:r>
            <a:r>
              <a:rPr sz="1500" spc="10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8,</a:t>
            </a:r>
            <a:r>
              <a:rPr sz="1500" spc="105" dirty="0">
                <a:latin typeface="Trebuchet MS"/>
                <a:cs typeface="Trebuchet MS"/>
              </a:rPr>
              <a:t> </a:t>
            </a:r>
            <a:r>
              <a:rPr sz="1500" spc="-25" dirty="0">
                <a:latin typeface="Trebuchet MS"/>
                <a:cs typeface="Trebuchet MS"/>
              </a:rPr>
              <a:t>9,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500" spc="70" dirty="0">
                <a:latin typeface="Trebuchet MS"/>
                <a:cs typeface="Trebuchet MS"/>
              </a:rPr>
              <a:t>10]))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6.0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9635" cy="3848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1650" marR="521334" indent="73660">
              <a:lnSpc>
                <a:spcPct val="101200"/>
              </a:lnSpc>
              <a:spcBef>
                <a:spcPts val="95"/>
              </a:spcBef>
              <a:tabLst>
                <a:tab pos="1470660" algn="l"/>
                <a:tab pos="1907539" algn="l"/>
                <a:tab pos="2496185" algn="l"/>
                <a:tab pos="3542029" algn="l"/>
                <a:tab pos="3590290" algn="l"/>
                <a:tab pos="4386580" algn="l"/>
                <a:tab pos="4729480" algn="l"/>
                <a:tab pos="5230495" algn="l"/>
              </a:tabLst>
            </a:pPr>
            <a:r>
              <a:rPr sz="2100" b="1" spc="325" dirty="0">
                <a:latin typeface="Trebuchet MS"/>
                <a:cs typeface="Trebuchet MS"/>
              </a:rPr>
              <a:t>108.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15" dirty="0">
                <a:latin typeface="Trebuchet MS"/>
                <a:cs typeface="Trebuchet MS"/>
              </a:rPr>
              <a:t>CAPITALIZE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355" dirty="0">
                <a:latin typeface="Trebuchet MS"/>
                <a:cs typeface="Trebuchet MS"/>
              </a:rPr>
              <a:t>THE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20" dirty="0">
                <a:latin typeface="Trebuchet MS"/>
                <a:cs typeface="Trebuchet MS"/>
              </a:rPr>
              <a:t>FIRST </a:t>
            </a:r>
            <a:r>
              <a:rPr sz="2100" b="1" spc="390" dirty="0">
                <a:latin typeface="Trebuchet MS"/>
                <a:cs typeface="Trebuchet MS"/>
              </a:rPr>
              <a:t>LETTER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0" dirty="0">
                <a:latin typeface="Trebuchet MS"/>
                <a:cs typeface="Trebuchet MS"/>
              </a:rPr>
              <a:t>OF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25" dirty="0">
                <a:latin typeface="Trebuchet MS"/>
                <a:cs typeface="Trebuchet MS"/>
              </a:rPr>
              <a:t>EACH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25" dirty="0">
                <a:latin typeface="Trebuchet MS"/>
                <a:cs typeface="Trebuchet MS"/>
              </a:rPr>
              <a:t>WORD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65" dirty="0">
                <a:latin typeface="Trebuchet MS"/>
                <a:cs typeface="Trebuchet MS"/>
              </a:rPr>
              <a:t>IN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</a:t>
            </a:r>
            <a:endParaRPr sz="2100">
              <a:latin typeface="Trebuchet MS"/>
              <a:cs typeface="Trebuchet MS"/>
            </a:endParaRPr>
          </a:p>
          <a:p>
            <a:pPr marL="2336165">
              <a:lnSpc>
                <a:spcPct val="100000"/>
              </a:lnSpc>
              <a:spcBef>
                <a:spcPts val="30"/>
              </a:spcBef>
            </a:pPr>
            <a:r>
              <a:rPr sz="2100" b="1" spc="470" dirty="0">
                <a:latin typeface="Trebuchet MS"/>
                <a:cs typeface="Trebuchet MS"/>
              </a:rPr>
              <a:t>STRING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3900"/>
              </a:lnSpc>
              <a:spcBef>
                <a:spcPts val="1350"/>
              </a:spcBef>
              <a:tabLst>
                <a:tab pos="3289935" algn="l"/>
                <a:tab pos="4852670" algn="l"/>
                <a:tab pos="5428615" algn="l"/>
              </a:tabLst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345" dirty="0">
                <a:latin typeface="Trebuchet MS"/>
                <a:cs typeface="Trebuchet MS"/>
              </a:rPr>
              <a:t> </a:t>
            </a:r>
            <a:r>
              <a:rPr sz="2100" b="1" spc="180" dirty="0">
                <a:latin typeface="Trebuchet MS"/>
                <a:cs typeface="Trebuchet MS"/>
              </a:rPr>
              <a:t>capitalize_words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85" dirty="0">
                <a:latin typeface="Trebuchet MS"/>
                <a:cs typeface="Trebuchet MS"/>
              </a:rPr>
              <a:t>capitalizes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80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-10" dirty="0">
                <a:latin typeface="Trebuchet MS"/>
                <a:cs typeface="Trebuchet MS"/>
              </a:rPr>
              <a:t>first </a:t>
            </a:r>
            <a:r>
              <a:rPr sz="2100" dirty="0">
                <a:latin typeface="Trebuchet MS"/>
                <a:cs typeface="Trebuchet MS"/>
              </a:rPr>
              <a:t>letter</a:t>
            </a:r>
            <a:r>
              <a:rPr sz="2100" spc="90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95" dirty="0">
                <a:latin typeface="Trebuchet MS"/>
                <a:cs typeface="Trebuchet MS"/>
              </a:rPr>
              <a:t> </a:t>
            </a:r>
            <a:r>
              <a:rPr sz="2100" spc="160" dirty="0">
                <a:latin typeface="Trebuchet MS"/>
                <a:cs typeface="Trebuchet MS"/>
              </a:rPr>
              <a:t>each</a:t>
            </a:r>
            <a:r>
              <a:rPr sz="2100" spc="90" dirty="0">
                <a:latin typeface="Trebuchet MS"/>
                <a:cs typeface="Trebuchet MS"/>
              </a:rPr>
              <a:t> </a:t>
            </a:r>
            <a:r>
              <a:rPr sz="2100" spc="125" dirty="0">
                <a:latin typeface="Trebuchet MS"/>
                <a:cs typeface="Trebuchet MS"/>
              </a:rPr>
              <a:t>word</a:t>
            </a:r>
            <a:r>
              <a:rPr sz="2100" spc="95" dirty="0">
                <a:latin typeface="Trebuchet MS"/>
                <a:cs typeface="Trebuchet MS"/>
              </a:rPr>
              <a:t> </a:t>
            </a:r>
            <a:r>
              <a:rPr sz="2100" spc="90" dirty="0">
                <a:latin typeface="Trebuchet MS"/>
                <a:cs typeface="Trebuchet MS"/>
              </a:rPr>
              <a:t>in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95" dirty="0">
                <a:latin typeface="Trebuchet MS"/>
                <a:cs typeface="Trebuchet MS"/>
              </a:rPr>
              <a:t> </a:t>
            </a:r>
            <a:r>
              <a:rPr sz="2100" spc="90" dirty="0">
                <a:latin typeface="Trebuchet MS"/>
                <a:cs typeface="Trebuchet MS"/>
              </a:rPr>
              <a:t>String.</a:t>
            </a:r>
            <a:endParaRPr sz="2100">
              <a:latin typeface="Trebuchet MS"/>
              <a:cs typeface="Trebuchet MS"/>
            </a:endParaRPr>
          </a:p>
          <a:p>
            <a:pPr marL="297815" marR="2964815">
              <a:lnSpc>
                <a:spcPct val="154200"/>
              </a:lnSpc>
              <a:spcBef>
                <a:spcPts val="330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capitalize_words(string): return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string.title()</a:t>
            </a:r>
            <a:endParaRPr sz="1500">
              <a:latin typeface="Trebuchet MS"/>
              <a:cs typeface="Trebuchet MS"/>
            </a:endParaRPr>
          </a:p>
          <a:p>
            <a:pPr marL="297815" marR="2124710">
              <a:lnSpc>
                <a:spcPct val="156200"/>
              </a:lnSpc>
              <a:spcBef>
                <a:spcPts val="3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usage </a:t>
            </a:r>
            <a:r>
              <a:rPr sz="1500" spc="60" dirty="0">
                <a:latin typeface="Trebuchet MS"/>
                <a:cs typeface="Trebuchet MS"/>
              </a:rPr>
              <a:t>print(capitalize_words("hello</a:t>
            </a:r>
            <a:r>
              <a:rPr sz="1500" spc="15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world"))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"Hello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World"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2015" cy="423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1015" marR="396240" indent="-116205">
              <a:lnSpc>
                <a:spcPct val="101200"/>
              </a:lnSpc>
              <a:spcBef>
                <a:spcPts val="95"/>
              </a:spcBef>
              <a:tabLst>
                <a:tab pos="1279525" algn="l"/>
                <a:tab pos="1965325" algn="l"/>
                <a:tab pos="2550160" algn="l"/>
                <a:tab pos="3009900" algn="l"/>
                <a:tab pos="3619500" algn="l"/>
                <a:tab pos="4330065" algn="l"/>
                <a:tab pos="4878070" algn="l"/>
                <a:tab pos="5347970" algn="l"/>
              </a:tabLst>
            </a:pPr>
            <a:r>
              <a:rPr sz="2100" b="1" spc="325" dirty="0">
                <a:latin typeface="Trebuchet MS"/>
                <a:cs typeface="Trebuchet MS"/>
              </a:rPr>
              <a:t>109.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5" dirty="0">
                <a:latin typeface="Trebuchet MS"/>
                <a:cs typeface="Trebuchet MS"/>
              </a:rPr>
              <a:t>CHECK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90" dirty="0">
                <a:latin typeface="Trebuchet MS"/>
                <a:cs typeface="Trebuchet MS"/>
              </a:rPr>
              <a:t>IF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25" dirty="0">
                <a:latin typeface="Trebuchet MS"/>
                <a:cs typeface="Trebuchet MS"/>
              </a:rPr>
              <a:t>AN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20" dirty="0">
                <a:latin typeface="Trebuchet MS"/>
                <a:cs typeface="Trebuchet MS"/>
              </a:rPr>
              <a:t>ARRAY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5" dirty="0">
                <a:latin typeface="Trebuchet MS"/>
                <a:cs typeface="Trebuchet MS"/>
              </a:rPr>
              <a:t>IS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 </a:t>
            </a:r>
            <a:r>
              <a:rPr sz="2100" b="1" spc="490" dirty="0">
                <a:latin typeface="Trebuchet MS"/>
                <a:cs typeface="Trebuchet MS"/>
              </a:rPr>
              <a:t>SUBSET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0" dirty="0">
                <a:latin typeface="Trebuchet MS"/>
                <a:cs typeface="Trebuchet MS"/>
              </a:rPr>
              <a:t>OF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-625" dirty="0">
                <a:latin typeface="Trebuchet MS"/>
                <a:cs typeface="Trebuchet MS"/>
              </a:rPr>
              <a:t> </a:t>
            </a:r>
            <a:r>
              <a:rPr sz="2100" b="1" spc="465" dirty="0">
                <a:latin typeface="Trebuchet MS"/>
                <a:cs typeface="Trebuchet MS"/>
              </a:rPr>
              <a:t>ANOTHER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20" dirty="0">
                <a:latin typeface="Trebuchet MS"/>
                <a:cs typeface="Trebuchet MS"/>
              </a:rPr>
              <a:t>ARRAY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3900"/>
              </a:lnSpc>
              <a:spcBef>
                <a:spcPts val="1350"/>
              </a:spcBef>
              <a:tabLst>
                <a:tab pos="2175510" algn="l"/>
                <a:tab pos="3409315" algn="l"/>
                <a:tab pos="4471670" algn="l"/>
                <a:tab pos="4772660" algn="l"/>
                <a:tab pos="5240655" algn="l"/>
              </a:tabLst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345" dirty="0">
                <a:latin typeface="Trebuchet MS"/>
                <a:cs typeface="Trebuchet MS"/>
              </a:rPr>
              <a:t> </a:t>
            </a:r>
            <a:r>
              <a:rPr sz="2100" b="1" spc="200" dirty="0">
                <a:latin typeface="Trebuchet MS"/>
                <a:cs typeface="Trebuchet MS"/>
              </a:rPr>
              <a:t>is_subset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function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50" dirty="0">
                <a:latin typeface="Trebuchet MS"/>
                <a:cs typeface="Trebuchet MS"/>
              </a:rPr>
              <a:t>checks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-25" dirty="0">
                <a:latin typeface="Trebuchet MS"/>
                <a:cs typeface="Trebuchet MS"/>
              </a:rPr>
              <a:t>if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65" dirty="0">
                <a:latin typeface="Trebuchet MS"/>
                <a:cs typeface="Trebuchet MS"/>
              </a:rPr>
              <a:t>an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20" dirty="0">
                <a:latin typeface="Trebuchet MS"/>
                <a:cs typeface="Trebuchet MS"/>
              </a:rPr>
              <a:t>array is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60" dirty="0">
                <a:latin typeface="Trebuchet MS"/>
                <a:cs typeface="Trebuchet MS"/>
              </a:rPr>
              <a:t>subset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30" dirty="0">
                <a:latin typeface="Trebuchet MS"/>
                <a:cs typeface="Trebuchet MS"/>
              </a:rPr>
              <a:t>another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-10" dirty="0">
                <a:latin typeface="Trebuchet MS"/>
                <a:cs typeface="Trebuchet MS"/>
              </a:rPr>
              <a:t>array.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is_subset(arr1,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arr2):</a:t>
            </a:r>
            <a:endParaRPr sz="1500">
              <a:latin typeface="Trebuchet MS"/>
              <a:cs typeface="Trebuchet MS"/>
            </a:endParaRPr>
          </a:p>
          <a:p>
            <a:pPr marL="297815" marR="2025014">
              <a:lnSpc>
                <a:spcPts val="2850"/>
              </a:lnSpc>
              <a:spcBef>
                <a:spcPts val="19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all(item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in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arr2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item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in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arr1)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usage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705"/>
              </a:spcBef>
            </a:pPr>
            <a:r>
              <a:rPr sz="1500" spc="65" dirty="0">
                <a:latin typeface="Trebuchet MS"/>
                <a:cs typeface="Trebuchet MS"/>
              </a:rPr>
              <a:t>print(is_subset([1,</a:t>
            </a:r>
            <a:r>
              <a:rPr sz="1500" spc="10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2,</a:t>
            </a:r>
            <a:r>
              <a:rPr sz="1500" spc="10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3],</a:t>
            </a:r>
            <a:r>
              <a:rPr sz="1500" spc="10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[2,</a:t>
            </a:r>
            <a:r>
              <a:rPr sz="1500" spc="11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3,</a:t>
            </a:r>
            <a:r>
              <a:rPr sz="1500" spc="10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4,</a:t>
            </a:r>
            <a:r>
              <a:rPr sz="1500" spc="10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5,</a:t>
            </a:r>
            <a:r>
              <a:rPr sz="1500" spc="105" dirty="0">
                <a:latin typeface="Trebuchet MS"/>
                <a:cs typeface="Trebuchet MS"/>
              </a:rPr>
              <a:t> </a:t>
            </a:r>
            <a:r>
              <a:rPr sz="1500" spc="45" dirty="0">
                <a:latin typeface="Trebuchet MS"/>
                <a:cs typeface="Trebuchet MS"/>
              </a:rPr>
              <a:t>6]))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False</a:t>
            </a:r>
            <a:endParaRPr sz="1500">
              <a:latin typeface="Trebuchet MS"/>
              <a:cs typeface="Trebuchet MS"/>
            </a:endParaRPr>
          </a:p>
          <a:p>
            <a:pPr marL="297815" marR="1915795">
              <a:lnSpc>
                <a:spcPts val="2850"/>
              </a:lnSpc>
              <a:spcBef>
                <a:spcPts val="25"/>
              </a:spcBef>
            </a:pPr>
            <a:r>
              <a:rPr sz="1500" spc="65" dirty="0">
                <a:latin typeface="Trebuchet MS"/>
                <a:cs typeface="Trebuchet MS"/>
              </a:rPr>
              <a:t>print(is_subset([1,</a:t>
            </a:r>
            <a:r>
              <a:rPr sz="1500" spc="10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2,</a:t>
            </a:r>
            <a:r>
              <a:rPr sz="1500" spc="10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3],</a:t>
            </a:r>
            <a:r>
              <a:rPr sz="1500" spc="10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[2,</a:t>
            </a:r>
            <a:r>
              <a:rPr sz="1500" spc="11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3,</a:t>
            </a:r>
            <a:r>
              <a:rPr sz="1500" spc="10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1,</a:t>
            </a:r>
            <a:r>
              <a:rPr sz="1500" spc="10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5,</a:t>
            </a:r>
            <a:r>
              <a:rPr sz="1500" spc="105" dirty="0">
                <a:latin typeface="Trebuchet MS"/>
                <a:cs typeface="Trebuchet MS"/>
              </a:rPr>
              <a:t> </a:t>
            </a:r>
            <a:r>
              <a:rPr sz="1500" spc="45" dirty="0">
                <a:latin typeface="Trebuchet MS"/>
                <a:cs typeface="Trebuchet MS"/>
              </a:rPr>
              <a:t>6]))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True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8365" cy="42195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47345">
              <a:lnSpc>
                <a:spcPct val="100000"/>
              </a:lnSpc>
              <a:spcBef>
                <a:spcPts val="125"/>
              </a:spcBef>
              <a:tabLst>
                <a:tab pos="1027430" algn="l"/>
                <a:tab pos="2456815" algn="l"/>
                <a:tab pos="4103370" algn="l"/>
              </a:tabLst>
            </a:pPr>
            <a:r>
              <a:rPr sz="2100" b="1" spc="285" dirty="0">
                <a:latin typeface="Trebuchet MS"/>
                <a:cs typeface="Trebuchet MS"/>
              </a:rPr>
              <a:t>11.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95" dirty="0">
                <a:latin typeface="Trebuchet MS"/>
                <a:cs typeface="Trebuchet MS"/>
              </a:rPr>
              <a:t>CREATE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50" dirty="0">
                <a:latin typeface="Trebuchet MS"/>
                <a:cs typeface="Trebuchet MS"/>
              </a:rPr>
              <a:t>RANDOM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95" dirty="0">
                <a:latin typeface="Trebuchet MS"/>
                <a:cs typeface="Trebuchet MS"/>
              </a:rPr>
              <a:t>STRINGS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2400"/>
              </a:lnSpc>
              <a:spcBef>
                <a:spcPts val="138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500" dirty="0">
                <a:latin typeface="Trebuchet MS"/>
                <a:cs typeface="Trebuchet MS"/>
              </a:rPr>
              <a:t> </a:t>
            </a:r>
            <a:r>
              <a:rPr sz="2100" b="1" spc="225" dirty="0">
                <a:latin typeface="Trebuchet MS"/>
                <a:cs typeface="Trebuchet MS"/>
              </a:rPr>
              <a:t>random_string</a:t>
            </a:r>
            <a:r>
              <a:rPr sz="2100" b="1" spc="5" dirty="0">
                <a:latin typeface="Trebuchet MS"/>
                <a:cs typeface="Trebuchet MS"/>
              </a:rPr>
              <a:t> 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-30" dirty="0">
                <a:latin typeface="Trebuchet MS"/>
                <a:cs typeface="Trebuchet MS"/>
              </a:rPr>
              <a:t>  </a:t>
            </a:r>
            <a:r>
              <a:rPr sz="2100" spc="155" dirty="0">
                <a:latin typeface="Trebuchet MS"/>
                <a:cs typeface="Trebuchet MS"/>
              </a:rPr>
              <a:t>generates</a:t>
            </a:r>
            <a:r>
              <a:rPr sz="2100" spc="-30" dirty="0">
                <a:latin typeface="Trebuchet MS"/>
                <a:cs typeface="Trebuchet MS"/>
              </a:rPr>
              <a:t>  </a:t>
            </a:r>
            <a:r>
              <a:rPr sz="2100" spc="145" dirty="0">
                <a:latin typeface="Trebuchet MS"/>
                <a:cs typeface="Trebuchet MS"/>
              </a:rPr>
              <a:t>a </a:t>
            </a:r>
            <a:r>
              <a:rPr sz="2100" spc="180" dirty="0">
                <a:latin typeface="Trebuchet MS"/>
                <a:cs typeface="Trebuchet MS"/>
              </a:rPr>
              <a:t>random</a:t>
            </a:r>
            <a:r>
              <a:rPr sz="2100" spc="150" dirty="0">
                <a:latin typeface="Trebuchet MS"/>
                <a:cs typeface="Trebuchet MS"/>
              </a:rPr>
              <a:t> </a:t>
            </a:r>
            <a:r>
              <a:rPr sz="2100" spc="140" dirty="0">
                <a:latin typeface="Trebuchet MS"/>
                <a:cs typeface="Trebuchet MS"/>
              </a:rPr>
              <a:t>String</a:t>
            </a:r>
            <a:r>
              <a:rPr sz="2100" spc="150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150" dirty="0">
                <a:latin typeface="Trebuchet MS"/>
                <a:cs typeface="Trebuchet MS"/>
              </a:rPr>
              <a:t> </a:t>
            </a:r>
            <a:r>
              <a:rPr sz="2100" spc="125" dirty="0">
                <a:latin typeface="Trebuchet MS"/>
                <a:cs typeface="Trebuchet MS"/>
              </a:rPr>
              <a:t>lowercase</a:t>
            </a:r>
            <a:r>
              <a:rPr sz="2100" spc="150" dirty="0">
                <a:latin typeface="Trebuchet MS"/>
                <a:cs typeface="Trebuchet MS"/>
              </a:rPr>
              <a:t> </a:t>
            </a:r>
            <a:r>
              <a:rPr sz="2100" spc="75" dirty="0">
                <a:latin typeface="Trebuchet MS"/>
                <a:cs typeface="Trebuchet MS"/>
              </a:rPr>
              <a:t>letters</a:t>
            </a:r>
            <a:r>
              <a:rPr sz="2100" spc="155" dirty="0">
                <a:latin typeface="Trebuchet MS"/>
                <a:cs typeface="Trebuchet MS"/>
              </a:rPr>
              <a:t> </a:t>
            </a:r>
            <a:r>
              <a:rPr sz="2100" spc="80" dirty="0">
                <a:latin typeface="Trebuchet MS"/>
                <a:cs typeface="Trebuchet MS"/>
              </a:rPr>
              <a:t>with</a:t>
            </a:r>
            <a:r>
              <a:rPr sz="2100" spc="150" dirty="0">
                <a:latin typeface="Trebuchet MS"/>
                <a:cs typeface="Trebuchet MS"/>
              </a:rPr>
              <a:t> </a:t>
            </a:r>
            <a:r>
              <a:rPr sz="2100" spc="80" dirty="0">
                <a:latin typeface="Trebuchet MS"/>
                <a:cs typeface="Trebuchet MS"/>
              </a:rPr>
              <a:t>the </a:t>
            </a:r>
            <a:r>
              <a:rPr sz="2100" spc="100" dirty="0">
                <a:latin typeface="Trebuchet MS"/>
                <a:cs typeface="Trebuchet MS"/>
              </a:rPr>
              <a:t>specified</a:t>
            </a:r>
            <a:r>
              <a:rPr sz="2100" spc="60" dirty="0">
                <a:latin typeface="Trebuchet MS"/>
                <a:cs typeface="Trebuchet MS"/>
              </a:rPr>
              <a:t> </a:t>
            </a:r>
            <a:r>
              <a:rPr sz="2100" spc="80" dirty="0">
                <a:latin typeface="Trebuchet MS"/>
                <a:cs typeface="Trebuchet MS"/>
              </a:rPr>
              <a:t>length.</a:t>
            </a:r>
            <a:endParaRPr sz="2100">
              <a:latin typeface="Trebuchet MS"/>
              <a:cs typeface="Trebuchet MS"/>
            </a:endParaRPr>
          </a:p>
          <a:p>
            <a:pPr marL="297815" marR="4233545">
              <a:lnSpc>
                <a:spcPct val="158300"/>
              </a:lnSpc>
              <a:spcBef>
                <a:spcPts val="254"/>
              </a:spcBef>
            </a:pPr>
            <a:r>
              <a:rPr sz="1500" spc="75" dirty="0">
                <a:latin typeface="Trebuchet MS"/>
                <a:cs typeface="Trebuchet MS"/>
              </a:rPr>
              <a:t>import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random </a:t>
            </a:r>
            <a:r>
              <a:rPr sz="1500" spc="75" dirty="0">
                <a:latin typeface="Trebuchet MS"/>
                <a:cs typeface="Trebuchet MS"/>
              </a:rPr>
              <a:t>import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string</a:t>
            </a:r>
            <a:endParaRPr sz="1500">
              <a:latin typeface="Trebuchet MS"/>
              <a:cs typeface="Trebuchet MS"/>
            </a:endParaRPr>
          </a:p>
          <a:p>
            <a:pPr marL="12700" marR="1003300" indent="285750">
              <a:lnSpc>
                <a:spcPct val="131300"/>
              </a:lnSpc>
              <a:spcBef>
                <a:spcPts val="41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random_string(length):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return </a:t>
            </a:r>
            <a:r>
              <a:rPr sz="1500" spc="65" dirty="0">
                <a:latin typeface="Trebuchet MS"/>
                <a:cs typeface="Trebuchet MS"/>
              </a:rPr>
              <a:t>''.join(random.choice(string.ascii_lowercase)</a:t>
            </a:r>
            <a:r>
              <a:rPr sz="1500" spc="114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12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_</a:t>
            </a:r>
            <a:r>
              <a:rPr sz="1500" spc="120" dirty="0">
                <a:latin typeface="Trebuchet MS"/>
                <a:cs typeface="Trebuchet MS"/>
              </a:rPr>
              <a:t> </a:t>
            </a:r>
            <a:r>
              <a:rPr sz="1500" spc="30" dirty="0">
                <a:latin typeface="Trebuchet MS"/>
                <a:cs typeface="Trebuchet MS"/>
              </a:rPr>
              <a:t>in </a:t>
            </a:r>
            <a:r>
              <a:rPr sz="1500" spc="70" dirty="0">
                <a:latin typeface="Trebuchet MS"/>
                <a:cs typeface="Trebuchet MS"/>
              </a:rPr>
              <a:t>range(length))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65" dirty="0">
                <a:latin typeface="Trebuchet MS"/>
                <a:cs typeface="Trebuchet MS"/>
              </a:rPr>
              <a:t>print(random_string(10))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e.g.,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bjmfpwmoqi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1380" cy="38766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07034">
              <a:lnSpc>
                <a:spcPct val="100000"/>
              </a:lnSpc>
              <a:spcBef>
                <a:spcPts val="125"/>
              </a:spcBef>
              <a:tabLst>
                <a:tab pos="1301115" algn="l"/>
                <a:tab pos="2264410" algn="l"/>
                <a:tab pos="3060700" algn="l"/>
                <a:tab pos="4821555" algn="l"/>
              </a:tabLst>
            </a:pPr>
            <a:r>
              <a:rPr sz="2100" b="1" spc="325" dirty="0">
                <a:latin typeface="Trebuchet MS"/>
                <a:cs typeface="Trebuchet MS"/>
              </a:rPr>
              <a:t>110.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34" dirty="0">
                <a:latin typeface="Trebuchet MS"/>
                <a:cs typeface="Trebuchet MS"/>
              </a:rPr>
              <a:t>FIND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5" dirty="0">
                <a:latin typeface="Trebuchet MS"/>
                <a:cs typeface="Trebuchet MS"/>
              </a:rPr>
              <a:t>THE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55" dirty="0">
                <a:latin typeface="Trebuchet MS"/>
                <a:cs typeface="Trebuchet MS"/>
              </a:rPr>
              <a:t>MINIMUM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80" dirty="0">
                <a:latin typeface="Trebuchet MS"/>
                <a:cs typeface="Trebuchet MS"/>
              </a:rPr>
              <a:t>AND</a:t>
            </a:r>
            <a:endParaRPr sz="2100">
              <a:latin typeface="Trebuchet MS"/>
              <a:cs typeface="Trebuchet MS"/>
            </a:endParaRPr>
          </a:p>
          <a:p>
            <a:pPr marL="26670">
              <a:lnSpc>
                <a:spcPct val="100000"/>
              </a:lnSpc>
              <a:spcBef>
                <a:spcPts val="30"/>
              </a:spcBef>
              <a:tabLst>
                <a:tab pos="1878330" algn="l"/>
                <a:tab pos="3693795" algn="l"/>
                <a:tab pos="4194810" algn="l"/>
                <a:tab pos="4804410" algn="l"/>
              </a:tabLst>
            </a:pPr>
            <a:r>
              <a:rPr sz="2100" b="1" spc="570" dirty="0">
                <a:latin typeface="Trebuchet MS"/>
                <a:cs typeface="Trebuchet MS"/>
              </a:rPr>
              <a:t>MAXIMUM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45" dirty="0">
                <a:latin typeface="Trebuchet MS"/>
                <a:cs typeface="Trebuchet MS"/>
              </a:rPr>
              <a:t>NUMBERS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65" dirty="0">
                <a:latin typeface="Trebuchet MS"/>
                <a:cs typeface="Trebuchet MS"/>
              </a:rPr>
              <a:t>IN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25" dirty="0">
                <a:latin typeface="Trebuchet MS"/>
                <a:cs typeface="Trebuchet MS"/>
              </a:rPr>
              <a:t>AN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20" dirty="0">
                <a:latin typeface="Trebuchet MS"/>
                <a:cs typeface="Trebuchet MS"/>
              </a:rPr>
              <a:t>ARRAY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3900"/>
              </a:lnSpc>
              <a:spcBef>
                <a:spcPts val="1350"/>
              </a:spcBef>
              <a:tabLst>
                <a:tab pos="2098040" algn="l"/>
              </a:tabLst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270" dirty="0">
                <a:latin typeface="Trebuchet MS"/>
                <a:cs typeface="Trebuchet MS"/>
              </a:rPr>
              <a:t> </a:t>
            </a:r>
            <a:r>
              <a:rPr sz="2100" b="1" spc="200" dirty="0">
                <a:latin typeface="Trebuchet MS"/>
                <a:cs typeface="Trebuchet MS"/>
              </a:rPr>
              <a:t>min_max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345" dirty="0">
                <a:latin typeface="Trebuchet MS"/>
                <a:cs typeface="Trebuchet MS"/>
              </a:rPr>
              <a:t> </a:t>
            </a:r>
            <a:r>
              <a:rPr sz="2100" spc="110" dirty="0">
                <a:latin typeface="Trebuchet MS"/>
                <a:cs typeface="Trebuchet MS"/>
              </a:rPr>
              <a:t>finds</a:t>
            </a:r>
            <a:r>
              <a:rPr sz="2100" spc="350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345" dirty="0">
                <a:latin typeface="Trebuchet MS"/>
                <a:cs typeface="Trebuchet MS"/>
              </a:rPr>
              <a:t> </a:t>
            </a:r>
            <a:r>
              <a:rPr sz="2100" spc="180" dirty="0">
                <a:latin typeface="Trebuchet MS"/>
                <a:cs typeface="Trebuchet MS"/>
              </a:rPr>
              <a:t>minimum and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220" dirty="0">
                <a:latin typeface="Trebuchet MS"/>
                <a:cs typeface="Trebuchet MS"/>
              </a:rPr>
              <a:t>maximum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85" dirty="0">
                <a:latin typeface="Trebuchet MS"/>
                <a:cs typeface="Trebuchet MS"/>
              </a:rPr>
              <a:t>numbers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90" dirty="0">
                <a:latin typeface="Trebuchet MS"/>
                <a:cs typeface="Trebuchet MS"/>
              </a:rPr>
              <a:t>in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90" dirty="0">
                <a:latin typeface="Trebuchet MS"/>
                <a:cs typeface="Trebuchet MS"/>
              </a:rPr>
              <a:t>an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-10" dirty="0">
                <a:latin typeface="Trebuchet MS"/>
                <a:cs typeface="Trebuchet MS"/>
              </a:rPr>
              <a:t>array.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min_max(arr):</a:t>
            </a:r>
            <a:endParaRPr sz="1500">
              <a:latin typeface="Trebuchet MS"/>
              <a:cs typeface="Trebuchet MS"/>
            </a:endParaRPr>
          </a:p>
          <a:p>
            <a:pPr marL="297815" marR="3279140">
              <a:lnSpc>
                <a:spcPts val="2850"/>
              </a:lnSpc>
              <a:spcBef>
                <a:spcPts val="19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45" dirty="0">
                <a:latin typeface="Trebuchet MS"/>
                <a:cs typeface="Trebuchet MS"/>
              </a:rPr>
              <a:t>min(arr),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max(arr)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usage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705"/>
              </a:spcBef>
            </a:pPr>
            <a:r>
              <a:rPr sz="1500" spc="55" dirty="0">
                <a:latin typeface="Trebuchet MS"/>
                <a:cs typeface="Trebuchet MS"/>
              </a:rPr>
              <a:t>result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min_max([10,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5,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25,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3,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15])</a:t>
            </a:r>
            <a:endParaRPr sz="1500">
              <a:latin typeface="Trebuchet MS"/>
              <a:cs typeface="Trebuchet MS"/>
            </a:endParaRPr>
          </a:p>
          <a:p>
            <a:pPr marL="297815" marR="963294">
              <a:lnSpc>
                <a:spcPct val="154200"/>
              </a:lnSpc>
              <a:spcBef>
                <a:spcPts val="75"/>
              </a:spcBef>
            </a:pPr>
            <a:r>
              <a:rPr sz="1500" spc="125" dirty="0">
                <a:latin typeface="Trebuchet MS"/>
                <a:cs typeface="Trebuchet MS"/>
              </a:rPr>
              <a:t>print(f"{{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min: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{result[0]},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max: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{result[1]}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235" dirty="0">
                <a:latin typeface="Trebuchet MS"/>
                <a:cs typeface="Trebuchet MS"/>
              </a:rPr>
              <a:t>}}")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400" dirty="0">
                <a:latin typeface="Trebuchet MS"/>
                <a:cs typeface="Trebuchet MS"/>
              </a:rPr>
              <a:t>{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min: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3,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max: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25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350" dirty="0">
                <a:latin typeface="Trebuchet MS"/>
                <a:cs typeface="Trebuchet MS"/>
              </a:rPr>
              <a:t>}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7730" cy="5695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822960">
              <a:lnSpc>
                <a:spcPct val="100000"/>
              </a:lnSpc>
              <a:spcBef>
                <a:spcPts val="125"/>
              </a:spcBef>
              <a:tabLst>
                <a:tab pos="1717675" algn="l"/>
                <a:tab pos="3506470" algn="l"/>
                <a:tab pos="4201795" algn="l"/>
              </a:tabLst>
            </a:pPr>
            <a:r>
              <a:rPr sz="2100" b="1" spc="325" dirty="0">
                <a:latin typeface="Trebuchet MS"/>
                <a:cs typeface="Trebuchet MS"/>
              </a:rPr>
              <a:t>111.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0" dirty="0">
                <a:latin typeface="Trebuchet MS"/>
                <a:cs typeface="Trebuchet MS"/>
              </a:rPr>
              <a:t>VALIDATE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5" dirty="0">
                <a:latin typeface="Trebuchet MS"/>
                <a:cs typeface="Trebuchet MS"/>
              </a:rPr>
              <a:t>ZIP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5" dirty="0">
                <a:latin typeface="Trebuchet MS"/>
                <a:cs typeface="Trebuchet MS"/>
              </a:rPr>
              <a:t>CODE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3900"/>
              </a:lnSpc>
              <a:spcBef>
                <a:spcPts val="1350"/>
              </a:spcBef>
              <a:tabLst>
                <a:tab pos="647065" algn="l"/>
                <a:tab pos="1922780" algn="l"/>
                <a:tab pos="3167380" algn="l"/>
                <a:tab pos="4534535" algn="l"/>
                <a:tab pos="5788660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155" dirty="0">
                <a:latin typeface="Trebuchet MS"/>
                <a:cs typeface="Trebuchet MS"/>
              </a:rPr>
              <a:t>is_valid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function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10" dirty="0">
                <a:latin typeface="Trebuchet MS"/>
                <a:cs typeface="Trebuchet MS"/>
              </a:rPr>
              <a:t>validates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14" dirty="0">
                <a:latin typeface="Trebuchet MS"/>
                <a:cs typeface="Trebuchet MS"/>
              </a:rPr>
              <a:t>whether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45" dirty="0">
                <a:latin typeface="Trebuchet MS"/>
                <a:cs typeface="Trebuchet MS"/>
              </a:rPr>
              <a:t>a </a:t>
            </a:r>
            <a:r>
              <a:rPr sz="2100" spc="165" dirty="0">
                <a:latin typeface="Trebuchet MS"/>
                <a:cs typeface="Trebuchet MS"/>
              </a:rPr>
              <a:t>given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25" dirty="0">
                <a:latin typeface="Trebuchet MS"/>
                <a:cs typeface="Trebuchet MS"/>
              </a:rPr>
              <a:t>string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20" dirty="0">
                <a:latin typeface="Trebuchet MS"/>
                <a:cs typeface="Trebuchet MS"/>
              </a:rPr>
              <a:t>is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valid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85" dirty="0">
                <a:latin typeface="Trebuchet MS"/>
                <a:cs typeface="Trebuchet MS"/>
              </a:rPr>
              <a:t>zip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75" dirty="0">
                <a:latin typeface="Trebuchet MS"/>
                <a:cs typeface="Trebuchet MS"/>
              </a:rPr>
              <a:t>code.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75" dirty="0">
                <a:latin typeface="Trebuchet MS"/>
                <a:cs typeface="Trebuchet MS"/>
              </a:rPr>
              <a:t>import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5" dirty="0">
                <a:latin typeface="Trebuchet MS"/>
                <a:cs typeface="Trebuchet MS"/>
              </a:rPr>
              <a:t>re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is_valid(zip_code):</a:t>
            </a:r>
            <a:endParaRPr sz="1500">
              <a:latin typeface="Trebuchet MS"/>
              <a:cs typeface="Trebuchet MS"/>
            </a:endParaRPr>
          </a:p>
          <a:p>
            <a:pPr marL="297815" marR="1497330">
              <a:lnSpc>
                <a:spcPct val="154200"/>
              </a:lnSpc>
              <a:spcBef>
                <a:spcPts val="7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bool(re.match(r'^\d{5}$',</a:t>
            </a:r>
            <a:r>
              <a:rPr sz="1500" spc="70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zip_code))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usage</a:t>
            </a:r>
            <a:endParaRPr sz="1500">
              <a:latin typeface="Trebuchet MS"/>
              <a:cs typeface="Trebuchet MS"/>
            </a:endParaRPr>
          </a:p>
          <a:p>
            <a:pPr marL="297815" marR="3430904">
              <a:lnSpc>
                <a:spcPct val="155600"/>
              </a:lnSpc>
              <a:spcBef>
                <a:spcPts val="50"/>
              </a:spcBef>
            </a:pPr>
            <a:r>
              <a:rPr sz="1500" spc="70" dirty="0">
                <a:latin typeface="Trebuchet MS"/>
                <a:cs typeface="Trebuchet MS"/>
              </a:rPr>
              <a:t>print(is_valid("12345"))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True </a:t>
            </a:r>
            <a:r>
              <a:rPr sz="1500" spc="70" dirty="0">
                <a:latin typeface="Trebuchet MS"/>
                <a:cs typeface="Trebuchet MS"/>
              </a:rPr>
              <a:t>print(is_valid("1234"))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False</a:t>
            </a:r>
            <a:endParaRPr sz="1500">
              <a:latin typeface="Trebuchet MS"/>
              <a:cs typeface="Trebuchet MS"/>
            </a:endParaRPr>
          </a:p>
          <a:p>
            <a:pPr marL="297815" marR="3310254">
              <a:lnSpc>
                <a:spcPct val="155600"/>
              </a:lnSpc>
              <a:spcBef>
                <a:spcPts val="45"/>
              </a:spcBef>
            </a:pPr>
            <a:r>
              <a:rPr sz="1500" spc="80" dirty="0">
                <a:latin typeface="Trebuchet MS"/>
                <a:cs typeface="Trebuchet MS"/>
              </a:rPr>
              <a:t>print(is_valid("123456"))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False </a:t>
            </a:r>
            <a:r>
              <a:rPr sz="1500" spc="70" dirty="0">
                <a:latin typeface="Trebuchet MS"/>
                <a:cs typeface="Trebuchet MS"/>
              </a:rPr>
              <a:t>print(is_valid("12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45"))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False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922" y="879506"/>
            <a:ext cx="5909945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66010" marR="5080" indent="-2353945">
              <a:lnSpc>
                <a:spcPct val="101200"/>
              </a:lnSpc>
              <a:spcBef>
                <a:spcPts val="95"/>
              </a:spcBef>
              <a:tabLst>
                <a:tab pos="906780" algn="l"/>
                <a:tab pos="2465705" algn="l"/>
                <a:tab pos="2722880" algn="l"/>
                <a:tab pos="3483610" algn="l"/>
                <a:tab pos="4925695" algn="l"/>
              </a:tabLst>
            </a:pPr>
            <a:r>
              <a:rPr sz="2100" b="1" spc="325" dirty="0">
                <a:latin typeface="Trebuchet MS"/>
                <a:cs typeface="Trebuchet MS"/>
              </a:rPr>
              <a:t>112.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95" dirty="0">
                <a:latin typeface="Trebuchet MS"/>
                <a:cs typeface="Trebuchet MS"/>
              </a:rPr>
              <a:t>REMOVE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395" dirty="0">
                <a:latin typeface="Trebuchet MS"/>
                <a:cs typeface="Trebuchet MS"/>
              </a:rPr>
              <a:t>NULL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30" dirty="0">
                <a:latin typeface="Trebuchet MS"/>
                <a:cs typeface="Trebuchet MS"/>
              </a:rPr>
              <a:t>VALUES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95" dirty="0">
                <a:latin typeface="Trebuchet MS"/>
                <a:cs typeface="Trebuchet MS"/>
              </a:rPr>
              <a:t>FROM </a:t>
            </a:r>
            <a:r>
              <a:rPr sz="2100" b="1" spc="265" dirty="0">
                <a:latin typeface="Trebuchet MS"/>
                <a:cs typeface="Trebuchet MS"/>
              </a:rPr>
              <a:t>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95" dirty="0">
                <a:latin typeface="Trebuchet MS"/>
                <a:cs typeface="Trebuchet MS"/>
              </a:rPr>
              <a:t>LIST.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698618"/>
            <a:ext cx="5259705" cy="3419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3900"/>
              </a:lnSpc>
              <a:spcBef>
                <a:spcPts val="95"/>
              </a:spcBef>
              <a:tabLst>
                <a:tab pos="713740" algn="l"/>
                <a:tab pos="2769235" algn="l"/>
                <a:tab pos="4081145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170" dirty="0">
                <a:latin typeface="Trebuchet MS"/>
                <a:cs typeface="Trebuchet MS"/>
              </a:rPr>
              <a:t>remove_null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function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70" dirty="0">
                <a:latin typeface="Trebuchet MS"/>
                <a:cs typeface="Trebuchet MS"/>
              </a:rPr>
              <a:t>removes </a:t>
            </a:r>
            <a:r>
              <a:rPr sz="2100" spc="160" dirty="0">
                <a:latin typeface="Trebuchet MS"/>
                <a:cs typeface="Trebuchet MS"/>
              </a:rPr>
              <a:t>values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14" dirty="0">
                <a:latin typeface="Trebuchet MS"/>
                <a:cs typeface="Trebuchet MS"/>
              </a:rPr>
              <a:t>from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-20" dirty="0">
                <a:latin typeface="Trebuchet MS"/>
                <a:cs typeface="Trebuchet MS"/>
              </a:rPr>
              <a:t>list.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remove_null(arr):</a:t>
            </a:r>
            <a:endParaRPr sz="1500">
              <a:latin typeface="Trebuchet MS"/>
              <a:cs typeface="Trebuchet MS"/>
            </a:endParaRPr>
          </a:p>
          <a:p>
            <a:pPr marL="297815" marR="538480">
              <a:lnSpc>
                <a:spcPts val="2850"/>
              </a:lnSpc>
              <a:spcBef>
                <a:spcPts val="19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[item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item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in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arr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if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item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is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not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None]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usage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705"/>
              </a:spcBef>
            </a:pPr>
            <a:r>
              <a:rPr sz="1500" spc="80" dirty="0">
                <a:latin typeface="Trebuchet MS"/>
                <a:cs typeface="Trebuchet MS"/>
              </a:rPr>
              <a:t>array</a:t>
            </a:r>
            <a:r>
              <a:rPr sz="1500" spc="7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7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[1,</a:t>
            </a:r>
            <a:r>
              <a:rPr sz="1500" spc="75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None,</a:t>
            </a:r>
            <a:r>
              <a:rPr sz="1500" spc="7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2,</a:t>
            </a:r>
            <a:r>
              <a:rPr sz="1500" spc="7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3,</a:t>
            </a:r>
            <a:r>
              <a:rPr sz="1500" spc="75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None,</a:t>
            </a:r>
            <a:r>
              <a:rPr sz="1500" spc="7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4,</a:t>
            </a:r>
            <a:r>
              <a:rPr sz="1500" spc="70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None]</a:t>
            </a:r>
            <a:endParaRPr sz="1500">
              <a:latin typeface="Trebuchet MS"/>
              <a:cs typeface="Trebuchet MS"/>
            </a:endParaRPr>
          </a:p>
          <a:p>
            <a:pPr marL="297815" marR="2319020">
              <a:lnSpc>
                <a:spcPct val="154200"/>
              </a:lnSpc>
              <a:spcBef>
                <a:spcPts val="75"/>
              </a:spcBef>
            </a:pPr>
            <a:r>
              <a:rPr sz="1500" spc="55" dirty="0">
                <a:latin typeface="Trebuchet MS"/>
                <a:cs typeface="Trebuchet MS"/>
              </a:rPr>
              <a:t>result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remove_null(array) </a:t>
            </a:r>
            <a:r>
              <a:rPr sz="1500" spc="60" dirty="0">
                <a:latin typeface="Trebuchet MS"/>
                <a:cs typeface="Trebuchet MS"/>
              </a:rPr>
              <a:t>print(f"Output: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25" dirty="0">
                <a:latin typeface="Trebuchet MS"/>
                <a:cs typeface="Trebuchet MS"/>
              </a:rPr>
              <a:t>{result}")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8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8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[1,</a:t>
            </a:r>
            <a:r>
              <a:rPr sz="1500" spc="8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2,</a:t>
            </a:r>
            <a:r>
              <a:rPr sz="1500" spc="8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3,</a:t>
            </a:r>
            <a:r>
              <a:rPr sz="1500" spc="85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4]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45106" y="1803431"/>
            <a:ext cx="517525" cy="3492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spc="55" dirty="0">
                <a:latin typeface="Trebuchet MS"/>
                <a:cs typeface="Trebuchet MS"/>
              </a:rPr>
              <a:t>null</a:t>
            </a:r>
            <a:endParaRPr sz="2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7095" cy="78009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75895">
              <a:lnSpc>
                <a:spcPct val="100000"/>
              </a:lnSpc>
              <a:spcBef>
                <a:spcPts val="125"/>
              </a:spcBef>
              <a:tabLst>
                <a:tab pos="1070610" algn="l"/>
                <a:tab pos="3089910" algn="l"/>
                <a:tab pos="4535170" algn="l"/>
              </a:tabLst>
            </a:pPr>
            <a:r>
              <a:rPr sz="2100" b="1" spc="325" dirty="0">
                <a:latin typeface="Trebuchet MS"/>
                <a:cs typeface="Trebuchet MS"/>
              </a:rPr>
              <a:t>113.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80" dirty="0">
                <a:latin typeface="Trebuchet MS"/>
                <a:cs typeface="Trebuchet MS"/>
              </a:rPr>
              <a:t>MAURICE'S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70" dirty="0">
                <a:latin typeface="Trebuchet MS"/>
                <a:cs typeface="Trebuchet MS"/>
              </a:rPr>
              <a:t>RACING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95" dirty="0">
                <a:latin typeface="Trebuchet MS"/>
                <a:cs typeface="Trebuchet MS"/>
              </a:rPr>
              <a:t>SNAILS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2800"/>
              </a:lnSpc>
              <a:spcBef>
                <a:spcPts val="1375"/>
              </a:spcBef>
            </a:pPr>
            <a:r>
              <a:rPr sz="2100" spc="145" dirty="0">
                <a:latin typeface="Trebuchet MS"/>
                <a:cs typeface="Trebuchet MS"/>
              </a:rPr>
              <a:t>Maurice</a:t>
            </a:r>
            <a:r>
              <a:rPr sz="2100" spc="345" dirty="0">
                <a:latin typeface="Trebuchet MS"/>
                <a:cs typeface="Trebuchet MS"/>
              </a:rPr>
              <a:t> </a:t>
            </a:r>
            <a:r>
              <a:rPr sz="2100" spc="180" dirty="0">
                <a:latin typeface="Trebuchet MS"/>
                <a:cs typeface="Trebuchet MS"/>
              </a:rPr>
              <a:t>and</a:t>
            </a:r>
            <a:r>
              <a:rPr sz="2100" spc="350" dirty="0">
                <a:latin typeface="Trebuchet MS"/>
                <a:cs typeface="Trebuchet MS"/>
              </a:rPr>
              <a:t> </a:t>
            </a:r>
            <a:r>
              <a:rPr sz="2100" spc="165" dirty="0">
                <a:latin typeface="Trebuchet MS"/>
                <a:cs typeface="Trebuchet MS"/>
              </a:rPr>
              <a:t>Steve</a:t>
            </a:r>
            <a:r>
              <a:rPr sz="2100" spc="350" dirty="0">
                <a:latin typeface="Trebuchet MS"/>
                <a:cs typeface="Trebuchet MS"/>
              </a:rPr>
              <a:t> </a:t>
            </a:r>
            <a:r>
              <a:rPr sz="2100" spc="204" dirty="0">
                <a:latin typeface="Trebuchet MS"/>
                <a:cs typeface="Trebuchet MS"/>
              </a:rPr>
              <a:t>engage</a:t>
            </a:r>
            <a:r>
              <a:rPr sz="2100" spc="350" dirty="0">
                <a:latin typeface="Trebuchet MS"/>
                <a:cs typeface="Trebuchet MS"/>
              </a:rPr>
              <a:t> </a:t>
            </a:r>
            <a:r>
              <a:rPr sz="2100" spc="90" dirty="0">
                <a:latin typeface="Trebuchet MS"/>
                <a:cs typeface="Trebuchet MS"/>
              </a:rPr>
              <a:t>in</a:t>
            </a:r>
            <a:r>
              <a:rPr sz="2100" spc="350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350" dirty="0">
                <a:latin typeface="Trebuchet MS"/>
                <a:cs typeface="Trebuchet MS"/>
              </a:rPr>
              <a:t> </a:t>
            </a:r>
            <a:r>
              <a:rPr sz="2100" spc="114" dirty="0">
                <a:latin typeface="Trebuchet MS"/>
                <a:cs typeface="Trebuchet MS"/>
              </a:rPr>
              <a:t>snail</a:t>
            </a:r>
            <a:r>
              <a:rPr sz="2100" spc="355" dirty="0">
                <a:latin typeface="Trebuchet MS"/>
                <a:cs typeface="Trebuchet MS"/>
              </a:rPr>
              <a:t> </a:t>
            </a:r>
            <a:r>
              <a:rPr sz="2100" spc="70" dirty="0">
                <a:latin typeface="Trebuchet MS"/>
                <a:cs typeface="Trebuchet MS"/>
              </a:rPr>
              <a:t>race, </a:t>
            </a:r>
            <a:r>
              <a:rPr sz="2100" spc="160" dirty="0">
                <a:latin typeface="Trebuchet MS"/>
                <a:cs typeface="Trebuchet MS"/>
              </a:rPr>
              <a:t>each</a:t>
            </a:r>
            <a:r>
              <a:rPr sz="2100" spc="495" dirty="0">
                <a:latin typeface="Trebuchet MS"/>
                <a:cs typeface="Trebuchet MS"/>
              </a:rPr>
              <a:t>  </a:t>
            </a:r>
            <a:r>
              <a:rPr sz="2100" spc="165" dirty="0">
                <a:latin typeface="Trebuchet MS"/>
                <a:cs typeface="Trebuchet MS"/>
              </a:rPr>
              <a:t>owning</a:t>
            </a:r>
            <a:r>
              <a:rPr sz="2100" spc="500" dirty="0">
                <a:latin typeface="Trebuchet MS"/>
                <a:cs typeface="Trebuchet MS"/>
              </a:rPr>
              <a:t>  </a:t>
            </a:r>
            <a:r>
              <a:rPr sz="2100" spc="95" dirty="0">
                <a:latin typeface="Trebuchet MS"/>
                <a:cs typeface="Trebuchet MS"/>
              </a:rPr>
              <a:t>three</a:t>
            </a:r>
            <a:r>
              <a:rPr sz="2100" spc="500" dirty="0">
                <a:latin typeface="Trebuchet MS"/>
                <a:cs typeface="Trebuchet MS"/>
              </a:rPr>
              <a:t>  </a:t>
            </a:r>
            <a:r>
              <a:rPr sz="2100" spc="135" dirty="0">
                <a:latin typeface="Trebuchet MS"/>
                <a:cs typeface="Trebuchet MS"/>
              </a:rPr>
              <a:t>snails</a:t>
            </a:r>
            <a:r>
              <a:rPr sz="2100" spc="500" dirty="0">
                <a:latin typeface="Trebuchet MS"/>
                <a:cs typeface="Trebuchet MS"/>
              </a:rPr>
              <a:t> 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495" dirty="0">
                <a:latin typeface="Trebuchet MS"/>
                <a:cs typeface="Trebuchet MS"/>
              </a:rPr>
              <a:t>  </a:t>
            </a:r>
            <a:r>
              <a:rPr sz="2100" spc="45" dirty="0">
                <a:latin typeface="Trebuchet MS"/>
                <a:cs typeface="Trebuchet MS"/>
              </a:rPr>
              <a:t>different </a:t>
            </a:r>
            <a:r>
              <a:rPr sz="2100" spc="145" dirty="0">
                <a:latin typeface="Trebuchet MS"/>
                <a:cs typeface="Trebuchet MS"/>
              </a:rPr>
              <a:t>speeds:</a:t>
            </a:r>
            <a:r>
              <a:rPr sz="2100" spc="254" dirty="0">
                <a:latin typeface="Trebuchet MS"/>
                <a:cs typeface="Trebuchet MS"/>
              </a:rPr>
              <a:t> </a:t>
            </a:r>
            <a:r>
              <a:rPr sz="2100" spc="135" dirty="0">
                <a:latin typeface="Trebuchet MS"/>
                <a:cs typeface="Trebuchet MS"/>
              </a:rPr>
              <a:t>slow</a:t>
            </a:r>
            <a:r>
              <a:rPr sz="2100" spc="260" dirty="0">
                <a:latin typeface="Trebuchet MS"/>
                <a:cs typeface="Trebuchet MS"/>
              </a:rPr>
              <a:t> </a:t>
            </a:r>
            <a:r>
              <a:rPr sz="2100" spc="55" dirty="0">
                <a:latin typeface="Trebuchet MS"/>
                <a:cs typeface="Trebuchet MS"/>
              </a:rPr>
              <a:t>(s),</a:t>
            </a:r>
            <a:r>
              <a:rPr sz="2100" spc="260" dirty="0">
                <a:latin typeface="Trebuchet MS"/>
                <a:cs typeface="Trebuchet MS"/>
              </a:rPr>
              <a:t> </a:t>
            </a:r>
            <a:r>
              <a:rPr sz="2100" spc="185" dirty="0">
                <a:latin typeface="Trebuchet MS"/>
                <a:cs typeface="Trebuchet MS"/>
              </a:rPr>
              <a:t>medium</a:t>
            </a:r>
            <a:r>
              <a:rPr sz="2100" spc="260" dirty="0">
                <a:latin typeface="Trebuchet MS"/>
                <a:cs typeface="Trebuchet MS"/>
              </a:rPr>
              <a:t> </a:t>
            </a:r>
            <a:r>
              <a:rPr sz="2100" spc="75" dirty="0">
                <a:latin typeface="Trebuchet MS"/>
                <a:cs typeface="Trebuchet MS"/>
              </a:rPr>
              <a:t>(m),</a:t>
            </a:r>
            <a:r>
              <a:rPr sz="2100" spc="260" dirty="0">
                <a:latin typeface="Trebuchet MS"/>
                <a:cs typeface="Trebuchet MS"/>
              </a:rPr>
              <a:t> </a:t>
            </a:r>
            <a:r>
              <a:rPr sz="2100" spc="180" dirty="0">
                <a:latin typeface="Trebuchet MS"/>
                <a:cs typeface="Trebuchet MS"/>
              </a:rPr>
              <a:t>and</a:t>
            </a:r>
            <a:r>
              <a:rPr sz="2100" spc="254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fast</a:t>
            </a:r>
            <a:r>
              <a:rPr sz="2100" spc="260" dirty="0">
                <a:latin typeface="Trebuchet MS"/>
                <a:cs typeface="Trebuchet MS"/>
              </a:rPr>
              <a:t> </a:t>
            </a:r>
            <a:r>
              <a:rPr sz="2100" spc="-20" dirty="0">
                <a:latin typeface="Trebuchet MS"/>
                <a:cs typeface="Trebuchet MS"/>
              </a:rPr>
              <a:t>(f). </a:t>
            </a:r>
            <a:r>
              <a:rPr sz="2100" spc="145" dirty="0">
                <a:latin typeface="Trebuchet MS"/>
                <a:cs typeface="Trebuchet MS"/>
              </a:rPr>
              <a:t>Although</a:t>
            </a:r>
            <a:r>
              <a:rPr sz="2100" spc="335" dirty="0">
                <a:latin typeface="Trebuchet MS"/>
                <a:cs typeface="Trebuchet MS"/>
              </a:rPr>
              <a:t>  </a:t>
            </a:r>
            <a:r>
              <a:rPr sz="2100" spc="165" dirty="0">
                <a:latin typeface="Trebuchet MS"/>
                <a:cs typeface="Trebuchet MS"/>
              </a:rPr>
              <a:t>Maurice's</a:t>
            </a:r>
            <a:r>
              <a:rPr sz="2100" spc="335" dirty="0">
                <a:latin typeface="Trebuchet MS"/>
                <a:cs typeface="Trebuchet MS"/>
              </a:rPr>
              <a:t>  </a:t>
            </a:r>
            <a:r>
              <a:rPr sz="2100" spc="135" dirty="0">
                <a:latin typeface="Trebuchet MS"/>
                <a:cs typeface="Trebuchet MS"/>
              </a:rPr>
              <a:t>snails</a:t>
            </a:r>
            <a:r>
              <a:rPr sz="2100" spc="335" dirty="0">
                <a:latin typeface="Trebuchet MS"/>
                <a:cs typeface="Trebuchet MS"/>
              </a:rPr>
              <a:t>  </a:t>
            </a:r>
            <a:r>
              <a:rPr sz="2100" spc="114" dirty="0">
                <a:latin typeface="Trebuchet MS"/>
                <a:cs typeface="Trebuchet MS"/>
              </a:rPr>
              <a:t>are</a:t>
            </a:r>
            <a:r>
              <a:rPr sz="2100" spc="335" dirty="0">
                <a:latin typeface="Trebuchet MS"/>
                <a:cs typeface="Trebuchet MS"/>
              </a:rPr>
              <a:t>  </a:t>
            </a:r>
            <a:r>
              <a:rPr sz="2100" spc="114" dirty="0">
                <a:latin typeface="Trebuchet MS"/>
                <a:cs typeface="Trebuchet MS"/>
              </a:rPr>
              <a:t>generally </a:t>
            </a:r>
            <a:r>
              <a:rPr sz="2100" spc="70" dirty="0">
                <a:latin typeface="Trebuchet MS"/>
                <a:cs typeface="Trebuchet MS"/>
              </a:rPr>
              <a:t>faster,</a:t>
            </a:r>
            <a:r>
              <a:rPr sz="2100" spc="365" dirty="0">
                <a:latin typeface="Trebuchet MS"/>
                <a:cs typeface="Trebuchet MS"/>
              </a:rPr>
              <a:t> </a:t>
            </a:r>
            <a:r>
              <a:rPr sz="2100" spc="185" dirty="0">
                <a:latin typeface="Trebuchet MS"/>
                <a:cs typeface="Trebuchet MS"/>
              </a:rPr>
              <a:t>Steve's</a:t>
            </a:r>
            <a:r>
              <a:rPr sz="2100" spc="360" dirty="0">
                <a:latin typeface="Trebuchet MS"/>
                <a:cs typeface="Trebuchet MS"/>
              </a:rPr>
              <a:t> </a:t>
            </a:r>
            <a:r>
              <a:rPr sz="2100" spc="135" dirty="0">
                <a:latin typeface="Trebuchet MS"/>
                <a:cs typeface="Trebuchet MS"/>
              </a:rPr>
              <a:t>strategy</a:t>
            </a:r>
            <a:r>
              <a:rPr sz="2100" spc="360" dirty="0">
                <a:latin typeface="Trebuchet MS"/>
                <a:cs typeface="Trebuchet MS"/>
              </a:rPr>
              <a:t> </a:t>
            </a:r>
            <a:r>
              <a:rPr sz="2100" spc="190" dirty="0">
                <a:latin typeface="Trebuchet MS"/>
                <a:cs typeface="Trebuchet MS"/>
              </a:rPr>
              <a:t>poses</a:t>
            </a:r>
            <a:r>
              <a:rPr sz="2100" spc="360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360" dirty="0">
                <a:latin typeface="Trebuchet MS"/>
                <a:cs typeface="Trebuchet MS"/>
              </a:rPr>
              <a:t> </a:t>
            </a:r>
            <a:r>
              <a:rPr sz="2100" spc="95" dirty="0">
                <a:latin typeface="Trebuchet MS"/>
                <a:cs typeface="Trebuchet MS"/>
              </a:rPr>
              <a:t>challenge. </a:t>
            </a:r>
            <a:r>
              <a:rPr sz="2100" spc="114" dirty="0">
                <a:latin typeface="Trebuchet MS"/>
                <a:cs typeface="Trebuchet MS"/>
              </a:rPr>
              <a:t>In</a:t>
            </a:r>
            <a:r>
              <a:rPr sz="2100" spc="405" dirty="0">
                <a:latin typeface="Trebuchet MS"/>
                <a:cs typeface="Trebuchet MS"/>
              </a:rPr>
              <a:t> </a:t>
            </a:r>
            <a:r>
              <a:rPr sz="2100" spc="160" dirty="0">
                <a:latin typeface="Trebuchet MS"/>
                <a:cs typeface="Trebuchet MS"/>
              </a:rPr>
              <a:t>each</a:t>
            </a:r>
            <a:r>
              <a:rPr sz="2100" spc="405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405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405" dirty="0">
                <a:latin typeface="Trebuchet MS"/>
                <a:cs typeface="Trebuchet MS"/>
              </a:rPr>
              <a:t> </a:t>
            </a:r>
            <a:r>
              <a:rPr sz="2100" spc="95" dirty="0">
                <a:latin typeface="Trebuchet MS"/>
                <a:cs typeface="Trebuchet MS"/>
              </a:rPr>
              <a:t>three</a:t>
            </a:r>
            <a:r>
              <a:rPr sz="2100" spc="409" dirty="0">
                <a:latin typeface="Trebuchet MS"/>
                <a:cs typeface="Trebuchet MS"/>
              </a:rPr>
              <a:t> </a:t>
            </a:r>
            <a:r>
              <a:rPr sz="2100" spc="120" dirty="0">
                <a:latin typeface="Trebuchet MS"/>
                <a:cs typeface="Trebuchet MS"/>
              </a:rPr>
              <a:t>rounds,</a:t>
            </a:r>
            <a:r>
              <a:rPr sz="2100" spc="405" dirty="0">
                <a:latin typeface="Trebuchet MS"/>
                <a:cs typeface="Trebuchet MS"/>
              </a:rPr>
              <a:t> </a:t>
            </a:r>
            <a:r>
              <a:rPr sz="2100" spc="130" dirty="0">
                <a:latin typeface="Trebuchet MS"/>
                <a:cs typeface="Trebuchet MS"/>
              </a:rPr>
              <a:t>they</a:t>
            </a:r>
            <a:r>
              <a:rPr sz="2100" spc="405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pit</a:t>
            </a:r>
            <a:r>
              <a:rPr sz="2100" spc="405" dirty="0">
                <a:latin typeface="Trebuchet MS"/>
                <a:cs typeface="Trebuchet MS"/>
              </a:rPr>
              <a:t> </a:t>
            </a:r>
            <a:r>
              <a:rPr sz="2100" spc="50" dirty="0">
                <a:latin typeface="Trebuchet MS"/>
                <a:cs typeface="Trebuchet MS"/>
              </a:rPr>
              <a:t>their </a:t>
            </a:r>
            <a:r>
              <a:rPr sz="2100" spc="135" dirty="0">
                <a:latin typeface="Trebuchet MS"/>
                <a:cs typeface="Trebuchet MS"/>
              </a:rPr>
              <a:t>snails</a:t>
            </a:r>
            <a:r>
              <a:rPr sz="2100" spc="450" dirty="0">
                <a:latin typeface="Trebuchet MS"/>
                <a:cs typeface="Trebuchet MS"/>
              </a:rPr>
              <a:t>  </a:t>
            </a:r>
            <a:r>
              <a:rPr sz="2100" spc="155" dirty="0">
                <a:latin typeface="Trebuchet MS"/>
                <a:cs typeface="Trebuchet MS"/>
              </a:rPr>
              <a:t>against</a:t>
            </a:r>
            <a:r>
              <a:rPr sz="2100" spc="455" dirty="0">
                <a:latin typeface="Trebuchet MS"/>
                <a:cs typeface="Trebuchet MS"/>
              </a:rPr>
              <a:t>  </a:t>
            </a:r>
            <a:r>
              <a:rPr sz="2100" spc="160" dirty="0">
                <a:latin typeface="Trebuchet MS"/>
                <a:cs typeface="Trebuchet MS"/>
              </a:rPr>
              <a:t>each</a:t>
            </a:r>
            <a:r>
              <a:rPr sz="2100" spc="455" dirty="0">
                <a:latin typeface="Trebuchet MS"/>
                <a:cs typeface="Trebuchet MS"/>
              </a:rPr>
              <a:t>  </a:t>
            </a:r>
            <a:r>
              <a:rPr sz="2100" spc="105" dirty="0">
                <a:latin typeface="Trebuchet MS"/>
                <a:cs typeface="Trebuchet MS"/>
              </a:rPr>
              <a:t>other</a:t>
            </a:r>
            <a:r>
              <a:rPr sz="2100" spc="455" dirty="0">
                <a:latin typeface="Trebuchet MS"/>
                <a:cs typeface="Trebuchet MS"/>
              </a:rPr>
              <a:t>  </a:t>
            </a:r>
            <a:r>
              <a:rPr sz="2100" spc="55" dirty="0">
                <a:latin typeface="Trebuchet MS"/>
                <a:cs typeface="Trebuchet MS"/>
              </a:rPr>
              <a:t>strategically. </a:t>
            </a:r>
            <a:r>
              <a:rPr sz="2100" spc="165" dirty="0">
                <a:latin typeface="Trebuchet MS"/>
                <a:cs typeface="Trebuchet MS"/>
              </a:rPr>
              <a:t>Maurice's   </a:t>
            </a:r>
            <a:r>
              <a:rPr sz="2100" spc="125" dirty="0">
                <a:latin typeface="Trebuchet MS"/>
                <a:cs typeface="Trebuchet MS"/>
              </a:rPr>
              <a:t>plan</a:t>
            </a:r>
            <a:r>
              <a:rPr sz="2100" spc="165" dirty="0">
                <a:latin typeface="Trebuchet MS"/>
                <a:cs typeface="Trebuchet MS"/>
              </a:rPr>
              <a:t>   </a:t>
            </a:r>
            <a:r>
              <a:rPr sz="2100" spc="140" dirty="0">
                <a:latin typeface="Trebuchet MS"/>
                <a:cs typeface="Trebuchet MS"/>
              </a:rPr>
              <a:t>involves</a:t>
            </a:r>
            <a:r>
              <a:rPr sz="2100" spc="165" dirty="0">
                <a:latin typeface="Trebuchet MS"/>
                <a:cs typeface="Trebuchet MS"/>
              </a:rPr>
              <a:t>   </a:t>
            </a:r>
            <a:r>
              <a:rPr sz="2100" spc="100" dirty="0">
                <a:latin typeface="Trebuchet MS"/>
                <a:cs typeface="Trebuchet MS"/>
              </a:rPr>
              <a:t>sacrificing</a:t>
            </a:r>
            <a:r>
              <a:rPr sz="2100" spc="165" dirty="0">
                <a:latin typeface="Trebuchet MS"/>
                <a:cs typeface="Trebuchet MS"/>
              </a:rPr>
              <a:t>   </a:t>
            </a:r>
            <a:r>
              <a:rPr sz="2100" spc="114" dirty="0">
                <a:latin typeface="Trebuchet MS"/>
                <a:cs typeface="Trebuchet MS"/>
              </a:rPr>
              <a:t>his </a:t>
            </a:r>
            <a:r>
              <a:rPr sz="2100" spc="120" dirty="0">
                <a:latin typeface="Trebuchet MS"/>
                <a:cs typeface="Trebuchet MS"/>
              </a:rPr>
              <a:t>slower </a:t>
            </a:r>
            <a:r>
              <a:rPr sz="2100" spc="135" dirty="0">
                <a:latin typeface="Trebuchet MS"/>
                <a:cs typeface="Trebuchet MS"/>
              </a:rPr>
              <a:t>snails</a:t>
            </a:r>
            <a:r>
              <a:rPr sz="2100" spc="120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strategically</a:t>
            </a:r>
            <a:r>
              <a:rPr sz="2100" spc="120" dirty="0">
                <a:latin typeface="Trebuchet MS"/>
                <a:cs typeface="Trebuchet MS"/>
              </a:rPr>
              <a:t> </a:t>
            </a:r>
            <a:r>
              <a:rPr sz="2100" spc="75" dirty="0">
                <a:latin typeface="Trebuchet MS"/>
                <a:cs typeface="Trebuchet MS"/>
              </a:rPr>
              <a:t>to</a:t>
            </a:r>
            <a:r>
              <a:rPr sz="2100" spc="120" dirty="0">
                <a:latin typeface="Trebuchet MS"/>
                <a:cs typeface="Trebuchet MS"/>
              </a:rPr>
              <a:t> </a:t>
            </a:r>
            <a:r>
              <a:rPr sz="2100" spc="155" dirty="0">
                <a:latin typeface="Trebuchet MS"/>
                <a:cs typeface="Trebuchet MS"/>
              </a:rPr>
              <a:t>ensure</a:t>
            </a:r>
            <a:r>
              <a:rPr sz="2100" spc="125" dirty="0">
                <a:latin typeface="Trebuchet MS"/>
                <a:cs typeface="Trebuchet MS"/>
              </a:rPr>
              <a:t> </a:t>
            </a:r>
            <a:r>
              <a:rPr sz="2100" spc="-10" dirty="0">
                <a:latin typeface="Trebuchet MS"/>
                <a:cs typeface="Trebuchet MS"/>
              </a:rPr>
              <a:t>victory. </a:t>
            </a:r>
            <a:r>
              <a:rPr sz="2100" spc="120" dirty="0">
                <a:latin typeface="Trebuchet MS"/>
                <a:cs typeface="Trebuchet MS"/>
              </a:rPr>
              <a:t>This</a:t>
            </a:r>
            <a:r>
              <a:rPr sz="2100" spc="380" dirty="0">
                <a:latin typeface="Trebuchet MS"/>
                <a:cs typeface="Trebuchet MS"/>
              </a:rPr>
              <a:t> 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380" dirty="0">
                <a:latin typeface="Trebuchet MS"/>
                <a:cs typeface="Trebuchet MS"/>
              </a:rPr>
              <a:t>  </a:t>
            </a:r>
            <a:r>
              <a:rPr sz="2100" spc="140" dirty="0">
                <a:latin typeface="Trebuchet MS"/>
                <a:cs typeface="Trebuchet MS"/>
              </a:rPr>
              <a:t>evaluates</a:t>
            </a:r>
            <a:r>
              <a:rPr sz="2100" spc="385" dirty="0">
                <a:latin typeface="Trebuchet MS"/>
                <a:cs typeface="Trebuchet MS"/>
              </a:rPr>
              <a:t>  </a:t>
            </a:r>
            <a:r>
              <a:rPr sz="2100" spc="165" dirty="0">
                <a:latin typeface="Trebuchet MS"/>
                <a:cs typeface="Trebuchet MS"/>
              </a:rPr>
              <a:t>Maurice's</a:t>
            </a:r>
            <a:r>
              <a:rPr sz="2100" spc="380" dirty="0">
                <a:latin typeface="Trebuchet MS"/>
                <a:cs typeface="Trebuchet MS"/>
              </a:rPr>
              <a:t>  </a:t>
            </a:r>
            <a:r>
              <a:rPr sz="2100" spc="70" dirty="0">
                <a:latin typeface="Trebuchet MS"/>
                <a:cs typeface="Trebuchet MS"/>
              </a:rPr>
              <a:t>plan, </a:t>
            </a:r>
            <a:r>
              <a:rPr sz="2100" spc="125" dirty="0">
                <a:latin typeface="Trebuchet MS"/>
                <a:cs typeface="Trebuchet MS"/>
              </a:rPr>
              <a:t>determining</a:t>
            </a:r>
            <a:r>
              <a:rPr sz="2100" spc="425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if</a:t>
            </a:r>
            <a:r>
              <a:rPr sz="2100" spc="430" dirty="0">
                <a:latin typeface="Trebuchet MS"/>
                <a:cs typeface="Trebuchet MS"/>
              </a:rPr>
              <a:t> </a:t>
            </a:r>
            <a:r>
              <a:rPr sz="2100" spc="170" dirty="0">
                <a:latin typeface="Trebuchet MS"/>
                <a:cs typeface="Trebuchet MS"/>
              </a:rPr>
              <a:t>he</a:t>
            </a:r>
            <a:r>
              <a:rPr sz="2100" spc="430" dirty="0">
                <a:latin typeface="Trebuchet MS"/>
                <a:cs typeface="Trebuchet MS"/>
              </a:rPr>
              <a:t> </a:t>
            </a:r>
            <a:r>
              <a:rPr sz="2100" spc="150" dirty="0">
                <a:latin typeface="Trebuchet MS"/>
                <a:cs typeface="Trebuchet MS"/>
              </a:rPr>
              <a:t>wins</a:t>
            </a:r>
            <a:r>
              <a:rPr sz="2100" spc="430" dirty="0">
                <a:latin typeface="Trebuchet MS"/>
                <a:cs typeface="Trebuchet MS"/>
              </a:rPr>
              <a:t> </a:t>
            </a:r>
            <a:r>
              <a:rPr sz="2100" spc="90" dirty="0">
                <a:latin typeface="Trebuchet MS"/>
                <a:cs typeface="Trebuchet MS"/>
              </a:rPr>
              <a:t>at</a:t>
            </a:r>
            <a:r>
              <a:rPr sz="2100" spc="430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least</a:t>
            </a:r>
            <a:r>
              <a:rPr sz="2100" spc="425" dirty="0">
                <a:latin typeface="Trebuchet MS"/>
                <a:cs typeface="Trebuchet MS"/>
              </a:rPr>
              <a:t> </a:t>
            </a:r>
            <a:r>
              <a:rPr sz="2100" spc="240" dirty="0">
                <a:latin typeface="Trebuchet MS"/>
                <a:cs typeface="Trebuchet MS"/>
              </a:rPr>
              <a:t>2</a:t>
            </a:r>
            <a:r>
              <a:rPr sz="2100" spc="430" dirty="0">
                <a:latin typeface="Trebuchet MS"/>
                <a:cs typeface="Trebuchet MS"/>
              </a:rPr>
              <a:t> </a:t>
            </a:r>
            <a:r>
              <a:rPr sz="2100" spc="114" dirty="0">
                <a:latin typeface="Trebuchet MS"/>
                <a:cs typeface="Trebuchet MS"/>
              </a:rPr>
              <a:t>out</a:t>
            </a:r>
            <a:r>
              <a:rPr sz="2100" spc="430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430" dirty="0">
                <a:latin typeface="Trebuchet MS"/>
                <a:cs typeface="Trebuchet MS"/>
              </a:rPr>
              <a:t> </a:t>
            </a:r>
            <a:r>
              <a:rPr sz="2100" spc="190" dirty="0">
                <a:latin typeface="Trebuchet MS"/>
                <a:cs typeface="Trebuchet MS"/>
              </a:rPr>
              <a:t>3 </a:t>
            </a:r>
            <a:r>
              <a:rPr sz="2100" spc="240" dirty="0">
                <a:latin typeface="Trebuchet MS"/>
                <a:cs typeface="Trebuchet MS"/>
              </a:rPr>
              <a:t>games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155" dirty="0">
                <a:latin typeface="Trebuchet MS"/>
                <a:cs typeface="Trebuchet MS"/>
              </a:rPr>
              <a:t>against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185" dirty="0">
                <a:latin typeface="Trebuchet MS"/>
                <a:cs typeface="Trebuchet MS"/>
              </a:rPr>
              <a:t>Steve's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90" dirty="0">
                <a:latin typeface="Trebuchet MS"/>
                <a:cs typeface="Trebuchet MS"/>
              </a:rPr>
              <a:t>snails.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maurice_wins(m_snails,</a:t>
            </a:r>
            <a:r>
              <a:rPr sz="1500" spc="55" dirty="0">
                <a:latin typeface="Trebuchet MS"/>
                <a:cs typeface="Trebuchet MS"/>
              </a:rPr>
              <a:t> s_snails):</a:t>
            </a:r>
            <a:endParaRPr sz="1500">
              <a:latin typeface="Trebuchet MS"/>
              <a:cs typeface="Trebuchet MS"/>
            </a:endParaRPr>
          </a:p>
          <a:p>
            <a:pPr marL="297815" marR="645160">
              <a:lnSpc>
                <a:spcPts val="2850"/>
              </a:lnSpc>
              <a:spcBef>
                <a:spcPts val="195"/>
              </a:spcBef>
            </a:pPr>
            <a:r>
              <a:rPr sz="1500" spc="95" dirty="0">
                <a:latin typeface="Trebuchet MS"/>
                <a:cs typeface="Trebuchet MS"/>
              </a:rPr>
              <a:t>wins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sum(m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&gt;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s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m,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s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in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zip(m_snails,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s_snails)) </a:t>
            </a: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wins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&gt;=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2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70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usage:</a:t>
            </a:r>
            <a:endParaRPr sz="1500">
              <a:latin typeface="Trebuchet MS"/>
              <a:cs typeface="Trebuchet MS"/>
            </a:endParaRPr>
          </a:p>
          <a:p>
            <a:pPr marL="297815" marR="1985010">
              <a:lnSpc>
                <a:spcPct val="154200"/>
              </a:lnSpc>
              <a:spcBef>
                <a:spcPts val="75"/>
              </a:spcBef>
            </a:pPr>
            <a:r>
              <a:rPr sz="1500" spc="60" dirty="0">
                <a:latin typeface="Trebuchet MS"/>
                <a:cs typeface="Trebuchet MS"/>
              </a:rPr>
              <a:t>print(maurice_wins([1,</a:t>
            </a:r>
            <a:r>
              <a:rPr sz="1500" spc="114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2,</a:t>
            </a:r>
            <a:r>
              <a:rPr sz="1500" spc="114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3],</a:t>
            </a:r>
            <a:r>
              <a:rPr sz="1500" spc="12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[3,</a:t>
            </a:r>
            <a:r>
              <a:rPr sz="1500" spc="114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2,</a:t>
            </a:r>
            <a:r>
              <a:rPr sz="1500" spc="114" dirty="0">
                <a:latin typeface="Trebuchet MS"/>
                <a:cs typeface="Trebuchet MS"/>
              </a:rPr>
              <a:t> </a:t>
            </a:r>
            <a:r>
              <a:rPr sz="1500" spc="45" dirty="0">
                <a:latin typeface="Trebuchet MS"/>
                <a:cs typeface="Trebuchet MS"/>
              </a:rPr>
              <a:t>1]))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True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6460" cy="423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87450" marR="435609" indent="-768985">
              <a:lnSpc>
                <a:spcPct val="101200"/>
              </a:lnSpc>
              <a:spcBef>
                <a:spcPts val="95"/>
              </a:spcBef>
              <a:tabLst>
                <a:tab pos="1313815" algn="l"/>
                <a:tab pos="2444750" algn="l"/>
                <a:tab pos="3033395" algn="l"/>
                <a:tab pos="3401695" algn="l"/>
                <a:tab pos="3642995" algn="l"/>
                <a:tab pos="4197350" algn="l"/>
                <a:tab pos="5081270" algn="l"/>
              </a:tabLst>
            </a:pPr>
            <a:r>
              <a:rPr sz="2100" b="1" spc="325" dirty="0">
                <a:latin typeface="Trebuchet MS"/>
                <a:cs typeface="Trebuchet MS"/>
              </a:rPr>
              <a:t>114.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405" dirty="0">
                <a:latin typeface="Trebuchet MS"/>
                <a:cs typeface="Trebuchet MS"/>
              </a:rPr>
              <a:t>CALCULATE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5" dirty="0">
                <a:latin typeface="Trebuchet MS"/>
                <a:cs typeface="Trebuchet MS"/>
              </a:rPr>
              <a:t>THE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45" dirty="0">
                <a:latin typeface="Trebuchet MS"/>
                <a:cs typeface="Trebuchet MS"/>
              </a:rPr>
              <a:t>SUM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0" dirty="0">
                <a:latin typeface="Trebuchet MS"/>
                <a:cs typeface="Trebuchet MS"/>
              </a:rPr>
              <a:t>OF </a:t>
            </a:r>
            <a:r>
              <a:rPr sz="2100" b="1" spc="480" dirty="0">
                <a:latin typeface="Trebuchet MS"/>
                <a:cs typeface="Trebuchet MS"/>
              </a:rPr>
              <a:t>CUBES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0" dirty="0">
                <a:latin typeface="Trebuchet MS"/>
                <a:cs typeface="Trebuchet MS"/>
              </a:rPr>
              <a:t>OF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25" dirty="0">
                <a:latin typeface="Trebuchet MS"/>
                <a:cs typeface="Trebuchet MS"/>
              </a:rPr>
              <a:t>AN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20" dirty="0">
                <a:latin typeface="Trebuchet MS"/>
                <a:cs typeface="Trebuchet MS"/>
              </a:rPr>
              <a:t>ARRAY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3900"/>
              </a:lnSpc>
              <a:spcBef>
                <a:spcPts val="1350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200" dirty="0">
                <a:latin typeface="Trebuchet MS"/>
                <a:cs typeface="Trebuchet MS"/>
              </a:rPr>
              <a:t> </a:t>
            </a:r>
            <a:r>
              <a:rPr sz="2100" b="1" spc="195" dirty="0">
                <a:latin typeface="Trebuchet MS"/>
                <a:cs typeface="Trebuchet MS"/>
              </a:rPr>
              <a:t>sum_of_cubes</a:t>
            </a:r>
            <a:r>
              <a:rPr sz="2100" b="1" spc="260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254" dirty="0">
                <a:latin typeface="Trebuchet MS"/>
                <a:cs typeface="Trebuchet MS"/>
              </a:rPr>
              <a:t> </a:t>
            </a:r>
            <a:r>
              <a:rPr sz="2100" spc="110" dirty="0">
                <a:latin typeface="Trebuchet MS"/>
                <a:cs typeface="Trebuchet MS"/>
              </a:rPr>
              <a:t>calculates</a:t>
            </a:r>
            <a:r>
              <a:rPr sz="2100" spc="254" dirty="0">
                <a:latin typeface="Trebuchet MS"/>
                <a:cs typeface="Trebuchet MS"/>
              </a:rPr>
              <a:t> </a:t>
            </a:r>
            <a:r>
              <a:rPr sz="2100" spc="80" dirty="0">
                <a:latin typeface="Trebuchet MS"/>
                <a:cs typeface="Trebuchet MS"/>
              </a:rPr>
              <a:t>the </a:t>
            </a:r>
            <a:r>
              <a:rPr sz="2100" spc="254" dirty="0">
                <a:latin typeface="Trebuchet MS"/>
                <a:cs typeface="Trebuchet MS"/>
              </a:rPr>
              <a:t>sum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70" dirty="0">
                <a:latin typeface="Trebuchet MS"/>
                <a:cs typeface="Trebuchet MS"/>
              </a:rPr>
              <a:t>cubes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90" dirty="0">
                <a:latin typeface="Trebuchet MS"/>
                <a:cs typeface="Trebuchet MS"/>
              </a:rPr>
              <a:t>an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-10" dirty="0">
                <a:latin typeface="Trebuchet MS"/>
                <a:cs typeface="Trebuchet MS"/>
              </a:rPr>
              <a:t>array.</a:t>
            </a:r>
            <a:endParaRPr sz="2100">
              <a:latin typeface="Trebuchet MS"/>
              <a:cs typeface="Trebuchet MS"/>
            </a:endParaRPr>
          </a:p>
          <a:p>
            <a:pPr marL="297815" marR="2856865">
              <a:lnSpc>
                <a:spcPct val="156300"/>
              </a:lnSpc>
              <a:spcBef>
                <a:spcPts val="290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sum_of_cubes(arr):</a:t>
            </a:r>
            <a:r>
              <a:rPr sz="1500" spc="500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35" dirty="0">
                <a:latin typeface="Trebuchet MS"/>
                <a:cs typeface="Trebuchet MS"/>
              </a:rPr>
              <a:t>sum(x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**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3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35" dirty="0">
                <a:latin typeface="Trebuchet MS"/>
                <a:cs typeface="Trebuchet MS"/>
              </a:rPr>
              <a:t>x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in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arr)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usage: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dirty="0">
                <a:latin typeface="Trebuchet MS"/>
                <a:cs typeface="Trebuchet MS"/>
              </a:rPr>
              <a:t>arr</a:t>
            </a:r>
            <a:r>
              <a:rPr sz="1500" spc="11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11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[1,</a:t>
            </a:r>
            <a:r>
              <a:rPr sz="1500" spc="11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2,</a:t>
            </a:r>
            <a:r>
              <a:rPr sz="1500" spc="11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3,</a:t>
            </a:r>
            <a:r>
              <a:rPr sz="1500" spc="11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4,</a:t>
            </a:r>
            <a:r>
              <a:rPr sz="1500" spc="11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5]</a:t>
            </a:r>
            <a:endParaRPr sz="1500">
              <a:latin typeface="Trebuchet MS"/>
              <a:cs typeface="Trebuchet MS"/>
            </a:endParaRPr>
          </a:p>
          <a:p>
            <a:pPr marL="297815" marR="2578100">
              <a:lnSpc>
                <a:spcPct val="156200"/>
              </a:lnSpc>
              <a:spcBef>
                <a:spcPts val="40"/>
              </a:spcBef>
            </a:pPr>
            <a:r>
              <a:rPr sz="1500" spc="80" dirty="0">
                <a:latin typeface="Trebuchet MS"/>
                <a:cs typeface="Trebuchet MS"/>
              </a:rPr>
              <a:t>sum_result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sum_of_cubes(arr) </a:t>
            </a:r>
            <a:r>
              <a:rPr sz="1500" spc="60" dirty="0">
                <a:latin typeface="Trebuchet MS"/>
                <a:cs typeface="Trebuchet MS"/>
              </a:rPr>
              <a:t>print(f"Output: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{sum_result}")</a:t>
            </a:r>
            <a:r>
              <a:rPr sz="1500" spc="459" dirty="0">
                <a:latin typeface="Trebuchet MS"/>
                <a:cs typeface="Trebuchet MS"/>
              </a:rPr>
              <a:t> 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225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7402" y="879506"/>
            <a:ext cx="5650865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17675" marR="5080" indent="-1705610">
              <a:lnSpc>
                <a:spcPct val="101200"/>
              </a:lnSpc>
              <a:spcBef>
                <a:spcPts val="95"/>
              </a:spcBef>
              <a:tabLst>
                <a:tab pos="906780" algn="l"/>
                <a:tab pos="2306320" algn="l"/>
                <a:tab pos="2580640" algn="l"/>
                <a:tab pos="2663190" algn="l"/>
                <a:tab pos="3376929" algn="l"/>
              </a:tabLst>
            </a:pPr>
            <a:r>
              <a:rPr sz="2100" b="1" spc="325" dirty="0">
                <a:latin typeface="Trebuchet MS"/>
                <a:cs typeface="Trebuchet MS"/>
              </a:rPr>
              <a:t>115.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5" dirty="0">
                <a:latin typeface="Trebuchet MS"/>
                <a:cs typeface="Trebuchet MS"/>
              </a:rPr>
              <a:t>SHUFFLE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5" dirty="0">
                <a:latin typeface="Trebuchet MS"/>
                <a:cs typeface="Trebuchet MS"/>
              </a:rPr>
              <a:t>THE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80" dirty="0">
                <a:latin typeface="Trebuchet MS"/>
                <a:cs typeface="Trebuchet MS"/>
              </a:rPr>
              <a:t>CHARACTERS </a:t>
            </a:r>
            <a:r>
              <a:rPr sz="2100" b="1" spc="350" dirty="0">
                <a:latin typeface="Trebuchet MS"/>
                <a:cs typeface="Trebuchet MS"/>
              </a:rPr>
              <a:t>OF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470" dirty="0">
                <a:latin typeface="Trebuchet MS"/>
                <a:cs typeface="Trebuchet MS"/>
              </a:rPr>
              <a:t>STRING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698618"/>
            <a:ext cx="4235450" cy="4486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3900"/>
              </a:lnSpc>
              <a:spcBef>
                <a:spcPts val="95"/>
              </a:spcBef>
              <a:tabLst>
                <a:tab pos="780415" algn="l"/>
                <a:tab pos="3119755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220" dirty="0">
                <a:latin typeface="Trebuchet MS"/>
                <a:cs typeface="Trebuchet MS"/>
              </a:rPr>
              <a:t>shuﬄe_string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function </a:t>
            </a:r>
            <a:r>
              <a:rPr sz="2100" spc="130" dirty="0">
                <a:latin typeface="Trebuchet MS"/>
                <a:cs typeface="Trebuchet MS"/>
              </a:rPr>
              <a:t>characters</a:t>
            </a:r>
            <a:r>
              <a:rPr sz="2100" spc="40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90" dirty="0">
                <a:latin typeface="Trebuchet MS"/>
                <a:cs typeface="Trebuchet MS"/>
              </a:rPr>
              <a:t>String.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75" dirty="0">
                <a:latin typeface="Trebuchet MS"/>
                <a:cs typeface="Trebuchet MS"/>
              </a:rPr>
              <a:t>import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random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shuffle_string(s):</a:t>
            </a:r>
            <a:endParaRPr sz="1500">
              <a:latin typeface="Trebuchet MS"/>
              <a:cs typeface="Trebuchet MS"/>
            </a:endParaRPr>
          </a:p>
          <a:p>
            <a:pPr marL="297815" marR="960755">
              <a:lnSpc>
                <a:spcPct val="156300"/>
              </a:lnSpc>
              <a:spcBef>
                <a:spcPts val="35"/>
              </a:spcBef>
            </a:pPr>
            <a:r>
              <a:rPr sz="1500" spc="70" dirty="0">
                <a:latin typeface="Trebuchet MS"/>
                <a:cs typeface="Trebuchet MS"/>
              </a:rPr>
              <a:t>shuffled_chars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list(s) </a:t>
            </a:r>
            <a:r>
              <a:rPr sz="1500" spc="60" dirty="0">
                <a:latin typeface="Trebuchet MS"/>
                <a:cs typeface="Trebuchet MS"/>
              </a:rPr>
              <a:t>random.shuffle(shuffled_chars) </a:t>
            </a: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''.join(shuffled_chars)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usage: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165" dirty="0">
                <a:latin typeface="Trebuchet MS"/>
                <a:cs typeface="Trebuchet MS"/>
              </a:rPr>
              <a:t>s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"hello"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65" dirty="0">
                <a:latin typeface="Trebuchet MS"/>
                <a:cs typeface="Trebuchet MS"/>
              </a:rPr>
              <a:t>shuffled_string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shuffle_string(s)</a:t>
            </a:r>
            <a:endParaRPr sz="1500">
              <a:latin typeface="Trebuchet MS"/>
              <a:cs typeface="Trebuchet MS"/>
            </a:endParaRPr>
          </a:p>
          <a:p>
            <a:pPr marL="297815" marR="655955">
              <a:lnSpc>
                <a:spcPct val="154200"/>
              </a:lnSpc>
              <a:spcBef>
                <a:spcPts val="75"/>
              </a:spcBef>
            </a:pPr>
            <a:r>
              <a:rPr sz="1500" spc="60" dirty="0">
                <a:latin typeface="Trebuchet MS"/>
                <a:cs typeface="Trebuchet MS"/>
              </a:rPr>
              <a:t>print(f"Output: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{shuffled_string}")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5" dirty="0">
                <a:latin typeface="Trebuchet MS"/>
                <a:cs typeface="Trebuchet MS"/>
              </a:rPr>
              <a:t>oelhl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87727" y="1803431"/>
            <a:ext cx="1483360" cy="3492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026794" algn="l"/>
              </a:tabLst>
            </a:pPr>
            <a:r>
              <a:rPr sz="2100" spc="65" dirty="0">
                <a:latin typeface="Trebuchet MS"/>
                <a:cs typeface="Trebuchet MS"/>
              </a:rPr>
              <a:t>suffle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80" dirty="0">
                <a:latin typeface="Trebuchet MS"/>
                <a:cs typeface="Trebuchet MS"/>
              </a:rPr>
              <a:t>the</a:t>
            </a:r>
            <a:endParaRPr sz="2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0752" y="879506"/>
            <a:ext cx="5384165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83590" marR="5080" indent="-771525">
              <a:lnSpc>
                <a:spcPct val="101200"/>
              </a:lnSpc>
              <a:spcBef>
                <a:spcPts val="95"/>
              </a:spcBef>
              <a:tabLst>
                <a:tab pos="906780" algn="l"/>
                <a:tab pos="1870075" algn="l"/>
                <a:tab pos="2378075" algn="l"/>
                <a:tab pos="2666365" algn="l"/>
                <a:tab pos="3503929" algn="l"/>
              </a:tabLst>
            </a:pPr>
            <a:r>
              <a:rPr sz="2100" b="1" spc="325" dirty="0">
                <a:latin typeface="Trebuchet MS"/>
                <a:cs typeface="Trebuchet MS"/>
              </a:rPr>
              <a:t>116.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434" dirty="0">
                <a:latin typeface="Trebuchet MS"/>
                <a:cs typeface="Trebuchet MS"/>
              </a:rPr>
              <a:t>FIND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5" dirty="0">
                <a:latin typeface="Trebuchet MS"/>
                <a:cs typeface="Trebuchet MS"/>
              </a:rPr>
              <a:t>THE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0" dirty="0">
                <a:latin typeface="Trebuchet MS"/>
                <a:cs typeface="Trebuchet MS"/>
              </a:rPr>
              <a:t>NTH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55" dirty="0">
                <a:latin typeface="Trebuchet MS"/>
                <a:cs typeface="Trebuchet MS"/>
              </a:rPr>
              <a:t>FIBONACCI </a:t>
            </a:r>
            <a:r>
              <a:rPr sz="2100" b="1" spc="525" dirty="0">
                <a:latin typeface="Trebuchet MS"/>
                <a:cs typeface="Trebuchet MS"/>
              </a:rPr>
              <a:t>NUMBER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59" dirty="0">
                <a:latin typeface="Trebuchet MS"/>
                <a:cs typeface="Trebuchet MS"/>
              </a:rPr>
              <a:t>(RECURSIVE)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698618"/>
            <a:ext cx="4504690" cy="4133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3900"/>
              </a:lnSpc>
              <a:spcBef>
                <a:spcPts val="95"/>
              </a:spcBef>
              <a:tabLst>
                <a:tab pos="799465" algn="l"/>
                <a:tab pos="2450465" algn="l"/>
                <a:tab pos="3838575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180" dirty="0">
                <a:latin typeface="Trebuchet MS"/>
                <a:cs typeface="Trebuchet MS"/>
              </a:rPr>
              <a:t>fibonacci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function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00" dirty="0">
                <a:latin typeface="Trebuchet MS"/>
                <a:cs typeface="Trebuchet MS"/>
              </a:rPr>
              <a:t>finds </a:t>
            </a:r>
            <a:r>
              <a:rPr sz="2100" spc="95" dirty="0">
                <a:latin typeface="Trebuchet MS"/>
                <a:cs typeface="Trebuchet MS"/>
              </a:rPr>
              <a:t>fibonacci</a:t>
            </a:r>
            <a:r>
              <a:rPr sz="2100" spc="60" dirty="0">
                <a:latin typeface="Trebuchet MS"/>
                <a:cs typeface="Trebuchet MS"/>
              </a:rPr>
              <a:t> </a:t>
            </a:r>
            <a:r>
              <a:rPr sz="2100" spc="175" dirty="0">
                <a:latin typeface="Trebuchet MS"/>
                <a:cs typeface="Trebuchet MS"/>
              </a:rPr>
              <a:t>number</a:t>
            </a:r>
            <a:r>
              <a:rPr sz="2100" spc="65" dirty="0">
                <a:latin typeface="Trebuchet MS"/>
                <a:cs typeface="Trebuchet MS"/>
              </a:rPr>
              <a:t> </a:t>
            </a:r>
            <a:r>
              <a:rPr sz="2100" spc="80" dirty="0">
                <a:latin typeface="Trebuchet MS"/>
                <a:cs typeface="Trebuchet MS"/>
              </a:rPr>
              <a:t>(recursive).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5" dirty="0">
                <a:latin typeface="Trebuchet MS"/>
                <a:cs typeface="Trebuchet MS"/>
              </a:rPr>
              <a:t>fibonacci(n):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dirty="0">
                <a:latin typeface="Trebuchet MS"/>
                <a:cs typeface="Trebuchet MS"/>
              </a:rPr>
              <a:t>if</a:t>
            </a:r>
            <a:r>
              <a:rPr sz="1500" spc="10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n</a:t>
            </a:r>
            <a:r>
              <a:rPr sz="1500" spc="1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&lt;=</a:t>
            </a:r>
            <a:r>
              <a:rPr sz="1500" spc="10" dirty="0">
                <a:latin typeface="Trebuchet MS"/>
                <a:cs typeface="Trebuchet MS"/>
              </a:rPr>
              <a:t> </a:t>
            </a:r>
            <a:r>
              <a:rPr sz="1500" spc="35" dirty="0">
                <a:latin typeface="Trebuchet MS"/>
                <a:cs typeface="Trebuchet MS"/>
              </a:rPr>
              <a:t>1: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n</a:t>
            </a:r>
            <a:endParaRPr sz="1500">
              <a:latin typeface="Trebuchet MS"/>
              <a:cs typeface="Trebuchet MS"/>
            </a:endParaRPr>
          </a:p>
          <a:p>
            <a:pPr marL="297815" marR="398780">
              <a:lnSpc>
                <a:spcPts val="2850"/>
              </a:lnSpc>
              <a:spcBef>
                <a:spcPts val="19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fibonacci(n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-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1)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+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fibonacci(n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-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2)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usage: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705"/>
              </a:spcBef>
            </a:pPr>
            <a:r>
              <a:rPr sz="1500" spc="120" dirty="0">
                <a:latin typeface="Trebuchet MS"/>
                <a:cs typeface="Trebuchet MS"/>
              </a:rPr>
              <a:t>n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7</a:t>
            </a:r>
            <a:endParaRPr sz="1500">
              <a:latin typeface="Trebuchet MS"/>
              <a:cs typeface="Trebuchet MS"/>
            </a:endParaRPr>
          </a:p>
          <a:p>
            <a:pPr marL="297815" marR="1791970">
              <a:lnSpc>
                <a:spcPct val="156300"/>
              </a:lnSpc>
              <a:spcBef>
                <a:spcPts val="35"/>
              </a:spcBef>
            </a:pPr>
            <a:r>
              <a:rPr sz="1500" spc="55" dirty="0">
                <a:latin typeface="Trebuchet MS"/>
                <a:cs typeface="Trebuchet MS"/>
              </a:rPr>
              <a:t>result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fibonacci(n) </a:t>
            </a:r>
            <a:r>
              <a:rPr sz="1500" spc="60" dirty="0">
                <a:latin typeface="Trebuchet MS"/>
                <a:cs typeface="Trebuchet MS"/>
              </a:rPr>
              <a:t>print(f"Output: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25" dirty="0">
                <a:latin typeface="Trebuchet MS"/>
                <a:cs typeface="Trebuchet MS"/>
              </a:rPr>
              <a:t>{result}")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13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66636" y="1803431"/>
            <a:ext cx="1202055" cy="3492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741045" algn="l"/>
              </a:tabLst>
            </a:pPr>
            <a:r>
              <a:rPr sz="2100" spc="80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95" dirty="0">
                <a:latin typeface="Trebuchet MS"/>
                <a:cs typeface="Trebuchet MS"/>
              </a:rPr>
              <a:t>nth</a:t>
            </a:r>
            <a:endParaRPr sz="2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6460" cy="4048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28345">
              <a:lnSpc>
                <a:spcPct val="100000"/>
              </a:lnSpc>
              <a:spcBef>
                <a:spcPts val="125"/>
              </a:spcBef>
              <a:tabLst>
                <a:tab pos="1623060" algn="l"/>
                <a:tab pos="3643629" algn="l"/>
              </a:tabLst>
            </a:pPr>
            <a:r>
              <a:rPr sz="2100" b="1" spc="325" dirty="0">
                <a:latin typeface="Trebuchet MS"/>
                <a:cs typeface="Trebuchet MS"/>
              </a:rPr>
              <a:t>117.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05" dirty="0">
                <a:latin typeface="Trebuchet MS"/>
                <a:cs typeface="Trebuchet MS"/>
              </a:rPr>
              <a:t>SYMMETRY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59" dirty="0">
                <a:latin typeface="Trebuchet MS"/>
                <a:cs typeface="Trebuchet MS"/>
              </a:rPr>
              <a:t>CHECKER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2900"/>
              </a:lnSpc>
              <a:spcBef>
                <a:spcPts val="137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40" dirty="0">
                <a:latin typeface="Trebuchet MS"/>
                <a:cs typeface="Trebuchet MS"/>
              </a:rPr>
              <a:t>  </a:t>
            </a:r>
            <a:r>
              <a:rPr sz="2100" b="1" spc="204" dirty="0">
                <a:latin typeface="Trebuchet MS"/>
                <a:cs typeface="Trebuchet MS"/>
              </a:rPr>
              <a:t>is_symmetrical</a:t>
            </a:r>
            <a:r>
              <a:rPr sz="2100" b="1" spc="110" dirty="0">
                <a:latin typeface="Trebuchet MS"/>
                <a:cs typeface="Trebuchet MS"/>
              </a:rPr>
              <a:t> 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80" dirty="0">
                <a:latin typeface="Trebuchet MS"/>
                <a:cs typeface="Trebuchet MS"/>
              </a:rPr>
              <a:t>  </a:t>
            </a:r>
            <a:r>
              <a:rPr sz="2100" spc="125" dirty="0">
                <a:latin typeface="Trebuchet MS"/>
                <a:cs typeface="Trebuchet MS"/>
              </a:rPr>
              <a:t>determines whether</a:t>
            </a:r>
            <a:r>
              <a:rPr sz="2100" spc="140" dirty="0">
                <a:latin typeface="Trebuchet MS"/>
                <a:cs typeface="Trebuchet MS"/>
              </a:rPr>
              <a:t> 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145" dirty="0">
                <a:latin typeface="Trebuchet MS"/>
                <a:cs typeface="Trebuchet MS"/>
              </a:rPr>
              <a:t>  </a:t>
            </a:r>
            <a:r>
              <a:rPr sz="2100" spc="165" dirty="0">
                <a:latin typeface="Trebuchet MS"/>
                <a:cs typeface="Trebuchet MS"/>
              </a:rPr>
              <a:t>given</a:t>
            </a:r>
            <a:r>
              <a:rPr sz="2100" spc="140" dirty="0">
                <a:latin typeface="Trebuchet MS"/>
                <a:cs typeface="Trebuchet MS"/>
              </a:rPr>
              <a:t>  </a:t>
            </a:r>
            <a:r>
              <a:rPr sz="2100" spc="110" dirty="0">
                <a:latin typeface="Trebuchet MS"/>
                <a:cs typeface="Trebuchet MS"/>
              </a:rPr>
              <a:t>integer</a:t>
            </a:r>
            <a:r>
              <a:rPr sz="2100" spc="145" dirty="0">
                <a:latin typeface="Trebuchet MS"/>
                <a:cs typeface="Trebuchet MS"/>
              </a:rPr>
              <a:t>  </a:t>
            </a:r>
            <a:r>
              <a:rPr sz="2100" spc="120" dirty="0">
                <a:latin typeface="Trebuchet MS"/>
                <a:cs typeface="Trebuchet MS"/>
              </a:rPr>
              <a:t>is</a:t>
            </a:r>
            <a:r>
              <a:rPr sz="2100" spc="140" dirty="0">
                <a:latin typeface="Trebuchet MS"/>
                <a:cs typeface="Trebuchet MS"/>
              </a:rPr>
              <a:t>  </a:t>
            </a:r>
            <a:r>
              <a:rPr sz="2100" spc="110" dirty="0">
                <a:latin typeface="Trebuchet MS"/>
                <a:cs typeface="Trebuchet MS"/>
              </a:rPr>
              <a:t>symmetrical, </a:t>
            </a:r>
            <a:r>
              <a:rPr sz="2100" spc="185" dirty="0">
                <a:latin typeface="Trebuchet MS"/>
                <a:cs typeface="Trebuchet MS"/>
              </a:rPr>
              <a:t>meaning</a:t>
            </a:r>
            <a:r>
              <a:rPr sz="2100" spc="50" dirty="0">
                <a:latin typeface="Trebuchet MS"/>
                <a:cs typeface="Trebuchet MS"/>
              </a:rPr>
              <a:t>  </a:t>
            </a:r>
            <a:r>
              <a:rPr sz="2100" dirty="0">
                <a:latin typeface="Trebuchet MS"/>
                <a:cs typeface="Trebuchet MS"/>
              </a:rPr>
              <a:t>it</a:t>
            </a:r>
            <a:r>
              <a:rPr sz="2100" spc="50" dirty="0">
                <a:latin typeface="Trebuchet MS"/>
                <a:cs typeface="Trebuchet MS"/>
              </a:rPr>
              <a:t>  </a:t>
            </a:r>
            <a:r>
              <a:rPr sz="2100" spc="150" dirty="0">
                <a:latin typeface="Trebuchet MS"/>
                <a:cs typeface="Trebuchet MS"/>
              </a:rPr>
              <a:t>reads</a:t>
            </a:r>
            <a:r>
              <a:rPr sz="2100" spc="50" dirty="0">
                <a:latin typeface="Trebuchet MS"/>
                <a:cs typeface="Trebuchet MS"/>
              </a:rPr>
              <a:t> 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50" dirty="0">
                <a:latin typeface="Trebuchet MS"/>
                <a:cs typeface="Trebuchet MS"/>
              </a:rPr>
              <a:t>  </a:t>
            </a:r>
            <a:r>
              <a:rPr sz="2100" spc="225" dirty="0">
                <a:latin typeface="Trebuchet MS"/>
                <a:cs typeface="Trebuchet MS"/>
              </a:rPr>
              <a:t>same</a:t>
            </a:r>
            <a:r>
              <a:rPr sz="2100" spc="50" dirty="0">
                <a:latin typeface="Trebuchet MS"/>
                <a:cs typeface="Trebuchet MS"/>
              </a:rPr>
              <a:t>  </a:t>
            </a:r>
            <a:r>
              <a:rPr sz="2100" spc="145" dirty="0">
                <a:latin typeface="Trebuchet MS"/>
                <a:cs typeface="Trebuchet MS"/>
              </a:rPr>
              <a:t>backward</a:t>
            </a:r>
            <a:r>
              <a:rPr sz="2100" spc="55" dirty="0">
                <a:latin typeface="Trebuchet MS"/>
                <a:cs typeface="Trebuchet MS"/>
              </a:rPr>
              <a:t>  </a:t>
            </a:r>
            <a:r>
              <a:rPr sz="2100" spc="195" dirty="0">
                <a:latin typeface="Trebuchet MS"/>
                <a:cs typeface="Trebuchet MS"/>
              </a:rPr>
              <a:t>as </a:t>
            </a:r>
            <a:r>
              <a:rPr sz="2100" spc="65" dirty="0">
                <a:latin typeface="Trebuchet MS"/>
                <a:cs typeface="Trebuchet MS"/>
              </a:rPr>
              <a:t>forward.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is_symmetrical(num):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str(num)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==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str(num)[::-</a:t>
            </a:r>
            <a:r>
              <a:rPr sz="1500" spc="35" dirty="0">
                <a:latin typeface="Trebuchet MS"/>
                <a:cs typeface="Trebuchet MS"/>
              </a:rPr>
              <a:t>1]</a:t>
            </a:r>
            <a:endParaRPr sz="1500">
              <a:latin typeface="Trebuchet MS"/>
              <a:cs typeface="Trebuchet MS"/>
            </a:endParaRPr>
          </a:p>
          <a:p>
            <a:pPr marL="297815" marR="3059430">
              <a:lnSpc>
                <a:spcPct val="156200"/>
              </a:lnSpc>
              <a:spcBef>
                <a:spcPts val="40"/>
              </a:spcBef>
            </a:pPr>
            <a:r>
              <a:rPr sz="1500" spc="145" dirty="0">
                <a:latin typeface="Trebuchet MS"/>
                <a:cs typeface="Trebuchet MS"/>
              </a:rPr>
              <a:t>num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55" dirty="0">
                <a:latin typeface="Trebuchet MS"/>
                <a:cs typeface="Trebuchet MS"/>
              </a:rPr>
              <a:t>12321 </a:t>
            </a:r>
            <a:r>
              <a:rPr sz="1500" spc="65" dirty="0">
                <a:latin typeface="Trebuchet MS"/>
                <a:cs typeface="Trebuchet MS"/>
              </a:rPr>
              <a:t>print(is_symmetrical(num))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True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6460" cy="5153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60550" marR="246379" indent="-1631950">
              <a:lnSpc>
                <a:spcPct val="101200"/>
              </a:lnSpc>
              <a:spcBef>
                <a:spcPts val="95"/>
              </a:spcBef>
              <a:tabLst>
                <a:tab pos="1123950" algn="l"/>
                <a:tab pos="2975610" algn="l"/>
                <a:tab pos="4817110" algn="l"/>
              </a:tabLst>
            </a:pPr>
            <a:r>
              <a:rPr sz="2100" b="1" spc="325" dirty="0">
                <a:latin typeface="Trebuchet MS"/>
                <a:cs typeface="Trebuchet MS"/>
              </a:rPr>
              <a:t>118.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70" dirty="0">
                <a:latin typeface="Trebuchet MS"/>
                <a:cs typeface="Trebuchet MS"/>
              </a:rPr>
              <a:t>MAXIMUM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0" dirty="0">
                <a:latin typeface="Trebuchet MS"/>
                <a:cs typeface="Trebuchet MS"/>
              </a:rPr>
              <a:t>TRIANGLE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0" dirty="0">
                <a:latin typeface="Trebuchet MS"/>
                <a:cs typeface="Trebuchet MS"/>
              </a:rPr>
              <a:t>EDGE </a:t>
            </a:r>
            <a:r>
              <a:rPr sz="2100" b="1" spc="430" dirty="0">
                <a:latin typeface="Trebuchet MS"/>
                <a:cs typeface="Trebuchet MS"/>
              </a:rPr>
              <a:t>CALCULATOR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3200"/>
              </a:lnSpc>
              <a:spcBef>
                <a:spcPts val="136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b="1" spc="204" dirty="0">
                <a:latin typeface="Trebuchet MS"/>
                <a:cs typeface="Trebuchet MS"/>
              </a:rPr>
              <a:t>next_edge</a:t>
            </a:r>
            <a:r>
              <a:rPr sz="2100" b="1" spc="65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65" dirty="0">
                <a:latin typeface="Trebuchet MS"/>
                <a:cs typeface="Trebuchet MS"/>
              </a:rPr>
              <a:t> </a:t>
            </a:r>
            <a:r>
              <a:rPr sz="2100" spc="135" dirty="0">
                <a:latin typeface="Trebuchet MS"/>
                <a:cs typeface="Trebuchet MS"/>
              </a:rPr>
              <a:t>provides</a:t>
            </a:r>
            <a:r>
              <a:rPr sz="2100" spc="65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70" dirty="0">
                <a:latin typeface="Trebuchet MS"/>
                <a:cs typeface="Trebuchet MS"/>
              </a:rPr>
              <a:t> </a:t>
            </a:r>
            <a:r>
              <a:rPr sz="2100" spc="130" dirty="0">
                <a:latin typeface="Trebuchet MS"/>
                <a:cs typeface="Trebuchet MS"/>
              </a:rPr>
              <a:t>concise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380" dirty="0">
                <a:latin typeface="Trebuchet MS"/>
                <a:cs typeface="Trebuchet MS"/>
              </a:rPr>
              <a:t>  </a:t>
            </a:r>
            <a:r>
              <a:rPr sz="2100" spc="60" dirty="0">
                <a:latin typeface="Trebuchet MS"/>
                <a:cs typeface="Trebuchet MS"/>
              </a:rPr>
              <a:t>for</a:t>
            </a:r>
            <a:r>
              <a:rPr sz="2100" spc="380" dirty="0">
                <a:latin typeface="Trebuchet MS"/>
                <a:cs typeface="Trebuchet MS"/>
              </a:rPr>
              <a:t>  </a:t>
            </a:r>
            <a:r>
              <a:rPr sz="2100" spc="125" dirty="0">
                <a:latin typeface="Trebuchet MS"/>
                <a:cs typeface="Trebuchet MS"/>
              </a:rPr>
              <a:t>determining</a:t>
            </a:r>
            <a:r>
              <a:rPr sz="2100" spc="380" dirty="0">
                <a:latin typeface="Trebuchet MS"/>
                <a:cs typeface="Trebuchet MS"/>
              </a:rPr>
              <a:t> 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380" dirty="0">
                <a:latin typeface="Trebuchet MS"/>
                <a:cs typeface="Trebuchet MS"/>
              </a:rPr>
              <a:t>  </a:t>
            </a:r>
            <a:r>
              <a:rPr sz="2100" spc="210" dirty="0">
                <a:latin typeface="Trebuchet MS"/>
                <a:cs typeface="Trebuchet MS"/>
              </a:rPr>
              <a:t>maximum </a:t>
            </a:r>
            <a:r>
              <a:rPr sz="2100" spc="135" dirty="0">
                <a:latin typeface="Trebuchet MS"/>
                <a:cs typeface="Trebuchet MS"/>
              </a:rPr>
              <a:t>possible</a:t>
            </a:r>
            <a:r>
              <a:rPr sz="2100" spc="240" dirty="0">
                <a:latin typeface="Trebuchet MS"/>
                <a:cs typeface="Trebuchet MS"/>
              </a:rPr>
              <a:t>  </a:t>
            </a:r>
            <a:r>
              <a:rPr sz="2100" spc="125" dirty="0">
                <a:latin typeface="Trebuchet MS"/>
                <a:cs typeface="Trebuchet MS"/>
              </a:rPr>
              <a:t>length</a:t>
            </a:r>
            <a:r>
              <a:rPr sz="2100" spc="240" dirty="0">
                <a:latin typeface="Trebuchet MS"/>
                <a:cs typeface="Trebuchet MS"/>
              </a:rPr>
              <a:t> 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240" dirty="0">
                <a:latin typeface="Trebuchet MS"/>
                <a:cs typeface="Trebuchet MS"/>
              </a:rPr>
              <a:t> 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240" dirty="0">
                <a:latin typeface="Trebuchet MS"/>
                <a:cs typeface="Trebuchet MS"/>
              </a:rPr>
              <a:t>  </a:t>
            </a:r>
            <a:r>
              <a:rPr sz="2100" spc="65" dirty="0">
                <a:latin typeface="Trebuchet MS"/>
                <a:cs typeface="Trebuchet MS"/>
              </a:rPr>
              <a:t>third</a:t>
            </a:r>
            <a:r>
              <a:rPr sz="2100" spc="240" dirty="0">
                <a:latin typeface="Trebuchet MS"/>
                <a:cs typeface="Trebuchet MS"/>
              </a:rPr>
              <a:t>  </a:t>
            </a:r>
            <a:r>
              <a:rPr sz="2100" spc="185" dirty="0">
                <a:latin typeface="Trebuchet MS"/>
                <a:cs typeface="Trebuchet MS"/>
              </a:rPr>
              <a:t>edge</a:t>
            </a:r>
            <a:r>
              <a:rPr sz="2100" spc="240" dirty="0">
                <a:latin typeface="Trebuchet MS"/>
                <a:cs typeface="Trebuchet MS"/>
              </a:rPr>
              <a:t> 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245" dirty="0">
                <a:latin typeface="Trebuchet MS"/>
                <a:cs typeface="Trebuchet MS"/>
              </a:rPr>
              <a:t>  </a:t>
            </a:r>
            <a:r>
              <a:rPr sz="2100" spc="145" dirty="0">
                <a:latin typeface="Trebuchet MS"/>
                <a:cs typeface="Trebuchet MS"/>
              </a:rPr>
              <a:t>a </a:t>
            </a:r>
            <a:r>
              <a:rPr sz="2100" spc="75" dirty="0">
                <a:latin typeface="Trebuchet MS"/>
                <a:cs typeface="Trebuchet MS"/>
              </a:rPr>
              <a:t>triangle,</a:t>
            </a:r>
            <a:r>
              <a:rPr sz="2100" spc="180" dirty="0">
                <a:latin typeface="Trebuchet MS"/>
                <a:cs typeface="Trebuchet MS"/>
              </a:rPr>
              <a:t> </a:t>
            </a:r>
            <a:r>
              <a:rPr sz="2100" spc="165" dirty="0">
                <a:latin typeface="Trebuchet MS"/>
                <a:cs typeface="Trebuchet MS"/>
              </a:rPr>
              <a:t>given</a:t>
            </a:r>
            <a:r>
              <a:rPr sz="2100" spc="185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180" dirty="0">
                <a:latin typeface="Trebuchet MS"/>
                <a:cs typeface="Trebuchet MS"/>
              </a:rPr>
              <a:t> </a:t>
            </a:r>
            <a:r>
              <a:rPr sz="2100" spc="145" dirty="0">
                <a:latin typeface="Trebuchet MS"/>
                <a:cs typeface="Trebuchet MS"/>
              </a:rPr>
              <a:t>lengths</a:t>
            </a:r>
            <a:r>
              <a:rPr sz="2100" spc="185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180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185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other</a:t>
            </a:r>
            <a:r>
              <a:rPr sz="2100" spc="180" dirty="0">
                <a:latin typeface="Trebuchet MS"/>
                <a:cs typeface="Trebuchet MS"/>
              </a:rPr>
              <a:t> </a:t>
            </a:r>
            <a:r>
              <a:rPr sz="2100" spc="80" dirty="0">
                <a:latin typeface="Trebuchet MS"/>
                <a:cs typeface="Trebuchet MS"/>
              </a:rPr>
              <a:t>two </a:t>
            </a:r>
            <a:r>
              <a:rPr sz="2100" spc="155" dirty="0">
                <a:latin typeface="Trebuchet MS"/>
                <a:cs typeface="Trebuchet MS"/>
              </a:rPr>
              <a:t>sides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220" dirty="0">
                <a:latin typeface="Trebuchet MS"/>
                <a:cs typeface="Trebuchet MS"/>
              </a:rPr>
              <a:t>as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90" dirty="0">
                <a:latin typeface="Trebuchet MS"/>
                <a:cs typeface="Trebuchet MS"/>
              </a:rPr>
              <a:t>integers.</a:t>
            </a:r>
            <a:endParaRPr sz="2100">
              <a:latin typeface="Trebuchet MS"/>
              <a:cs typeface="Trebuchet MS"/>
            </a:endParaRPr>
          </a:p>
          <a:p>
            <a:pPr marL="297815" marR="2943860">
              <a:lnSpc>
                <a:spcPct val="156200"/>
              </a:lnSpc>
              <a:spcBef>
                <a:spcPts val="29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next_edge(side1,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side2): </a:t>
            </a: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side1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+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side2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-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1 </a:t>
            </a:r>
            <a:r>
              <a:rPr sz="1500" spc="100" dirty="0">
                <a:latin typeface="Trebuchet MS"/>
                <a:cs typeface="Trebuchet MS"/>
              </a:rPr>
              <a:t>side1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5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100" dirty="0">
                <a:latin typeface="Trebuchet MS"/>
                <a:cs typeface="Trebuchet MS"/>
              </a:rPr>
              <a:t>side2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7</a:t>
            </a:r>
            <a:endParaRPr sz="1500">
              <a:latin typeface="Trebuchet MS"/>
              <a:cs typeface="Trebuchet MS"/>
            </a:endParaRPr>
          </a:p>
          <a:p>
            <a:pPr marL="297815" marR="2777490">
              <a:lnSpc>
                <a:spcPct val="154200"/>
              </a:lnSpc>
              <a:spcBef>
                <a:spcPts val="75"/>
              </a:spcBef>
            </a:pPr>
            <a:r>
              <a:rPr sz="1500" spc="70" dirty="0">
                <a:latin typeface="Trebuchet MS"/>
                <a:cs typeface="Trebuchet MS"/>
              </a:rPr>
              <a:t>print(next_edge(side1,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side2))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11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200" y="879506"/>
            <a:ext cx="5739130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05890" marR="5080" indent="-1393825">
              <a:lnSpc>
                <a:spcPct val="101200"/>
              </a:lnSpc>
              <a:spcBef>
                <a:spcPts val="95"/>
              </a:spcBef>
              <a:tabLst>
                <a:tab pos="906780" algn="l"/>
                <a:tab pos="1994535" algn="l"/>
                <a:tab pos="2350770" algn="l"/>
                <a:tab pos="2994660" algn="l"/>
                <a:tab pos="3790950" algn="l"/>
              </a:tabLst>
            </a:pPr>
            <a:r>
              <a:rPr sz="2100" b="1" spc="325" dirty="0">
                <a:latin typeface="Trebuchet MS"/>
                <a:cs typeface="Trebuchet MS"/>
              </a:rPr>
              <a:t>119.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5" dirty="0">
                <a:latin typeface="Trebuchet MS"/>
                <a:cs typeface="Trebuchet MS"/>
              </a:rPr>
              <a:t>CALCULATE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5" dirty="0">
                <a:latin typeface="Trebuchet MS"/>
                <a:cs typeface="Trebuchet MS"/>
              </a:rPr>
              <a:t>THE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65" dirty="0">
                <a:latin typeface="Trebuchet MS"/>
                <a:cs typeface="Trebuchet MS"/>
              </a:rPr>
              <a:t>PERIMETER </a:t>
            </a:r>
            <a:r>
              <a:rPr sz="2100" b="1" spc="350" dirty="0">
                <a:latin typeface="Trebuchet MS"/>
                <a:cs typeface="Trebuchet MS"/>
              </a:rPr>
              <a:t>OF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30" dirty="0">
                <a:latin typeface="Trebuchet MS"/>
                <a:cs typeface="Trebuchet MS"/>
              </a:rPr>
              <a:t>RECTANGLE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698618"/>
            <a:ext cx="4473575" cy="88265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0"/>
              </a:spcBef>
              <a:tabLst>
                <a:tab pos="1132840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185" dirty="0">
                <a:latin typeface="Trebuchet MS"/>
                <a:cs typeface="Trebuchet MS"/>
              </a:rPr>
              <a:t>rectangle_perimeter</a:t>
            </a: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  <a:tabLst>
                <a:tab pos="1593850" algn="l"/>
                <a:tab pos="2258060" algn="l"/>
                <a:tab pos="3813810" algn="l"/>
                <a:tab pos="4294505" algn="l"/>
              </a:tabLst>
            </a:pPr>
            <a:r>
              <a:rPr sz="2100" spc="100" dirty="0">
                <a:latin typeface="Trebuchet MS"/>
                <a:cs typeface="Trebuchet MS"/>
              </a:rPr>
              <a:t>calculates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80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00" dirty="0">
                <a:latin typeface="Trebuchet MS"/>
                <a:cs typeface="Trebuchet MS"/>
              </a:rPr>
              <a:t>perimeter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40" dirty="0">
                <a:latin typeface="Trebuchet MS"/>
                <a:cs typeface="Trebuchet MS"/>
              </a:rPr>
              <a:t>of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45" dirty="0">
                <a:latin typeface="Trebuchet MS"/>
                <a:cs typeface="Trebuchet MS"/>
              </a:rPr>
              <a:t>a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70548" y="1698618"/>
            <a:ext cx="1299210" cy="882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64465">
              <a:lnSpc>
                <a:spcPct val="133900"/>
              </a:lnSpc>
              <a:spcBef>
                <a:spcPts val="95"/>
              </a:spcBef>
            </a:pPr>
            <a:r>
              <a:rPr sz="2100" spc="90" dirty="0">
                <a:latin typeface="Trebuchet MS"/>
                <a:cs typeface="Trebuchet MS"/>
              </a:rPr>
              <a:t>function </a:t>
            </a:r>
            <a:r>
              <a:rPr sz="2100" spc="105" dirty="0">
                <a:latin typeface="Trebuchet MS"/>
                <a:cs typeface="Trebuchet MS"/>
              </a:rPr>
              <a:t>rectangle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2651156"/>
            <a:ext cx="5941060" cy="1762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spc="165" dirty="0">
                <a:latin typeface="Trebuchet MS"/>
                <a:cs typeface="Trebuchet MS"/>
              </a:rPr>
              <a:t>given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75" dirty="0">
                <a:latin typeface="Trebuchet MS"/>
                <a:cs typeface="Trebuchet MS"/>
              </a:rPr>
              <a:t>its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95" dirty="0">
                <a:latin typeface="Trebuchet MS"/>
                <a:cs typeface="Trebuchet MS"/>
              </a:rPr>
              <a:t>width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180" dirty="0">
                <a:latin typeface="Trebuchet MS"/>
                <a:cs typeface="Trebuchet MS"/>
              </a:rPr>
              <a:t>and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85" dirty="0">
                <a:latin typeface="Trebuchet MS"/>
                <a:cs typeface="Trebuchet MS"/>
              </a:rPr>
              <a:t>height.</a:t>
            </a:r>
            <a:endParaRPr sz="2100">
              <a:latin typeface="Trebuchet MS"/>
              <a:cs typeface="Trebuchet MS"/>
            </a:endParaRPr>
          </a:p>
          <a:p>
            <a:pPr marL="12700" marR="5080" indent="285750">
              <a:lnSpc>
                <a:spcPct val="133300"/>
              </a:lnSpc>
              <a:spcBef>
                <a:spcPts val="7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rectangle_perimeter(width,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height):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2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(width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409" dirty="0">
                <a:latin typeface="Trebuchet MS"/>
                <a:cs typeface="Trebuchet MS"/>
              </a:rPr>
              <a:t>+ </a:t>
            </a:r>
            <a:r>
              <a:rPr sz="1500" spc="70" dirty="0">
                <a:latin typeface="Trebuchet MS"/>
                <a:cs typeface="Trebuchet MS"/>
              </a:rPr>
              <a:t>height)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60" dirty="0">
                <a:latin typeface="Trebuchet MS"/>
                <a:cs typeface="Trebuchet MS"/>
              </a:rPr>
              <a:t>print(rectangle_perimeter(5,</a:t>
            </a:r>
            <a:r>
              <a:rPr sz="1500" spc="130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10))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30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4555" cy="5353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63830">
              <a:lnSpc>
                <a:spcPct val="100000"/>
              </a:lnSpc>
              <a:spcBef>
                <a:spcPts val="125"/>
              </a:spcBef>
              <a:tabLst>
                <a:tab pos="843280" algn="l"/>
                <a:tab pos="1807210" algn="l"/>
                <a:tab pos="2602865" algn="l"/>
                <a:tab pos="3482340" algn="l"/>
              </a:tabLst>
            </a:pPr>
            <a:r>
              <a:rPr sz="2100" b="1" spc="285" dirty="0">
                <a:latin typeface="Trebuchet MS"/>
                <a:cs typeface="Trebuchet MS"/>
              </a:rPr>
              <a:t>12.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34" dirty="0">
                <a:latin typeface="Trebuchet MS"/>
                <a:cs typeface="Trebuchet MS"/>
              </a:rPr>
              <a:t>FIND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5" dirty="0">
                <a:latin typeface="Trebuchet MS"/>
                <a:cs typeface="Trebuchet MS"/>
              </a:rPr>
              <a:t>THE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90" dirty="0">
                <a:latin typeface="Trebuchet MS"/>
                <a:cs typeface="Trebuchet MS"/>
              </a:rPr>
              <a:t>ODD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75" dirty="0">
                <a:latin typeface="Trebuchet MS"/>
                <a:cs typeface="Trebuchet MS"/>
              </a:rPr>
              <a:t>OCCURRENCE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2400"/>
              </a:lnSpc>
              <a:spcBef>
                <a:spcPts val="138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114" dirty="0">
                <a:latin typeface="Trebuchet MS"/>
                <a:cs typeface="Trebuchet MS"/>
              </a:rPr>
              <a:t>  </a:t>
            </a:r>
            <a:r>
              <a:rPr sz="2100" b="1" spc="170" dirty="0">
                <a:latin typeface="Trebuchet MS"/>
                <a:cs typeface="Trebuchet MS"/>
              </a:rPr>
              <a:t>find_odd</a:t>
            </a:r>
            <a:r>
              <a:rPr sz="2100" b="1" spc="155" dirty="0">
                <a:latin typeface="Trebuchet MS"/>
                <a:cs typeface="Trebuchet MS"/>
              </a:rPr>
              <a:t> 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140" dirty="0">
                <a:latin typeface="Trebuchet MS"/>
                <a:cs typeface="Trebuchet MS"/>
              </a:rPr>
              <a:t>  </a:t>
            </a:r>
            <a:r>
              <a:rPr sz="2100" spc="110" dirty="0">
                <a:latin typeface="Trebuchet MS"/>
                <a:cs typeface="Trebuchet MS"/>
              </a:rPr>
              <a:t>finds</a:t>
            </a:r>
            <a:r>
              <a:rPr sz="2100" spc="145" dirty="0">
                <a:latin typeface="Trebuchet MS"/>
                <a:cs typeface="Trebuchet MS"/>
              </a:rPr>
              <a:t> 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145" dirty="0">
                <a:latin typeface="Trebuchet MS"/>
                <a:cs typeface="Trebuchet MS"/>
              </a:rPr>
              <a:t>  </a:t>
            </a:r>
            <a:r>
              <a:rPr sz="2100" spc="100" dirty="0">
                <a:latin typeface="Trebuchet MS"/>
                <a:cs typeface="Trebuchet MS"/>
              </a:rPr>
              <a:t>integer </a:t>
            </a:r>
            <a:r>
              <a:rPr sz="2100" spc="130" dirty="0">
                <a:latin typeface="Trebuchet MS"/>
                <a:cs typeface="Trebuchet MS"/>
              </a:rPr>
              <a:t>which</a:t>
            </a:r>
            <a:r>
              <a:rPr sz="2100" spc="100" dirty="0">
                <a:latin typeface="Trebuchet MS"/>
                <a:cs typeface="Trebuchet MS"/>
              </a:rPr>
              <a:t> </a:t>
            </a:r>
            <a:r>
              <a:rPr sz="2100" spc="165" dirty="0">
                <a:latin typeface="Trebuchet MS"/>
                <a:cs typeface="Trebuchet MS"/>
              </a:rPr>
              <a:t>appears</a:t>
            </a:r>
            <a:r>
              <a:rPr sz="2100" spc="105" dirty="0">
                <a:latin typeface="Trebuchet MS"/>
                <a:cs typeface="Trebuchet MS"/>
              </a:rPr>
              <a:t> </a:t>
            </a:r>
            <a:r>
              <a:rPr sz="2100" spc="190" dirty="0">
                <a:latin typeface="Trebuchet MS"/>
                <a:cs typeface="Trebuchet MS"/>
              </a:rPr>
              <a:t>an</a:t>
            </a:r>
            <a:r>
              <a:rPr sz="2100" spc="105" dirty="0">
                <a:latin typeface="Trebuchet MS"/>
                <a:cs typeface="Trebuchet MS"/>
              </a:rPr>
              <a:t> </a:t>
            </a:r>
            <a:r>
              <a:rPr sz="2100" spc="160" dirty="0">
                <a:latin typeface="Trebuchet MS"/>
                <a:cs typeface="Trebuchet MS"/>
              </a:rPr>
              <a:t>odd</a:t>
            </a:r>
            <a:r>
              <a:rPr sz="2100" spc="105" dirty="0">
                <a:latin typeface="Trebuchet MS"/>
                <a:cs typeface="Trebuchet MS"/>
              </a:rPr>
              <a:t> </a:t>
            </a:r>
            <a:r>
              <a:rPr sz="2100" spc="175" dirty="0">
                <a:latin typeface="Trebuchet MS"/>
                <a:cs typeface="Trebuchet MS"/>
              </a:rPr>
              <a:t>number</a:t>
            </a:r>
            <a:r>
              <a:rPr sz="2100" spc="105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105" dirty="0">
                <a:latin typeface="Trebuchet MS"/>
                <a:cs typeface="Trebuchet MS"/>
              </a:rPr>
              <a:t> </a:t>
            </a:r>
            <a:r>
              <a:rPr sz="2100" spc="135" dirty="0">
                <a:latin typeface="Trebuchet MS"/>
                <a:cs typeface="Trebuchet MS"/>
              </a:rPr>
              <a:t>times</a:t>
            </a:r>
            <a:r>
              <a:rPr sz="2100" spc="105" dirty="0">
                <a:latin typeface="Trebuchet MS"/>
                <a:cs typeface="Trebuchet MS"/>
              </a:rPr>
              <a:t> </a:t>
            </a:r>
            <a:r>
              <a:rPr sz="2100" spc="90" dirty="0">
                <a:latin typeface="Trebuchet MS"/>
                <a:cs typeface="Trebuchet MS"/>
              </a:rPr>
              <a:t>in</a:t>
            </a:r>
            <a:r>
              <a:rPr sz="2100" spc="105" dirty="0">
                <a:latin typeface="Trebuchet MS"/>
                <a:cs typeface="Trebuchet MS"/>
              </a:rPr>
              <a:t> </a:t>
            </a:r>
            <a:r>
              <a:rPr sz="2100" spc="145" dirty="0">
                <a:latin typeface="Trebuchet MS"/>
                <a:cs typeface="Trebuchet MS"/>
              </a:rPr>
              <a:t>a </a:t>
            </a:r>
            <a:r>
              <a:rPr sz="2100" spc="165" dirty="0">
                <a:latin typeface="Trebuchet MS"/>
                <a:cs typeface="Trebuchet MS"/>
              </a:rPr>
              <a:t>given</a:t>
            </a:r>
            <a:r>
              <a:rPr sz="2100" spc="105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list</a:t>
            </a:r>
            <a:r>
              <a:rPr sz="2100" spc="110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110" dirty="0">
                <a:latin typeface="Trebuchet MS"/>
                <a:cs typeface="Trebuchet MS"/>
              </a:rPr>
              <a:t> </a:t>
            </a:r>
            <a:r>
              <a:rPr sz="2100" spc="90" dirty="0">
                <a:latin typeface="Trebuchet MS"/>
                <a:cs typeface="Trebuchet MS"/>
              </a:rPr>
              <a:t>integers.</a:t>
            </a:r>
            <a:endParaRPr sz="2100">
              <a:latin typeface="Trebuchet MS"/>
              <a:cs typeface="Trebuchet MS"/>
            </a:endParaRPr>
          </a:p>
          <a:p>
            <a:pPr marL="297815" marR="4069079">
              <a:lnSpc>
                <a:spcPct val="156300"/>
              </a:lnSpc>
              <a:spcBef>
                <a:spcPts val="295"/>
              </a:spcBef>
            </a:pPr>
            <a:r>
              <a:rPr sz="1500" spc="75" dirty="0">
                <a:latin typeface="Trebuchet MS"/>
                <a:cs typeface="Trebuchet MS"/>
              </a:rPr>
              <a:t>import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random </a:t>
            </a:r>
            <a:r>
              <a:rPr sz="1500" spc="75" dirty="0">
                <a:latin typeface="Trebuchet MS"/>
                <a:cs typeface="Trebuchet MS"/>
              </a:rPr>
              <a:t>import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functools 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find_odd(ar):</a:t>
            </a:r>
            <a:endParaRPr sz="1500">
              <a:latin typeface="Trebuchet MS"/>
              <a:cs typeface="Trebuchet MS"/>
            </a:endParaRPr>
          </a:p>
          <a:p>
            <a:pPr marL="297815" marR="1223010">
              <a:lnSpc>
                <a:spcPct val="154200"/>
              </a:lnSpc>
              <a:spcBef>
                <a:spcPts val="7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functools.reduce(lambda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x,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y: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35" dirty="0">
                <a:latin typeface="Trebuchet MS"/>
                <a:cs typeface="Trebuchet MS"/>
              </a:rPr>
              <a:t>x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^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y,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35" dirty="0">
                <a:latin typeface="Trebuchet MS"/>
                <a:cs typeface="Trebuchet MS"/>
              </a:rPr>
              <a:t>ar) </a:t>
            </a:r>
            <a:r>
              <a:rPr sz="1500" spc="75" dirty="0">
                <a:latin typeface="Trebuchet MS"/>
                <a:cs typeface="Trebuchet MS"/>
              </a:rPr>
              <a:t>ar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[random.randint(1,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100)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_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30" dirty="0">
                <a:latin typeface="Trebuchet MS"/>
                <a:cs typeface="Trebuchet MS"/>
              </a:rPr>
              <a:t>in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500" spc="80" dirty="0">
                <a:latin typeface="Trebuchet MS"/>
                <a:cs typeface="Trebuchet MS"/>
              </a:rPr>
              <a:t>range(random.randint(10,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20))]</a:t>
            </a:r>
            <a:endParaRPr sz="1500">
              <a:latin typeface="Trebuchet MS"/>
              <a:cs typeface="Trebuchet MS"/>
            </a:endParaRPr>
          </a:p>
          <a:p>
            <a:pPr marL="297815" marR="2279015">
              <a:lnSpc>
                <a:spcPts val="2850"/>
              </a:lnSpc>
              <a:spcBef>
                <a:spcPts val="195"/>
              </a:spcBef>
            </a:pPr>
            <a:r>
              <a:rPr sz="1500" spc="60" dirty="0">
                <a:latin typeface="Trebuchet MS"/>
                <a:cs typeface="Trebuchet MS"/>
              </a:rPr>
              <a:t>print("Input:",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"</a:t>
            </a:r>
            <a:r>
              <a:rPr sz="1500" spc="50" dirty="0">
                <a:latin typeface="Trebuchet MS"/>
                <a:cs typeface="Trebuchet MS"/>
              </a:rPr>
              <a:t> ".join(map(str, </a:t>
            </a:r>
            <a:r>
              <a:rPr sz="1500" spc="-10" dirty="0">
                <a:latin typeface="Trebuchet MS"/>
                <a:cs typeface="Trebuchet MS"/>
              </a:rPr>
              <a:t>ar))) </a:t>
            </a:r>
            <a:r>
              <a:rPr sz="1500" spc="60" dirty="0">
                <a:latin typeface="Trebuchet MS"/>
                <a:cs typeface="Trebuchet MS"/>
              </a:rPr>
              <a:t>print("Result:",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45" dirty="0">
                <a:latin typeface="Trebuchet MS"/>
                <a:cs typeface="Trebuchet MS"/>
              </a:rPr>
              <a:t>find_odd(ar))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70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Input: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25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32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37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63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66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6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4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26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2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38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59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1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30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Result: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121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3920" cy="48672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861694">
              <a:lnSpc>
                <a:spcPct val="100000"/>
              </a:lnSpc>
              <a:spcBef>
                <a:spcPts val="125"/>
              </a:spcBef>
              <a:tabLst>
                <a:tab pos="1756410" algn="l"/>
                <a:tab pos="2719705" algn="l"/>
                <a:tab pos="3515995" algn="l"/>
              </a:tabLst>
            </a:pPr>
            <a:r>
              <a:rPr sz="2100" b="1" spc="325" dirty="0">
                <a:latin typeface="Trebuchet MS"/>
                <a:cs typeface="Trebuchet MS"/>
              </a:rPr>
              <a:t>120.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34" dirty="0">
                <a:latin typeface="Trebuchet MS"/>
                <a:cs typeface="Trebuchet MS"/>
              </a:rPr>
              <a:t>FIND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5" dirty="0">
                <a:latin typeface="Trebuchet MS"/>
                <a:cs typeface="Trebuchet MS"/>
              </a:rPr>
              <a:t>THE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50" dirty="0">
                <a:latin typeface="Trebuchet MS"/>
                <a:cs typeface="Trebuchet MS"/>
              </a:rPr>
              <a:t>LONGEST</a:t>
            </a:r>
            <a:endParaRPr sz="2100">
              <a:latin typeface="Trebuchet MS"/>
              <a:cs typeface="Trebuchet MS"/>
            </a:endParaRPr>
          </a:p>
          <a:p>
            <a:pPr marL="2225675" marR="45720" indent="-2193925">
              <a:lnSpc>
                <a:spcPct val="101200"/>
              </a:lnSpc>
              <a:tabLst>
                <a:tab pos="1734185" algn="l"/>
                <a:tab pos="3099435" algn="l"/>
                <a:tab pos="3600450" algn="l"/>
                <a:tab pos="4210050" algn="l"/>
                <a:tab pos="5468620" algn="l"/>
              </a:tabLst>
            </a:pPr>
            <a:r>
              <a:rPr sz="2100" b="1" spc="560" dirty="0">
                <a:latin typeface="Trebuchet MS"/>
                <a:cs typeface="Trebuchet MS"/>
              </a:rPr>
              <a:t>COMMON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5" dirty="0">
                <a:latin typeface="Trebuchet MS"/>
                <a:cs typeface="Trebuchet MS"/>
              </a:rPr>
              <a:t>PREFIX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65" dirty="0">
                <a:latin typeface="Trebuchet MS"/>
                <a:cs typeface="Trebuchet MS"/>
              </a:rPr>
              <a:t>IN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25" dirty="0">
                <a:latin typeface="Trebuchet MS"/>
                <a:cs typeface="Trebuchet MS"/>
              </a:rPr>
              <a:t>AN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20" dirty="0">
                <a:latin typeface="Trebuchet MS"/>
                <a:cs typeface="Trebuchet MS"/>
              </a:rPr>
              <a:t>ARRAY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0" dirty="0">
                <a:latin typeface="Trebuchet MS"/>
                <a:cs typeface="Trebuchet MS"/>
              </a:rPr>
              <a:t>OF </a:t>
            </a:r>
            <a:r>
              <a:rPr sz="2100" b="1" spc="495" dirty="0">
                <a:latin typeface="Trebuchet MS"/>
                <a:cs typeface="Trebuchet MS"/>
              </a:rPr>
              <a:t>STRINGS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2400"/>
              </a:lnSpc>
              <a:spcBef>
                <a:spcPts val="138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345" dirty="0">
                <a:latin typeface="Trebuchet MS"/>
                <a:cs typeface="Trebuchet MS"/>
              </a:rPr>
              <a:t>   </a:t>
            </a:r>
            <a:r>
              <a:rPr sz="2100" b="1" spc="200" dirty="0">
                <a:latin typeface="Trebuchet MS"/>
                <a:cs typeface="Trebuchet MS"/>
              </a:rPr>
              <a:t>longest_common_prefix</a:t>
            </a:r>
            <a:r>
              <a:rPr sz="2100" b="1" spc="395" dirty="0">
                <a:latin typeface="Trebuchet MS"/>
                <a:cs typeface="Trebuchet MS"/>
              </a:rPr>
              <a:t>   </a:t>
            </a:r>
            <a:r>
              <a:rPr sz="2100" spc="90" dirty="0">
                <a:latin typeface="Trebuchet MS"/>
                <a:cs typeface="Trebuchet MS"/>
              </a:rPr>
              <a:t>function </a:t>
            </a:r>
            <a:r>
              <a:rPr sz="2100" spc="110" dirty="0">
                <a:latin typeface="Trebuchet MS"/>
                <a:cs typeface="Trebuchet MS"/>
              </a:rPr>
              <a:t>finds</a:t>
            </a:r>
            <a:r>
              <a:rPr sz="2100" spc="200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200" dirty="0">
                <a:latin typeface="Trebuchet MS"/>
                <a:cs typeface="Trebuchet MS"/>
              </a:rPr>
              <a:t> </a:t>
            </a:r>
            <a:r>
              <a:rPr sz="2100" spc="140" dirty="0">
                <a:latin typeface="Trebuchet MS"/>
                <a:cs typeface="Trebuchet MS"/>
              </a:rPr>
              <a:t>longest</a:t>
            </a:r>
            <a:r>
              <a:rPr sz="2100" spc="200" dirty="0">
                <a:latin typeface="Trebuchet MS"/>
                <a:cs typeface="Trebuchet MS"/>
              </a:rPr>
              <a:t> </a:t>
            </a:r>
            <a:r>
              <a:rPr sz="2100" spc="215" dirty="0">
                <a:latin typeface="Trebuchet MS"/>
                <a:cs typeface="Trebuchet MS"/>
              </a:rPr>
              <a:t>common</a:t>
            </a:r>
            <a:r>
              <a:rPr sz="2100" spc="200" dirty="0">
                <a:latin typeface="Trebuchet MS"/>
                <a:cs typeface="Trebuchet MS"/>
              </a:rPr>
              <a:t> </a:t>
            </a:r>
            <a:r>
              <a:rPr sz="2100" spc="75" dirty="0">
                <a:latin typeface="Trebuchet MS"/>
                <a:cs typeface="Trebuchet MS"/>
              </a:rPr>
              <a:t>prefix</a:t>
            </a:r>
            <a:r>
              <a:rPr sz="2100" spc="200" dirty="0">
                <a:latin typeface="Trebuchet MS"/>
                <a:cs typeface="Trebuchet MS"/>
              </a:rPr>
              <a:t> </a:t>
            </a:r>
            <a:r>
              <a:rPr sz="2100" spc="229" dirty="0">
                <a:latin typeface="Trebuchet MS"/>
                <a:cs typeface="Trebuchet MS"/>
              </a:rPr>
              <a:t>among</a:t>
            </a:r>
            <a:r>
              <a:rPr sz="2100" spc="204" dirty="0">
                <a:latin typeface="Trebuchet MS"/>
                <a:cs typeface="Trebuchet MS"/>
              </a:rPr>
              <a:t> </a:t>
            </a:r>
            <a:r>
              <a:rPr sz="2100" spc="165" dirty="0">
                <a:latin typeface="Trebuchet MS"/>
                <a:cs typeface="Trebuchet MS"/>
              </a:rPr>
              <a:t>an </a:t>
            </a:r>
            <a:r>
              <a:rPr sz="2100" spc="130" dirty="0">
                <a:latin typeface="Trebuchet MS"/>
                <a:cs typeface="Trebuchet MS"/>
              </a:rPr>
              <a:t>array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strings.</a:t>
            </a:r>
            <a:endParaRPr sz="2100">
              <a:latin typeface="Trebuchet MS"/>
              <a:cs typeface="Trebuchet MS"/>
            </a:endParaRPr>
          </a:p>
          <a:p>
            <a:pPr marL="12700" marR="168910" indent="285750">
              <a:lnSpc>
                <a:spcPct val="131300"/>
              </a:lnSpc>
              <a:spcBef>
                <a:spcPts val="74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longest_common_prefix(strs):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""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if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not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strs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else </a:t>
            </a:r>
            <a:r>
              <a:rPr sz="1500" spc="60" dirty="0">
                <a:latin typeface="Trebuchet MS"/>
                <a:cs typeface="Trebuchet MS"/>
              </a:rPr>
              <a:t>"".join(c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i,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c</a:t>
            </a:r>
            <a:r>
              <a:rPr sz="1500" spc="7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in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enumerate(strs[0])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if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all(s[i]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==</a:t>
            </a:r>
            <a:r>
              <a:rPr sz="1500" spc="70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c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s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spc="30" dirty="0">
                <a:latin typeface="Trebuchet MS"/>
                <a:cs typeface="Trebuchet MS"/>
              </a:rPr>
              <a:t>in </a:t>
            </a:r>
            <a:r>
              <a:rPr sz="1500" spc="60" dirty="0">
                <a:latin typeface="Trebuchet MS"/>
                <a:cs typeface="Trebuchet MS"/>
              </a:rPr>
              <a:t>strs))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Test</a:t>
            </a:r>
            <a:endParaRPr sz="1500">
              <a:latin typeface="Trebuchet MS"/>
              <a:cs typeface="Trebuchet MS"/>
            </a:endParaRPr>
          </a:p>
          <a:p>
            <a:pPr marL="297815" marR="2016125">
              <a:lnSpc>
                <a:spcPts val="2850"/>
              </a:lnSpc>
              <a:spcBef>
                <a:spcPts val="195"/>
              </a:spcBef>
            </a:pPr>
            <a:r>
              <a:rPr sz="1500" spc="80" dirty="0">
                <a:latin typeface="Trebuchet MS"/>
                <a:cs typeface="Trebuchet MS"/>
              </a:rPr>
              <a:t>strs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["apple",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"apricot",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"appetizer"] </a:t>
            </a:r>
            <a:r>
              <a:rPr sz="1500" spc="60" dirty="0">
                <a:latin typeface="Trebuchet MS"/>
                <a:cs typeface="Trebuchet MS"/>
              </a:rPr>
              <a:t>print(longest_common_prefix(strs))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70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"ap"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8365" cy="7096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09955" marR="212725" indent="-716280">
              <a:lnSpc>
                <a:spcPct val="101200"/>
              </a:lnSpc>
              <a:spcBef>
                <a:spcPts val="95"/>
              </a:spcBef>
              <a:tabLst>
                <a:tab pos="1088390" algn="l"/>
                <a:tab pos="2954655" algn="l"/>
                <a:tab pos="3425825" algn="l"/>
                <a:tab pos="4858385" algn="l"/>
              </a:tabLst>
            </a:pPr>
            <a:r>
              <a:rPr sz="2100" b="1" spc="325" dirty="0">
                <a:latin typeface="Trebuchet MS"/>
                <a:cs typeface="Trebuchet MS"/>
              </a:rPr>
              <a:t>121.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50" dirty="0">
                <a:latin typeface="Trebuchet MS"/>
                <a:cs typeface="Trebuchet MS"/>
              </a:rPr>
              <a:t>GREETING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50" dirty="0">
                <a:latin typeface="Trebuchet MS"/>
                <a:cs typeface="Trebuchet MS"/>
              </a:rPr>
              <a:t>FUNCTION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25" dirty="0">
                <a:latin typeface="Trebuchet MS"/>
                <a:cs typeface="Trebuchet MS"/>
              </a:rPr>
              <a:t>WITH </a:t>
            </a:r>
            <a:r>
              <a:rPr sz="2100" b="1" spc="465" dirty="0">
                <a:latin typeface="Trebuchet MS"/>
                <a:cs typeface="Trebuchet MS"/>
              </a:rPr>
              <a:t>CONDITIONAL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20" dirty="0">
                <a:latin typeface="Trebuchet MS"/>
                <a:cs typeface="Trebuchet MS"/>
              </a:rPr>
              <a:t>MESSAGE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2800"/>
              </a:lnSpc>
              <a:spcBef>
                <a:spcPts val="137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5" dirty="0">
                <a:latin typeface="Trebuchet MS"/>
                <a:cs typeface="Trebuchet MS"/>
              </a:rPr>
              <a:t>  </a:t>
            </a:r>
            <a:r>
              <a:rPr sz="2100" b="1" spc="165" dirty="0">
                <a:latin typeface="Trebuchet MS"/>
                <a:cs typeface="Trebuchet MS"/>
              </a:rPr>
              <a:t>say_hello_bye</a:t>
            </a:r>
            <a:r>
              <a:rPr sz="2100" b="1" spc="45" dirty="0">
                <a:latin typeface="Trebuchet MS"/>
                <a:cs typeface="Trebuchet MS"/>
              </a:rPr>
              <a:t> 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45" dirty="0">
                <a:latin typeface="Trebuchet MS"/>
                <a:cs typeface="Trebuchet MS"/>
              </a:rPr>
              <a:t>  </a:t>
            </a:r>
            <a:r>
              <a:rPr sz="2100" spc="120" dirty="0">
                <a:latin typeface="Trebuchet MS"/>
                <a:cs typeface="Trebuchet MS"/>
              </a:rPr>
              <a:t>introduces</a:t>
            </a:r>
            <a:r>
              <a:rPr sz="2100" spc="45" dirty="0">
                <a:latin typeface="Trebuchet MS"/>
                <a:cs typeface="Trebuchet MS"/>
              </a:rPr>
              <a:t>  </a:t>
            </a:r>
            <a:r>
              <a:rPr sz="2100" spc="145" dirty="0">
                <a:latin typeface="Trebuchet MS"/>
                <a:cs typeface="Trebuchet MS"/>
              </a:rPr>
              <a:t>a </a:t>
            </a:r>
            <a:r>
              <a:rPr sz="2100" spc="114" dirty="0">
                <a:latin typeface="Trebuchet MS"/>
                <a:cs typeface="Trebuchet MS"/>
              </a:rPr>
              <a:t>one-</a:t>
            </a:r>
            <a:r>
              <a:rPr sz="2100" spc="65" dirty="0">
                <a:latin typeface="Trebuchet MS"/>
                <a:cs typeface="Trebuchet MS"/>
              </a:rPr>
              <a:t>liner</a:t>
            </a:r>
            <a:r>
              <a:rPr sz="2100" spc="240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240" dirty="0">
                <a:latin typeface="Trebuchet MS"/>
                <a:cs typeface="Trebuchet MS"/>
              </a:rPr>
              <a:t> </a:t>
            </a:r>
            <a:r>
              <a:rPr sz="2100" spc="90" dirty="0">
                <a:latin typeface="Trebuchet MS"/>
                <a:cs typeface="Trebuchet MS"/>
              </a:rPr>
              <a:t>that</a:t>
            </a:r>
            <a:r>
              <a:rPr sz="2100" spc="240" dirty="0">
                <a:latin typeface="Trebuchet MS"/>
                <a:cs typeface="Trebuchet MS"/>
              </a:rPr>
              <a:t> </a:t>
            </a:r>
            <a:r>
              <a:rPr sz="2100" spc="130" dirty="0">
                <a:latin typeface="Trebuchet MS"/>
                <a:cs typeface="Trebuchet MS"/>
              </a:rPr>
              <a:t>takes</a:t>
            </a:r>
            <a:r>
              <a:rPr sz="2100" spc="240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240" dirty="0">
                <a:latin typeface="Trebuchet MS"/>
                <a:cs typeface="Trebuchet MS"/>
              </a:rPr>
              <a:t> </a:t>
            </a:r>
            <a:r>
              <a:rPr sz="2100" spc="125" dirty="0">
                <a:latin typeface="Trebuchet MS"/>
                <a:cs typeface="Trebuchet MS"/>
              </a:rPr>
              <a:t>string</a:t>
            </a:r>
            <a:r>
              <a:rPr sz="2100" spc="240" dirty="0">
                <a:latin typeface="Trebuchet MS"/>
                <a:cs typeface="Trebuchet MS"/>
              </a:rPr>
              <a:t> </a:t>
            </a:r>
            <a:r>
              <a:rPr sz="2100" spc="190" dirty="0">
                <a:latin typeface="Trebuchet MS"/>
                <a:cs typeface="Trebuchet MS"/>
              </a:rPr>
              <a:t>name </a:t>
            </a:r>
            <a:r>
              <a:rPr sz="2100" spc="180" dirty="0">
                <a:latin typeface="Trebuchet MS"/>
                <a:cs typeface="Trebuchet MS"/>
              </a:rPr>
              <a:t>and</a:t>
            </a:r>
            <a:r>
              <a:rPr sz="2100" spc="110" dirty="0">
                <a:latin typeface="Trebuchet MS"/>
                <a:cs typeface="Trebuchet MS"/>
              </a:rPr>
              <a:t> 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110" dirty="0">
                <a:latin typeface="Trebuchet MS"/>
                <a:cs typeface="Trebuchet MS"/>
              </a:rPr>
              <a:t>  </a:t>
            </a:r>
            <a:r>
              <a:rPr sz="2100" spc="175" dirty="0">
                <a:latin typeface="Trebuchet MS"/>
                <a:cs typeface="Trebuchet MS"/>
              </a:rPr>
              <a:t>number</a:t>
            </a:r>
            <a:r>
              <a:rPr sz="2100" spc="110" dirty="0">
                <a:latin typeface="Trebuchet MS"/>
                <a:cs typeface="Trebuchet MS"/>
              </a:rPr>
              <a:t>  </a:t>
            </a:r>
            <a:r>
              <a:rPr sz="2100" spc="75" dirty="0">
                <a:latin typeface="Trebuchet MS"/>
                <a:cs typeface="Trebuchet MS"/>
              </a:rPr>
              <a:t>(either</a:t>
            </a:r>
            <a:r>
              <a:rPr sz="2100" spc="110" dirty="0">
                <a:latin typeface="Trebuchet MS"/>
                <a:cs typeface="Trebuchet MS"/>
              </a:rPr>
              <a:t>  </a:t>
            </a:r>
            <a:r>
              <a:rPr sz="2100" spc="240" dirty="0">
                <a:latin typeface="Trebuchet MS"/>
                <a:cs typeface="Trebuchet MS"/>
              </a:rPr>
              <a:t>0</a:t>
            </a:r>
            <a:r>
              <a:rPr sz="2100" spc="110" dirty="0">
                <a:latin typeface="Trebuchet MS"/>
                <a:cs typeface="Trebuchet MS"/>
              </a:rPr>
              <a:t>  or  </a:t>
            </a:r>
            <a:r>
              <a:rPr sz="2100" spc="140" dirty="0">
                <a:latin typeface="Trebuchet MS"/>
                <a:cs typeface="Trebuchet MS"/>
              </a:rPr>
              <a:t>1)</a:t>
            </a:r>
            <a:r>
              <a:rPr sz="2100" spc="110" dirty="0">
                <a:latin typeface="Trebuchet MS"/>
                <a:cs typeface="Trebuchet MS"/>
              </a:rPr>
              <a:t>  </a:t>
            </a:r>
            <a:r>
              <a:rPr sz="2100" spc="220" dirty="0">
                <a:latin typeface="Trebuchet MS"/>
                <a:cs typeface="Trebuchet MS"/>
              </a:rPr>
              <a:t>as</a:t>
            </a:r>
            <a:r>
              <a:rPr sz="2100" spc="110" dirty="0">
                <a:latin typeface="Trebuchet MS"/>
                <a:cs typeface="Trebuchet MS"/>
              </a:rPr>
              <a:t>  </a:t>
            </a:r>
            <a:r>
              <a:rPr sz="2100" spc="55" dirty="0">
                <a:latin typeface="Trebuchet MS"/>
                <a:cs typeface="Trebuchet MS"/>
              </a:rPr>
              <a:t>input. </a:t>
            </a:r>
            <a:r>
              <a:rPr sz="2100" spc="175" dirty="0">
                <a:latin typeface="Trebuchet MS"/>
                <a:cs typeface="Trebuchet MS"/>
              </a:rPr>
              <a:t>Depending</a:t>
            </a:r>
            <a:r>
              <a:rPr sz="2100" spc="430" dirty="0">
                <a:latin typeface="Trebuchet MS"/>
                <a:cs typeface="Trebuchet MS"/>
              </a:rPr>
              <a:t> </a:t>
            </a:r>
            <a:r>
              <a:rPr sz="2100" spc="175" dirty="0">
                <a:latin typeface="Trebuchet MS"/>
                <a:cs typeface="Trebuchet MS"/>
              </a:rPr>
              <a:t>on</a:t>
            </a:r>
            <a:r>
              <a:rPr sz="2100" spc="430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430" dirty="0">
                <a:latin typeface="Trebuchet MS"/>
                <a:cs typeface="Trebuchet MS"/>
              </a:rPr>
              <a:t> </a:t>
            </a:r>
            <a:r>
              <a:rPr sz="2100" spc="140" dirty="0">
                <a:latin typeface="Trebuchet MS"/>
                <a:cs typeface="Trebuchet MS"/>
              </a:rPr>
              <a:t>value</a:t>
            </a:r>
            <a:r>
              <a:rPr sz="2100" spc="430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434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430" dirty="0">
                <a:latin typeface="Trebuchet MS"/>
                <a:cs typeface="Trebuchet MS"/>
              </a:rPr>
              <a:t> </a:t>
            </a:r>
            <a:r>
              <a:rPr sz="2100" spc="135" dirty="0">
                <a:latin typeface="Trebuchet MS"/>
                <a:cs typeface="Trebuchet MS"/>
              </a:rPr>
              <a:t>number,</a:t>
            </a:r>
            <a:r>
              <a:rPr sz="2100" spc="434" dirty="0">
                <a:latin typeface="Trebuchet MS"/>
                <a:cs typeface="Trebuchet MS"/>
              </a:rPr>
              <a:t> </a:t>
            </a:r>
            <a:r>
              <a:rPr sz="2100" spc="-25" dirty="0">
                <a:latin typeface="Trebuchet MS"/>
                <a:cs typeface="Trebuchet MS"/>
              </a:rPr>
              <a:t>it </a:t>
            </a:r>
            <a:r>
              <a:rPr sz="2100" spc="85" dirty="0">
                <a:latin typeface="Trebuchet MS"/>
                <a:cs typeface="Trebuchet MS"/>
              </a:rPr>
              <a:t>either</a:t>
            </a:r>
            <a:r>
              <a:rPr sz="2100" spc="120" dirty="0">
                <a:latin typeface="Trebuchet MS"/>
                <a:cs typeface="Trebuchet MS"/>
              </a:rPr>
              <a:t>  </a:t>
            </a:r>
            <a:r>
              <a:rPr sz="2100" spc="135" dirty="0">
                <a:latin typeface="Trebuchet MS"/>
                <a:cs typeface="Trebuchet MS"/>
              </a:rPr>
              <a:t>greets</a:t>
            </a:r>
            <a:r>
              <a:rPr sz="2100" spc="114" dirty="0">
                <a:latin typeface="Trebuchet MS"/>
                <a:cs typeface="Trebuchet MS"/>
              </a:rPr>
              <a:t> 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120" dirty="0">
                <a:latin typeface="Trebuchet MS"/>
                <a:cs typeface="Trebuchet MS"/>
              </a:rPr>
              <a:t>  </a:t>
            </a:r>
            <a:r>
              <a:rPr sz="2100" spc="160" dirty="0">
                <a:latin typeface="Trebuchet MS"/>
                <a:cs typeface="Trebuchet MS"/>
              </a:rPr>
              <a:t>person</a:t>
            </a:r>
            <a:r>
              <a:rPr sz="2100" spc="120" dirty="0">
                <a:latin typeface="Trebuchet MS"/>
                <a:cs typeface="Trebuchet MS"/>
              </a:rPr>
              <a:t>  </a:t>
            </a:r>
            <a:r>
              <a:rPr sz="2100" spc="80" dirty="0">
                <a:latin typeface="Trebuchet MS"/>
                <a:cs typeface="Trebuchet MS"/>
              </a:rPr>
              <a:t>with</a:t>
            </a:r>
            <a:r>
              <a:rPr sz="2100" spc="120" dirty="0">
                <a:latin typeface="Trebuchet MS"/>
                <a:cs typeface="Trebuchet MS"/>
              </a:rPr>
              <a:t>  </a:t>
            </a:r>
            <a:r>
              <a:rPr sz="2100" spc="145" dirty="0">
                <a:latin typeface="Trebuchet MS"/>
                <a:cs typeface="Trebuchet MS"/>
              </a:rPr>
              <a:t>"Hello"</a:t>
            </a:r>
            <a:r>
              <a:rPr sz="2100" spc="120" dirty="0">
                <a:latin typeface="Trebuchet MS"/>
                <a:cs typeface="Trebuchet MS"/>
              </a:rPr>
              <a:t>  </a:t>
            </a:r>
            <a:r>
              <a:rPr sz="2100" spc="85" dirty="0">
                <a:latin typeface="Trebuchet MS"/>
                <a:cs typeface="Trebuchet MS"/>
              </a:rPr>
              <a:t>or </a:t>
            </a:r>
            <a:r>
              <a:rPr sz="2100" spc="140" dirty="0">
                <a:latin typeface="Trebuchet MS"/>
                <a:cs typeface="Trebuchet MS"/>
              </a:rPr>
              <a:t>bids</a:t>
            </a:r>
            <a:r>
              <a:rPr sz="2100" spc="125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farewell</a:t>
            </a:r>
            <a:r>
              <a:rPr sz="2100" spc="130" dirty="0">
                <a:latin typeface="Trebuchet MS"/>
                <a:cs typeface="Trebuchet MS"/>
              </a:rPr>
              <a:t> </a:t>
            </a:r>
            <a:r>
              <a:rPr sz="2100" spc="80" dirty="0">
                <a:latin typeface="Trebuchet MS"/>
                <a:cs typeface="Trebuchet MS"/>
              </a:rPr>
              <a:t>with</a:t>
            </a:r>
            <a:r>
              <a:rPr sz="2100" spc="125" dirty="0">
                <a:latin typeface="Trebuchet MS"/>
                <a:cs typeface="Trebuchet MS"/>
              </a:rPr>
              <a:t> </a:t>
            </a:r>
            <a:r>
              <a:rPr sz="2100" spc="180" dirty="0">
                <a:latin typeface="Trebuchet MS"/>
                <a:cs typeface="Trebuchet MS"/>
              </a:rPr>
              <a:t>"Bye",</a:t>
            </a:r>
            <a:r>
              <a:rPr sz="2100" spc="130" dirty="0">
                <a:latin typeface="Trebuchet MS"/>
                <a:cs typeface="Trebuchet MS"/>
              </a:rPr>
              <a:t> </a:t>
            </a:r>
            <a:r>
              <a:rPr sz="2100" spc="90" dirty="0">
                <a:latin typeface="Trebuchet MS"/>
                <a:cs typeface="Trebuchet MS"/>
              </a:rPr>
              <a:t>while</a:t>
            </a:r>
            <a:r>
              <a:rPr sz="2100" spc="125" dirty="0">
                <a:latin typeface="Trebuchet MS"/>
                <a:cs typeface="Trebuchet MS"/>
              </a:rPr>
              <a:t> </a:t>
            </a:r>
            <a:r>
              <a:rPr sz="2100" spc="160" dirty="0">
                <a:latin typeface="Trebuchet MS"/>
                <a:cs typeface="Trebuchet MS"/>
              </a:rPr>
              <a:t>ensuring</a:t>
            </a:r>
            <a:r>
              <a:rPr sz="2100" spc="130" dirty="0">
                <a:latin typeface="Trebuchet MS"/>
                <a:cs typeface="Trebuchet MS"/>
              </a:rPr>
              <a:t> </a:t>
            </a:r>
            <a:r>
              <a:rPr sz="2100" spc="80" dirty="0">
                <a:latin typeface="Trebuchet MS"/>
                <a:cs typeface="Trebuchet MS"/>
              </a:rPr>
              <a:t>the </a:t>
            </a:r>
            <a:r>
              <a:rPr sz="2100" spc="225" dirty="0">
                <a:latin typeface="Trebuchet MS"/>
                <a:cs typeface="Trebuchet MS"/>
              </a:rPr>
              <a:t>name's</a:t>
            </a:r>
            <a:r>
              <a:rPr sz="2100" spc="160" dirty="0">
                <a:latin typeface="Trebuchet MS"/>
                <a:cs typeface="Trebuchet MS"/>
              </a:rPr>
              <a:t>   </a:t>
            </a:r>
            <a:r>
              <a:rPr sz="2100" dirty="0">
                <a:latin typeface="Trebuchet MS"/>
                <a:cs typeface="Trebuchet MS"/>
              </a:rPr>
              <a:t>first</a:t>
            </a:r>
            <a:r>
              <a:rPr sz="2100" spc="160" dirty="0">
                <a:latin typeface="Trebuchet MS"/>
                <a:cs typeface="Trebuchet MS"/>
              </a:rPr>
              <a:t>   </a:t>
            </a:r>
            <a:r>
              <a:rPr sz="2100" dirty="0">
                <a:latin typeface="Trebuchet MS"/>
                <a:cs typeface="Trebuchet MS"/>
              </a:rPr>
              <a:t>letter</a:t>
            </a:r>
            <a:r>
              <a:rPr sz="2100" spc="160" dirty="0">
                <a:latin typeface="Trebuchet MS"/>
                <a:cs typeface="Trebuchet MS"/>
              </a:rPr>
              <a:t>   </a:t>
            </a:r>
            <a:r>
              <a:rPr sz="2100" spc="120" dirty="0">
                <a:latin typeface="Trebuchet MS"/>
                <a:cs typeface="Trebuchet MS"/>
              </a:rPr>
              <a:t>is</a:t>
            </a:r>
            <a:r>
              <a:rPr sz="2100" spc="165" dirty="0">
                <a:latin typeface="Trebuchet MS"/>
                <a:cs typeface="Trebuchet MS"/>
              </a:rPr>
              <a:t>   </a:t>
            </a:r>
            <a:r>
              <a:rPr sz="2100" spc="70" dirty="0">
                <a:latin typeface="Trebuchet MS"/>
                <a:cs typeface="Trebuchet MS"/>
              </a:rPr>
              <a:t>capitalized.</a:t>
            </a:r>
            <a:r>
              <a:rPr sz="2100" spc="160" dirty="0">
                <a:latin typeface="Trebuchet MS"/>
                <a:cs typeface="Trebuchet MS"/>
              </a:rPr>
              <a:t>   </a:t>
            </a:r>
            <a:r>
              <a:rPr sz="2100" spc="105" dirty="0">
                <a:latin typeface="Trebuchet MS"/>
                <a:cs typeface="Trebuchet MS"/>
              </a:rPr>
              <a:t>The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190" dirty="0">
                <a:latin typeface="Trebuchet MS"/>
                <a:cs typeface="Trebuchet MS"/>
              </a:rPr>
              <a:t>   </a:t>
            </a:r>
            <a:r>
              <a:rPr sz="2100" spc="75" dirty="0">
                <a:latin typeface="Trebuchet MS"/>
                <a:cs typeface="Trebuchet MS"/>
              </a:rPr>
              <a:t>utilizes</a:t>
            </a:r>
            <a:r>
              <a:rPr sz="2100" spc="190" dirty="0">
                <a:latin typeface="Trebuchet MS"/>
                <a:cs typeface="Trebuchet MS"/>
              </a:rPr>
              <a:t>  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190" dirty="0">
                <a:latin typeface="Trebuchet MS"/>
                <a:cs typeface="Trebuchet MS"/>
              </a:rPr>
              <a:t>   </a:t>
            </a:r>
            <a:r>
              <a:rPr sz="2100" spc="110" dirty="0">
                <a:latin typeface="Trebuchet MS"/>
                <a:cs typeface="Trebuchet MS"/>
              </a:rPr>
              <a:t>ternary</a:t>
            </a:r>
            <a:r>
              <a:rPr sz="2100" spc="195" dirty="0">
                <a:latin typeface="Trebuchet MS"/>
                <a:cs typeface="Trebuchet MS"/>
              </a:rPr>
              <a:t>   </a:t>
            </a:r>
            <a:r>
              <a:rPr sz="2100" spc="90" dirty="0">
                <a:latin typeface="Trebuchet MS"/>
                <a:cs typeface="Trebuchet MS"/>
              </a:rPr>
              <a:t>conditional </a:t>
            </a:r>
            <a:r>
              <a:rPr sz="2100" spc="114" dirty="0">
                <a:latin typeface="Trebuchet MS"/>
                <a:cs typeface="Trebuchet MS"/>
              </a:rPr>
              <a:t>operator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60" dirty="0">
                <a:latin typeface="Trebuchet MS"/>
                <a:cs typeface="Trebuchet MS"/>
              </a:rPr>
              <a:t>for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50" dirty="0">
                <a:latin typeface="Trebuchet MS"/>
                <a:cs typeface="Trebuchet MS"/>
              </a:rPr>
              <a:t>succinctness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80" dirty="0">
                <a:latin typeface="Trebuchet MS"/>
                <a:cs typeface="Trebuchet MS"/>
              </a:rPr>
              <a:t>and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-10" dirty="0">
                <a:latin typeface="Trebuchet MS"/>
                <a:cs typeface="Trebuchet MS"/>
              </a:rPr>
              <a:t>clarity.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say_hello_bye(name,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num):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f"Hello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500" spc="105" dirty="0">
                <a:latin typeface="Trebuchet MS"/>
                <a:cs typeface="Trebuchet MS"/>
              </a:rPr>
              <a:t>{name.capitalize()}"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if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45" dirty="0">
                <a:latin typeface="Trebuchet MS"/>
                <a:cs typeface="Trebuchet MS"/>
              </a:rPr>
              <a:t>num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==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1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else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f"Bye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500" spc="95" dirty="0">
                <a:latin typeface="Trebuchet MS"/>
                <a:cs typeface="Trebuchet MS"/>
              </a:rPr>
              <a:t>{name.capitalize()}"</a:t>
            </a:r>
            <a:endParaRPr sz="1500">
              <a:latin typeface="Trebuchet MS"/>
              <a:cs typeface="Trebuchet MS"/>
            </a:endParaRPr>
          </a:p>
          <a:p>
            <a:pPr marL="297815" marR="4207510">
              <a:lnSpc>
                <a:spcPct val="154200"/>
              </a:lnSpc>
              <a:spcBef>
                <a:spcPts val="75"/>
              </a:spcBef>
            </a:pPr>
            <a:r>
              <a:rPr sz="1500" spc="135" dirty="0">
                <a:latin typeface="Trebuchet MS"/>
                <a:cs typeface="Trebuchet MS"/>
              </a:rPr>
              <a:t>name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"Alice" </a:t>
            </a:r>
            <a:r>
              <a:rPr sz="1500" spc="145" dirty="0">
                <a:latin typeface="Trebuchet MS"/>
                <a:cs typeface="Trebuchet MS"/>
              </a:rPr>
              <a:t>num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2</a:t>
            </a:r>
            <a:endParaRPr sz="1500">
              <a:latin typeface="Trebuchet MS"/>
              <a:cs typeface="Trebuchet MS"/>
            </a:endParaRPr>
          </a:p>
          <a:p>
            <a:pPr marL="297815" marR="2498090">
              <a:lnSpc>
                <a:spcPct val="154200"/>
              </a:lnSpc>
              <a:spcBef>
                <a:spcPts val="75"/>
              </a:spcBef>
            </a:pPr>
            <a:r>
              <a:rPr sz="1500" spc="70" dirty="0">
                <a:latin typeface="Trebuchet MS"/>
                <a:cs typeface="Trebuchet MS"/>
              </a:rPr>
              <a:t>print(say_hello_bye(name, </a:t>
            </a:r>
            <a:r>
              <a:rPr sz="1500" spc="90" dirty="0">
                <a:latin typeface="Trebuchet MS"/>
                <a:cs typeface="Trebuchet MS"/>
              </a:rPr>
              <a:t>num))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Bye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35" dirty="0">
                <a:latin typeface="Trebuchet MS"/>
                <a:cs typeface="Trebuchet MS"/>
              </a:rPr>
              <a:t>Alice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8365" cy="4210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6580" marR="594995" indent="66675">
              <a:lnSpc>
                <a:spcPct val="101200"/>
              </a:lnSpc>
              <a:spcBef>
                <a:spcPts val="95"/>
              </a:spcBef>
              <a:tabLst>
                <a:tab pos="1537970" algn="l"/>
                <a:tab pos="2467610" algn="l"/>
                <a:tab pos="2501265" algn="l"/>
                <a:tab pos="3297554" algn="l"/>
                <a:tab pos="4424045" algn="l"/>
                <a:tab pos="4654550" algn="l"/>
                <a:tab pos="5156200" algn="l"/>
              </a:tabLst>
            </a:pPr>
            <a:r>
              <a:rPr sz="2100" b="1" spc="325" dirty="0">
                <a:latin typeface="Trebuchet MS"/>
                <a:cs typeface="Trebuchet MS"/>
              </a:rPr>
              <a:t>122.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34" dirty="0">
                <a:latin typeface="Trebuchet MS"/>
                <a:cs typeface="Trebuchet MS"/>
              </a:rPr>
              <a:t>FIND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355" dirty="0">
                <a:latin typeface="Trebuchet MS"/>
                <a:cs typeface="Trebuchet MS"/>
              </a:rPr>
              <a:t>THE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20" dirty="0">
                <a:latin typeface="Trebuchet MS"/>
                <a:cs typeface="Trebuchet MS"/>
              </a:rPr>
              <a:t>FIRST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30" dirty="0">
                <a:latin typeface="Trebuchet MS"/>
                <a:cs typeface="Trebuchet MS"/>
              </a:rPr>
              <a:t>NON- REPEATED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65" dirty="0">
                <a:latin typeface="Trebuchet MS"/>
                <a:cs typeface="Trebuchet MS"/>
              </a:rPr>
              <a:t>CHARACTER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65" dirty="0">
                <a:latin typeface="Trebuchet MS"/>
                <a:cs typeface="Trebuchet MS"/>
              </a:rPr>
              <a:t>IN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</a:t>
            </a:r>
            <a:endParaRPr sz="2100">
              <a:latin typeface="Trebuchet MS"/>
              <a:cs typeface="Trebuchet MS"/>
            </a:endParaRPr>
          </a:p>
          <a:p>
            <a:pPr marL="2336165">
              <a:lnSpc>
                <a:spcPct val="100000"/>
              </a:lnSpc>
              <a:spcBef>
                <a:spcPts val="30"/>
              </a:spcBef>
            </a:pPr>
            <a:r>
              <a:rPr sz="2100" b="1" spc="470" dirty="0">
                <a:latin typeface="Trebuchet MS"/>
                <a:cs typeface="Trebuchet MS"/>
              </a:rPr>
              <a:t>STRING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2400"/>
              </a:lnSpc>
              <a:spcBef>
                <a:spcPts val="138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270" dirty="0">
                <a:latin typeface="Trebuchet MS"/>
                <a:cs typeface="Trebuchet MS"/>
              </a:rPr>
              <a:t>   </a:t>
            </a:r>
            <a:r>
              <a:rPr sz="2100" b="1" spc="165" dirty="0">
                <a:latin typeface="Trebuchet MS"/>
                <a:cs typeface="Trebuchet MS"/>
              </a:rPr>
              <a:t>first_non_repeated_char</a:t>
            </a:r>
            <a:r>
              <a:rPr sz="2100" b="1" spc="295" dirty="0">
                <a:latin typeface="Trebuchet MS"/>
                <a:cs typeface="Trebuchet MS"/>
              </a:rPr>
              <a:t>   </a:t>
            </a:r>
            <a:r>
              <a:rPr sz="2100" spc="90" dirty="0">
                <a:latin typeface="Trebuchet MS"/>
                <a:cs typeface="Trebuchet MS"/>
              </a:rPr>
              <a:t>function </a:t>
            </a:r>
            <a:r>
              <a:rPr sz="2100" spc="110" dirty="0">
                <a:latin typeface="Trebuchet MS"/>
                <a:cs typeface="Trebuchet MS"/>
              </a:rPr>
              <a:t>finds</a:t>
            </a:r>
            <a:r>
              <a:rPr sz="2100" spc="455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459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first</a:t>
            </a:r>
            <a:r>
              <a:rPr sz="2100" spc="455" dirty="0">
                <a:latin typeface="Trebuchet MS"/>
                <a:cs typeface="Trebuchet MS"/>
              </a:rPr>
              <a:t> </a:t>
            </a:r>
            <a:r>
              <a:rPr sz="2100" spc="130" dirty="0">
                <a:latin typeface="Trebuchet MS"/>
                <a:cs typeface="Trebuchet MS"/>
              </a:rPr>
              <a:t>non-</a:t>
            </a:r>
            <a:r>
              <a:rPr sz="2100" spc="114" dirty="0">
                <a:latin typeface="Trebuchet MS"/>
                <a:cs typeface="Trebuchet MS"/>
              </a:rPr>
              <a:t>repeated</a:t>
            </a:r>
            <a:r>
              <a:rPr sz="2100" spc="459" dirty="0">
                <a:latin typeface="Trebuchet MS"/>
                <a:cs typeface="Trebuchet MS"/>
              </a:rPr>
              <a:t> </a:t>
            </a:r>
            <a:r>
              <a:rPr sz="2100" spc="114" dirty="0">
                <a:latin typeface="Trebuchet MS"/>
                <a:cs typeface="Trebuchet MS"/>
              </a:rPr>
              <a:t>character</a:t>
            </a:r>
            <a:r>
              <a:rPr sz="2100" spc="459" dirty="0">
                <a:latin typeface="Trebuchet MS"/>
                <a:cs typeface="Trebuchet MS"/>
              </a:rPr>
              <a:t> </a:t>
            </a:r>
            <a:r>
              <a:rPr sz="2100" spc="90" dirty="0">
                <a:latin typeface="Trebuchet MS"/>
                <a:cs typeface="Trebuchet MS"/>
              </a:rPr>
              <a:t>in</a:t>
            </a:r>
            <a:r>
              <a:rPr sz="2100" spc="455" dirty="0">
                <a:latin typeface="Trebuchet MS"/>
                <a:cs typeface="Trebuchet MS"/>
              </a:rPr>
              <a:t> </a:t>
            </a:r>
            <a:r>
              <a:rPr sz="2100" spc="145" dirty="0">
                <a:latin typeface="Trebuchet MS"/>
                <a:cs typeface="Trebuchet MS"/>
              </a:rPr>
              <a:t>a </a:t>
            </a:r>
            <a:r>
              <a:rPr sz="2100" spc="90" dirty="0">
                <a:latin typeface="Trebuchet MS"/>
                <a:cs typeface="Trebuchet MS"/>
              </a:rPr>
              <a:t>String.</a:t>
            </a:r>
            <a:endParaRPr sz="2100">
              <a:latin typeface="Trebuchet MS"/>
              <a:cs typeface="Trebuchet MS"/>
            </a:endParaRPr>
          </a:p>
          <a:p>
            <a:pPr marL="12700" marR="247015" indent="285750">
              <a:lnSpc>
                <a:spcPct val="133300"/>
              </a:lnSpc>
              <a:spcBef>
                <a:spcPts val="7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first_non_repeated_char(s):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next((c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c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in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s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-25" dirty="0">
                <a:latin typeface="Trebuchet MS"/>
                <a:cs typeface="Trebuchet MS"/>
              </a:rPr>
              <a:t>if </a:t>
            </a:r>
            <a:r>
              <a:rPr sz="1500" spc="65" dirty="0">
                <a:latin typeface="Trebuchet MS"/>
                <a:cs typeface="Trebuchet MS"/>
              </a:rPr>
              <a:t>s.count(c)</a:t>
            </a:r>
            <a:r>
              <a:rPr sz="1500" spc="7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==</a:t>
            </a:r>
            <a:r>
              <a:rPr sz="1500" spc="7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1),</a:t>
            </a:r>
            <a:r>
              <a:rPr sz="1500" spc="70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None)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165" dirty="0">
                <a:latin typeface="Trebuchet MS"/>
                <a:cs typeface="Trebuchet MS"/>
              </a:rPr>
              <a:t>s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"abacabad"</a:t>
            </a:r>
            <a:endParaRPr sz="1500">
              <a:latin typeface="Trebuchet MS"/>
              <a:cs typeface="Trebuchet MS"/>
            </a:endParaRPr>
          </a:p>
          <a:p>
            <a:pPr marL="297815" marR="2522220">
              <a:lnSpc>
                <a:spcPct val="154200"/>
              </a:lnSpc>
              <a:spcBef>
                <a:spcPts val="75"/>
              </a:spcBef>
            </a:pPr>
            <a:r>
              <a:rPr sz="1500" spc="45" dirty="0">
                <a:latin typeface="Trebuchet MS"/>
                <a:cs typeface="Trebuchet MS"/>
              </a:rPr>
              <a:t>print(first_non_repeated_char(s))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30" dirty="0">
                <a:latin typeface="Trebuchet MS"/>
                <a:cs typeface="Trebuchet MS"/>
              </a:rPr>
              <a:t>c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9000" cy="7429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57885" marR="825500" indent="-51435">
              <a:lnSpc>
                <a:spcPct val="101200"/>
              </a:lnSpc>
              <a:spcBef>
                <a:spcPts val="95"/>
              </a:spcBef>
              <a:tabLst>
                <a:tab pos="1700530" algn="l"/>
                <a:tab pos="3189605" algn="l"/>
                <a:tab pos="3690620" algn="l"/>
              </a:tabLst>
            </a:pPr>
            <a:r>
              <a:rPr sz="2100" b="1" spc="325" dirty="0">
                <a:latin typeface="Trebuchet MS"/>
                <a:cs typeface="Trebuchet MS"/>
              </a:rPr>
              <a:t>123.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15" dirty="0">
                <a:latin typeface="Trebuchet MS"/>
                <a:cs typeface="Trebuchet MS"/>
              </a:rPr>
              <a:t>ONE-</a:t>
            </a:r>
            <a:r>
              <a:rPr sz="2100" b="1" spc="-415" dirty="0">
                <a:latin typeface="Trebuchet MS"/>
                <a:cs typeface="Trebuchet MS"/>
              </a:rPr>
              <a:t> </a:t>
            </a:r>
            <a:r>
              <a:rPr sz="2100" b="1" spc="415" dirty="0">
                <a:latin typeface="Trebuchet MS"/>
                <a:cs typeface="Trebuchet MS"/>
              </a:rPr>
              <a:t>LINER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-530" dirty="0">
                <a:latin typeface="Trebuchet MS"/>
                <a:cs typeface="Trebuchet MS"/>
              </a:rPr>
              <a:t> </a:t>
            </a:r>
            <a:r>
              <a:rPr sz="2100" b="1" spc="475" dirty="0">
                <a:latin typeface="Trebuchet MS"/>
                <a:cs typeface="Trebuchet MS"/>
              </a:rPr>
              <a:t>BITWISE </a:t>
            </a:r>
            <a:r>
              <a:rPr sz="2100" b="1" spc="465" dirty="0">
                <a:latin typeface="Trebuchet MS"/>
                <a:cs typeface="Trebuchet MS"/>
              </a:rPr>
              <a:t>OPERATIONS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65" dirty="0">
                <a:latin typeface="Trebuchet MS"/>
                <a:cs typeface="Trebuchet MS"/>
              </a:rPr>
              <a:t>IN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55" dirty="0">
                <a:latin typeface="Trebuchet MS"/>
                <a:cs typeface="Trebuchet MS"/>
              </a:rPr>
              <a:t>PYTHON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2900"/>
              </a:lnSpc>
              <a:spcBef>
                <a:spcPts val="1375"/>
              </a:spcBef>
            </a:pPr>
            <a:r>
              <a:rPr sz="2100" spc="155" dirty="0">
                <a:latin typeface="Trebuchet MS"/>
                <a:cs typeface="Trebuchet MS"/>
              </a:rPr>
              <a:t>These</a:t>
            </a:r>
            <a:r>
              <a:rPr sz="2100" spc="325" dirty="0">
                <a:latin typeface="Trebuchet MS"/>
                <a:cs typeface="Trebuchet MS"/>
              </a:rPr>
              <a:t>   </a:t>
            </a:r>
            <a:r>
              <a:rPr sz="2100" b="1" spc="175" dirty="0">
                <a:latin typeface="Trebuchet MS"/>
                <a:cs typeface="Trebuchet MS"/>
              </a:rPr>
              <a:t>bitwise_and</a:t>
            </a:r>
            <a:r>
              <a:rPr sz="2100" spc="175" dirty="0">
                <a:latin typeface="Trebuchet MS"/>
                <a:cs typeface="Trebuchet MS"/>
              </a:rPr>
              <a:t>,</a:t>
            </a:r>
            <a:r>
              <a:rPr sz="2100" spc="325" dirty="0">
                <a:latin typeface="Trebuchet MS"/>
                <a:cs typeface="Trebuchet MS"/>
              </a:rPr>
              <a:t>   </a:t>
            </a:r>
            <a:r>
              <a:rPr sz="2100" b="1" spc="145" dirty="0">
                <a:latin typeface="Trebuchet MS"/>
                <a:cs typeface="Trebuchet MS"/>
              </a:rPr>
              <a:t>bitwise_or</a:t>
            </a:r>
            <a:r>
              <a:rPr sz="2100" spc="145" dirty="0">
                <a:latin typeface="Trebuchet MS"/>
                <a:cs typeface="Trebuchet MS"/>
              </a:rPr>
              <a:t>,</a:t>
            </a:r>
            <a:r>
              <a:rPr sz="2100" spc="355" dirty="0">
                <a:latin typeface="Trebuchet MS"/>
                <a:cs typeface="Trebuchet MS"/>
              </a:rPr>
              <a:t>   </a:t>
            </a:r>
            <a:r>
              <a:rPr sz="2100" spc="155" dirty="0">
                <a:latin typeface="Trebuchet MS"/>
                <a:cs typeface="Trebuchet MS"/>
              </a:rPr>
              <a:t>and </a:t>
            </a:r>
            <a:r>
              <a:rPr sz="2100" b="1" spc="175" dirty="0">
                <a:latin typeface="Trebuchet MS"/>
                <a:cs typeface="Trebuchet MS"/>
              </a:rPr>
              <a:t>bitwise_xor</a:t>
            </a:r>
            <a:r>
              <a:rPr sz="2100" b="1" spc="114" dirty="0">
                <a:latin typeface="Trebuchet MS"/>
                <a:cs typeface="Trebuchet MS"/>
              </a:rPr>
              <a:t> </a:t>
            </a:r>
            <a:r>
              <a:rPr sz="2100" spc="114" dirty="0">
                <a:latin typeface="Trebuchet MS"/>
                <a:cs typeface="Trebuchet MS"/>
              </a:rPr>
              <a:t>functions </a:t>
            </a:r>
            <a:r>
              <a:rPr sz="2100" spc="135" dirty="0">
                <a:latin typeface="Trebuchet MS"/>
                <a:cs typeface="Trebuchet MS"/>
              </a:rPr>
              <a:t>work</a:t>
            </a:r>
            <a:r>
              <a:rPr sz="2100" spc="114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similarly</a:t>
            </a:r>
            <a:r>
              <a:rPr sz="2100" spc="114" dirty="0">
                <a:latin typeface="Trebuchet MS"/>
                <a:cs typeface="Trebuchet MS"/>
              </a:rPr>
              <a:t> </a:t>
            </a:r>
            <a:r>
              <a:rPr sz="2100" spc="75" dirty="0">
                <a:latin typeface="Trebuchet MS"/>
                <a:cs typeface="Trebuchet MS"/>
              </a:rPr>
              <a:t>to</a:t>
            </a:r>
            <a:r>
              <a:rPr sz="2100" spc="114" dirty="0">
                <a:latin typeface="Trebuchet MS"/>
                <a:cs typeface="Trebuchet MS"/>
              </a:rPr>
              <a:t> </a:t>
            </a:r>
            <a:r>
              <a:rPr sz="2100" spc="80" dirty="0">
                <a:latin typeface="Trebuchet MS"/>
                <a:cs typeface="Trebuchet MS"/>
              </a:rPr>
              <a:t>the </a:t>
            </a:r>
            <a:r>
              <a:rPr sz="2100" spc="165" dirty="0">
                <a:latin typeface="Trebuchet MS"/>
                <a:cs typeface="Trebuchet MS"/>
              </a:rPr>
              <a:t>lambda</a:t>
            </a:r>
            <a:r>
              <a:rPr sz="2100" spc="170" dirty="0">
                <a:latin typeface="Trebuchet MS"/>
                <a:cs typeface="Trebuchet MS"/>
              </a:rPr>
              <a:t>   </a:t>
            </a:r>
            <a:r>
              <a:rPr sz="2100" spc="155" dirty="0">
                <a:latin typeface="Trebuchet MS"/>
                <a:cs typeface="Trebuchet MS"/>
              </a:rPr>
              <a:t>expressions</a:t>
            </a:r>
            <a:r>
              <a:rPr sz="2100" spc="175" dirty="0">
                <a:latin typeface="Trebuchet MS"/>
                <a:cs typeface="Trebuchet MS"/>
              </a:rPr>
              <a:t>   </a:t>
            </a:r>
            <a:r>
              <a:rPr sz="2100" spc="110" dirty="0">
                <a:latin typeface="Trebuchet MS"/>
                <a:cs typeface="Trebuchet MS"/>
              </a:rPr>
              <a:t>but</a:t>
            </a:r>
            <a:r>
              <a:rPr sz="2100" spc="175" dirty="0">
                <a:latin typeface="Trebuchet MS"/>
                <a:cs typeface="Trebuchet MS"/>
              </a:rPr>
              <a:t>   </a:t>
            </a:r>
            <a:r>
              <a:rPr sz="2100" spc="195" dirty="0">
                <a:latin typeface="Trebuchet MS"/>
                <a:cs typeface="Trebuchet MS"/>
              </a:rPr>
              <a:t>use</a:t>
            </a:r>
            <a:r>
              <a:rPr sz="2100" spc="175" dirty="0">
                <a:latin typeface="Trebuchet MS"/>
                <a:cs typeface="Trebuchet MS"/>
              </a:rPr>
              <a:t>  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175" dirty="0">
                <a:latin typeface="Trebuchet MS"/>
                <a:cs typeface="Trebuchet MS"/>
              </a:rPr>
              <a:t>   </a:t>
            </a:r>
            <a:r>
              <a:rPr sz="2100" spc="65" dirty="0">
                <a:latin typeface="Trebuchet MS"/>
                <a:cs typeface="Trebuchet MS"/>
              </a:rPr>
              <a:t>def </a:t>
            </a:r>
            <a:r>
              <a:rPr sz="2100" spc="135" dirty="0">
                <a:latin typeface="Trebuchet MS"/>
                <a:cs typeface="Trebuchet MS"/>
              </a:rPr>
              <a:t>keyword</a:t>
            </a:r>
            <a:r>
              <a:rPr sz="2100" spc="515" dirty="0">
                <a:latin typeface="Trebuchet MS"/>
                <a:cs typeface="Trebuchet MS"/>
              </a:rPr>
              <a:t> </a:t>
            </a:r>
            <a:r>
              <a:rPr sz="2100" spc="60" dirty="0">
                <a:latin typeface="Trebuchet MS"/>
                <a:cs typeface="Trebuchet MS"/>
              </a:rPr>
              <a:t>for</a:t>
            </a:r>
            <a:r>
              <a:rPr sz="2100" spc="515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515" dirty="0">
                <a:latin typeface="Trebuchet MS"/>
                <a:cs typeface="Trebuchet MS"/>
              </a:rPr>
              <a:t> </a:t>
            </a:r>
            <a:r>
              <a:rPr sz="2100" spc="60" dirty="0">
                <a:latin typeface="Trebuchet MS"/>
                <a:cs typeface="Trebuchet MS"/>
              </a:rPr>
              <a:t>definition.</a:t>
            </a:r>
            <a:r>
              <a:rPr sz="2100" spc="515" dirty="0">
                <a:latin typeface="Trebuchet MS"/>
                <a:cs typeface="Trebuchet MS"/>
              </a:rPr>
              <a:t> </a:t>
            </a:r>
            <a:r>
              <a:rPr sz="2100" spc="150" dirty="0">
                <a:latin typeface="Trebuchet MS"/>
                <a:cs typeface="Trebuchet MS"/>
              </a:rPr>
              <a:t>They</a:t>
            </a:r>
            <a:r>
              <a:rPr sz="2100" spc="-35" dirty="0">
                <a:latin typeface="Trebuchet MS"/>
                <a:cs typeface="Trebuchet MS"/>
              </a:rPr>
              <a:t>  </a:t>
            </a:r>
            <a:r>
              <a:rPr sz="2100" spc="80" dirty="0">
                <a:latin typeface="Trebuchet MS"/>
                <a:cs typeface="Trebuchet MS"/>
              </a:rPr>
              <a:t>take </a:t>
            </a:r>
            <a:r>
              <a:rPr sz="2100" spc="105" dirty="0">
                <a:latin typeface="Trebuchet MS"/>
                <a:cs typeface="Trebuchet MS"/>
              </a:rPr>
              <a:t>two</a:t>
            </a:r>
            <a:r>
              <a:rPr sz="2100" spc="175" dirty="0">
                <a:latin typeface="Trebuchet MS"/>
                <a:cs typeface="Trebuchet MS"/>
              </a:rPr>
              <a:t> </a:t>
            </a:r>
            <a:r>
              <a:rPr sz="2100" spc="130" dirty="0">
                <a:latin typeface="Trebuchet MS"/>
                <a:cs typeface="Trebuchet MS"/>
              </a:rPr>
              <a:t>integers</a:t>
            </a:r>
            <a:r>
              <a:rPr sz="2100" spc="180" dirty="0">
                <a:latin typeface="Trebuchet MS"/>
                <a:cs typeface="Trebuchet MS"/>
              </a:rPr>
              <a:t> </a:t>
            </a:r>
            <a:r>
              <a:rPr sz="2100" spc="215" dirty="0">
                <a:latin typeface="Trebuchet MS"/>
                <a:cs typeface="Trebuchet MS"/>
              </a:rPr>
              <a:t>n1</a:t>
            </a:r>
            <a:r>
              <a:rPr sz="2100" spc="175" dirty="0">
                <a:latin typeface="Trebuchet MS"/>
                <a:cs typeface="Trebuchet MS"/>
              </a:rPr>
              <a:t> </a:t>
            </a:r>
            <a:r>
              <a:rPr sz="2100" spc="180" dirty="0">
                <a:latin typeface="Trebuchet MS"/>
                <a:cs typeface="Trebuchet MS"/>
              </a:rPr>
              <a:t>and </a:t>
            </a:r>
            <a:r>
              <a:rPr sz="2100" spc="215" dirty="0">
                <a:latin typeface="Trebuchet MS"/>
                <a:cs typeface="Trebuchet MS"/>
              </a:rPr>
              <a:t>n2</a:t>
            </a:r>
            <a:r>
              <a:rPr sz="2100" spc="180" dirty="0">
                <a:latin typeface="Trebuchet MS"/>
                <a:cs typeface="Trebuchet MS"/>
              </a:rPr>
              <a:t> </a:t>
            </a:r>
            <a:r>
              <a:rPr sz="2100" spc="220" dirty="0">
                <a:latin typeface="Trebuchet MS"/>
                <a:cs typeface="Trebuchet MS"/>
              </a:rPr>
              <a:t>as</a:t>
            </a:r>
            <a:r>
              <a:rPr sz="2100" spc="175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input</a:t>
            </a:r>
            <a:r>
              <a:rPr sz="2100" spc="180" dirty="0">
                <a:latin typeface="Trebuchet MS"/>
                <a:cs typeface="Trebuchet MS"/>
              </a:rPr>
              <a:t> and </a:t>
            </a:r>
            <a:r>
              <a:rPr sz="2100" spc="80" dirty="0">
                <a:latin typeface="Trebuchet MS"/>
                <a:cs typeface="Trebuchet MS"/>
              </a:rPr>
              <a:t>return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10" dirty="0">
                <a:latin typeface="Trebuchet MS"/>
                <a:cs typeface="Trebuchet MS"/>
              </a:rPr>
              <a:t>  </a:t>
            </a:r>
            <a:r>
              <a:rPr sz="2100" spc="90" dirty="0">
                <a:latin typeface="Trebuchet MS"/>
                <a:cs typeface="Trebuchet MS"/>
              </a:rPr>
              <a:t>result</a:t>
            </a:r>
            <a:r>
              <a:rPr sz="2100" spc="20" dirty="0">
                <a:latin typeface="Trebuchet MS"/>
                <a:cs typeface="Trebuchet MS"/>
              </a:rPr>
              <a:t> 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25" dirty="0">
                <a:latin typeface="Trebuchet MS"/>
                <a:cs typeface="Trebuchet MS"/>
              </a:rPr>
              <a:t> 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20" dirty="0">
                <a:latin typeface="Trebuchet MS"/>
                <a:cs typeface="Trebuchet MS"/>
              </a:rPr>
              <a:t>  </a:t>
            </a:r>
            <a:r>
              <a:rPr sz="2100" spc="114" dirty="0">
                <a:latin typeface="Trebuchet MS"/>
                <a:cs typeface="Trebuchet MS"/>
              </a:rPr>
              <a:t>respective</a:t>
            </a:r>
            <a:r>
              <a:rPr sz="2100" spc="20" dirty="0">
                <a:latin typeface="Trebuchet MS"/>
                <a:cs typeface="Trebuchet MS"/>
              </a:rPr>
              <a:t>  </a:t>
            </a:r>
            <a:r>
              <a:rPr sz="2100" spc="95" dirty="0">
                <a:latin typeface="Trebuchet MS"/>
                <a:cs typeface="Trebuchet MS"/>
              </a:rPr>
              <a:t>bitwise</a:t>
            </a:r>
            <a:r>
              <a:rPr sz="2100" spc="20" dirty="0">
                <a:latin typeface="Trebuchet MS"/>
                <a:cs typeface="Trebuchet MS"/>
              </a:rPr>
              <a:t>  </a:t>
            </a:r>
            <a:r>
              <a:rPr sz="2100" spc="150" dirty="0">
                <a:latin typeface="Trebuchet MS"/>
                <a:cs typeface="Trebuchet MS"/>
              </a:rPr>
              <a:t>AND, </a:t>
            </a:r>
            <a:r>
              <a:rPr sz="2100" spc="125" dirty="0">
                <a:latin typeface="Trebuchet MS"/>
                <a:cs typeface="Trebuchet MS"/>
              </a:rPr>
              <a:t>OR,</a:t>
            </a:r>
            <a:r>
              <a:rPr sz="2100" spc="60" dirty="0">
                <a:latin typeface="Trebuchet MS"/>
                <a:cs typeface="Trebuchet MS"/>
              </a:rPr>
              <a:t> </a:t>
            </a:r>
            <a:r>
              <a:rPr sz="2100" spc="180" dirty="0">
                <a:latin typeface="Trebuchet MS"/>
                <a:cs typeface="Trebuchet MS"/>
              </a:rPr>
              <a:t>and</a:t>
            </a:r>
            <a:r>
              <a:rPr sz="2100" spc="60" dirty="0">
                <a:latin typeface="Trebuchet MS"/>
                <a:cs typeface="Trebuchet MS"/>
              </a:rPr>
              <a:t> </a:t>
            </a:r>
            <a:r>
              <a:rPr sz="2100" spc="204" dirty="0">
                <a:latin typeface="Trebuchet MS"/>
                <a:cs typeface="Trebuchet MS"/>
              </a:rPr>
              <a:t>XOR</a:t>
            </a:r>
            <a:r>
              <a:rPr sz="2100" spc="65" dirty="0">
                <a:latin typeface="Trebuchet MS"/>
                <a:cs typeface="Trebuchet MS"/>
              </a:rPr>
              <a:t> </a:t>
            </a:r>
            <a:r>
              <a:rPr sz="2100" spc="125" dirty="0">
                <a:latin typeface="Trebuchet MS"/>
                <a:cs typeface="Trebuchet MS"/>
              </a:rPr>
              <a:t>operations</a:t>
            </a:r>
            <a:r>
              <a:rPr sz="2100" spc="60" dirty="0">
                <a:latin typeface="Trebuchet MS"/>
                <a:cs typeface="Trebuchet MS"/>
              </a:rPr>
              <a:t> </a:t>
            </a:r>
            <a:r>
              <a:rPr sz="2100" spc="130" dirty="0">
                <a:latin typeface="Trebuchet MS"/>
                <a:cs typeface="Trebuchet MS"/>
              </a:rPr>
              <a:t>between</a:t>
            </a:r>
            <a:r>
              <a:rPr sz="2100" spc="60" dirty="0">
                <a:latin typeface="Trebuchet MS"/>
                <a:cs typeface="Trebuchet MS"/>
              </a:rPr>
              <a:t> </a:t>
            </a:r>
            <a:r>
              <a:rPr sz="2100" spc="95" dirty="0">
                <a:latin typeface="Trebuchet MS"/>
                <a:cs typeface="Trebuchet MS"/>
              </a:rPr>
              <a:t>them.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bitwise_and(n1,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45" dirty="0">
                <a:latin typeface="Trebuchet MS"/>
                <a:cs typeface="Trebuchet MS"/>
              </a:rPr>
              <a:t>n2):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45" dirty="0">
                <a:latin typeface="Trebuchet MS"/>
                <a:cs typeface="Trebuchet MS"/>
              </a:rPr>
              <a:t>n1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&amp;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n2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15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bitwise_or(n1,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5" dirty="0">
                <a:latin typeface="Trebuchet MS"/>
                <a:cs typeface="Trebuchet MS"/>
              </a:rPr>
              <a:t>n2):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45" dirty="0">
                <a:latin typeface="Trebuchet MS"/>
                <a:cs typeface="Trebuchet MS"/>
              </a:rPr>
              <a:t>n1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-285" dirty="0">
                <a:latin typeface="Trebuchet MS"/>
                <a:cs typeface="Trebuchet MS"/>
              </a:rPr>
              <a:t>|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n2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bitwise_xor(n1, </a:t>
            </a:r>
            <a:r>
              <a:rPr sz="1500" spc="45" dirty="0">
                <a:latin typeface="Trebuchet MS"/>
                <a:cs typeface="Trebuchet MS"/>
              </a:rPr>
              <a:t>n2):</a:t>
            </a:r>
            <a:endParaRPr sz="1500">
              <a:latin typeface="Trebuchet MS"/>
              <a:cs typeface="Trebuchet MS"/>
            </a:endParaRPr>
          </a:p>
          <a:p>
            <a:pPr marL="297815" marR="3800475">
              <a:lnSpc>
                <a:spcPts val="2850"/>
              </a:lnSpc>
              <a:spcBef>
                <a:spcPts val="19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45" dirty="0">
                <a:latin typeface="Trebuchet MS"/>
                <a:cs typeface="Trebuchet MS"/>
              </a:rPr>
              <a:t>n1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^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n2 </a:t>
            </a:r>
            <a:r>
              <a:rPr sz="1500" spc="110" dirty="0">
                <a:latin typeface="Trebuchet MS"/>
                <a:cs typeface="Trebuchet MS"/>
              </a:rPr>
              <a:t>num1,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55" dirty="0">
                <a:latin typeface="Trebuchet MS"/>
                <a:cs typeface="Trebuchet MS"/>
              </a:rPr>
              <a:t>num2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5,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3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705"/>
              </a:spcBef>
            </a:pPr>
            <a:r>
              <a:rPr sz="1500" spc="70" dirty="0">
                <a:latin typeface="Trebuchet MS"/>
                <a:cs typeface="Trebuchet MS"/>
              </a:rPr>
              <a:t>print(bitwise_and(num1,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num2))</a:t>
            </a:r>
            <a:r>
              <a:rPr sz="1500" spc="35" dirty="0">
                <a:latin typeface="Trebuchet MS"/>
                <a:cs typeface="Trebuchet MS"/>
              </a:rPr>
              <a:t> 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1</a:t>
            </a:r>
            <a:endParaRPr sz="1500">
              <a:latin typeface="Trebuchet MS"/>
              <a:cs typeface="Trebuchet MS"/>
            </a:endParaRPr>
          </a:p>
          <a:p>
            <a:pPr marL="297815" marR="1380490">
              <a:lnSpc>
                <a:spcPct val="154200"/>
              </a:lnSpc>
              <a:spcBef>
                <a:spcPts val="75"/>
              </a:spcBef>
              <a:tabLst>
                <a:tab pos="3406140" algn="l"/>
              </a:tabLst>
            </a:pPr>
            <a:r>
              <a:rPr sz="1500" spc="60" dirty="0">
                <a:latin typeface="Trebuchet MS"/>
                <a:cs typeface="Trebuchet MS"/>
              </a:rPr>
              <a:t>print(bitwise_or(num1,</a:t>
            </a:r>
            <a:r>
              <a:rPr sz="1500" spc="105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num2))</a:t>
            </a:r>
            <a:r>
              <a:rPr sz="1500" dirty="0">
                <a:latin typeface="Trebuchet MS"/>
                <a:cs typeface="Trebuchet MS"/>
              </a:rPr>
              <a:t>	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7 </a:t>
            </a:r>
            <a:r>
              <a:rPr sz="1500" spc="60" dirty="0">
                <a:latin typeface="Trebuchet MS"/>
                <a:cs typeface="Trebuchet MS"/>
              </a:rPr>
              <a:t>print(bitwise_xor(num1,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num2))</a:t>
            </a:r>
            <a:r>
              <a:rPr sz="1500" spc="35" dirty="0">
                <a:latin typeface="Trebuchet MS"/>
                <a:cs typeface="Trebuchet MS"/>
              </a:rPr>
              <a:t> 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6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5190" cy="17018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155065">
              <a:lnSpc>
                <a:spcPct val="100000"/>
              </a:lnSpc>
              <a:spcBef>
                <a:spcPts val="125"/>
              </a:spcBef>
              <a:tabLst>
                <a:tab pos="2049780" algn="l"/>
                <a:tab pos="4137660" algn="l"/>
              </a:tabLst>
            </a:pPr>
            <a:r>
              <a:rPr sz="2100" b="1" spc="325" dirty="0">
                <a:latin typeface="Trebuchet MS"/>
                <a:cs typeface="Trebuchet MS"/>
              </a:rPr>
              <a:t>124.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5" dirty="0">
                <a:latin typeface="Trebuchet MS"/>
                <a:cs typeface="Trebuchet MS"/>
              </a:rPr>
              <a:t>CALCULATE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5" dirty="0">
                <a:latin typeface="Trebuchet MS"/>
                <a:cs typeface="Trebuchet MS"/>
              </a:rPr>
              <a:t>THE</a:t>
            </a:r>
            <a:endParaRPr sz="2100">
              <a:latin typeface="Trebuchet MS"/>
              <a:cs typeface="Trebuchet MS"/>
            </a:endParaRPr>
          </a:p>
          <a:p>
            <a:pPr marL="505459">
              <a:lnSpc>
                <a:spcPct val="100000"/>
              </a:lnSpc>
              <a:spcBef>
                <a:spcPts val="30"/>
              </a:spcBef>
              <a:tabLst>
                <a:tab pos="3044190" algn="l"/>
                <a:tab pos="3632835" algn="l"/>
                <a:tab pos="3989704" algn="l"/>
              </a:tabLst>
            </a:pPr>
            <a:r>
              <a:rPr sz="2100" b="1" spc="459" dirty="0">
                <a:latin typeface="Trebuchet MS"/>
                <a:cs typeface="Trebuchet MS"/>
              </a:rPr>
              <a:t>EXPONENTIAL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0" dirty="0">
                <a:latin typeface="Trebuchet MS"/>
                <a:cs typeface="Trebuchet MS"/>
              </a:rPr>
              <a:t>OF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25" dirty="0">
                <a:latin typeface="Trebuchet MS"/>
                <a:cs typeface="Trebuchet MS"/>
              </a:rPr>
              <a:t>NUMBER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3900"/>
              </a:lnSpc>
              <a:spcBef>
                <a:spcPts val="1350"/>
              </a:spcBef>
              <a:tabLst>
                <a:tab pos="694690" algn="l"/>
                <a:tab pos="2677795" algn="l"/>
                <a:tab pos="3964304" algn="l"/>
                <a:tab pos="5509260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204" dirty="0">
                <a:latin typeface="Trebuchet MS"/>
                <a:cs typeface="Trebuchet MS"/>
              </a:rPr>
              <a:t>exponential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function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00" dirty="0">
                <a:latin typeface="Trebuchet MS"/>
                <a:cs typeface="Trebuchet MS"/>
              </a:rPr>
              <a:t>calculates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80" dirty="0">
                <a:latin typeface="Trebuchet MS"/>
                <a:cs typeface="Trebuchet MS"/>
              </a:rPr>
              <a:t>the </a:t>
            </a:r>
            <a:r>
              <a:rPr sz="2100" spc="90" dirty="0">
                <a:latin typeface="Trebuchet MS"/>
                <a:cs typeface="Trebuchet MS"/>
              </a:rPr>
              <a:t>result</a:t>
            </a:r>
            <a:r>
              <a:rPr sz="2100" spc="155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165" dirty="0">
                <a:latin typeface="Trebuchet MS"/>
                <a:cs typeface="Trebuchet MS"/>
              </a:rPr>
              <a:t> </a:t>
            </a:r>
            <a:r>
              <a:rPr sz="2100" spc="135" dirty="0">
                <a:latin typeface="Trebuchet MS"/>
                <a:cs typeface="Trebuchet MS"/>
              </a:rPr>
              <a:t>raising</a:t>
            </a:r>
            <a:r>
              <a:rPr sz="2100" spc="170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165" dirty="0">
                <a:latin typeface="Trebuchet MS"/>
                <a:cs typeface="Trebuchet MS"/>
              </a:rPr>
              <a:t> given </a:t>
            </a:r>
            <a:r>
              <a:rPr sz="2100" spc="185" dirty="0">
                <a:latin typeface="Trebuchet MS"/>
                <a:cs typeface="Trebuchet MS"/>
              </a:rPr>
              <a:t>base</a:t>
            </a:r>
            <a:r>
              <a:rPr sz="2100" spc="170" dirty="0">
                <a:latin typeface="Trebuchet MS"/>
                <a:cs typeface="Trebuchet MS"/>
              </a:rPr>
              <a:t> </a:t>
            </a:r>
            <a:r>
              <a:rPr sz="2100" spc="75" dirty="0">
                <a:latin typeface="Trebuchet MS"/>
                <a:cs typeface="Trebuchet MS"/>
              </a:rPr>
              <a:t>to</a:t>
            </a:r>
            <a:r>
              <a:rPr sz="2100" spc="165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170" dirty="0">
                <a:latin typeface="Trebuchet MS"/>
                <a:cs typeface="Trebuchet MS"/>
              </a:rPr>
              <a:t> </a:t>
            </a:r>
            <a:r>
              <a:rPr sz="2100" spc="90" dirty="0">
                <a:latin typeface="Trebuchet MS"/>
                <a:cs typeface="Trebuchet MS"/>
              </a:rPr>
              <a:t>specified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2546343"/>
            <a:ext cx="3482975" cy="2705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1275">
              <a:lnSpc>
                <a:spcPct val="133900"/>
              </a:lnSpc>
              <a:spcBef>
                <a:spcPts val="95"/>
              </a:spcBef>
              <a:tabLst>
                <a:tab pos="1772285" algn="l"/>
                <a:tab pos="2990215" algn="l"/>
              </a:tabLst>
            </a:pPr>
            <a:r>
              <a:rPr sz="2100" spc="130" dirty="0">
                <a:latin typeface="Trebuchet MS"/>
                <a:cs typeface="Trebuchet MS"/>
              </a:rPr>
              <a:t>exponent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70" dirty="0">
                <a:latin typeface="Trebuchet MS"/>
                <a:cs typeface="Trebuchet MS"/>
              </a:rPr>
              <a:t>using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80" dirty="0">
                <a:latin typeface="Trebuchet MS"/>
                <a:cs typeface="Trebuchet MS"/>
              </a:rPr>
              <a:t>the </a:t>
            </a:r>
            <a:r>
              <a:rPr sz="2100" spc="114" dirty="0">
                <a:latin typeface="Trebuchet MS"/>
                <a:cs typeface="Trebuchet MS"/>
              </a:rPr>
              <a:t>operator</a:t>
            </a:r>
            <a:r>
              <a:rPr sz="2100" spc="35" dirty="0">
                <a:latin typeface="Trebuchet MS"/>
                <a:cs typeface="Trebuchet MS"/>
              </a:rPr>
              <a:t> </a:t>
            </a:r>
            <a:r>
              <a:rPr sz="2100" spc="95" dirty="0">
                <a:latin typeface="Trebuchet MS"/>
                <a:cs typeface="Trebuchet MS"/>
              </a:rPr>
              <a:t>(**).</a:t>
            </a:r>
            <a:endParaRPr sz="2100">
              <a:latin typeface="Trebuchet MS"/>
              <a:cs typeface="Trebuchet MS"/>
            </a:endParaRPr>
          </a:p>
          <a:p>
            <a:pPr marL="297815" marR="5080">
              <a:lnSpc>
                <a:spcPct val="154200"/>
              </a:lnSpc>
              <a:spcBef>
                <a:spcPts val="330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exponential(base,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exponent): </a:t>
            </a: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25" dirty="0">
                <a:latin typeface="Trebuchet MS"/>
                <a:cs typeface="Trebuchet MS"/>
              </a:rPr>
              <a:t>base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**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exponent</a:t>
            </a:r>
            <a:endParaRPr sz="1500">
              <a:latin typeface="Trebuchet MS"/>
              <a:cs typeface="Trebuchet MS"/>
            </a:endParaRPr>
          </a:p>
          <a:p>
            <a:pPr marL="297815" marR="723900">
              <a:lnSpc>
                <a:spcPct val="154200"/>
              </a:lnSpc>
              <a:spcBef>
                <a:spcPts val="75"/>
              </a:spcBef>
            </a:pPr>
            <a:r>
              <a:rPr sz="1500" spc="55" dirty="0">
                <a:latin typeface="Trebuchet MS"/>
                <a:cs typeface="Trebuchet MS"/>
              </a:rPr>
              <a:t>result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exponential(2,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3) </a:t>
            </a:r>
            <a:r>
              <a:rPr sz="1500" spc="40" dirty="0">
                <a:latin typeface="Trebuchet MS"/>
                <a:cs typeface="Trebuchet MS"/>
              </a:rPr>
              <a:t>print(result)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8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11473" y="2651156"/>
            <a:ext cx="2054225" cy="3492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spc="105" dirty="0">
                <a:latin typeface="Trebuchet MS"/>
                <a:cs typeface="Trebuchet MS"/>
              </a:rPr>
              <a:t>exponentiation</a:t>
            </a:r>
            <a:endParaRPr sz="2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4555" cy="3876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4154" marR="238760" indent="81280">
              <a:lnSpc>
                <a:spcPct val="101200"/>
              </a:lnSpc>
              <a:spcBef>
                <a:spcPts val="95"/>
              </a:spcBef>
              <a:tabLst>
                <a:tab pos="1200150" algn="l"/>
                <a:tab pos="2084070" algn="l"/>
                <a:tab pos="2471420" algn="l"/>
                <a:tab pos="2672715" algn="l"/>
                <a:tab pos="2931160" algn="l"/>
                <a:tab pos="3288029" algn="l"/>
                <a:tab pos="4448175" algn="l"/>
                <a:tab pos="4704715" algn="l"/>
                <a:tab pos="5173980" algn="l"/>
              </a:tabLst>
            </a:pPr>
            <a:r>
              <a:rPr sz="2100" b="1" spc="325" dirty="0">
                <a:latin typeface="Trebuchet MS"/>
                <a:cs typeface="Trebuchet MS"/>
              </a:rPr>
              <a:t>125.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5" dirty="0">
                <a:latin typeface="Trebuchet MS"/>
                <a:cs typeface="Trebuchet MS"/>
              </a:rPr>
              <a:t>CHECK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90" dirty="0">
                <a:latin typeface="Trebuchet MS"/>
                <a:cs typeface="Trebuchet MS"/>
              </a:rPr>
              <a:t>IF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70" dirty="0">
                <a:latin typeface="Trebuchet MS"/>
                <a:cs typeface="Trebuchet MS"/>
              </a:rPr>
              <a:t>STRING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5" dirty="0">
                <a:latin typeface="Trebuchet MS"/>
                <a:cs typeface="Trebuchet MS"/>
              </a:rPr>
              <a:t>IS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25" dirty="0">
                <a:latin typeface="Trebuchet MS"/>
                <a:cs typeface="Trebuchet MS"/>
              </a:rPr>
              <a:t>AN </a:t>
            </a:r>
            <a:r>
              <a:rPr sz="2100" b="1" spc="530" dirty="0">
                <a:latin typeface="Trebuchet MS"/>
                <a:cs typeface="Trebuchet MS"/>
              </a:rPr>
              <a:t>ANAGRAM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0" dirty="0">
                <a:latin typeface="Trebuchet MS"/>
                <a:cs typeface="Trebuchet MS"/>
              </a:rPr>
              <a:t>OF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65" dirty="0">
                <a:latin typeface="Trebuchet MS"/>
                <a:cs typeface="Trebuchet MS"/>
              </a:rPr>
              <a:t>ANOTHER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70" dirty="0">
                <a:latin typeface="Trebuchet MS"/>
                <a:cs typeface="Trebuchet MS"/>
              </a:rPr>
              <a:t>STRING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3900"/>
              </a:lnSpc>
              <a:spcBef>
                <a:spcPts val="1350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40" dirty="0">
                <a:latin typeface="Trebuchet MS"/>
                <a:cs typeface="Trebuchet MS"/>
              </a:rPr>
              <a:t> </a:t>
            </a:r>
            <a:r>
              <a:rPr sz="2100" b="1" spc="245" dirty="0">
                <a:latin typeface="Trebuchet MS"/>
                <a:cs typeface="Trebuchet MS"/>
              </a:rPr>
              <a:t>is_anagram</a:t>
            </a:r>
            <a:r>
              <a:rPr sz="2100" b="1" spc="105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114" dirty="0">
                <a:latin typeface="Trebuchet MS"/>
                <a:cs typeface="Trebuchet MS"/>
              </a:rPr>
              <a:t> </a:t>
            </a:r>
            <a:r>
              <a:rPr sz="2100" spc="160" dirty="0">
                <a:latin typeface="Trebuchet MS"/>
                <a:cs typeface="Trebuchet MS"/>
              </a:rPr>
              <a:t>checks</a:t>
            </a:r>
            <a:r>
              <a:rPr sz="2100" spc="114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if</a:t>
            </a:r>
            <a:r>
              <a:rPr sz="2100" spc="114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114" dirty="0">
                <a:latin typeface="Trebuchet MS"/>
                <a:cs typeface="Trebuchet MS"/>
              </a:rPr>
              <a:t> string </a:t>
            </a:r>
            <a:r>
              <a:rPr sz="2100" spc="120" dirty="0">
                <a:latin typeface="Trebuchet MS"/>
                <a:cs typeface="Trebuchet MS"/>
              </a:rPr>
              <a:t>is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90" dirty="0">
                <a:latin typeface="Trebuchet MS"/>
                <a:cs typeface="Trebuchet MS"/>
              </a:rPr>
              <a:t>an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204" dirty="0">
                <a:latin typeface="Trebuchet MS"/>
                <a:cs typeface="Trebuchet MS"/>
              </a:rPr>
              <a:t>anagram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30" dirty="0">
                <a:latin typeface="Trebuchet MS"/>
                <a:cs typeface="Trebuchet MS"/>
              </a:rPr>
              <a:t>another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80" dirty="0">
                <a:latin typeface="Trebuchet MS"/>
                <a:cs typeface="Trebuchet MS"/>
              </a:rPr>
              <a:t>string.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is_anagram(str1,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45" dirty="0">
                <a:latin typeface="Trebuchet MS"/>
                <a:cs typeface="Trebuchet MS"/>
              </a:rPr>
              <a:t>str2):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sorted(str1)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==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sorted(str2)</a:t>
            </a:r>
            <a:endParaRPr sz="1500">
              <a:latin typeface="Trebuchet MS"/>
              <a:cs typeface="Trebuchet MS"/>
            </a:endParaRPr>
          </a:p>
          <a:p>
            <a:pPr marL="297815" marR="2302510">
              <a:lnSpc>
                <a:spcPct val="155600"/>
              </a:lnSpc>
              <a:spcBef>
                <a:spcPts val="50"/>
              </a:spcBef>
            </a:pPr>
            <a:r>
              <a:rPr sz="1500" spc="75" dirty="0">
                <a:latin typeface="Trebuchet MS"/>
                <a:cs typeface="Trebuchet MS"/>
              </a:rPr>
              <a:t>print(is_anagram("listen",</a:t>
            </a:r>
            <a:r>
              <a:rPr sz="1500" spc="135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"silent"))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True </a:t>
            </a:r>
            <a:r>
              <a:rPr sz="1500" spc="80" dirty="0">
                <a:latin typeface="Trebuchet MS"/>
                <a:cs typeface="Trebuchet MS"/>
              </a:rPr>
              <a:t>print(is_anagram("hello",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"world"))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False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7730" cy="4371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0560" marR="274320" indent="-1684655">
              <a:lnSpc>
                <a:spcPct val="101200"/>
              </a:lnSpc>
              <a:spcBef>
                <a:spcPts val="95"/>
              </a:spcBef>
              <a:tabLst>
                <a:tab pos="1150620" algn="l"/>
                <a:tab pos="2920365" algn="l"/>
                <a:tab pos="4239260" algn="l"/>
              </a:tabLst>
            </a:pPr>
            <a:r>
              <a:rPr sz="2100" b="1" spc="325" dirty="0">
                <a:latin typeface="Trebuchet MS"/>
                <a:cs typeface="Trebuchet MS"/>
              </a:rPr>
              <a:t>126.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55" dirty="0">
                <a:latin typeface="Trebuchet MS"/>
                <a:cs typeface="Trebuchet MS"/>
              </a:rPr>
              <a:t>COMPACT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70" dirty="0">
                <a:latin typeface="Trebuchet MS"/>
                <a:cs typeface="Trebuchet MS"/>
              </a:rPr>
              <a:t>PHONE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25" dirty="0">
                <a:latin typeface="Trebuchet MS"/>
                <a:cs typeface="Trebuchet MS"/>
              </a:rPr>
              <a:t>NUMBER </a:t>
            </a:r>
            <a:r>
              <a:rPr sz="2100" b="1" spc="455" dirty="0">
                <a:latin typeface="Trebuchet MS"/>
                <a:cs typeface="Trebuchet MS"/>
              </a:rPr>
              <a:t>FORMATTER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2900"/>
              </a:lnSpc>
              <a:spcBef>
                <a:spcPts val="137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250" dirty="0">
                <a:latin typeface="Trebuchet MS"/>
                <a:cs typeface="Trebuchet MS"/>
              </a:rPr>
              <a:t>    </a:t>
            </a:r>
            <a:r>
              <a:rPr sz="2100" b="1" spc="204" dirty="0">
                <a:latin typeface="Trebuchet MS"/>
                <a:cs typeface="Trebuchet MS"/>
              </a:rPr>
              <a:t>format_phone_number</a:t>
            </a:r>
            <a:r>
              <a:rPr sz="2100" b="1" spc="285" dirty="0">
                <a:latin typeface="Trebuchet MS"/>
                <a:cs typeface="Trebuchet MS"/>
              </a:rPr>
              <a:t>    </a:t>
            </a:r>
            <a:r>
              <a:rPr sz="2100" spc="90" dirty="0">
                <a:latin typeface="Trebuchet MS"/>
                <a:cs typeface="Trebuchet MS"/>
              </a:rPr>
              <a:t>function </a:t>
            </a:r>
            <a:r>
              <a:rPr sz="2100" spc="85" dirty="0">
                <a:latin typeface="Trebuchet MS"/>
                <a:cs typeface="Trebuchet MS"/>
              </a:rPr>
              <a:t>offers</a:t>
            </a:r>
            <a:r>
              <a:rPr sz="2100" spc="130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135" dirty="0">
                <a:latin typeface="Trebuchet MS"/>
                <a:cs typeface="Trebuchet MS"/>
              </a:rPr>
              <a:t> </a:t>
            </a:r>
            <a:r>
              <a:rPr sz="2100" spc="140" dirty="0">
                <a:latin typeface="Trebuchet MS"/>
                <a:cs typeface="Trebuchet MS"/>
              </a:rPr>
              <a:t>concise</a:t>
            </a:r>
            <a:r>
              <a:rPr sz="2100" spc="130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135" dirty="0">
                <a:latin typeface="Trebuchet MS"/>
                <a:cs typeface="Trebuchet MS"/>
              </a:rPr>
              <a:t> </a:t>
            </a:r>
            <a:r>
              <a:rPr sz="2100" spc="75" dirty="0">
                <a:latin typeface="Trebuchet MS"/>
                <a:cs typeface="Trebuchet MS"/>
              </a:rPr>
              <a:t>to</a:t>
            </a:r>
            <a:r>
              <a:rPr sz="2100" spc="130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format</a:t>
            </a:r>
            <a:r>
              <a:rPr sz="2100" spc="135" dirty="0">
                <a:latin typeface="Trebuchet MS"/>
                <a:cs typeface="Trebuchet MS"/>
              </a:rPr>
              <a:t> </a:t>
            </a:r>
            <a:r>
              <a:rPr sz="2100" spc="190" dirty="0">
                <a:latin typeface="Trebuchet MS"/>
                <a:cs typeface="Trebuchet MS"/>
              </a:rPr>
              <a:t>an</a:t>
            </a:r>
            <a:r>
              <a:rPr sz="2100" spc="130" dirty="0">
                <a:latin typeface="Trebuchet MS"/>
                <a:cs typeface="Trebuchet MS"/>
              </a:rPr>
              <a:t> </a:t>
            </a:r>
            <a:r>
              <a:rPr sz="2100" spc="120" dirty="0">
                <a:latin typeface="Trebuchet MS"/>
                <a:cs typeface="Trebuchet MS"/>
              </a:rPr>
              <a:t>array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265" dirty="0">
                <a:latin typeface="Trebuchet MS"/>
                <a:cs typeface="Trebuchet MS"/>
              </a:rPr>
              <a:t> </a:t>
            </a:r>
            <a:r>
              <a:rPr sz="2100" spc="235" dirty="0">
                <a:latin typeface="Trebuchet MS"/>
                <a:cs typeface="Trebuchet MS"/>
              </a:rPr>
              <a:t>10</a:t>
            </a:r>
            <a:r>
              <a:rPr sz="2100" spc="265" dirty="0">
                <a:latin typeface="Trebuchet MS"/>
                <a:cs typeface="Trebuchet MS"/>
              </a:rPr>
              <a:t> </a:t>
            </a:r>
            <a:r>
              <a:rPr sz="2100" spc="185" dirty="0">
                <a:latin typeface="Trebuchet MS"/>
                <a:cs typeface="Trebuchet MS"/>
              </a:rPr>
              <a:t>numbers</a:t>
            </a:r>
            <a:r>
              <a:rPr sz="2100" spc="265" dirty="0">
                <a:latin typeface="Trebuchet MS"/>
                <a:cs typeface="Trebuchet MS"/>
              </a:rPr>
              <a:t> </a:t>
            </a:r>
            <a:r>
              <a:rPr sz="2100" spc="80" dirty="0">
                <a:latin typeface="Trebuchet MS"/>
                <a:cs typeface="Trebuchet MS"/>
              </a:rPr>
              <a:t>into</a:t>
            </a:r>
            <a:r>
              <a:rPr sz="2100" spc="265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265" dirty="0">
                <a:latin typeface="Trebuchet MS"/>
                <a:cs typeface="Trebuchet MS"/>
              </a:rPr>
              <a:t> </a:t>
            </a:r>
            <a:r>
              <a:rPr sz="2100" spc="170" dirty="0">
                <a:latin typeface="Trebuchet MS"/>
                <a:cs typeface="Trebuchet MS"/>
              </a:rPr>
              <a:t>phone</a:t>
            </a:r>
            <a:r>
              <a:rPr sz="2100" spc="265" dirty="0">
                <a:latin typeface="Trebuchet MS"/>
                <a:cs typeface="Trebuchet MS"/>
              </a:rPr>
              <a:t> </a:t>
            </a:r>
            <a:r>
              <a:rPr sz="2100" spc="175" dirty="0">
                <a:latin typeface="Trebuchet MS"/>
                <a:cs typeface="Trebuchet MS"/>
              </a:rPr>
              <a:t>number</a:t>
            </a:r>
            <a:r>
              <a:rPr sz="2100" spc="265" dirty="0">
                <a:latin typeface="Trebuchet MS"/>
                <a:cs typeface="Trebuchet MS"/>
              </a:rPr>
              <a:t> </a:t>
            </a:r>
            <a:r>
              <a:rPr sz="2100" spc="114" dirty="0">
                <a:latin typeface="Trebuchet MS"/>
                <a:cs typeface="Trebuchet MS"/>
              </a:rPr>
              <a:t>string </a:t>
            </a:r>
            <a:r>
              <a:rPr sz="2100" spc="90" dirty="0">
                <a:latin typeface="Trebuchet MS"/>
                <a:cs typeface="Trebuchet MS"/>
              </a:rPr>
              <a:t>in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140" dirty="0">
                <a:latin typeface="Trebuchet MS"/>
                <a:cs typeface="Trebuchet MS"/>
              </a:rPr>
              <a:t>standard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175" dirty="0">
                <a:latin typeface="Trebuchet MS"/>
                <a:cs typeface="Trebuchet MS"/>
              </a:rPr>
              <a:t>(XXX)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140" dirty="0">
                <a:latin typeface="Trebuchet MS"/>
                <a:cs typeface="Trebuchet MS"/>
              </a:rPr>
              <a:t>XXX-</a:t>
            </a:r>
            <a:r>
              <a:rPr sz="2100" spc="265" dirty="0">
                <a:latin typeface="Trebuchet MS"/>
                <a:cs typeface="Trebuchet MS"/>
              </a:rPr>
              <a:t>XXXX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format.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format_phone_number(numbers):</a:t>
            </a:r>
            <a:endParaRPr sz="1500">
              <a:latin typeface="Trebuchet MS"/>
              <a:cs typeface="Trebuchet MS"/>
            </a:endParaRPr>
          </a:p>
          <a:p>
            <a:pPr marL="297815" marR="358140">
              <a:lnSpc>
                <a:spcPts val="2850"/>
              </a:lnSpc>
              <a:spcBef>
                <a:spcPts val="19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295" dirty="0">
                <a:latin typeface="Trebuchet MS"/>
                <a:cs typeface="Trebuchet MS"/>
              </a:rPr>
              <a:t>"({}{}{})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285" dirty="0">
                <a:latin typeface="Trebuchet MS"/>
                <a:cs typeface="Trebuchet MS"/>
              </a:rPr>
              <a:t>{}{}{}-</a:t>
            </a:r>
            <a:r>
              <a:rPr sz="1500" spc="190" dirty="0">
                <a:latin typeface="Trebuchet MS"/>
                <a:cs typeface="Trebuchet MS"/>
              </a:rPr>
              <a:t>{}{}{}{}".format(*numbers) </a:t>
            </a:r>
            <a:r>
              <a:rPr sz="1500" spc="120" dirty="0">
                <a:latin typeface="Trebuchet MS"/>
                <a:cs typeface="Trebuchet MS"/>
              </a:rPr>
              <a:t>numbers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[5,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5,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5,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5,</a:t>
            </a:r>
            <a:r>
              <a:rPr sz="1500" spc="10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5,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5,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5,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5,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5,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5]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705"/>
              </a:spcBef>
            </a:pPr>
            <a:r>
              <a:rPr sz="1500" spc="70" dirty="0">
                <a:latin typeface="Trebuchet MS"/>
                <a:cs typeface="Trebuchet MS"/>
              </a:rPr>
              <a:t>print(format_phone_number(numbers))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(555)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35" dirty="0">
                <a:latin typeface="Trebuchet MS"/>
                <a:cs typeface="Trebuchet MS"/>
              </a:rPr>
              <a:t>555-</a:t>
            </a:r>
            <a:r>
              <a:rPr sz="1500" spc="125" dirty="0">
                <a:latin typeface="Trebuchet MS"/>
                <a:cs typeface="Trebuchet MS"/>
              </a:rPr>
              <a:t>5555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3285" cy="4953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00530" marR="356870" indent="-1357630">
              <a:lnSpc>
                <a:spcPct val="101200"/>
              </a:lnSpc>
              <a:spcBef>
                <a:spcPts val="95"/>
              </a:spcBef>
              <a:tabLst>
                <a:tab pos="1237615" algn="l"/>
                <a:tab pos="2508885" algn="l"/>
                <a:tab pos="2794635" algn="l"/>
                <a:tab pos="2968625" algn="l"/>
                <a:tab pos="3325495" algn="l"/>
                <a:tab pos="4919345" algn="l"/>
                <a:tab pos="5389245" algn="l"/>
              </a:tabLst>
            </a:pPr>
            <a:r>
              <a:rPr sz="2100" b="1" spc="325" dirty="0">
                <a:latin typeface="Trebuchet MS"/>
                <a:cs typeface="Trebuchet MS"/>
              </a:rPr>
              <a:t>127.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5" dirty="0">
                <a:latin typeface="Trebuchet MS"/>
                <a:cs typeface="Trebuchet MS"/>
              </a:rPr>
              <a:t>CHECK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90" dirty="0">
                <a:latin typeface="Trebuchet MS"/>
                <a:cs typeface="Trebuchet MS"/>
              </a:rPr>
              <a:t>IF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25" dirty="0">
                <a:latin typeface="Trebuchet MS"/>
                <a:cs typeface="Trebuchet MS"/>
              </a:rPr>
              <a:t>NUMBER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5" dirty="0">
                <a:latin typeface="Trebuchet MS"/>
                <a:cs typeface="Trebuchet MS"/>
              </a:rPr>
              <a:t>IS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 </a:t>
            </a:r>
            <a:r>
              <a:rPr sz="2100" b="1" spc="465" dirty="0">
                <a:latin typeface="Trebuchet MS"/>
                <a:cs typeface="Trebuchet MS"/>
              </a:rPr>
              <a:t>NEON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25" dirty="0">
                <a:latin typeface="Trebuchet MS"/>
                <a:cs typeface="Trebuchet MS"/>
              </a:rPr>
              <a:t>NUMBER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3900"/>
              </a:lnSpc>
              <a:spcBef>
                <a:spcPts val="1350"/>
              </a:spcBef>
              <a:tabLst>
                <a:tab pos="3210560" algn="l"/>
              </a:tabLst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270" dirty="0">
                <a:latin typeface="Trebuchet MS"/>
                <a:cs typeface="Trebuchet MS"/>
              </a:rPr>
              <a:t> </a:t>
            </a:r>
            <a:r>
              <a:rPr sz="2100" b="1" spc="180" dirty="0">
                <a:latin typeface="Trebuchet MS"/>
                <a:cs typeface="Trebuchet MS"/>
              </a:rPr>
              <a:t>is_neon_number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330" dirty="0">
                <a:latin typeface="Trebuchet MS"/>
                <a:cs typeface="Trebuchet MS"/>
              </a:rPr>
              <a:t> </a:t>
            </a:r>
            <a:r>
              <a:rPr sz="2100" spc="160" dirty="0">
                <a:latin typeface="Trebuchet MS"/>
                <a:cs typeface="Trebuchet MS"/>
              </a:rPr>
              <a:t>checks</a:t>
            </a:r>
            <a:r>
              <a:rPr sz="2100" spc="335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if</a:t>
            </a:r>
            <a:r>
              <a:rPr sz="2100" spc="340" dirty="0">
                <a:latin typeface="Trebuchet MS"/>
                <a:cs typeface="Trebuchet MS"/>
              </a:rPr>
              <a:t> </a:t>
            </a:r>
            <a:r>
              <a:rPr sz="2100" spc="145" dirty="0">
                <a:latin typeface="Trebuchet MS"/>
                <a:cs typeface="Trebuchet MS"/>
              </a:rPr>
              <a:t>a </a:t>
            </a:r>
            <a:r>
              <a:rPr sz="2100" spc="175" dirty="0">
                <a:latin typeface="Trebuchet MS"/>
                <a:cs typeface="Trebuchet MS"/>
              </a:rPr>
              <a:t>number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20" dirty="0">
                <a:latin typeface="Trebuchet MS"/>
                <a:cs typeface="Trebuchet MS"/>
              </a:rPr>
              <a:t>is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70" dirty="0">
                <a:latin typeface="Trebuchet MS"/>
                <a:cs typeface="Trebuchet MS"/>
              </a:rPr>
              <a:t>neon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95" dirty="0">
                <a:latin typeface="Trebuchet MS"/>
                <a:cs typeface="Trebuchet MS"/>
              </a:rPr>
              <a:t>number.</a:t>
            </a:r>
            <a:endParaRPr sz="2100">
              <a:latin typeface="Trebuchet MS"/>
              <a:cs typeface="Trebuchet MS"/>
            </a:endParaRPr>
          </a:p>
          <a:p>
            <a:pPr marL="297815" marR="3089910">
              <a:lnSpc>
                <a:spcPct val="154200"/>
              </a:lnSpc>
              <a:spcBef>
                <a:spcPts val="330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is_neon_number(num): </a:t>
            </a:r>
            <a:r>
              <a:rPr sz="1500" spc="70" dirty="0">
                <a:latin typeface="Trebuchet MS"/>
                <a:cs typeface="Trebuchet MS"/>
              </a:rPr>
              <a:t>sum_of_digits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0</a:t>
            </a:r>
            <a:endParaRPr sz="1500">
              <a:latin typeface="Trebuchet MS"/>
              <a:cs typeface="Trebuchet MS"/>
            </a:endParaRPr>
          </a:p>
          <a:p>
            <a:pPr marL="297815" marR="3656329">
              <a:lnSpc>
                <a:spcPct val="154200"/>
              </a:lnSpc>
              <a:spcBef>
                <a:spcPts val="75"/>
              </a:spcBef>
            </a:pPr>
            <a:r>
              <a:rPr sz="1500" spc="100" dirty="0">
                <a:latin typeface="Trebuchet MS"/>
                <a:cs typeface="Trebuchet MS"/>
              </a:rPr>
              <a:t>square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45" dirty="0">
                <a:latin typeface="Trebuchet MS"/>
                <a:cs typeface="Trebuchet MS"/>
              </a:rPr>
              <a:t>num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num </a:t>
            </a:r>
            <a:r>
              <a:rPr sz="1500" spc="55" dirty="0">
                <a:latin typeface="Trebuchet MS"/>
                <a:cs typeface="Trebuchet MS"/>
              </a:rPr>
              <a:t>while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square:</a:t>
            </a:r>
            <a:endParaRPr sz="1500">
              <a:latin typeface="Trebuchet MS"/>
              <a:cs typeface="Trebuchet MS"/>
            </a:endParaRPr>
          </a:p>
          <a:p>
            <a:pPr marL="297815" marR="2721610">
              <a:lnSpc>
                <a:spcPct val="154200"/>
              </a:lnSpc>
              <a:spcBef>
                <a:spcPts val="70"/>
              </a:spcBef>
            </a:pPr>
            <a:r>
              <a:rPr sz="1500" spc="70" dirty="0">
                <a:latin typeface="Trebuchet MS"/>
                <a:cs typeface="Trebuchet MS"/>
              </a:rPr>
              <a:t>sum_of_digits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+=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square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520" dirty="0">
                <a:latin typeface="Trebuchet MS"/>
                <a:cs typeface="Trebuchet MS"/>
              </a:rPr>
              <a:t>%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10 </a:t>
            </a:r>
            <a:r>
              <a:rPr sz="1500" spc="100" dirty="0">
                <a:latin typeface="Trebuchet MS"/>
                <a:cs typeface="Trebuchet MS"/>
              </a:rPr>
              <a:t>square</a:t>
            </a:r>
            <a:r>
              <a:rPr sz="1500" spc="-3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//=</a:t>
            </a:r>
            <a:r>
              <a:rPr sz="1500" spc="-30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10</a:t>
            </a:r>
            <a:endParaRPr sz="1500">
              <a:latin typeface="Trebuchet MS"/>
              <a:cs typeface="Trebuchet MS"/>
            </a:endParaRPr>
          </a:p>
          <a:p>
            <a:pPr marL="297815" marR="2844800">
              <a:lnSpc>
                <a:spcPct val="154200"/>
              </a:lnSpc>
              <a:spcBef>
                <a:spcPts val="7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sum_of_digits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==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num </a:t>
            </a:r>
            <a:r>
              <a:rPr sz="1500" spc="60" dirty="0">
                <a:latin typeface="Trebuchet MS"/>
                <a:cs typeface="Trebuchet MS"/>
              </a:rPr>
              <a:t>print(is_neon_number(9))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True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9000" cy="2120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07565" marR="412115" indent="-1715135">
              <a:lnSpc>
                <a:spcPct val="101200"/>
              </a:lnSpc>
              <a:spcBef>
                <a:spcPts val="95"/>
              </a:spcBef>
              <a:tabLst>
                <a:tab pos="1287780" algn="l"/>
                <a:tab pos="3355975" algn="l"/>
                <a:tab pos="4551680" algn="l"/>
              </a:tabLst>
            </a:pPr>
            <a:r>
              <a:rPr sz="2100" b="1" spc="325" dirty="0">
                <a:latin typeface="Trebuchet MS"/>
                <a:cs typeface="Trebuchet MS"/>
              </a:rPr>
              <a:t>128.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80" dirty="0">
                <a:latin typeface="Trebuchet MS"/>
                <a:cs typeface="Trebuchet MS"/>
              </a:rPr>
              <a:t>RECURSIVE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25" dirty="0">
                <a:latin typeface="Trebuchet MS"/>
                <a:cs typeface="Trebuchet MS"/>
              </a:rPr>
              <a:t>RIGHT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25" dirty="0">
                <a:latin typeface="Trebuchet MS"/>
                <a:cs typeface="Trebuchet MS"/>
              </a:rPr>
              <a:t>SHIFT </a:t>
            </a:r>
            <a:r>
              <a:rPr sz="2100" b="1" spc="505" dirty="0">
                <a:latin typeface="Trebuchet MS"/>
                <a:cs typeface="Trebuchet MS"/>
              </a:rPr>
              <a:t>MIMICKER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2400"/>
              </a:lnSpc>
              <a:spcBef>
                <a:spcPts val="138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400" dirty="0">
                <a:latin typeface="Trebuchet MS"/>
                <a:cs typeface="Trebuchet MS"/>
              </a:rPr>
              <a:t>   </a:t>
            </a:r>
            <a:r>
              <a:rPr sz="2100" b="1" spc="155" dirty="0">
                <a:latin typeface="Trebuchet MS"/>
                <a:cs typeface="Trebuchet MS"/>
              </a:rPr>
              <a:t>shift_to_right</a:t>
            </a:r>
            <a:r>
              <a:rPr sz="2100" b="1" spc="415" dirty="0">
                <a:latin typeface="Trebuchet MS"/>
                <a:cs typeface="Trebuchet MS"/>
              </a:rPr>
              <a:t>  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415" dirty="0">
                <a:latin typeface="Trebuchet MS"/>
                <a:cs typeface="Trebuchet MS"/>
              </a:rPr>
              <a:t>   </a:t>
            </a:r>
            <a:r>
              <a:rPr sz="2100" spc="160" dirty="0">
                <a:latin typeface="Trebuchet MS"/>
                <a:cs typeface="Trebuchet MS"/>
              </a:rPr>
              <a:t>employs </a:t>
            </a:r>
            <a:r>
              <a:rPr sz="2100" spc="120" dirty="0">
                <a:latin typeface="Trebuchet MS"/>
                <a:cs typeface="Trebuchet MS"/>
              </a:rPr>
              <a:t>recursion</a:t>
            </a:r>
            <a:r>
              <a:rPr sz="2100" spc="295" dirty="0">
                <a:latin typeface="Trebuchet MS"/>
                <a:cs typeface="Trebuchet MS"/>
              </a:rPr>
              <a:t>  </a:t>
            </a:r>
            <a:r>
              <a:rPr sz="2100" spc="75" dirty="0">
                <a:latin typeface="Trebuchet MS"/>
                <a:cs typeface="Trebuchet MS"/>
              </a:rPr>
              <a:t>to</a:t>
            </a:r>
            <a:r>
              <a:rPr sz="2100" spc="300" dirty="0">
                <a:latin typeface="Trebuchet MS"/>
                <a:cs typeface="Trebuchet MS"/>
              </a:rPr>
              <a:t>  </a:t>
            </a:r>
            <a:r>
              <a:rPr sz="2100" spc="110" dirty="0">
                <a:latin typeface="Trebuchet MS"/>
                <a:cs typeface="Trebuchet MS"/>
              </a:rPr>
              <a:t>repeatedly</a:t>
            </a:r>
            <a:r>
              <a:rPr sz="2100" spc="300" dirty="0">
                <a:latin typeface="Trebuchet MS"/>
                <a:cs typeface="Trebuchet MS"/>
              </a:rPr>
              <a:t>  </a:t>
            </a:r>
            <a:r>
              <a:rPr sz="2100" spc="110" dirty="0">
                <a:latin typeface="Trebuchet MS"/>
                <a:cs typeface="Trebuchet MS"/>
              </a:rPr>
              <a:t>divide</a:t>
            </a:r>
            <a:r>
              <a:rPr sz="2100" spc="295" dirty="0">
                <a:latin typeface="Trebuchet MS"/>
                <a:cs typeface="Trebuchet MS"/>
              </a:rPr>
              <a:t> 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300" dirty="0">
                <a:latin typeface="Trebuchet MS"/>
                <a:cs typeface="Trebuchet MS"/>
              </a:rPr>
              <a:t>  </a:t>
            </a:r>
            <a:r>
              <a:rPr sz="2100" spc="-10" dirty="0">
                <a:latin typeface="Trebuchet MS"/>
                <a:cs typeface="Trebuchet MS"/>
              </a:rPr>
              <a:t>first </a:t>
            </a:r>
            <a:r>
              <a:rPr sz="2100" spc="110" dirty="0">
                <a:latin typeface="Trebuchet MS"/>
                <a:cs typeface="Trebuchet MS"/>
              </a:rPr>
              <a:t>integer</a:t>
            </a:r>
            <a:r>
              <a:rPr sz="2100" spc="-30" dirty="0">
                <a:latin typeface="Trebuchet MS"/>
                <a:cs typeface="Trebuchet MS"/>
              </a:rPr>
              <a:t>  </a:t>
            </a:r>
            <a:r>
              <a:rPr sz="2100" spc="185" dirty="0">
                <a:latin typeface="Trebuchet MS"/>
                <a:cs typeface="Trebuchet MS"/>
              </a:rPr>
              <a:t>by</a:t>
            </a:r>
            <a:r>
              <a:rPr sz="2100" spc="-30" dirty="0">
                <a:latin typeface="Trebuchet MS"/>
                <a:cs typeface="Trebuchet MS"/>
              </a:rPr>
              <a:t>  </a:t>
            </a:r>
            <a:r>
              <a:rPr sz="2100" spc="240" dirty="0">
                <a:latin typeface="Trebuchet MS"/>
                <a:cs typeface="Trebuchet MS"/>
              </a:rPr>
              <a:t>2</a:t>
            </a:r>
            <a:r>
              <a:rPr sz="2100" spc="-30" dirty="0">
                <a:latin typeface="Trebuchet MS"/>
                <a:cs typeface="Trebuchet MS"/>
              </a:rPr>
              <a:t>  </a:t>
            </a:r>
            <a:r>
              <a:rPr sz="1500" spc="145" dirty="0">
                <a:latin typeface="Trebuchet MS"/>
                <a:cs typeface="Trebuchet MS"/>
              </a:rPr>
              <a:t>y</a:t>
            </a:r>
            <a:r>
              <a:rPr sz="1500" spc="170" dirty="0">
                <a:latin typeface="Trebuchet MS"/>
                <a:cs typeface="Trebuchet MS"/>
              </a:rPr>
              <a:t>  </a:t>
            </a:r>
            <a:r>
              <a:rPr sz="2100" spc="95" dirty="0">
                <a:latin typeface="Trebuchet MS"/>
                <a:cs typeface="Trebuchet MS"/>
              </a:rPr>
              <a:t>times,</a:t>
            </a:r>
            <a:r>
              <a:rPr sz="2100" spc="-5" dirty="0">
                <a:latin typeface="Trebuchet MS"/>
                <a:cs typeface="Trebuchet MS"/>
              </a:rPr>
              <a:t>  </a:t>
            </a:r>
            <a:r>
              <a:rPr sz="2100" spc="140" dirty="0">
                <a:latin typeface="Trebuchet MS"/>
                <a:cs typeface="Trebuchet MS"/>
              </a:rPr>
              <a:t>emulating</a:t>
            </a:r>
            <a:r>
              <a:rPr sz="2100" spc="-10" dirty="0">
                <a:latin typeface="Trebuchet MS"/>
                <a:cs typeface="Trebuchet MS"/>
              </a:rPr>
              <a:t> 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-10" dirty="0">
                <a:latin typeface="Trebuchet MS"/>
                <a:cs typeface="Trebuchet MS"/>
              </a:rPr>
              <a:t>  </a:t>
            </a:r>
            <a:r>
              <a:rPr sz="2100" spc="90" dirty="0">
                <a:latin typeface="Trebuchet MS"/>
                <a:cs typeface="Trebuchet MS"/>
              </a:rPr>
              <a:t>right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3527456"/>
            <a:ext cx="5139690" cy="3492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629410" algn="l"/>
                <a:tab pos="2586990" algn="l"/>
                <a:tab pos="4057650" algn="l"/>
              </a:tabLst>
            </a:pPr>
            <a:r>
              <a:rPr sz="2100" spc="140" dirty="0">
                <a:latin typeface="Trebuchet MS"/>
                <a:cs typeface="Trebuchet MS"/>
              </a:rPr>
              <a:t>compact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55" dirty="0">
                <a:latin typeface="Trebuchet MS"/>
                <a:cs typeface="Trebuchet MS"/>
              </a:rPr>
              <a:t>and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20" dirty="0">
                <a:latin typeface="Trebuchet MS"/>
                <a:cs typeface="Trebuchet MS"/>
              </a:rPr>
              <a:t>elegant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00" dirty="0">
                <a:latin typeface="Trebuchet MS"/>
                <a:cs typeface="Trebuchet MS"/>
              </a:rPr>
              <a:t>solution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2994018"/>
            <a:ext cx="5966460" cy="88265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0"/>
              </a:spcBef>
              <a:tabLst>
                <a:tab pos="824865" algn="l"/>
                <a:tab pos="2449195" algn="l"/>
                <a:tab pos="3248660" algn="l"/>
                <a:tab pos="4758690" algn="l"/>
                <a:tab pos="5774690" algn="l"/>
              </a:tabLst>
            </a:pPr>
            <a:r>
              <a:rPr sz="2100" spc="55" dirty="0">
                <a:latin typeface="Trebuchet MS"/>
                <a:cs typeface="Trebuchet MS"/>
              </a:rPr>
              <a:t>shift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80" dirty="0">
                <a:latin typeface="Trebuchet MS"/>
                <a:cs typeface="Trebuchet MS"/>
              </a:rPr>
              <a:t>operation.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00" dirty="0">
                <a:latin typeface="Trebuchet MS"/>
                <a:cs typeface="Trebuchet MS"/>
              </a:rPr>
              <a:t>This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35" dirty="0">
                <a:latin typeface="Trebuchet MS"/>
                <a:cs typeface="Trebuchet MS"/>
              </a:rPr>
              <a:t>approach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75" dirty="0">
                <a:latin typeface="Trebuchet MS"/>
                <a:cs typeface="Trebuchet MS"/>
              </a:rPr>
              <a:t>offers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45" dirty="0">
                <a:latin typeface="Trebuchet MS"/>
                <a:cs typeface="Trebuchet MS"/>
              </a:rPr>
              <a:t>a</a:t>
            </a:r>
            <a:endParaRPr sz="2100">
              <a:latin typeface="Trebuchet MS"/>
              <a:cs typeface="Trebuchet MS"/>
            </a:endParaRPr>
          </a:p>
          <a:p>
            <a:pPr marR="10795" algn="r">
              <a:lnSpc>
                <a:spcPct val="100000"/>
              </a:lnSpc>
              <a:spcBef>
                <a:spcPts val="855"/>
              </a:spcBef>
            </a:pPr>
            <a:r>
              <a:rPr sz="2100" spc="35" dirty="0">
                <a:latin typeface="Trebuchet MS"/>
                <a:cs typeface="Trebuchet MS"/>
              </a:rPr>
              <a:t>for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3841744"/>
            <a:ext cx="5964555" cy="3057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3900"/>
              </a:lnSpc>
              <a:spcBef>
                <a:spcPts val="95"/>
              </a:spcBef>
              <a:tabLst>
                <a:tab pos="1644014" algn="l"/>
                <a:tab pos="2415540" algn="l"/>
                <a:tab pos="3275965" algn="l"/>
                <a:tab pos="4579620" algn="l"/>
                <a:tab pos="5208270" algn="l"/>
              </a:tabLst>
            </a:pPr>
            <a:r>
              <a:rPr sz="2100" spc="120" dirty="0">
                <a:latin typeface="Trebuchet MS"/>
                <a:cs typeface="Trebuchet MS"/>
              </a:rPr>
              <a:t>performing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80" dirty="0">
                <a:latin typeface="Trebuchet MS"/>
                <a:cs typeface="Trebuchet MS"/>
              </a:rPr>
              <a:t>right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85" dirty="0">
                <a:latin typeface="Trebuchet MS"/>
                <a:cs typeface="Trebuchet MS"/>
              </a:rPr>
              <a:t>shifts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20" dirty="0">
                <a:latin typeface="Trebuchet MS"/>
                <a:cs typeface="Trebuchet MS"/>
              </a:rPr>
              <a:t>between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80" dirty="0">
                <a:latin typeface="Trebuchet MS"/>
                <a:cs typeface="Trebuchet MS"/>
              </a:rPr>
              <a:t>two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45" dirty="0">
                <a:latin typeface="Trebuchet MS"/>
                <a:cs typeface="Trebuchet MS"/>
              </a:rPr>
              <a:t>given </a:t>
            </a:r>
            <a:r>
              <a:rPr sz="2100" spc="90" dirty="0">
                <a:latin typeface="Trebuchet MS"/>
                <a:cs typeface="Trebuchet MS"/>
              </a:rPr>
              <a:t>integers.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170" dirty="0">
                <a:latin typeface="Trebuchet MS"/>
                <a:cs typeface="Trebuchet MS"/>
              </a:rPr>
              <a:t> </a:t>
            </a:r>
            <a:r>
              <a:rPr sz="1500" spc="20" dirty="0">
                <a:latin typeface="Trebuchet MS"/>
                <a:cs typeface="Trebuchet MS"/>
              </a:rPr>
              <a:t>shift_to_right(x,</a:t>
            </a:r>
            <a:r>
              <a:rPr sz="1500" spc="170" dirty="0">
                <a:latin typeface="Trebuchet MS"/>
                <a:cs typeface="Trebuchet MS"/>
              </a:rPr>
              <a:t> </a:t>
            </a:r>
            <a:r>
              <a:rPr sz="1500" spc="-25" dirty="0">
                <a:latin typeface="Trebuchet MS"/>
                <a:cs typeface="Trebuchet MS"/>
              </a:rPr>
              <a:t>y):</a:t>
            </a:r>
            <a:endParaRPr sz="1500">
              <a:latin typeface="Trebuchet MS"/>
              <a:cs typeface="Trebuchet MS"/>
            </a:endParaRPr>
          </a:p>
          <a:p>
            <a:pPr marL="297815" marR="1221105">
              <a:lnSpc>
                <a:spcPts val="2850"/>
              </a:lnSpc>
              <a:spcBef>
                <a:spcPts val="19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80" dirty="0">
                <a:latin typeface="Trebuchet MS"/>
                <a:cs typeface="Trebuchet MS"/>
              </a:rPr>
              <a:t> </a:t>
            </a:r>
            <a:r>
              <a:rPr sz="1500" spc="135" dirty="0">
                <a:latin typeface="Trebuchet MS"/>
                <a:cs typeface="Trebuchet MS"/>
              </a:rPr>
              <a:t>x</a:t>
            </a:r>
            <a:r>
              <a:rPr sz="1500" spc="8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if</a:t>
            </a:r>
            <a:r>
              <a:rPr sz="1500" spc="85" dirty="0">
                <a:latin typeface="Trebuchet MS"/>
                <a:cs typeface="Trebuchet MS"/>
              </a:rPr>
              <a:t> </a:t>
            </a:r>
            <a:r>
              <a:rPr sz="1500" spc="145" dirty="0">
                <a:latin typeface="Trebuchet MS"/>
                <a:cs typeface="Trebuchet MS"/>
              </a:rPr>
              <a:t>y</a:t>
            </a:r>
            <a:r>
              <a:rPr sz="1500" spc="8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&lt;</a:t>
            </a:r>
            <a:r>
              <a:rPr sz="1500" spc="80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1</a:t>
            </a:r>
            <a:r>
              <a:rPr sz="1500" spc="85" dirty="0">
                <a:latin typeface="Trebuchet MS"/>
                <a:cs typeface="Trebuchet MS"/>
              </a:rPr>
              <a:t> else </a:t>
            </a:r>
            <a:r>
              <a:rPr sz="1500" dirty="0">
                <a:latin typeface="Trebuchet MS"/>
                <a:cs typeface="Trebuchet MS"/>
              </a:rPr>
              <a:t>shift_to_right(x</a:t>
            </a:r>
            <a:r>
              <a:rPr sz="1500" spc="85" dirty="0">
                <a:latin typeface="Trebuchet MS"/>
                <a:cs typeface="Trebuchet MS"/>
              </a:rPr>
              <a:t> </a:t>
            </a:r>
            <a:r>
              <a:rPr sz="1500" spc="-285" dirty="0">
                <a:latin typeface="Trebuchet MS"/>
                <a:cs typeface="Trebuchet MS"/>
              </a:rPr>
              <a:t>//</a:t>
            </a:r>
            <a:r>
              <a:rPr sz="1500" spc="8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2,</a:t>
            </a:r>
            <a:r>
              <a:rPr sz="1500" spc="80" dirty="0">
                <a:latin typeface="Trebuchet MS"/>
                <a:cs typeface="Trebuchet MS"/>
              </a:rPr>
              <a:t> </a:t>
            </a:r>
            <a:r>
              <a:rPr sz="1500" spc="145" dirty="0">
                <a:latin typeface="Trebuchet MS"/>
                <a:cs typeface="Trebuchet MS"/>
              </a:rPr>
              <a:t>y</a:t>
            </a:r>
            <a:r>
              <a:rPr sz="1500" spc="8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-</a:t>
            </a:r>
            <a:r>
              <a:rPr sz="1500" spc="85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1) </a:t>
            </a:r>
            <a:r>
              <a:rPr sz="1500" spc="135" dirty="0">
                <a:latin typeface="Trebuchet MS"/>
                <a:cs typeface="Trebuchet MS"/>
              </a:rPr>
              <a:t>x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16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705"/>
              </a:spcBef>
            </a:pPr>
            <a:r>
              <a:rPr sz="1500" spc="145" dirty="0">
                <a:latin typeface="Trebuchet MS"/>
                <a:cs typeface="Trebuchet MS"/>
              </a:rPr>
              <a:t>y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2</a:t>
            </a:r>
            <a:endParaRPr sz="1500">
              <a:latin typeface="Trebuchet MS"/>
              <a:cs typeface="Trebuchet MS"/>
            </a:endParaRPr>
          </a:p>
          <a:p>
            <a:pPr marL="297815" marR="3326129">
              <a:lnSpc>
                <a:spcPct val="154200"/>
              </a:lnSpc>
              <a:spcBef>
                <a:spcPts val="75"/>
              </a:spcBef>
            </a:pPr>
            <a:r>
              <a:rPr sz="1500" spc="20" dirty="0">
                <a:latin typeface="Trebuchet MS"/>
                <a:cs typeface="Trebuchet MS"/>
              </a:rPr>
              <a:t>print(shift_to_right(x,</a:t>
            </a:r>
            <a:r>
              <a:rPr sz="1500" spc="455" dirty="0">
                <a:latin typeface="Trebuchet MS"/>
                <a:cs typeface="Trebuchet MS"/>
              </a:rPr>
              <a:t> </a:t>
            </a:r>
            <a:r>
              <a:rPr sz="1500" spc="45" dirty="0">
                <a:latin typeface="Trebuchet MS"/>
                <a:cs typeface="Trebuchet MS"/>
              </a:rPr>
              <a:t>y))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4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4555" cy="5962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17625" marR="358140" indent="-974725">
              <a:lnSpc>
                <a:spcPct val="101200"/>
              </a:lnSpc>
              <a:spcBef>
                <a:spcPts val="95"/>
              </a:spcBef>
              <a:tabLst>
                <a:tab pos="1237615" algn="l"/>
                <a:tab pos="2508885" algn="l"/>
                <a:tab pos="2968625" algn="l"/>
                <a:tab pos="3177540" algn="l"/>
                <a:tab pos="3325495" algn="l"/>
                <a:tab pos="4919345" algn="l"/>
                <a:tab pos="5389245" algn="l"/>
              </a:tabLst>
            </a:pPr>
            <a:r>
              <a:rPr sz="2100" b="1" spc="325" dirty="0">
                <a:latin typeface="Trebuchet MS"/>
                <a:cs typeface="Trebuchet MS"/>
              </a:rPr>
              <a:t>129.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5" dirty="0">
                <a:latin typeface="Trebuchet MS"/>
                <a:cs typeface="Trebuchet MS"/>
              </a:rPr>
              <a:t>CHECK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90" dirty="0">
                <a:latin typeface="Trebuchet MS"/>
                <a:cs typeface="Trebuchet MS"/>
              </a:rPr>
              <a:t>IF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525" dirty="0">
                <a:latin typeface="Trebuchet MS"/>
                <a:cs typeface="Trebuchet MS"/>
              </a:rPr>
              <a:t>NUMBER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5" dirty="0">
                <a:latin typeface="Trebuchet MS"/>
                <a:cs typeface="Trebuchet MS"/>
              </a:rPr>
              <a:t>IS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 </a:t>
            </a:r>
            <a:r>
              <a:rPr sz="2100" b="1" spc="515" dirty="0">
                <a:latin typeface="Trebuchet MS"/>
                <a:cs typeface="Trebuchet MS"/>
              </a:rPr>
              <a:t>DISARIUM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25" dirty="0">
                <a:latin typeface="Trebuchet MS"/>
                <a:cs typeface="Trebuchet MS"/>
              </a:rPr>
              <a:t>NUMBER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3900"/>
              </a:lnSpc>
              <a:spcBef>
                <a:spcPts val="1350"/>
              </a:spcBef>
              <a:tabLst>
                <a:tab pos="3794125" algn="l"/>
              </a:tabLst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345" dirty="0">
                <a:latin typeface="Trebuchet MS"/>
                <a:cs typeface="Trebuchet MS"/>
              </a:rPr>
              <a:t> </a:t>
            </a:r>
            <a:r>
              <a:rPr sz="2100" b="1" spc="190" dirty="0">
                <a:latin typeface="Trebuchet MS"/>
                <a:cs typeface="Trebuchet MS"/>
              </a:rPr>
              <a:t>is_disarium_number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340" dirty="0">
                <a:latin typeface="Trebuchet MS"/>
                <a:cs typeface="Trebuchet MS"/>
              </a:rPr>
              <a:t> </a:t>
            </a:r>
            <a:r>
              <a:rPr sz="2100" spc="150" dirty="0">
                <a:latin typeface="Trebuchet MS"/>
                <a:cs typeface="Trebuchet MS"/>
              </a:rPr>
              <a:t>checks </a:t>
            </a:r>
            <a:r>
              <a:rPr sz="2100" dirty="0">
                <a:latin typeface="Trebuchet MS"/>
                <a:cs typeface="Trebuchet MS"/>
              </a:rPr>
              <a:t>if</a:t>
            </a:r>
            <a:r>
              <a:rPr sz="2100" spc="40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40" dirty="0">
                <a:latin typeface="Trebuchet MS"/>
                <a:cs typeface="Trebuchet MS"/>
              </a:rPr>
              <a:t> </a:t>
            </a:r>
            <a:r>
              <a:rPr sz="2100" spc="175" dirty="0">
                <a:latin typeface="Trebuchet MS"/>
                <a:cs typeface="Trebuchet MS"/>
              </a:rPr>
              <a:t>number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20" dirty="0">
                <a:latin typeface="Trebuchet MS"/>
                <a:cs typeface="Trebuchet MS"/>
              </a:rPr>
              <a:t>is</a:t>
            </a:r>
            <a:r>
              <a:rPr sz="2100" spc="40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40" dirty="0">
                <a:latin typeface="Trebuchet MS"/>
                <a:cs typeface="Trebuchet MS"/>
              </a:rPr>
              <a:t>disarium</a:t>
            </a:r>
            <a:r>
              <a:rPr sz="2100" spc="40" dirty="0">
                <a:latin typeface="Trebuchet MS"/>
                <a:cs typeface="Trebuchet MS"/>
              </a:rPr>
              <a:t> </a:t>
            </a:r>
            <a:r>
              <a:rPr sz="2100" spc="95" dirty="0">
                <a:latin typeface="Trebuchet MS"/>
                <a:cs typeface="Trebuchet MS"/>
              </a:rPr>
              <a:t>number.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is_disarium_number(num):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85" dirty="0">
                <a:latin typeface="Trebuchet MS"/>
                <a:cs typeface="Trebuchet MS"/>
              </a:rPr>
              <a:t>num_str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str(num)</a:t>
            </a:r>
            <a:endParaRPr sz="1500">
              <a:latin typeface="Trebuchet MS"/>
              <a:cs typeface="Trebuchet MS"/>
            </a:endParaRPr>
          </a:p>
          <a:p>
            <a:pPr marL="12700" marR="620395" indent="285750">
              <a:lnSpc>
                <a:spcPct val="129200"/>
              </a:lnSpc>
              <a:spcBef>
                <a:spcPts val="525"/>
              </a:spcBef>
            </a:pPr>
            <a:r>
              <a:rPr sz="1500" spc="95" dirty="0">
                <a:latin typeface="Trebuchet MS"/>
                <a:cs typeface="Trebuchet MS"/>
              </a:rPr>
              <a:t>disarium_sum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sum(int(digit)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**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(i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+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1)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i,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digit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30" dirty="0">
                <a:latin typeface="Trebuchet MS"/>
                <a:cs typeface="Trebuchet MS"/>
              </a:rPr>
              <a:t>in </a:t>
            </a:r>
            <a:r>
              <a:rPr sz="1500" spc="70" dirty="0">
                <a:latin typeface="Trebuchet MS"/>
                <a:cs typeface="Trebuchet MS"/>
              </a:rPr>
              <a:t>enumerate(num_str))</a:t>
            </a:r>
            <a:endParaRPr sz="1500">
              <a:latin typeface="Trebuchet MS"/>
              <a:cs typeface="Trebuchet MS"/>
            </a:endParaRPr>
          </a:p>
          <a:p>
            <a:pPr marL="297815" marR="2635885">
              <a:lnSpc>
                <a:spcPct val="156000"/>
              </a:lnSpc>
              <a:spcBef>
                <a:spcPts val="40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disarium_sum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==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num</a:t>
            </a:r>
            <a:r>
              <a:rPr sz="1500" spc="459" dirty="0">
                <a:latin typeface="Trebuchet MS"/>
                <a:cs typeface="Trebuchet MS"/>
              </a:rPr>
              <a:t> 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Test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cases </a:t>
            </a:r>
            <a:r>
              <a:rPr sz="1500" spc="65" dirty="0">
                <a:latin typeface="Trebuchet MS"/>
                <a:cs typeface="Trebuchet MS"/>
              </a:rPr>
              <a:t>print(is_disarium_number(89))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True </a:t>
            </a:r>
            <a:r>
              <a:rPr sz="1500" spc="65" dirty="0">
                <a:latin typeface="Trebuchet MS"/>
                <a:cs typeface="Trebuchet MS"/>
              </a:rPr>
              <a:t>print(is_disarium_number(135))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True </a:t>
            </a:r>
            <a:r>
              <a:rPr sz="1500" spc="65" dirty="0">
                <a:latin typeface="Trebuchet MS"/>
                <a:cs typeface="Trebuchet MS"/>
              </a:rPr>
              <a:t>print(is_disarium_number(23))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False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2456" y="879506"/>
            <a:ext cx="5741035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98370" marR="5080" indent="-2186305">
              <a:lnSpc>
                <a:spcPct val="101200"/>
              </a:lnSpc>
              <a:spcBef>
                <a:spcPts val="95"/>
              </a:spcBef>
              <a:tabLst>
                <a:tab pos="692150" algn="l"/>
                <a:tab pos="1963420" algn="l"/>
                <a:tab pos="2423160" algn="l"/>
                <a:tab pos="2779395" algn="l"/>
                <a:tab pos="2810510" algn="l"/>
                <a:tab pos="4373880" algn="l"/>
                <a:tab pos="4843145" algn="l"/>
              </a:tabLst>
            </a:pPr>
            <a:r>
              <a:rPr sz="2100" b="1" spc="285" dirty="0">
                <a:latin typeface="Trebuchet MS"/>
                <a:cs typeface="Trebuchet MS"/>
              </a:rPr>
              <a:t>13.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5" dirty="0">
                <a:latin typeface="Trebuchet MS"/>
                <a:cs typeface="Trebuchet MS"/>
              </a:rPr>
              <a:t>CHECK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90" dirty="0">
                <a:latin typeface="Trebuchet MS"/>
                <a:cs typeface="Trebuchet MS"/>
              </a:rPr>
              <a:t>IF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25" dirty="0">
                <a:latin typeface="Trebuchet MS"/>
                <a:cs typeface="Trebuchet MS"/>
              </a:rPr>
              <a:t>NUMBER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5" dirty="0">
                <a:latin typeface="Trebuchet MS"/>
                <a:cs typeface="Trebuchet MS"/>
              </a:rPr>
              <a:t>IS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34" dirty="0">
                <a:latin typeface="Trebuchet MS"/>
                <a:cs typeface="Trebuchet MS"/>
              </a:rPr>
              <a:t>EVEN </a:t>
            </a:r>
            <a:r>
              <a:rPr sz="2100" b="1" spc="415" dirty="0">
                <a:latin typeface="Trebuchet MS"/>
                <a:cs typeface="Trebuchet MS"/>
              </a:rPr>
              <a:t>OR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490" dirty="0">
                <a:latin typeface="Trebuchet MS"/>
                <a:cs typeface="Trebuchet MS"/>
              </a:rPr>
              <a:t>ODD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698618"/>
            <a:ext cx="4290695" cy="1991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3900"/>
              </a:lnSpc>
              <a:spcBef>
                <a:spcPts val="95"/>
              </a:spcBef>
              <a:tabLst>
                <a:tab pos="713740" algn="l"/>
                <a:tab pos="2044064" algn="l"/>
                <a:tab pos="3346450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165" dirty="0">
                <a:latin typeface="Trebuchet MS"/>
                <a:cs typeface="Trebuchet MS"/>
              </a:rPr>
              <a:t>is_even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function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50" dirty="0">
                <a:latin typeface="Trebuchet MS"/>
                <a:cs typeface="Trebuchet MS"/>
              </a:rPr>
              <a:t>checks </a:t>
            </a:r>
            <a:r>
              <a:rPr sz="2100" spc="165" dirty="0">
                <a:latin typeface="Trebuchet MS"/>
                <a:cs typeface="Trebuchet MS"/>
              </a:rPr>
              <a:t>given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75" dirty="0">
                <a:latin typeface="Trebuchet MS"/>
                <a:cs typeface="Trebuchet MS"/>
              </a:rPr>
              <a:t>number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20" dirty="0">
                <a:latin typeface="Trebuchet MS"/>
                <a:cs typeface="Trebuchet MS"/>
              </a:rPr>
              <a:t>is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75" dirty="0">
                <a:latin typeface="Trebuchet MS"/>
                <a:cs typeface="Trebuchet MS"/>
              </a:rPr>
              <a:t>even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10" dirty="0">
                <a:latin typeface="Trebuchet MS"/>
                <a:cs typeface="Trebuchet MS"/>
              </a:rPr>
              <a:t>or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75" dirty="0">
                <a:latin typeface="Trebuchet MS"/>
                <a:cs typeface="Trebuchet MS"/>
              </a:rPr>
              <a:t>odd.</a:t>
            </a:r>
            <a:endParaRPr sz="2100">
              <a:latin typeface="Trebuchet MS"/>
              <a:cs typeface="Trebuchet MS"/>
            </a:endParaRPr>
          </a:p>
          <a:p>
            <a:pPr marL="297815" marR="147320">
              <a:lnSpc>
                <a:spcPct val="154200"/>
              </a:lnSpc>
              <a:spcBef>
                <a:spcPts val="330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is_even(num):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45" dirty="0">
                <a:latin typeface="Trebuchet MS"/>
                <a:cs typeface="Trebuchet MS"/>
              </a:rPr>
              <a:t>num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520" dirty="0">
                <a:latin typeface="Trebuchet MS"/>
                <a:cs typeface="Trebuchet MS"/>
              </a:rPr>
              <a:t>%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2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==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0 </a:t>
            </a:r>
            <a:r>
              <a:rPr sz="1500" spc="55" dirty="0">
                <a:latin typeface="Trebuchet MS"/>
                <a:cs typeface="Trebuchet MS"/>
              </a:rPr>
              <a:t>print(is_even(2))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True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6571" y="1803431"/>
            <a:ext cx="1502410" cy="3492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323975" algn="l"/>
              </a:tabLst>
            </a:pPr>
            <a:r>
              <a:rPr sz="2100" spc="114" dirty="0">
                <a:latin typeface="Trebuchet MS"/>
                <a:cs typeface="Trebuchet MS"/>
              </a:rPr>
              <a:t>whether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45" dirty="0">
                <a:latin typeface="Trebuchet MS"/>
                <a:cs typeface="Trebuchet MS"/>
              </a:rPr>
              <a:t>a</a:t>
            </a:r>
            <a:endParaRPr sz="2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7301" y="879506"/>
            <a:ext cx="5371465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50414" marR="5080" indent="-2038350">
              <a:lnSpc>
                <a:spcPct val="101200"/>
              </a:lnSpc>
              <a:spcBef>
                <a:spcPts val="95"/>
              </a:spcBef>
              <a:tabLst>
                <a:tab pos="906780" algn="l"/>
                <a:tab pos="2465705" algn="l"/>
                <a:tab pos="4030345" algn="l"/>
                <a:tab pos="5149215" algn="l"/>
              </a:tabLst>
            </a:pPr>
            <a:r>
              <a:rPr sz="2100" b="1" spc="325" dirty="0">
                <a:latin typeface="Trebuchet MS"/>
                <a:cs typeface="Trebuchet MS"/>
              </a:rPr>
              <a:t>130.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95" dirty="0">
                <a:latin typeface="Trebuchet MS"/>
                <a:cs typeface="Trebuchet MS"/>
              </a:rPr>
              <a:t>REMOVE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95" dirty="0">
                <a:latin typeface="Trebuchet MS"/>
                <a:cs typeface="Trebuchet MS"/>
              </a:rPr>
              <a:t>VOWELS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95" dirty="0">
                <a:latin typeface="Trebuchet MS"/>
                <a:cs typeface="Trebuchet MS"/>
              </a:rPr>
              <a:t>FROM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 </a:t>
            </a:r>
            <a:r>
              <a:rPr sz="2100" b="1" spc="470" dirty="0">
                <a:latin typeface="Trebuchet MS"/>
                <a:cs typeface="Trebuchet MS"/>
              </a:rPr>
              <a:t>STRING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698618"/>
            <a:ext cx="4512945" cy="3057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3900"/>
              </a:lnSpc>
              <a:spcBef>
                <a:spcPts val="95"/>
              </a:spcBef>
              <a:tabLst>
                <a:tab pos="789940" algn="l"/>
                <a:tab pos="3397885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200" dirty="0">
                <a:latin typeface="Trebuchet MS"/>
                <a:cs typeface="Trebuchet MS"/>
              </a:rPr>
              <a:t>remove_vowels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function </a:t>
            </a:r>
            <a:r>
              <a:rPr sz="2100" spc="150" dirty="0">
                <a:latin typeface="Trebuchet MS"/>
                <a:cs typeface="Trebuchet MS"/>
              </a:rPr>
              <a:t>vowels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14" dirty="0">
                <a:latin typeface="Trebuchet MS"/>
                <a:cs typeface="Trebuchet MS"/>
              </a:rPr>
              <a:t>from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80" dirty="0">
                <a:latin typeface="Trebuchet MS"/>
                <a:cs typeface="Trebuchet MS"/>
              </a:rPr>
              <a:t>string.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75" dirty="0">
                <a:latin typeface="Trebuchet MS"/>
                <a:cs typeface="Trebuchet MS"/>
              </a:rPr>
              <a:t>import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5" dirty="0">
                <a:latin typeface="Trebuchet MS"/>
                <a:cs typeface="Trebuchet MS"/>
              </a:rPr>
              <a:t>re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remove_vowels(string):</a:t>
            </a:r>
            <a:endParaRPr sz="1500">
              <a:latin typeface="Trebuchet MS"/>
              <a:cs typeface="Trebuchet MS"/>
            </a:endParaRPr>
          </a:p>
          <a:p>
            <a:pPr marL="297815" marR="476250">
              <a:lnSpc>
                <a:spcPct val="155600"/>
              </a:lnSpc>
              <a:spcBef>
                <a:spcPts val="50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re.sub(r'[aeiouAEIOU]',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'',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string)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Test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case </a:t>
            </a:r>
            <a:r>
              <a:rPr sz="1500" spc="75" dirty="0">
                <a:latin typeface="Trebuchet MS"/>
                <a:cs typeface="Trebuchet MS"/>
              </a:rPr>
              <a:t>print(remove_vowels("Hello,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World!"))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8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9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"Hll,</a:t>
            </a:r>
            <a:r>
              <a:rPr sz="1500" spc="90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Wrld!"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74965" y="1803431"/>
            <a:ext cx="1190625" cy="3492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spc="170" dirty="0">
                <a:latin typeface="Trebuchet MS"/>
                <a:cs typeface="Trebuchet MS"/>
              </a:rPr>
              <a:t>removes</a:t>
            </a:r>
            <a:endParaRPr sz="2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9815" y="879506"/>
            <a:ext cx="5146040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6725" marR="5080" indent="-454659">
              <a:lnSpc>
                <a:spcPct val="101200"/>
              </a:lnSpc>
              <a:spcBef>
                <a:spcPts val="95"/>
              </a:spcBef>
              <a:tabLst>
                <a:tab pos="906780" algn="l"/>
                <a:tab pos="2823845" algn="l"/>
                <a:tab pos="3011170" algn="l"/>
                <a:tab pos="3433445" algn="l"/>
                <a:tab pos="4692015" algn="l"/>
              </a:tabLst>
            </a:pPr>
            <a:r>
              <a:rPr sz="2100" b="1" spc="325" dirty="0">
                <a:latin typeface="Trebuchet MS"/>
                <a:cs typeface="Trebuchet MS"/>
              </a:rPr>
              <a:t>131.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30" dirty="0">
                <a:latin typeface="Trebuchet MS"/>
                <a:cs typeface="Trebuchet MS"/>
              </a:rPr>
              <a:t>GENERATE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25" dirty="0">
                <a:latin typeface="Trebuchet MS"/>
                <a:cs typeface="Trebuchet MS"/>
              </a:rPr>
              <a:t>AN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20" dirty="0">
                <a:latin typeface="Trebuchet MS"/>
                <a:cs typeface="Trebuchet MS"/>
              </a:rPr>
              <a:t>ARRAY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0" dirty="0">
                <a:latin typeface="Trebuchet MS"/>
                <a:cs typeface="Trebuchet MS"/>
              </a:rPr>
              <a:t>OF </a:t>
            </a:r>
            <a:r>
              <a:rPr sz="2100" b="1" spc="465" dirty="0">
                <a:latin typeface="Trebuchet MS"/>
                <a:cs typeface="Trebuchet MS"/>
              </a:rPr>
              <a:t>CONSECUTIVE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45" dirty="0">
                <a:latin typeface="Trebuchet MS"/>
                <a:cs typeface="Trebuchet MS"/>
              </a:rPr>
              <a:t>NUMBERS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6126" y="1698618"/>
            <a:ext cx="1644650" cy="882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16255">
              <a:lnSpc>
                <a:spcPct val="133900"/>
              </a:lnSpc>
              <a:spcBef>
                <a:spcPts val="95"/>
              </a:spcBef>
            </a:pPr>
            <a:r>
              <a:rPr sz="2100" spc="90" dirty="0">
                <a:latin typeface="Trebuchet MS"/>
                <a:cs typeface="Trebuchet MS"/>
              </a:rPr>
              <a:t>function </a:t>
            </a:r>
            <a:r>
              <a:rPr sz="2100" spc="125" dirty="0">
                <a:latin typeface="Trebuchet MS"/>
                <a:cs typeface="Trebuchet MS"/>
              </a:rPr>
              <a:t>consecutive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1698618"/>
            <a:ext cx="4334510" cy="13017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132400"/>
              </a:lnSpc>
              <a:spcBef>
                <a:spcPts val="130"/>
              </a:spcBef>
              <a:tabLst>
                <a:tab pos="1037590" algn="l"/>
                <a:tab pos="1789430" algn="l"/>
                <a:tab pos="2540635" algn="l"/>
                <a:tab pos="3662045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210" dirty="0">
                <a:latin typeface="Trebuchet MS"/>
                <a:cs typeface="Trebuchet MS"/>
              </a:rPr>
              <a:t>consecutive_numbers </a:t>
            </a:r>
            <a:r>
              <a:rPr sz="2100" spc="145" dirty="0">
                <a:latin typeface="Trebuchet MS"/>
                <a:cs typeface="Trebuchet MS"/>
              </a:rPr>
              <a:t>generates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65" dirty="0">
                <a:latin typeface="Trebuchet MS"/>
                <a:cs typeface="Trebuchet MS"/>
              </a:rPr>
              <a:t>an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20" dirty="0">
                <a:latin typeface="Trebuchet MS"/>
                <a:cs typeface="Trebuchet MS"/>
              </a:rPr>
              <a:t>array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40" dirty="0">
                <a:latin typeface="Trebuchet MS"/>
                <a:cs typeface="Trebuchet MS"/>
              </a:rPr>
              <a:t>of </a:t>
            </a:r>
            <a:r>
              <a:rPr sz="2100" spc="140" dirty="0">
                <a:latin typeface="Trebuchet MS"/>
                <a:cs typeface="Trebuchet MS"/>
              </a:rPr>
              <a:t>numbers.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7449" y="3006725"/>
            <a:ext cx="4130040" cy="2178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8300"/>
              </a:lnSpc>
              <a:spcBef>
                <a:spcPts val="100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75" dirty="0">
                <a:latin typeface="Trebuchet MS"/>
                <a:cs typeface="Trebuchet MS"/>
              </a:rPr>
              <a:t> consecutive_numbers(start,</a:t>
            </a:r>
            <a:r>
              <a:rPr sz="1500" spc="80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end_num): </a:t>
            </a: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list(range(start,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end_num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+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1))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Test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case</a:t>
            </a:r>
            <a:endParaRPr sz="1500">
              <a:latin typeface="Trebuchet MS"/>
              <a:cs typeface="Trebuchet MS"/>
            </a:endParaRPr>
          </a:p>
          <a:p>
            <a:pPr marL="12700" marR="697230">
              <a:lnSpc>
                <a:spcPct val="154200"/>
              </a:lnSpc>
              <a:spcBef>
                <a:spcPts val="75"/>
              </a:spcBef>
            </a:pPr>
            <a:r>
              <a:rPr sz="1500" spc="55" dirty="0">
                <a:latin typeface="Trebuchet MS"/>
                <a:cs typeface="Trebuchet MS"/>
              </a:rPr>
              <a:t>result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consecutive_numbers(1,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5) </a:t>
            </a:r>
            <a:r>
              <a:rPr sz="1500" dirty="0">
                <a:latin typeface="Trebuchet MS"/>
                <a:cs typeface="Trebuchet MS"/>
              </a:rPr>
              <a:t>print(",</a:t>
            </a:r>
            <a:r>
              <a:rPr sz="1500" spc="235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".join(map(str,</a:t>
            </a:r>
            <a:r>
              <a:rPr sz="1500" spc="240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result)))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8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8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1,</a:t>
            </a:r>
            <a:r>
              <a:rPr sz="1500" spc="8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2,</a:t>
            </a:r>
            <a:r>
              <a:rPr sz="1500" spc="8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3,</a:t>
            </a:r>
            <a:r>
              <a:rPr sz="1500" spc="8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4,</a:t>
            </a:r>
            <a:r>
              <a:rPr sz="1500" spc="80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5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4555" cy="5305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6540" marR="358140" indent="-1183640">
              <a:lnSpc>
                <a:spcPct val="101200"/>
              </a:lnSpc>
              <a:spcBef>
                <a:spcPts val="95"/>
              </a:spcBef>
              <a:tabLst>
                <a:tab pos="1237615" algn="l"/>
                <a:tab pos="2508885" algn="l"/>
                <a:tab pos="2968625" algn="l"/>
                <a:tab pos="3325495" algn="l"/>
                <a:tab pos="4919345" algn="l"/>
                <a:tab pos="5389245" algn="l"/>
              </a:tabLst>
            </a:pPr>
            <a:r>
              <a:rPr sz="2100" b="1" spc="325" dirty="0">
                <a:latin typeface="Trebuchet MS"/>
                <a:cs typeface="Trebuchet MS"/>
              </a:rPr>
              <a:t>132.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5" dirty="0">
                <a:latin typeface="Trebuchet MS"/>
                <a:cs typeface="Trebuchet MS"/>
              </a:rPr>
              <a:t>CHECK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90" dirty="0">
                <a:latin typeface="Trebuchet MS"/>
                <a:cs typeface="Trebuchet MS"/>
              </a:rPr>
              <a:t>IF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25" dirty="0">
                <a:latin typeface="Trebuchet MS"/>
                <a:cs typeface="Trebuchet MS"/>
              </a:rPr>
              <a:t>NUMBER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5" dirty="0">
                <a:latin typeface="Trebuchet MS"/>
                <a:cs typeface="Trebuchet MS"/>
              </a:rPr>
              <a:t>IS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 </a:t>
            </a:r>
            <a:r>
              <a:rPr sz="2100" b="1" spc="465" dirty="0">
                <a:latin typeface="Trebuchet MS"/>
                <a:cs typeface="Trebuchet MS"/>
              </a:rPr>
              <a:t>PRONIC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25" dirty="0">
                <a:latin typeface="Trebuchet MS"/>
                <a:cs typeface="Trebuchet MS"/>
              </a:rPr>
              <a:t>NUMBER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3900"/>
              </a:lnSpc>
              <a:spcBef>
                <a:spcPts val="1350"/>
              </a:spcBef>
              <a:tabLst>
                <a:tab pos="656590" algn="l"/>
                <a:tab pos="3456304" algn="l"/>
                <a:tab pos="4704715" algn="l"/>
                <a:tab pos="5781675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170" dirty="0">
                <a:latin typeface="Trebuchet MS"/>
                <a:cs typeface="Trebuchet MS"/>
              </a:rPr>
              <a:t>is_pronic_number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function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50" dirty="0">
                <a:latin typeface="Trebuchet MS"/>
                <a:cs typeface="Trebuchet MS"/>
              </a:rPr>
              <a:t>checks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-45" dirty="0">
                <a:latin typeface="Trebuchet MS"/>
                <a:cs typeface="Trebuchet MS"/>
              </a:rPr>
              <a:t>if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75" dirty="0">
                <a:latin typeface="Trebuchet MS"/>
                <a:cs typeface="Trebuchet MS"/>
              </a:rPr>
              <a:t>number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20" dirty="0">
                <a:latin typeface="Trebuchet MS"/>
                <a:cs typeface="Trebuchet MS"/>
              </a:rPr>
              <a:t>is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pronic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95" dirty="0">
                <a:latin typeface="Trebuchet MS"/>
                <a:cs typeface="Trebuchet MS"/>
              </a:rPr>
              <a:t>number.</a:t>
            </a:r>
            <a:endParaRPr sz="2100">
              <a:latin typeface="Trebuchet MS"/>
              <a:cs typeface="Trebuchet MS"/>
            </a:endParaRPr>
          </a:p>
          <a:p>
            <a:pPr marL="297815" marR="2976245">
              <a:lnSpc>
                <a:spcPct val="154200"/>
              </a:lnSpc>
              <a:spcBef>
                <a:spcPts val="330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is_pronic_number(num): </a:t>
            </a:r>
            <a:r>
              <a:rPr sz="1500" spc="120" dirty="0">
                <a:latin typeface="Trebuchet MS"/>
                <a:cs typeface="Trebuchet MS"/>
              </a:rPr>
              <a:t>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int(num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**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0.5)</a:t>
            </a:r>
            <a:endParaRPr sz="1500">
              <a:latin typeface="Trebuchet MS"/>
              <a:cs typeface="Trebuchet MS"/>
            </a:endParaRPr>
          </a:p>
          <a:p>
            <a:pPr marL="297815" marR="2994660">
              <a:lnSpc>
                <a:spcPct val="156000"/>
              </a:lnSpc>
              <a:spcBef>
                <a:spcPts val="40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(n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+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1)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==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num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Test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cases </a:t>
            </a:r>
            <a:r>
              <a:rPr sz="1500" spc="50" dirty="0">
                <a:latin typeface="Trebuchet MS"/>
                <a:cs typeface="Trebuchet MS"/>
              </a:rPr>
              <a:t>print(is_pronic_number(6))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True </a:t>
            </a:r>
            <a:r>
              <a:rPr sz="1500" spc="60" dirty="0">
                <a:latin typeface="Trebuchet MS"/>
                <a:cs typeface="Trebuchet MS"/>
              </a:rPr>
              <a:t>print(is_pronic_number(20))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True </a:t>
            </a:r>
            <a:r>
              <a:rPr sz="1500" spc="50" dirty="0">
                <a:latin typeface="Trebuchet MS"/>
                <a:cs typeface="Trebuchet MS"/>
              </a:rPr>
              <a:t>print(is_pronic_number(7))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False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8365" cy="5086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32330" marR="450215" indent="-1700530">
              <a:lnSpc>
                <a:spcPct val="101200"/>
              </a:lnSpc>
              <a:spcBef>
                <a:spcPts val="95"/>
              </a:spcBef>
              <a:tabLst>
                <a:tab pos="1326515" algn="l"/>
                <a:tab pos="2597785" algn="l"/>
                <a:tab pos="3057525" algn="l"/>
                <a:tab pos="3414395" algn="l"/>
                <a:tab pos="4831080" algn="l"/>
                <a:tab pos="5300345" algn="l"/>
              </a:tabLst>
            </a:pPr>
            <a:r>
              <a:rPr sz="2100" b="1" spc="325" dirty="0">
                <a:latin typeface="Trebuchet MS"/>
                <a:cs typeface="Trebuchet MS"/>
              </a:rPr>
              <a:t>133.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5" dirty="0">
                <a:latin typeface="Trebuchet MS"/>
                <a:cs typeface="Trebuchet MS"/>
              </a:rPr>
              <a:t>CHECK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90" dirty="0">
                <a:latin typeface="Trebuchet MS"/>
                <a:cs typeface="Trebuchet MS"/>
              </a:rPr>
              <a:t>IF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70" dirty="0">
                <a:latin typeface="Trebuchet MS"/>
                <a:cs typeface="Trebuchet MS"/>
              </a:rPr>
              <a:t>STRING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5" dirty="0">
                <a:latin typeface="Trebuchet MS"/>
                <a:cs typeface="Trebuchet MS"/>
              </a:rPr>
              <a:t>IS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 </a:t>
            </a:r>
            <a:r>
              <a:rPr sz="2100" b="1" spc="505" dirty="0">
                <a:latin typeface="Trebuchet MS"/>
                <a:cs typeface="Trebuchet MS"/>
              </a:rPr>
              <a:t>PANGRAM</a:t>
            </a:r>
            <a:endParaRPr sz="2100">
              <a:latin typeface="Trebuchet MS"/>
              <a:cs typeface="Trebuchet MS"/>
            </a:endParaRPr>
          </a:p>
          <a:p>
            <a:pPr marL="551815" marR="549910">
              <a:lnSpc>
                <a:spcPct val="133900"/>
              </a:lnSpc>
              <a:spcBef>
                <a:spcPts val="1350"/>
              </a:spcBef>
            </a:pPr>
            <a:r>
              <a:rPr sz="2100" spc="130" dirty="0">
                <a:latin typeface="Trebuchet MS"/>
                <a:cs typeface="Trebuchet MS"/>
              </a:rPr>
              <a:t>The </a:t>
            </a:r>
            <a:r>
              <a:rPr sz="2100" b="1" spc="240" dirty="0">
                <a:latin typeface="Trebuchet MS"/>
                <a:cs typeface="Trebuchet MS"/>
              </a:rPr>
              <a:t>is_pangram</a:t>
            </a:r>
            <a:r>
              <a:rPr sz="2100" b="1" spc="200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204" dirty="0">
                <a:latin typeface="Trebuchet MS"/>
                <a:cs typeface="Trebuchet MS"/>
              </a:rPr>
              <a:t> </a:t>
            </a:r>
            <a:r>
              <a:rPr sz="2100" spc="160" dirty="0">
                <a:latin typeface="Trebuchet MS"/>
                <a:cs typeface="Trebuchet MS"/>
              </a:rPr>
              <a:t>checks</a:t>
            </a:r>
            <a:r>
              <a:rPr sz="2100" spc="210" dirty="0">
                <a:latin typeface="Trebuchet MS"/>
                <a:cs typeface="Trebuchet MS"/>
              </a:rPr>
              <a:t> </a:t>
            </a:r>
            <a:r>
              <a:rPr sz="2100" spc="-25" dirty="0">
                <a:latin typeface="Trebuchet MS"/>
                <a:cs typeface="Trebuchet MS"/>
              </a:rPr>
              <a:t>if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25" dirty="0">
                <a:latin typeface="Trebuchet MS"/>
                <a:cs typeface="Trebuchet MS"/>
              </a:rPr>
              <a:t>string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20" dirty="0">
                <a:latin typeface="Trebuchet MS"/>
                <a:cs typeface="Trebuchet MS"/>
              </a:rPr>
              <a:t>is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50" dirty="0">
                <a:latin typeface="Trebuchet MS"/>
                <a:cs typeface="Trebuchet MS"/>
              </a:rPr>
              <a:t>pangram.</a:t>
            </a:r>
            <a:endParaRPr sz="2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500" spc="60" dirty="0">
                <a:latin typeface="Trebuchet MS"/>
                <a:cs typeface="Trebuchet MS"/>
              </a:rPr>
              <a:t>def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is_pangram(s):</a:t>
            </a:r>
            <a:endParaRPr sz="1500">
              <a:latin typeface="Trebuchet MS"/>
              <a:cs typeface="Trebuchet MS"/>
            </a:endParaRPr>
          </a:p>
          <a:p>
            <a:pPr marL="297815" marR="1375410">
              <a:lnSpc>
                <a:spcPts val="2850"/>
              </a:lnSpc>
              <a:spcBef>
                <a:spcPts val="195"/>
              </a:spcBef>
            </a:pPr>
            <a:r>
              <a:rPr sz="1500" spc="50" dirty="0">
                <a:latin typeface="Trebuchet MS"/>
                <a:cs typeface="Trebuchet MS"/>
              </a:rPr>
              <a:t>letters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set(c.lower()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c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in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s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if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45" dirty="0">
                <a:latin typeface="Trebuchet MS"/>
                <a:cs typeface="Trebuchet MS"/>
              </a:rPr>
              <a:t>c.isalpha()) </a:t>
            </a: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len(letters)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==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26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70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Test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cases</a:t>
            </a:r>
            <a:endParaRPr sz="1500">
              <a:latin typeface="Trebuchet MS"/>
              <a:cs typeface="Trebuchet MS"/>
            </a:endParaRPr>
          </a:p>
          <a:p>
            <a:pPr marL="12700" marR="5080" indent="285750">
              <a:lnSpc>
                <a:spcPct val="129200"/>
              </a:lnSpc>
              <a:spcBef>
                <a:spcPts val="525"/>
              </a:spcBef>
            </a:pPr>
            <a:r>
              <a:rPr sz="1500" spc="85" dirty="0">
                <a:latin typeface="Trebuchet MS"/>
                <a:cs typeface="Trebuchet MS"/>
              </a:rPr>
              <a:t>print(is_pangram("The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quick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brown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fox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jumps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over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the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lazy </a:t>
            </a:r>
            <a:r>
              <a:rPr sz="1500" spc="100" dirty="0">
                <a:latin typeface="Trebuchet MS"/>
                <a:cs typeface="Trebuchet MS"/>
              </a:rPr>
              <a:t>dog"))</a:t>
            </a:r>
            <a:endParaRPr sz="1500">
              <a:latin typeface="Trebuchet MS"/>
              <a:cs typeface="Trebuchet MS"/>
            </a:endParaRPr>
          </a:p>
          <a:p>
            <a:pPr marL="297815" marR="2407920">
              <a:lnSpc>
                <a:spcPct val="156300"/>
              </a:lnSpc>
              <a:spcBef>
                <a:spcPts val="3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True </a:t>
            </a:r>
            <a:r>
              <a:rPr sz="1500" spc="75" dirty="0">
                <a:latin typeface="Trebuchet MS"/>
                <a:cs typeface="Trebuchet MS"/>
              </a:rPr>
              <a:t>print(is_pangram("Hello,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World!"))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False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6460" cy="423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52500" marR="426720" indent="-542925">
              <a:lnSpc>
                <a:spcPct val="101200"/>
              </a:lnSpc>
              <a:spcBef>
                <a:spcPts val="95"/>
              </a:spcBef>
              <a:tabLst>
                <a:tab pos="1304290" algn="l"/>
                <a:tab pos="2361565" algn="l"/>
                <a:tab pos="2862580" algn="l"/>
                <a:tab pos="2985770" algn="l"/>
                <a:tab pos="3218815" algn="l"/>
                <a:tab pos="3782060" algn="l"/>
                <a:tab pos="5090795" algn="l"/>
              </a:tabLst>
            </a:pPr>
            <a:r>
              <a:rPr sz="2100" b="1" spc="325" dirty="0">
                <a:latin typeface="Trebuchet MS"/>
                <a:cs typeface="Trebuchet MS"/>
              </a:rPr>
              <a:t>134.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84" dirty="0">
                <a:latin typeface="Trebuchet MS"/>
                <a:cs typeface="Trebuchet MS"/>
              </a:rPr>
              <a:t>REVERSE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355" dirty="0">
                <a:latin typeface="Trebuchet MS"/>
                <a:cs typeface="Trebuchet MS"/>
              </a:rPr>
              <a:t>THE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90" dirty="0">
                <a:latin typeface="Trebuchet MS"/>
                <a:cs typeface="Trebuchet MS"/>
              </a:rPr>
              <a:t>ORDER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0" dirty="0">
                <a:latin typeface="Trebuchet MS"/>
                <a:cs typeface="Trebuchet MS"/>
              </a:rPr>
              <a:t>OF </a:t>
            </a:r>
            <a:r>
              <a:rPr sz="2100" b="1" spc="555" dirty="0">
                <a:latin typeface="Trebuchet MS"/>
                <a:cs typeface="Trebuchet MS"/>
              </a:rPr>
              <a:t>WORDS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65" dirty="0">
                <a:latin typeface="Trebuchet MS"/>
                <a:cs typeface="Trebuchet MS"/>
              </a:rPr>
              <a:t>IN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65" dirty="0">
                <a:latin typeface="Trebuchet MS"/>
                <a:cs typeface="Trebuchet MS"/>
              </a:rPr>
              <a:t>SENTENCE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3900"/>
              </a:lnSpc>
              <a:spcBef>
                <a:spcPts val="1350"/>
              </a:spcBef>
              <a:tabLst>
                <a:tab pos="675640" algn="l"/>
                <a:tab pos="3524885" algn="l"/>
                <a:tab pos="4798695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190" dirty="0">
                <a:latin typeface="Trebuchet MS"/>
                <a:cs typeface="Trebuchet MS"/>
              </a:rPr>
              <a:t>reverse_sentence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function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40" dirty="0">
                <a:latin typeface="Trebuchet MS"/>
                <a:cs typeface="Trebuchet MS"/>
              </a:rPr>
              <a:t>reverses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order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50" dirty="0">
                <a:latin typeface="Trebuchet MS"/>
                <a:cs typeface="Trebuchet MS"/>
              </a:rPr>
              <a:t>words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90" dirty="0">
                <a:latin typeface="Trebuchet MS"/>
                <a:cs typeface="Trebuchet MS"/>
              </a:rPr>
              <a:t>in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sentence.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reverse_sentence(sentence):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95" dirty="0">
                <a:latin typeface="Trebuchet MS"/>
                <a:cs typeface="Trebuchet MS"/>
              </a:rPr>
              <a:t>words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sentence.split()</a:t>
            </a:r>
            <a:endParaRPr sz="1500">
              <a:latin typeface="Trebuchet MS"/>
              <a:cs typeface="Trebuchet MS"/>
            </a:endParaRPr>
          </a:p>
          <a:p>
            <a:pPr marL="297815" marR="1304290">
              <a:lnSpc>
                <a:spcPct val="154200"/>
              </a:lnSpc>
              <a:spcBef>
                <a:spcPts val="75"/>
              </a:spcBef>
            </a:pPr>
            <a:r>
              <a:rPr sz="1500" spc="90" dirty="0">
                <a:latin typeface="Trebuchet MS"/>
                <a:cs typeface="Trebuchet MS"/>
              </a:rPr>
              <a:t>reversed_sentence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70" dirty="0">
                <a:latin typeface="Trebuchet MS"/>
                <a:cs typeface="Trebuchet MS"/>
              </a:rPr>
              <a:t>'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'.join(reversed(words)) </a:t>
            </a: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reversed_sentence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Test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case</a:t>
            </a:r>
            <a:endParaRPr sz="1500">
              <a:latin typeface="Trebuchet MS"/>
              <a:cs typeface="Trebuchet MS"/>
            </a:endParaRPr>
          </a:p>
          <a:p>
            <a:pPr marL="297815" marR="586740">
              <a:lnSpc>
                <a:spcPts val="2850"/>
              </a:lnSpc>
              <a:spcBef>
                <a:spcPts val="25"/>
              </a:spcBef>
            </a:pPr>
            <a:r>
              <a:rPr sz="1500" spc="70" dirty="0">
                <a:latin typeface="Trebuchet MS"/>
                <a:cs typeface="Trebuchet MS"/>
              </a:rPr>
              <a:t>print(reverse_sentence("Hello,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how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are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125" dirty="0">
                <a:latin typeface="Trebuchet MS"/>
                <a:cs typeface="Trebuchet MS"/>
              </a:rPr>
              <a:t>you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doing?"))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"doing?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25" dirty="0">
                <a:latin typeface="Trebuchet MS"/>
                <a:cs typeface="Trebuchet MS"/>
              </a:rPr>
              <a:t>you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are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how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Hello,"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2015" cy="46291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155065">
              <a:lnSpc>
                <a:spcPct val="100000"/>
              </a:lnSpc>
              <a:spcBef>
                <a:spcPts val="125"/>
              </a:spcBef>
              <a:tabLst>
                <a:tab pos="2049780" algn="l"/>
                <a:tab pos="4137660" algn="l"/>
              </a:tabLst>
            </a:pPr>
            <a:r>
              <a:rPr sz="2100" b="1" spc="325" dirty="0">
                <a:latin typeface="Trebuchet MS"/>
                <a:cs typeface="Trebuchet MS"/>
              </a:rPr>
              <a:t>135.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5" dirty="0">
                <a:latin typeface="Trebuchet MS"/>
                <a:cs typeface="Trebuchet MS"/>
              </a:rPr>
              <a:t>CALCULATE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5" dirty="0">
                <a:latin typeface="Trebuchet MS"/>
                <a:cs typeface="Trebuchet MS"/>
              </a:rPr>
              <a:t>THE</a:t>
            </a:r>
            <a:endParaRPr sz="2100">
              <a:latin typeface="Trebuchet MS"/>
              <a:cs typeface="Trebuchet MS"/>
            </a:endParaRPr>
          </a:p>
          <a:p>
            <a:pPr marL="1364615" marR="721360" indent="-655320">
              <a:lnSpc>
                <a:spcPct val="101200"/>
              </a:lnSpc>
              <a:tabLst>
                <a:tab pos="2883535" algn="l"/>
                <a:tab pos="3140075" algn="l"/>
                <a:tab pos="3728720" algn="l"/>
                <a:tab pos="4085590" algn="l"/>
              </a:tabLst>
            </a:pPr>
            <a:r>
              <a:rPr sz="2100" b="1" spc="475" dirty="0">
                <a:latin typeface="Trebuchet MS"/>
                <a:cs typeface="Trebuchet MS"/>
              </a:rPr>
              <a:t>HYPOTENUSE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0" dirty="0">
                <a:latin typeface="Trebuchet MS"/>
                <a:cs typeface="Trebuchet MS"/>
              </a:rPr>
              <a:t>OF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5" dirty="0">
                <a:latin typeface="Trebuchet MS"/>
                <a:cs typeface="Trebuchet MS"/>
              </a:rPr>
              <a:t>RIGHT- </a:t>
            </a:r>
            <a:r>
              <a:rPr sz="2100" b="1" spc="470" dirty="0">
                <a:latin typeface="Trebuchet MS"/>
                <a:cs typeface="Trebuchet MS"/>
              </a:rPr>
              <a:t>ANGLED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0" dirty="0">
                <a:latin typeface="Trebuchet MS"/>
                <a:cs typeface="Trebuchet MS"/>
              </a:rPr>
              <a:t>TRIANGLE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2400"/>
              </a:lnSpc>
              <a:spcBef>
                <a:spcPts val="138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390" dirty="0">
                <a:latin typeface="Trebuchet MS"/>
                <a:cs typeface="Trebuchet MS"/>
              </a:rPr>
              <a:t>    </a:t>
            </a:r>
            <a:r>
              <a:rPr sz="2100" b="1" spc="204" dirty="0">
                <a:latin typeface="Trebuchet MS"/>
                <a:cs typeface="Trebuchet MS"/>
              </a:rPr>
              <a:t>calculate_hypotenuse</a:t>
            </a:r>
            <a:r>
              <a:rPr sz="2100" b="1" spc="415" dirty="0">
                <a:latin typeface="Trebuchet MS"/>
                <a:cs typeface="Trebuchet MS"/>
              </a:rPr>
              <a:t>    </a:t>
            </a:r>
            <a:r>
              <a:rPr sz="2100" spc="90" dirty="0">
                <a:latin typeface="Trebuchet MS"/>
                <a:cs typeface="Trebuchet MS"/>
              </a:rPr>
              <a:t>function </a:t>
            </a:r>
            <a:r>
              <a:rPr sz="2100" spc="110" dirty="0">
                <a:latin typeface="Trebuchet MS"/>
                <a:cs typeface="Trebuchet MS"/>
              </a:rPr>
              <a:t>calculates</a:t>
            </a:r>
            <a:r>
              <a:rPr sz="2100" spc="114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120" dirty="0">
                <a:latin typeface="Trebuchet MS"/>
                <a:cs typeface="Trebuchet MS"/>
              </a:rPr>
              <a:t> </a:t>
            </a:r>
            <a:r>
              <a:rPr sz="2100" spc="160" dirty="0">
                <a:latin typeface="Trebuchet MS"/>
                <a:cs typeface="Trebuchet MS"/>
              </a:rPr>
              <a:t>hypotenuse</a:t>
            </a:r>
            <a:r>
              <a:rPr sz="2100" spc="114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120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114" dirty="0">
                <a:latin typeface="Trebuchet MS"/>
                <a:cs typeface="Trebuchet MS"/>
              </a:rPr>
              <a:t> </a:t>
            </a:r>
            <a:r>
              <a:rPr sz="2100" spc="80" dirty="0">
                <a:latin typeface="Trebuchet MS"/>
                <a:cs typeface="Trebuchet MS"/>
              </a:rPr>
              <a:t>right-</a:t>
            </a:r>
            <a:r>
              <a:rPr sz="2100" spc="145" dirty="0">
                <a:latin typeface="Trebuchet MS"/>
                <a:cs typeface="Trebuchet MS"/>
              </a:rPr>
              <a:t>angled </a:t>
            </a:r>
            <a:r>
              <a:rPr sz="2100" spc="65" dirty="0">
                <a:latin typeface="Trebuchet MS"/>
                <a:cs typeface="Trebuchet MS"/>
              </a:rPr>
              <a:t>triangle.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75" dirty="0">
                <a:latin typeface="Trebuchet MS"/>
                <a:cs typeface="Trebuchet MS"/>
              </a:rPr>
              <a:t>import</a:t>
            </a:r>
            <a:r>
              <a:rPr sz="1500" spc="10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math</a:t>
            </a:r>
            <a:endParaRPr sz="1500">
              <a:latin typeface="Trebuchet MS"/>
              <a:cs typeface="Trebuchet MS"/>
            </a:endParaRPr>
          </a:p>
          <a:p>
            <a:pPr marL="297815" marR="2469515">
              <a:lnSpc>
                <a:spcPct val="155600"/>
              </a:lnSpc>
              <a:spcBef>
                <a:spcPts val="50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calculate_hypotenuse(a,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-25" dirty="0">
                <a:latin typeface="Trebuchet MS"/>
                <a:cs typeface="Trebuchet MS"/>
              </a:rPr>
              <a:t>b): </a:t>
            </a: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math.sqrt(a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**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2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+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b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**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2)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Test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case </a:t>
            </a:r>
            <a:r>
              <a:rPr sz="1500" spc="70" dirty="0">
                <a:latin typeface="Trebuchet MS"/>
                <a:cs typeface="Trebuchet MS"/>
              </a:rPr>
              <a:t>print(calculate_hypotenuse(3,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4))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5.0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2015" cy="4962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52500" marR="137795" indent="-826769">
              <a:lnSpc>
                <a:spcPct val="101200"/>
              </a:lnSpc>
              <a:spcBef>
                <a:spcPts val="95"/>
              </a:spcBef>
              <a:tabLst>
                <a:tab pos="1020444" algn="l"/>
                <a:tab pos="1983739" algn="l"/>
                <a:tab pos="2767965" algn="l"/>
                <a:tab pos="3268979" algn="l"/>
                <a:tab pos="3878579" algn="l"/>
                <a:tab pos="4495800" algn="l"/>
                <a:tab pos="5084445" algn="l"/>
              </a:tabLst>
            </a:pPr>
            <a:r>
              <a:rPr sz="2100" b="1" spc="325" dirty="0">
                <a:latin typeface="Trebuchet MS"/>
                <a:cs typeface="Trebuchet MS"/>
              </a:rPr>
              <a:t>136.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434" dirty="0">
                <a:latin typeface="Trebuchet MS"/>
                <a:cs typeface="Trebuchet MS"/>
              </a:rPr>
              <a:t>FIND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5" dirty="0">
                <a:latin typeface="Trebuchet MS"/>
                <a:cs typeface="Trebuchet MS"/>
              </a:rPr>
              <a:t>THE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-545" dirty="0">
                <a:latin typeface="Trebuchet MS"/>
                <a:cs typeface="Trebuchet MS"/>
              </a:rPr>
              <a:t> </a:t>
            </a:r>
            <a:r>
              <a:rPr sz="2100" b="1" spc="459" dirty="0">
                <a:latin typeface="Trebuchet MS"/>
                <a:cs typeface="Trebuchet MS"/>
              </a:rPr>
              <a:t>AVERAGE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0" dirty="0">
                <a:latin typeface="Trebuchet MS"/>
                <a:cs typeface="Trebuchet MS"/>
              </a:rPr>
              <a:t>OF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90" dirty="0">
                <a:latin typeface="Trebuchet MS"/>
                <a:cs typeface="Trebuchet MS"/>
              </a:rPr>
              <a:t>ODD </a:t>
            </a:r>
            <a:r>
              <a:rPr sz="2100" b="1" spc="545" dirty="0">
                <a:latin typeface="Trebuchet MS"/>
                <a:cs typeface="Trebuchet MS"/>
              </a:rPr>
              <a:t>NUMBERS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65" dirty="0">
                <a:latin typeface="Trebuchet MS"/>
                <a:cs typeface="Trebuchet MS"/>
              </a:rPr>
              <a:t>IN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25" dirty="0">
                <a:latin typeface="Trebuchet MS"/>
                <a:cs typeface="Trebuchet MS"/>
              </a:rPr>
              <a:t>AN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20" dirty="0">
                <a:latin typeface="Trebuchet MS"/>
                <a:cs typeface="Trebuchet MS"/>
              </a:rPr>
              <a:t>ARRAY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2400"/>
              </a:lnSpc>
              <a:spcBef>
                <a:spcPts val="138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310" dirty="0">
                <a:latin typeface="Trebuchet MS"/>
                <a:cs typeface="Trebuchet MS"/>
              </a:rPr>
              <a:t>  </a:t>
            </a:r>
            <a:r>
              <a:rPr sz="2100" b="1" spc="204" dirty="0">
                <a:latin typeface="Trebuchet MS"/>
                <a:cs typeface="Trebuchet MS"/>
              </a:rPr>
              <a:t>average_of_odd_numbers</a:t>
            </a:r>
            <a:r>
              <a:rPr sz="2100" b="1" spc="350" dirty="0">
                <a:latin typeface="Trebuchet MS"/>
                <a:cs typeface="Trebuchet MS"/>
              </a:rPr>
              <a:t>  </a:t>
            </a:r>
            <a:r>
              <a:rPr sz="2100" spc="90" dirty="0">
                <a:latin typeface="Trebuchet MS"/>
                <a:cs typeface="Trebuchet MS"/>
              </a:rPr>
              <a:t>function </a:t>
            </a:r>
            <a:r>
              <a:rPr sz="2100" spc="110" dirty="0">
                <a:latin typeface="Trebuchet MS"/>
                <a:cs typeface="Trebuchet MS"/>
              </a:rPr>
              <a:t>finds</a:t>
            </a:r>
            <a:r>
              <a:rPr sz="2100" spc="35" dirty="0">
                <a:latin typeface="Trebuchet MS"/>
                <a:cs typeface="Trebuchet MS"/>
              </a:rPr>
              <a:t> 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40" dirty="0">
                <a:latin typeface="Trebuchet MS"/>
                <a:cs typeface="Trebuchet MS"/>
              </a:rPr>
              <a:t>  </a:t>
            </a:r>
            <a:r>
              <a:rPr sz="2100" spc="175" dirty="0">
                <a:latin typeface="Trebuchet MS"/>
                <a:cs typeface="Trebuchet MS"/>
              </a:rPr>
              <a:t>average</a:t>
            </a:r>
            <a:r>
              <a:rPr sz="2100" spc="40" dirty="0">
                <a:latin typeface="Trebuchet MS"/>
                <a:cs typeface="Trebuchet MS"/>
              </a:rPr>
              <a:t> 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40" dirty="0">
                <a:latin typeface="Trebuchet MS"/>
                <a:cs typeface="Trebuchet MS"/>
              </a:rPr>
              <a:t>  </a:t>
            </a:r>
            <a:r>
              <a:rPr sz="2100" spc="160" dirty="0">
                <a:latin typeface="Trebuchet MS"/>
                <a:cs typeface="Trebuchet MS"/>
              </a:rPr>
              <a:t>odd</a:t>
            </a:r>
            <a:r>
              <a:rPr sz="2100" spc="35" dirty="0">
                <a:latin typeface="Trebuchet MS"/>
                <a:cs typeface="Trebuchet MS"/>
              </a:rPr>
              <a:t>  </a:t>
            </a:r>
            <a:r>
              <a:rPr sz="2100" spc="185" dirty="0">
                <a:latin typeface="Trebuchet MS"/>
                <a:cs typeface="Trebuchet MS"/>
              </a:rPr>
              <a:t>numbers</a:t>
            </a:r>
            <a:r>
              <a:rPr sz="2100" spc="40" dirty="0">
                <a:latin typeface="Trebuchet MS"/>
                <a:cs typeface="Trebuchet MS"/>
              </a:rPr>
              <a:t>  </a:t>
            </a:r>
            <a:r>
              <a:rPr sz="2100" spc="90" dirty="0">
                <a:latin typeface="Trebuchet MS"/>
                <a:cs typeface="Trebuchet MS"/>
              </a:rPr>
              <a:t>in</a:t>
            </a:r>
            <a:r>
              <a:rPr sz="2100" spc="40" dirty="0">
                <a:latin typeface="Trebuchet MS"/>
                <a:cs typeface="Trebuchet MS"/>
              </a:rPr>
              <a:t>  </a:t>
            </a:r>
            <a:r>
              <a:rPr sz="2100" spc="165" dirty="0">
                <a:latin typeface="Trebuchet MS"/>
                <a:cs typeface="Trebuchet MS"/>
              </a:rPr>
              <a:t>an </a:t>
            </a:r>
            <a:r>
              <a:rPr sz="2100" spc="-10" dirty="0">
                <a:latin typeface="Trebuchet MS"/>
                <a:cs typeface="Trebuchet MS"/>
              </a:rPr>
              <a:t>array.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average_of_odd_numbers(arr):</a:t>
            </a:r>
            <a:endParaRPr sz="1500">
              <a:latin typeface="Trebuchet MS"/>
              <a:cs typeface="Trebuchet MS"/>
            </a:endParaRPr>
          </a:p>
          <a:p>
            <a:pPr marL="297815" marR="557530">
              <a:lnSpc>
                <a:spcPct val="154200"/>
              </a:lnSpc>
              <a:spcBef>
                <a:spcPts val="75"/>
              </a:spcBef>
            </a:pPr>
            <a:r>
              <a:rPr sz="1500" spc="105" dirty="0">
                <a:latin typeface="Trebuchet MS"/>
                <a:cs typeface="Trebuchet MS"/>
              </a:rPr>
              <a:t>odd_numbers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[num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45" dirty="0">
                <a:latin typeface="Trebuchet MS"/>
                <a:cs typeface="Trebuchet MS"/>
              </a:rPr>
              <a:t>num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in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arr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if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45" dirty="0">
                <a:latin typeface="Trebuchet MS"/>
                <a:cs typeface="Trebuchet MS"/>
              </a:rPr>
              <a:t>num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520" dirty="0">
                <a:latin typeface="Trebuchet MS"/>
                <a:cs typeface="Trebuchet MS"/>
              </a:rPr>
              <a:t>%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2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250" dirty="0">
                <a:latin typeface="Trebuchet MS"/>
                <a:cs typeface="Trebuchet MS"/>
              </a:rPr>
              <a:t>!=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0] </a:t>
            </a: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sum(odd_numbers)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-285" dirty="0">
                <a:latin typeface="Trebuchet MS"/>
                <a:cs typeface="Trebuchet MS"/>
              </a:rPr>
              <a:t>/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len(odd_numbers)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-25" dirty="0">
                <a:latin typeface="Trebuchet MS"/>
                <a:cs typeface="Trebuchet MS"/>
              </a:rPr>
              <a:t>if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500" spc="105" dirty="0">
                <a:latin typeface="Trebuchet MS"/>
                <a:cs typeface="Trebuchet MS"/>
              </a:rPr>
              <a:t>odd_numbers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else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0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Test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case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120" dirty="0">
                <a:latin typeface="Trebuchet MS"/>
                <a:cs typeface="Trebuchet MS"/>
              </a:rPr>
              <a:t>numbers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[1,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2,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3,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4,</a:t>
            </a:r>
            <a:r>
              <a:rPr sz="1500" spc="10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5,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6,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7,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8,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9,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10]</a:t>
            </a:r>
            <a:endParaRPr sz="1500">
              <a:latin typeface="Trebuchet MS"/>
              <a:cs typeface="Trebuchet MS"/>
            </a:endParaRPr>
          </a:p>
          <a:p>
            <a:pPr marL="297815" marR="1617345">
              <a:lnSpc>
                <a:spcPts val="2850"/>
              </a:lnSpc>
              <a:spcBef>
                <a:spcPts val="25"/>
              </a:spcBef>
            </a:pPr>
            <a:r>
              <a:rPr sz="1500" spc="70" dirty="0">
                <a:latin typeface="Trebuchet MS"/>
                <a:cs typeface="Trebuchet MS"/>
              </a:rPr>
              <a:t>print(average_of_odd_numbers(numbers))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5.0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7095" cy="703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9270" marR="318135" indent="-208915">
              <a:lnSpc>
                <a:spcPct val="101200"/>
              </a:lnSpc>
              <a:spcBef>
                <a:spcPts val="95"/>
              </a:spcBef>
              <a:tabLst>
                <a:tab pos="1195070" algn="l"/>
                <a:tab pos="1925955" algn="l"/>
                <a:tab pos="2507615" algn="l"/>
                <a:tab pos="3303904" algn="l"/>
                <a:tab pos="4930775" algn="l"/>
                <a:tab pos="5431790" algn="l"/>
              </a:tabLst>
            </a:pPr>
            <a:r>
              <a:rPr sz="2100" b="1" spc="325" dirty="0">
                <a:latin typeface="Trebuchet MS"/>
                <a:cs typeface="Trebuchet MS"/>
              </a:rPr>
              <a:t>137.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30" dirty="0">
                <a:latin typeface="Trebuchet MS"/>
                <a:cs typeface="Trebuchet MS"/>
              </a:rPr>
              <a:t>COUNT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5" dirty="0">
                <a:latin typeface="Trebuchet MS"/>
                <a:cs typeface="Trebuchet MS"/>
              </a:rPr>
              <a:t>THE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30" dirty="0">
                <a:latin typeface="Trebuchet MS"/>
                <a:cs typeface="Trebuchet MS"/>
              </a:rPr>
              <a:t>LETTERS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65" dirty="0">
                <a:latin typeface="Trebuchet MS"/>
                <a:cs typeface="Trebuchet MS"/>
              </a:rPr>
              <a:t>IN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 </a:t>
            </a:r>
            <a:r>
              <a:rPr sz="2100" b="1" spc="470" dirty="0">
                <a:latin typeface="Trebuchet MS"/>
                <a:cs typeface="Trebuchet MS"/>
              </a:rPr>
              <a:t>STRING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34" dirty="0">
                <a:latin typeface="Trebuchet MS"/>
                <a:cs typeface="Trebuchet MS"/>
              </a:rPr>
              <a:t>(CASE-</a:t>
            </a:r>
            <a:r>
              <a:rPr sz="2100" b="1" spc="-415" dirty="0">
                <a:latin typeface="Trebuchet MS"/>
                <a:cs typeface="Trebuchet MS"/>
              </a:rPr>
              <a:t> </a:t>
            </a:r>
            <a:r>
              <a:rPr sz="2100" b="1" spc="465" dirty="0">
                <a:latin typeface="Trebuchet MS"/>
                <a:cs typeface="Trebuchet MS"/>
              </a:rPr>
              <a:t>INSENSITIVE)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3900"/>
              </a:lnSpc>
              <a:spcBef>
                <a:spcPts val="1350"/>
              </a:spcBef>
              <a:tabLst>
                <a:tab pos="751840" algn="l"/>
                <a:tab pos="3011805" algn="l"/>
                <a:tab pos="4361180" algn="l"/>
                <a:tab pos="5511165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165" dirty="0">
                <a:latin typeface="Trebuchet MS"/>
                <a:cs typeface="Trebuchet MS"/>
              </a:rPr>
              <a:t>count_letters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function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40" dirty="0">
                <a:latin typeface="Trebuchet MS"/>
                <a:cs typeface="Trebuchet MS"/>
              </a:rPr>
              <a:t>counts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80" dirty="0">
                <a:latin typeface="Trebuchet MS"/>
                <a:cs typeface="Trebuchet MS"/>
              </a:rPr>
              <a:t>the </a:t>
            </a:r>
            <a:r>
              <a:rPr sz="2100" dirty="0">
                <a:latin typeface="Trebuchet MS"/>
                <a:cs typeface="Trebuchet MS"/>
              </a:rPr>
              <a:t>letter</a:t>
            </a:r>
            <a:r>
              <a:rPr sz="2100" spc="110" dirty="0">
                <a:latin typeface="Trebuchet MS"/>
                <a:cs typeface="Trebuchet MS"/>
              </a:rPr>
              <a:t> </a:t>
            </a:r>
            <a:r>
              <a:rPr sz="2100" spc="90" dirty="0">
                <a:latin typeface="Trebuchet MS"/>
                <a:cs typeface="Trebuchet MS"/>
              </a:rPr>
              <a:t>in</a:t>
            </a:r>
            <a:r>
              <a:rPr sz="2100" spc="114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114" dirty="0">
                <a:latin typeface="Trebuchet MS"/>
                <a:cs typeface="Trebuchet MS"/>
              </a:rPr>
              <a:t> </a:t>
            </a:r>
            <a:r>
              <a:rPr sz="2100" spc="140" dirty="0">
                <a:latin typeface="Trebuchet MS"/>
                <a:cs typeface="Trebuchet MS"/>
              </a:rPr>
              <a:t>String</a:t>
            </a:r>
            <a:r>
              <a:rPr sz="2100" spc="114" dirty="0">
                <a:latin typeface="Trebuchet MS"/>
                <a:cs typeface="Trebuchet MS"/>
              </a:rPr>
              <a:t> </a:t>
            </a:r>
            <a:r>
              <a:rPr sz="2100" spc="120" dirty="0">
                <a:latin typeface="Trebuchet MS"/>
                <a:cs typeface="Trebuchet MS"/>
              </a:rPr>
              <a:t>(case-</a:t>
            </a:r>
            <a:r>
              <a:rPr sz="2100" spc="95" dirty="0">
                <a:latin typeface="Trebuchet MS"/>
                <a:cs typeface="Trebuchet MS"/>
              </a:rPr>
              <a:t>insensitve).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count_letters(s):</a:t>
            </a:r>
            <a:endParaRPr sz="1500">
              <a:latin typeface="Trebuchet MS"/>
              <a:cs typeface="Trebuchet MS"/>
            </a:endParaRPr>
          </a:p>
          <a:p>
            <a:pPr marL="12700" marR="249554" indent="285750">
              <a:lnSpc>
                <a:spcPct val="133300"/>
              </a:lnSpc>
              <a:spcBef>
                <a:spcPts val="375"/>
              </a:spcBef>
            </a:pPr>
            <a:r>
              <a:rPr sz="1500" spc="50" dirty="0">
                <a:latin typeface="Trebuchet MS"/>
                <a:cs typeface="Trebuchet MS"/>
              </a:rPr>
              <a:t>return </a:t>
            </a:r>
            <a:r>
              <a:rPr sz="1500" spc="110" dirty="0">
                <a:latin typeface="Trebuchet MS"/>
                <a:cs typeface="Trebuchet MS"/>
              </a:rPr>
              <a:t>{char: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s.lower().count(char)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char</a:t>
            </a:r>
            <a:r>
              <a:rPr sz="1500" spc="55" dirty="0">
                <a:latin typeface="Trebuchet MS"/>
                <a:cs typeface="Trebuchet MS"/>
              </a:rPr>
              <a:t> in</a:t>
            </a:r>
            <a:r>
              <a:rPr sz="1500" spc="50" dirty="0">
                <a:latin typeface="Trebuchet MS"/>
                <a:cs typeface="Trebuchet MS"/>
              </a:rPr>
              <a:t> s.lower()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-25" dirty="0">
                <a:latin typeface="Trebuchet MS"/>
                <a:cs typeface="Trebuchet MS"/>
              </a:rPr>
              <a:t>if </a:t>
            </a:r>
            <a:r>
              <a:rPr sz="1500" spc="70" dirty="0">
                <a:latin typeface="Trebuchet MS"/>
                <a:cs typeface="Trebuchet MS"/>
              </a:rPr>
              <a:t>char.isalpha()}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Test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case</a:t>
            </a:r>
            <a:endParaRPr sz="1500">
              <a:latin typeface="Trebuchet MS"/>
              <a:cs typeface="Trebuchet MS"/>
            </a:endParaRPr>
          </a:p>
          <a:p>
            <a:pPr marL="297815" marR="2607945">
              <a:lnSpc>
                <a:spcPct val="155600"/>
              </a:lnSpc>
              <a:spcBef>
                <a:spcPts val="50"/>
              </a:spcBef>
            </a:pPr>
            <a:r>
              <a:rPr sz="1500" spc="50" dirty="0">
                <a:latin typeface="Trebuchet MS"/>
                <a:cs typeface="Trebuchet MS"/>
              </a:rPr>
              <a:t>input_str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"Hello,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World!" </a:t>
            </a:r>
            <a:r>
              <a:rPr sz="1500" spc="55" dirty="0">
                <a:latin typeface="Trebuchet MS"/>
                <a:cs typeface="Trebuchet MS"/>
              </a:rPr>
              <a:t>result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count_letters(input_str) </a:t>
            </a: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char, </a:t>
            </a:r>
            <a:r>
              <a:rPr sz="1500" spc="80" dirty="0">
                <a:latin typeface="Trebuchet MS"/>
                <a:cs typeface="Trebuchet MS"/>
              </a:rPr>
              <a:t>count</a:t>
            </a:r>
            <a:r>
              <a:rPr sz="1500" spc="55" dirty="0">
                <a:latin typeface="Trebuchet MS"/>
                <a:cs typeface="Trebuchet MS"/>
              </a:rPr>
              <a:t> in </a:t>
            </a:r>
            <a:r>
              <a:rPr sz="1500" spc="-10" dirty="0">
                <a:latin typeface="Trebuchet MS"/>
                <a:cs typeface="Trebuchet MS"/>
              </a:rPr>
              <a:t>result.items(): </a:t>
            </a:r>
            <a:r>
              <a:rPr sz="1500" spc="110" dirty="0">
                <a:latin typeface="Trebuchet MS"/>
                <a:cs typeface="Trebuchet MS"/>
              </a:rPr>
              <a:t>print(f"{char}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=&gt;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150" dirty="0">
                <a:latin typeface="Trebuchet MS"/>
                <a:cs typeface="Trebuchet MS"/>
              </a:rPr>
              <a:t>{count}")</a:t>
            </a:r>
            <a:endParaRPr sz="1500">
              <a:latin typeface="Trebuchet MS"/>
              <a:cs typeface="Trebuchet MS"/>
            </a:endParaRPr>
          </a:p>
          <a:p>
            <a:pPr marL="297815" marR="4723130">
              <a:lnSpc>
                <a:spcPct val="156300"/>
              </a:lnSpc>
              <a:spcBef>
                <a:spcPts val="3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h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=&gt;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1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e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=&gt;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1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1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l</a:t>
            </a:r>
            <a:r>
              <a:rPr sz="1500" spc="1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=&gt;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3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o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=&gt;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2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w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=&gt;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1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r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=&gt;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1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d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=&gt;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1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6460" cy="6353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8145" marR="414655" indent="156845">
              <a:lnSpc>
                <a:spcPct val="101200"/>
              </a:lnSpc>
              <a:spcBef>
                <a:spcPts val="95"/>
              </a:spcBef>
              <a:tabLst>
                <a:tab pos="1449705" algn="l"/>
                <a:tab pos="1553210" algn="l"/>
                <a:tab pos="3014980" algn="l"/>
                <a:tab pos="3185795" algn="l"/>
                <a:tab pos="4830445" algn="l"/>
                <a:tab pos="4945380" algn="l"/>
              </a:tabLst>
            </a:pPr>
            <a:r>
              <a:rPr sz="2100" b="1" spc="325" dirty="0">
                <a:latin typeface="Trebuchet MS"/>
                <a:cs typeface="Trebuchet MS"/>
              </a:rPr>
              <a:t>138.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5" dirty="0">
                <a:latin typeface="Trebuchet MS"/>
                <a:cs typeface="Trebuchet MS"/>
              </a:rPr>
              <a:t>CONVERT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30" dirty="0">
                <a:latin typeface="Trebuchet MS"/>
                <a:cs typeface="Trebuchet MS"/>
              </a:rPr>
              <a:t>SECONDS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315" dirty="0">
                <a:latin typeface="Trebuchet MS"/>
                <a:cs typeface="Trebuchet MS"/>
              </a:rPr>
              <a:t>TO </a:t>
            </a:r>
            <a:r>
              <a:rPr sz="2100" b="1" spc="405" dirty="0">
                <a:latin typeface="Trebuchet MS"/>
                <a:cs typeface="Trebuchet MS"/>
              </a:rPr>
              <a:t>DAYS,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459" dirty="0">
                <a:latin typeface="Trebuchet MS"/>
                <a:cs typeface="Trebuchet MS"/>
              </a:rPr>
              <a:t>HOURS,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59" dirty="0">
                <a:latin typeface="Trebuchet MS"/>
                <a:cs typeface="Trebuchet MS"/>
              </a:rPr>
              <a:t>MINUTES,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80" dirty="0">
                <a:latin typeface="Trebuchet MS"/>
                <a:cs typeface="Trebuchet MS"/>
              </a:rPr>
              <a:t>AND</a:t>
            </a:r>
            <a:endParaRPr sz="2100">
              <a:latin typeface="Trebuchet MS"/>
              <a:cs typeface="Trebuchet MS"/>
            </a:endParaRPr>
          </a:p>
          <a:p>
            <a:pPr marL="2164715">
              <a:lnSpc>
                <a:spcPct val="100000"/>
              </a:lnSpc>
              <a:spcBef>
                <a:spcPts val="30"/>
              </a:spcBef>
            </a:pPr>
            <a:r>
              <a:rPr sz="2100" b="1" spc="530" dirty="0">
                <a:latin typeface="Trebuchet MS"/>
                <a:cs typeface="Trebuchet MS"/>
              </a:rPr>
              <a:t>SECONDS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2400"/>
              </a:lnSpc>
              <a:spcBef>
                <a:spcPts val="138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455" dirty="0">
                <a:latin typeface="Trebuchet MS"/>
                <a:cs typeface="Trebuchet MS"/>
              </a:rPr>
              <a:t>      </a:t>
            </a:r>
            <a:r>
              <a:rPr sz="2100" b="1" spc="175" dirty="0">
                <a:latin typeface="Trebuchet MS"/>
                <a:cs typeface="Trebuchet MS"/>
              </a:rPr>
              <a:t>secs_to_days_hours_mins_secs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515" dirty="0">
                <a:latin typeface="Trebuchet MS"/>
                <a:cs typeface="Trebuchet MS"/>
              </a:rPr>
              <a:t> </a:t>
            </a:r>
            <a:r>
              <a:rPr sz="2100" spc="140" dirty="0">
                <a:latin typeface="Trebuchet MS"/>
                <a:cs typeface="Trebuchet MS"/>
              </a:rPr>
              <a:t>converts</a:t>
            </a:r>
            <a:r>
              <a:rPr sz="2100" spc="515" dirty="0">
                <a:latin typeface="Trebuchet MS"/>
                <a:cs typeface="Trebuchet MS"/>
              </a:rPr>
              <a:t> </a:t>
            </a:r>
            <a:r>
              <a:rPr sz="2100" spc="180" dirty="0">
                <a:latin typeface="Trebuchet MS"/>
                <a:cs typeface="Trebuchet MS"/>
              </a:rPr>
              <a:t>seconds</a:t>
            </a:r>
            <a:r>
              <a:rPr sz="2100" spc="520" dirty="0">
                <a:latin typeface="Trebuchet MS"/>
                <a:cs typeface="Trebuchet MS"/>
              </a:rPr>
              <a:t> </a:t>
            </a:r>
            <a:r>
              <a:rPr sz="2100" spc="75" dirty="0">
                <a:latin typeface="Trebuchet MS"/>
                <a:cs typeface="Trebuchet MS"/>
              </a:rPr>
              <a:t>to</a:t>
            </a:r>
            <a:r>
              <a:rPr sz="2100" spc="515" dirty="0">
                <a:latin typeface="Trebuchet MS"/>
                <a:cs typeface="Trebuchet MS"/>
              </a:rPr>
              <a:t> </a:t>
            </a:r>
            <a:r>
              <a:rPr sz="2100" spc="140" dirty="0">
                <a:latin typeface="Trebuchet MS"/>
                <a:cs typeface="Trebuchet MS"/>
              </a:rPr>
              <a:t>days,</a:t>
            </a:r>
            <a:r>
              <a:rPr sz="2100" spc="520" dirty="0">
                <a:latin typeface="Trebuchet MS"/>
                <a:cs typeface="Trebuchet MS"/>
              </a:rPr>
              <a:t> </a:t>
            </a:r>
            <a:r>
              <a:rPr sz="2100" spc="110" dirty="0">
                <a:latin typeface="Trebuchet MS"/>
                <a:cs typeface="Trebuchet MS"/>
              </a:rPr>
              <a:t>hours, </a:t>
            </a:r>
            <a:r>
              <a:rPr sz="2100" spc="120" dirty="0">
                <a:latin typeface="Trebuchet MS"/>
                <a:cs typeface="Trebuchet MS"/>
              </a:rPr>
              <a:t>minutes,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80" dirty="0">
                <a:latin typeface="Trebuchet MS"/>
                <a:cs typeface="Trebuchet MS"/>
              </a:rPr>
              <a:t>and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35" dirty="0">
                <a:latin typeface="Trebuchet MS"/>
                <a:cs typeface="Trebuchet MS"/>
              </a:rPr>
              <a:t>seconds.</a:t>
            </a:r>
            <a:endParaRPr sz="2100">
              <a:latin typeface="Trebuchet MS"/>
              <a:cs typeface="Trebuchet MS"/>
            </a:endParaRPr>
          </a:p>
          <a:p>
            <a:pPr marL="297815" marR="1350010">
              <a:lnSpc>
                <a:spcPct val="158300"/>
              </a:lnSpc>
              <a:spcBef>
                <a:spcPts val="254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secs_to_days_hours_mins_secs(seconds): </a:t>
            </a:r>
            <a:r>
              <a:rPr sz="1500" spc="140" dirty="0">
                <a:latin typeface="Trebuchet MS"/>
                <a:cs typeface="Trebuchet MS"/>
              </a:rPr>
              <a:t>days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25" dirty="0">
                <a:latin typeface="Trebuchet MS"/>
                <a:cs typeface="Trebuchet MS"/>
              </a:rPr>
              <a:t>seconds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-285" dirty="0">
                <a:latin typeface="Trebuchet MS"/>
                <a:cs typeface="Trebuchet MS"/>
              </a:rPr>
              <a:t>//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55" dirty="0">
                <a:latin typeface="Trebuchet MS"/>
                <a:cs typeface="Trebuchet MS"/>
              </a:rPr>
              <a:t>86400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105" dirty="0">
                <a:latin typeface="Trebuchet MS"/>
                <a:cs typeface="Trebuchet MS"/>
              </a:rPr>
              <a:t>hours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(seconds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520" dirty="0">
                <a:latin typeface="Trebuchet MS"/>
                <a:cs typeface="Trebuchet MS"/>
              </a:rPr>
              <a:t>%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86400)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-285" dirty="0">
                <a:latin typeface="Trebuchet MS"/>
                <a:cs typeface="Trebuchet MS"/>
              </a:rPr>
              <a:t>//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45" dirty="0">
                <a:latin typeface="Trebuchet MS"/>
                <a:cs typeface="Trebuchet MS"/>
              </a:rPr>
              <a:t>3600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95" dirty="0">
                <a:latin typeface="Trebuchet MS"/>
                <a:cs typeface="Trebuchet MS"/>
              </a:rPr>
              <a:t>minutes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((seconds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520" dirty="0">
                <a:latin typeface="Trebuchet MS"/>
                <a:cs typeface="Trebuchet MS"/>
              </a:rPr>
              <a:t>%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86400)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520" dirty="0">
                <a:latin typeface="Trebuchet MS"/>
                <a:cs typeface="Trebuchet MS"/>
              </a:rPr>
              <a:t>%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3600)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-285" dirty="0">
                <a:latin typeface="Trebuchet MS"/>
                <a:cs typeface="Trebuchet MS"/>
              </a:rPr>
              <a:t>//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60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130" dirty="0">
                <a:latin typeface="Trebuchet MS"/>
                <a:cs typeface="Trebuchet MS"/>
              </a:rPr>
              <a:t>secs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((seconds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520" dirty="0">
                <a:latin typeface="Trebuchet MS"/>
                <a:cs typeface="Trebuchet MS"/>
              </a:rPr>
              <a:t>%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86400)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520" dirty="0">
                <a:latin typeface="Trebuchet MS"/>
                <a:cs typeface="Trebuchet MS"/>
              </a:rPr>
              <a:t>%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3600)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520" dirty="0">
                <a:latin typeface="Trebuchet MS"/>
                <a:cs typeface="Trebuchet MS"/>
              </a:rPr>
              <a:t>%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60</a:t>
            </a:r>
            <a:endParaRPr sz="1500">
              <a:latin typeface="Trebuchet MS"/>
              <a:cs typeface="Trebuchet MS"/>
            </a:endParaRPr>
          </a:p>
          <a:p>
            <a:pPr marL="12700" marR="137795" indent="285750">
              <a:lnSpc>
                <a:spcPct val="129200"/>
              </a:lnSpc>
              <a:spcBef>
                <a:spcPts val="52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90" dirty="0">
                <a:latin typeface="Trebuchet MS"/>
                <a:cs typeface="Trebuchet MS"/>
              </a:rPr>
              <a:t>f"{days}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days,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90" dirty="0">
                <a:latin typeface="Trebuchet MS"/>
                <a:cs typeface="Trebuchet MS"/>
              </a:rPr>
              <a:t>{hours}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hours,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60" dirty="0">
                <a:latin typeface="Trebuchet MS"/>
                <a:cs typeface="Trebuchet MS"/>
              </a:rPr>
              <a:t>{minutes}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minutes, </a:t>
            </a:r>
            <a:r>
              <a:rPr sz="1500" spc="120" dirty="0">
                <a:latin typeface="Trebuchet MS"/>
                <a:cs typeface="Trebuchet MS"/>
              </a:rPr>
              <a:t>and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215" dirty="0">
                <a:latin typeface="Trebuchet MS"/>
                <a:cs typeface="Trebuchet MS"/>
              </a:rPr>
              <a:t>{secs}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25" dirty="0">
                <a:latin typeface="Trebuchet MS"/>
                <a:cs typeface="Trebuchet MS"/>
              </a:rPr>
              <a:t>seconds"</a:t>
            </a:r>
            <a:endParaRPr sz="1500">
              <a:latin typeface="Trebuchet MS"/>
              <a:cs typeface="Trebuchet MS"/>
            </a:endParaRPr>
          </a:p>
          <a:p>
            <a:pPr marL="297815" marR="3872865">
              <a:lnSpc>
                <a:spcPct val="154200"/>
              </a:lnSpc>
              <a:spcBef>
                <a:spcPts val="7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Test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case </a:t>
            </a:r>
            <a:r>
              <a:rPr sz="1500" spc="125" dirty="0">
                <a:latin typeface="Trebuchet MS"/>
                <a:cs typeface="Trebuchet MS"/>
              </a:rPr>
              <a:t>seconds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55" dirty="0">
                <a:latin typeface="Trebuchet MS"/>
                <a:cs typeface="Trebuchet MS"/>
              </a:rPr>
              <a:t>100000</a:t>
            </a:r>
            <a:endParaRPr sz="1500">
              <a:latin typeface="Trebuchet MS"/>
              <a:cs typeface="Trebuchet MS"/>
            </a:endParaRPr>
          </a:p>
          <a:p>
            <a:pPr marL="297815" marR="1152525">
              <a:lnSpc>
                <a:spcPct val="154200"/>
              </a:lnSpc>
              <a:spcBef>
                <a:spcPts val="75"/>
              </a:spcBef>
            </a:pPr>
            <a:r>
              <a:rPr sz="1500" spc="75" dirty="0">
                <a:latin typeface="Trebuchet MS"/>
                <a:cs typeface="Trebuchet MS"/>
              </a:rPr>
              <a:t>print(secs_to_days_hours_mins_secs(seconds))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1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days,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3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hours,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46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minutes,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and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40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seconds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3285" cy="6353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3240" marR="356870" indent="-179705">
              <a:lnSpc>
                <a:spcPct val="101200"/>
              </a:lnSpc>
              <a:spcBef>
                <a:spcPts val="95"/>
              </a:spcBef>
              <a:tabLst>
                <a:tab pos="1237615" algn="l"/>
                <a:tab pos="1737360" algn="l"/>
                <a:tab pos="2508885" algn="l"/>
                <a:tab pos="2968625" algn="l"/>
                <a:tab pos="3201670" algn="l"/>
                <a:tab pos="3325495" algn="l"/>
                <a:tab pos="3790315" algn="l"/>
                <a:tab pos="4919345" algn="l"/>
                <a:tab pos="5389245" algn="l"/>
              </a:tabLst>
            </a:pPr>
            <a:r>
              <a:rPr sz="2100" b="1" spc="325" dirty="0">
                <a:latin typeface="Trebuchet MS"/>
                <a:cs typeface="Trebuchet MS"/>
              </a:rPr>
              <a:t>139.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5" dirty="0">
                <a:latin typeface="Trebuchet MS"/>
                <a:cs typeface="Trebuchet MS"/>
              </a:rPr>
              <a:t>CHECK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90" dirty="0">
                <a:latin typeface="Trebuchet MS"/>
                <a:cs typeface="Trebuchet MS"/>
              </a:rPr>
              <a:t>IF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525" dirty="0">
                <a:latin typeface="Trebuchet MS"/>
                <a:cs typeface="Trebuchet MS"/>
              </a:rPr>
              <a:t>NUMBER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5" dirty="0">
                <a:latin typeface="Trebuchet MS"/>
                <a:cs typeface="Trebuchet MS"/>
              </a:rPr>
              <a:t>IS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 </a:t>
            </a:r>
            <a:r>
              <a:rPr sz="2100" b="1" spc="484" dirty="0">
                <a:latin typeface="Trebuchet MS"/>
                <a:cs typeface="Trebuchet MS"/>
              </a:rPr>
              <a:t>PRIME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95" dirty="0">
                <a:latin typeface="Trebuchet MS"/>
                <a:cs typeface="Trebuchet MS"/>
              </a:rPr>
              <a:t>FACTOR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0" dirty="0">
                <a:latin typeface="Trebuchet MS"/>
                <a:cs typeface="Trebuchet MS"/>
              </a:rPr>
              <a:t>OF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65" dirty="0">
                <a:latin typeface="Trebuchet MS"/>
                <a:cs typeface="Trebuchet MS"/>
              </a:rPr>
              <a:t>ANOTHER</a:t>
            </a:r>
            <a:endParaRPr sz="2100">
              <a:latin typeface="Trebuchet MS"/>
              <a:cs typeface="Trebuchet MS"/>
            </a:endParaRPr>
          </a:p>
          <a:p>
            <a:pPr marL="2247900">
              <a:lnSpc>
                <a:spcPct val="100000"/>
              </a:lnSpc>
              <a:spcBef>
                <a:spcPts val="30"/>
              </a:spcBef>
            </a:pPr>
            <a:r>
              <a:rPr sz="2100" b="1" spc="525" dirty="0">
                <a:latin typeface="Trebuchet MS"/>
                <a:cs typeface="Trebuchet MS"/>
              </a:rPr>
              <a:t>NUMBER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2400"/>
              </a:lnSpc>
              <a:spcBef>
                <a:spcPts val="138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490" dirty="0">
                <a:latin typeface="Trebuchet MS"/>
                <a:cs typeface="Trebuchet MS"/>
              </a:rPr>
              <a:t> </a:t>
            </a:r>
            <a:r>
              <a:rPr sz="2100" b="1" spc="160" dirty="0">
                <a:latin typeface="Trebuchet MS"/>
                <a:cs typeface="Trebuchet MS"/>
              </a:rPr>
              <a:t>is_prime_factor</a:t>
            </a:r>
            <a:r>
              <a:rPr sz="2100" b="1" spc="-35" dirty="0">
                <a:latin typeface="Trebuchet MS"/>
                <a:cs typeface="Trebuchet MS"/>
              </a:rPr>
              <a:t> 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-35" dirty="0">
                <a:latin typeface="Trebuchet MS"/>
                <a:cs typeface="Trebuchet MS"/>
              </a:rPr>
              <a:t>  </a:t>
            </a:r>
            <a:r>
              <a:rPr sz="2100" spc="160" dirty="0">
                <a:latin typeface="Trebuchet MS"/>
                <a:cs typeface="Trebuchet MS"/>
              </a:rPr>
              <a:t>checks</a:t>
            </a:r>
            <a:r>
              <a:rPr sz="2100" spc="-30" dirty="0">
                <a:latin typeface="Trebuchet MS"/>
                <a:cs typeface="Trebuchet MS"/>
              </a:rPr>
              <a:t>  </a:t>
            </a:r>
            <a:r>
              <a:rPr sz="2100" dirty="0">
                <a:latin typeface="Trebuchet MS"/>
                <a:cs typeface="Trebuchet MS"/>
              </a:rPr>
              <a:t>if</a:t>
            </a:r>
            <a:r>
              <a:rPr sz="2100" spc="-35" dirty="0">
                <a:latin typeface="Trebuchet MS"/>
                <a:cs typeface="Trebuchet MS"/>
              </a:rPr>
              <a:t>  </a:t>
            </a:r>
            <a:r>
              <a:rPr sz="2100" spc="145" dirty="0">
                <a:latin typeface="Trebuchet MS"/>
                <a:cs typeface="Trebuchet MS"/>
              </a:rPr>
              <a:t>a </a:t>
            </a:r>
            <a:r>
              <a:rPr sz="2100" spc="165" dirty="0">
                <a:latin typeface="Trebuchet MS"/>
                <a:cs typeface="Trebuchet MS"/>
              </a:rPr>
              <a:t>given</a:t>
            </a:r>
            <a:r>
              <a:rPr sz="2100" spc="5" dirty="0">
                <a:latin typeface="Trebuchet MS"/>
                <a:cs typeface="Trebuchet MS"/>
              </a:rPr>
              <a:t>  </a:t>
            </a:r>
            <a:r>
              <a:rPr sz="2100" spc="175" dirty="0">
                <a:latin typeface="Trebuchet MS"/>
                <a:cs typeface="Trebuchet MS"/>
              </a:rPr>
              <a:t>number</a:t>
            </a:r>
            <a:r>
              <a:rPr sz="2100" spc="10" dirty="0">
                <a:latin typeface="Trebuchet MS"/>
                <a:cs typeface="Trebuchet MS"/>
              </a:rPr>
              <a:t>  </a:t>
            </a:r>
            <a:r>
              <a:rPr sz="2100" spc="80" dirty="0">
                <a:latin typeface="Trebuchet MS"/>
                <a:cs typeface="Trebuchet MS"/>
              </a:rPr>
              <a:t>factor</a:t>
            </a:r>
            <a:r>
              <a:rPr sz="2100" spc="5" dirty="0">
                <a:latin typeface="Trebuchet MS"/>
                <a:cs typeface="Trebuchet MS"/>
              </a:rPr>
              <a:t>  </a:t>
            </a:r>
            <a:r>
              <a:rPr sz="2100" spc="120" dirty="0">
                <a:latin typeface="Trebuchet MS"/>
                <a:cs typeface="Trebuchet MS"/>
              </a:rPr>
              <a:t>is</a:t>
            </a:r>
            <a:r>
              <a:rPr sz="2100" spc="10" dirty="0">
                <a:latin typeface="Trebuchet MS"/>
                <a:cs typeface="Trebuchet MS"/>
              </a:rPr>
              <a:t> 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5" dirty="0">
                <a:latin typeface="Trebuchet MS"/>
                <a:cs typeface="Trebuchet MS"/>
              </a:rPr>
              <a:t>  </a:t>
            </a:r>
            <a:r>
              <a:rPr sz="2100" spc="130" dirty="0">
                <a:latin typeface="Trebuchet MS"/>
                <a:cs typeface="Trebuchet MS"/>
              </a:rPr>
              <a:t>prime</a:t>
            </a:r>
            <a:r>
              <a:rPr sz="2100" spc="5" dirty="0">
                <a:latin typeface="Trebuchet MS"/>
                <a:cs typeface="Trebuchet MS"/>
              </a:rPr>
              <a:t>  </a:t>
            </a:r>
            <a:r>
              <a:rPr sz="2100" spc="80" dirty="0">
                <a:latin typeface="Trebuchet MS"/>
                <a:cs typeface="Trebuchet MS"/>
              </a:rPr>
              <a:t>factor</a:t>
            </a:r>
            <a:r>
              <a:rPr sz="2100" spc="10" dirty="0">
                <a:latin typeface="Trebuchet MS"/>
                <a:cs typeface="Trebuchet MS"/>
              </a:rPr>
              <a:t>  </a:t>
            </a:r>
            <a:r>
              <a:rPr sz="2100" spc="40" dirty="0">
                <a:latin typeface="Trebuchet MS"/>
                <a:cs typeface="Trebuchet MS"/>
              </a:rPr>
              <a:t>of </a:t>
            </a:r>
            <a:r>
              <a:rPr sz="2100" spc="130" dirty="0">
                <a:latin typeface="Trebuchet MS"/>
                <a:cs typeface="Trebuchet MS"/>
              </a:rPr>
              <a:t>another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175" dirty="0">
                <a:latin typeface="Trebuchet MS"/>
                <a:cs typeface="Trebuchet MS"/>
              </a:rPr>
              <a:t>number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130" dirty="0">
                <a:latin typeface="Trebuchet MS"/>
                <a:cs typeface="Trebuchet MS"/>
              </a:rPr>
              <a:t>num.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is_prime_factor(num, </a:t>
            </a:r>
            <a:r>
              <a:rPr sz="1500" spc="-10" dirty="0">
                <a:latin typeface="Trebuchet MS"/>
                <a:cs typeface="Trebuchet MS"/>
              </a:rPr>
              <a:t>factor):</a:t>
            </a:r>
            <a:endParaRPr sz="1500">
              <a:latin typeface="Trebuchet MS"/>
              <a:cs typeface="Trebuchet MS"/>
            </a:endParaRPr>
          </a:p>
          <a:p>
            <a:pPr marL="12700" marR="327025" indent="285750">
              <a:lnSpc>
                <a:spcPct val="129200"/>
              </a:lnSpc>
              <a:spcBef>
                <a:spcPts val="52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145" dirty="0">
                <a:latin typeface="Trebuchet MS"/>
                <a:cs typeface="Trebuchet MS"/>
              </a:rPr>
              <a:t>num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spc="520" dirty="0">
                <a:latin typeface="Trebuchet MS"/>
                <a:cs typeface="Trebuchet MS"/>
              </a:rPr>
              <a:t>%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factor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==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0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and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all(factor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520" dirty="0">
                <a:latin typeface="Trebuchet MS"/>
                <a:cs typeface="Trebuchet MS"/>
              </a:rPr>
              <a:t>%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250" dirty="0">
                <a:latin typeface="Trebuchet MS"/>
                <a:cs typeface="Trebuchet MS"/>
              </a:rPr>
              <a:t>!=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0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spc="30" dirty="0">
                <a:latin typeface="Trebuchet MS"/>
                <a:cs typeface="Trebuchet MS"/>
              </a:rPr>
              <a:t>in </a:t>
            </a:r>
            <a:r>
              <a:rPr sz="1500" spc="80" dirty="0">
                <a:latin typeface="Trebuchet MS"/>
                <a:cs typeface="Trebuchet MS"/>
              </a:rPr>
              <a:t>range(2,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int(factor**0.5)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+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1))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and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factor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&gt;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1</a:t>
            </a:r>
            <a:endParaRPr sz="1500">
              <a:latin typeface="Trebuchet MS"/>
              <a:cs typeface="Trebuchet MS"/>
            </a:endParaRPr>
          </a:p>
          <a:p>
            <a:pPr marL="297815" marR="4464050">
              <a:lnSpc>
                <a:spcPct val="154200"/>
              </a:lnSpc>
              <a:spcBef>
                <a:spcPts val="7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Test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cases </a:t>
            </a:r>
            <a:r>
              <a:rPr sz="1500" spc="145" dirty="0">
                <a:latin typeface="Trebuchet MS"/>
                <a:cs typeface="Trebuchet MS"/>
              </a:rPr>
              <a:t>num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20</a:t>
            </a:r>
            <a:endParaRPr sz="1500">
              <a:latin typeface="Trebuchet MS"/>
              <a:cs typeface="Trebuchet MS"/>
            </a:endParaRPr>
          </a:p>
          <a:p>
            <a:pPr marL="297815" marR="2350135">
              <a:lnSpc>
                <a:spcPct val="156300"/>
              </a:lnSpc>
              <a:spcBef>
                <a:spcPts val="35"/>
              </a:spcBef>
            </a:pPr>
            <a:r>
              <a:rPr sz="1500" spc="50" dirty="0">
                <a:latin typeface="Trebuchet MS"/>
                <a:cs typeface="Trebuchet MS"/>
              </a:rPr>
              <a:t>factor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2 </a:t>
            </a:r>
            <a:r>
              <a:rPr sz="1500" spc="55" dirty="0">
                <a:latin typeface="Trebuchet MS"/>
                <a:cs typeface="Trebuchet MS"/>
              </a:rPr>
              <a:t>print(is_prime_factor(num,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factor))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True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50" dirty="0">
                <a:latin typeface="Trebuchet MS"/>
                <a:cs typeface="Trebuchet MS"/>
              </a:rPr>
              <a:t>factor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3</a:t>
            </a:r>
            <a:endParaRPr sz="1500">
              <a:latin typeface="Trebuchet MS"/>
              <a:cs typeface="Trebuchet MS"/>
            </a:endParaRPr>
          </a:p>
          <a:p>
            <a:pPr marL="297815" marR="2350135">
              <a:lnSpc>
                <a:spcPct val="154200"/>
              </a:lnSpc>
              <a:spcBef>
                <a:spcPts val="75"/>
              </a:spcBef>
            </a:pPr>
            <a:r>
              <a:rPr sz="1500" spc="55" dirty="0">
                <a:latin typeface="Trebuchet MS"/>
                <a:cs typeface="Trebuchet MS"/>
              </a:rPr>
              <a:t>print(is_prime_factor(num,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factor))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False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3285" cy="28384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562735">
              <a:lnSpc>
                <a:spcPct val="100000"/>
              </a:lnSpc>
              <a:spcBef>
                <a:spcPts val="125"/>
              </a:spcBef>
              <a:tabLst>
                <a:tab pos="2242820" algn="l"/>
                <a:tab pos="3642360" algn="l"/>
              </a:tabLst>
            </a:pPr>
            <a:r>
              <a:rPr sz="2100" b="1" spc="285" dirty="0">
                <a:latin typeface="Trebuchet MS"/>
                <a:cs typeface="Trebuchet MS"/>
              </a:rPr>
              <a:t>14.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84" dirty="0">
                <a:latin typeface="Trebuchet MS"/>
                <a:cs typeface="Trebuchet MS"/>
              </a:rPr>
              <a:t>SIMPLE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45" dirty="0">
                <a:latin typeface="Trebuchet MS"/>
                <a:cs typeface="Trebuchet MS"/>
              </a:rPr>
              <a:t>SUM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3900"/>
              </a:lnSpc>
              <a:spcBef>
                <a:spcPts val="1350"/>
              </a:spcBef>
              <a:tabLst>
                <a:tab pos="650875" algn="l"/>
                <a:tab pos="2047239" algn="l"/>
                <a:tab pos="3279775" algn="l"/>
                <a:tab pos="4134485" algn="l"/>
                <a:tab pos="4756150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210" dirty="0">
                <a:latin typeface="Trebuchet MS"/>
                <a:cs typeface="Trebuchet MS"/>
              </a:rPr>
              <a:t>addition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function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20" dirty="0">
                <a:latin typeface="Trebuchet MS"/>
                <a:cs typeface="Trebuchet MS"/>
              </a:rPr>
              <a:t>takes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80" dirty="0">
                <a:latin typeface="Trebuchet MS"/>
                <a:cs typeface="Trebuchet MS"/>
              </a:rPr>
              <a:t>two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75" dirty="0">
                <a:latin typeface="Trebuchet MS"/>
                <a:cs typeface="Trebuchet MS"/>
              </a:rPr>
              <a:t>numbers </a:t>
            </a:r>
            <a:r>
              <a:rPr sz="2100" spc="220" dirty="0">
                <a:latin typeface="Trebuchet MS"/>
                <a:cs typeface="Trebuchet MS"/>
              </a:rPr>
              <a:t>as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input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180" dirty="0">
                <a:latin typeface="Trebuchet MS"/>
                <a:cs typeface="Trebuchet MS"/>
              </a:rPr>
              <a:t>and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110" dirty="0">
                <a:latin typeface="Trebuchet MS"/>
                <a:cs typeface="Trebuchet MS"/>
              </a:rPr>
              <a:t>returns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70" dirty="0">
                <a:latin typeface="Trebuchet MS"/>
                <a:cs typeface="Trebuchet MS"/>
              </a:rPr>
              <a:t>their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145" dirty="0">
                <a:latin typeface="Trebuchet MS"/>
                <a:cs typeface="Trebuchet MS"/>
              </a:rPr>
              <a:t>sum.</a:t>
            </a:r>
            <a:endParaRPr sz="2100">
              <a:latin typeface="Trebuchet MS"/>
              <a:cs typeface="Trebuchet MS"/>
            </a:endParaRPr>
          </a:p>
          <a:p>
            <a:pPr marL="297815" marR="2720975">
              <a:lnSpc>
                <a:spcPct val="156300"/>
              </a:lnSpc>
              <a:spcBef>
                <a:spcPts val="290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addition(a,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b):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25" dirty="0">
                <a:latin typeface="Trebuchet MS"/>
                <a:cs typeface="Trebuchet MS"/>
              </a:rPr>
              <a:t>a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+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b result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addition(5,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3) </a:t>
            </a:r>
            <a:r>
              <a:rPr sz="1500" spc="40" dirty="0">
                <a:latin typeface="Trebuchet MS"/>
                <a:cs typeface="Trebuchet MS"/>
              </a:rPr>
              <a:t>print(result)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8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2650" cy="5619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42669" marR="281940" indent="-774065">
              <a:lnSpc>
                <a:spcPct val="101200"/>
              </a:lnSpc>
              <a:spcBef>
                <a:spcPts val="95"/>
              </a:spcBef>
              <a:tabLst>
                <a:tab pos="1163320" algn="l"/>
                <a:tab pos="2126615" algn="l"/>
                <a:tab pos="2506980" algn="l"/>
                <a:tab pos="2922905" algn="l"/>
                <a:tab pos="3095625" algn="l"/>
                <a:tab pos="3452495" algn="l"/>
                <a:tab pos="4605655" algn="l"/>
              </a:tabLst>
            </a:pPr>
            <a:r>
              <a:rPr sz="2100" b="1" spc="325" dirty="0">
                <a:latin typeface="Trebuchet MS"/>
                <a:cs typeface="Trebuchet MS"/>
              </a:rPr>
              <a:t>140.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434" dirty="0">
                <a:latin typeface="Trebuchet MS"/>
                <a:cs typeface="Trebuchet MS"/>
              </a:rPr>
              <a:t>FIND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5" dirty="0">
                <a:latin typeface="Trebuchet MS"/>
                <a:cs typeface="Trebuchet MS"/>
              </a:rPr>
              <a:t>THE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55" dirty="0">
                <a:latin typeface="Trebuchet MS"/>
                <a:cs typeface="Trebuchet MS"/>
              </a:rPr>
              <a:t>LARGEST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75" dirty="0">
                <a:latin typeface="Trebuchet MS"/>
                <a:cs typeface="Trebuchet MS"/>
              </a:rPr>
              <a:t>PRIME </a:t>
            </a:r>
            <a:r>
              <a:rPr sz="2100" b="1" spc="395" dirty="0">
                <a:latin typeface="Trebuchet MS"/>
                <a:cs typeface="Trebuchet MS"/>
              </a:rPr>
              <a:t>FACTOR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0" dirty="0">
                <a:latin typeface="Trebuchet MS"/>
                <a:cs typeface="Trebuchet MS"/>
              </a:rPr>
              <a:t>OF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25" dirty="0">
                <a:latin typeface="Trebuchet MS"/>
                <a:cs typeface="Trebuchet MS"/>
              </a:rPr>
              <a:t>NUMBER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2400"/>
              </a:lnSpc>
              <a:spcBef>
                <a:spcPts val="138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315" dirty="0">
                <a:latin typeface="Trebuchet MS"/>
                <a:cs typeface="Trebuchet MS"/>
              </a:rPr>
              <a:t>     </a:t>
            </a:r>
            <a:r>
              <a:rPr sz="2100" b="1" spc="185" dirty="0">
                <a:latin typeface="Trebuchet MS"/>
                <a:cs typeface="Trebuchet MS"/>
              </a:rPr>
              <a:t>largest_prime_factor</a:t>
            </a:r>
            <a:r>
              <a:rPr sz="2100" b="1" spc="315" dirty="0">
                <a:latin typeface="Trebuchet MS"/>
                <a:cs typeface="Trebuchet MS"/>
              </a:rPr>
              <a:t>     </a:t>
            </a:r>
            <a:r>
              <a:rPr sz="2100" spc="90" dirty="0">
                <a:latin typeface="Trebuchet MS"/>
                <a:cs typeface="Trebuchet MS"/>
              </a:rPr>
              <a:t>function </a:t>
            </a:r>
            <a:r>
              <a:rPr sz="2100" spc="110" dirty="0">
                <a:latin typeface="Trebuchet MS"/>
                <a:cs typeface="Trebuchet MS"/>
              </a:rPr>
              <a:t>calculates</a:t>
            </a:r>
            <a:r>
              <a:rPr sz="2100" spc="155" dirty="0">
                <a:latin typeface="Trebuchet MS"/>
                <a:cs typeface="Trebuchet MS"/>
              </a:rPr>
              <a:t> 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160" dirty="0">
                <a:latin typeface="Trebuchet MS"/>
                <a:cs typeface="Trebuchet MS"/>
              </a:rPr>
              <a:t>  </a:t>
            </a:r>
            <a:r>
              <a:rPr sz="2100" spc="120" dirty="0">
                <a:latin typeface="Trebuchet MS"/>
                <a:cs typeface="Trebuchet MS"/>
              </a:rPr>
              <a:t>largest</a:t>
            </a:r>
            <a:r>
              <a:rPr sz="2100" spc="160" dirty="0">
                <a:latin typeface="Trebuchet MS"/>
                <a:cs typeface="Trebuchet MS"/>
              </a:rPr>
              <a:t>  </a:t>
            </a:r>
            <a:r>
              <a:rPr sz="2100" spc="130" dirty="0">
                <a:latin typeface="Trebuchet MS"/>
                <a:cs typeface="Trebuchet MS"/>
              </a:rPr>
              <a:t>prime</a:t>
            </a:r>
            <a:r>
              <a:rPr sz="2100" spc="155" dirty="0">
                <a:latin typeface="Trebuchet MS"/>
                <a:cs typeface="Trebuchet MS"/>
              </a:rPr>
              <a:t>  </a:t>
            </a:r>
            <a:r>
              <a:rPr sz="2100" spc="80" dirty="0">
                <a:latin typeface="Trebuchet MS"/>
                <a:cs typeface="Trebuchet MS"/>
              </a:rPr>
              <a:t>factor</a:t>
            </a:r>
            <a:r>
              <a:rPr sz="2100" spc="160" dirty="0">
                <a:latin typeface="Trebuchet MS"/>
                <a:cs typeface="Trebuchet MS"/>
              </a:rPr>
              <a:t> 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160" dirty="0">
                <a:latin typeface="Trebuchet MS"/>
                <a:cs typeface="Trebuchet MS"/>
              </a:rPr>
              <a:t>  </a:t>
            </a:r>
            <a:r>
              <a:rPr sz="2100" spc="145" dirty="0">
                <a:latin typeface="Trebuchet MS"/>
                <a:cs typeface="Trebuchet MS"/>
              </a:rPr>
              <a:t>a </a:t>
            </a:r>
            <a:r>
              <a:rPr sz="2100" spc="165" dirty="0">
                <a:latin typeface="Trebuchet MS"/>
                <a:cs typeface="Trebuchet MS"/>
              </a:rPr>
              <a:t>given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95" dirty="0">
                <a:latin typeface="Trebuchet MS"/>
                <a:cs typeface="Trebuchet MS"/>
              </a:rPr>
              <a:t>number.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largest_prime_factor(num):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dirty="0">
                <a:latin typeface="Trebuchet MS"/>
                <a:cs typeface="Trebuchet MS"/>
              </a:rPr>
              <a:t>if</a:t>
            </a:r>
            <a:r>
              <a:rPr sz="1500" spc="10" dirty="0">
                <a:latin typeface="Trebuchet MS"/>
                <a:cs typeface="Trebuchet MS"/>
              </a:rPr>
              <a:t> </a:t>
            </a:r>
            <a:r>
              <a:rPr sz="1500" spc="145" dirty="0">
                <a:latin typeface="Trebuchet MS"/>
                <a:cs typeface="Trebuchet MS"/>
              </a:rPr>
              <a:t>num</a:t>
            </a:r>
            <a:r>
              <a:rPr sz="1500" spc="1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==</a:t>
            </a:r>
            <a:r>
              <a:rPr sz="1500" spc="10" dirty="0">
                <a:latin typeface="Trebuchet MS"/>
                <a:cs typeface="Trebuchet MS"/>
              </a:rPr>
              <a:t> </a:t>
            </a:r>
            <a:r>
              <a:rPr sz="1500" spc="35" dirty="0">
                <a:latin typeface="Trebuchet MS"/>
                <a:cs typeface="Trebuchet MS"/>
              </a:rPr>
              <a:t>1: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1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50" dirty="0">
                <a:latin typeface="Trebuchet MS"/>
                <a:cs typeface="Trebuchet MS"/>
              </a:rPr>
              <a:t>factor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next((x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35" dirty="0">
                <a:latin typeface="Trebuchet MS"/>
                <a:cs typeface="Trebuchet MS"/>
              </a:rPr>
              <a:t>x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in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range(2,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int(num**0.5)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+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1)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if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num</a:t>
            </a:r>
            <a:endParaRPr sz="1500">
              <a:latin typeface="Trebuchet MS"/>
              <a:cs typeface="Trebuchet MS"/>
            </a:endParaRPr>
          </a:p>
          <a:p>
            <a:pPr marL="12700" marR="360045">
              <a:lnSpc>
                <a:spcPts val="2400"/>
              </a:lnSpc>
              <a:spcBef>
                <a:spcPts val="105"/>
              </a:spcBef>
            </a:pPr>
            <a:r>
              <a:rPr sz="1500" spc="520" dirty="0">
                <a:latin typeface="Trebuchet MS"/>
                <a:cs typeface="Trebuchet MS"/>
              </a:rPr>
              <a:t>%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135" dirty="0">
                <a:latin typeface="Trebuchet MS"/>
                <a:cs typeface="Trebuchet MS"/>
              </a:rPr>
              <a:t>x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==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0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and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all(x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520" dirty="0">
                <a:latin typeface="Trebuchet MS"/>
                <a:cs typeface="Trebuchet MS"/>
              </a:rPr>
              <a:t>%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145" dirty="0">
                <a:latin typeface="Trebuchet MS"/>
                <a:cs typeface="Trebuchet MS"/>
              </a:rPr>
              <a:t>y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250" dirty="0">
                <a:latin typeface="Trebuchet MS"/>
                <a:cs typeface="Trebuchet MS"/>
              </a:rPr>
              <a:t>!=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0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145" dirty="0">
                <a:latin typeface="Trebuchet MS"/>
                <a:cs typeface="Trebuchet MS"/>
              </a:rPr>
              <a:t>y</a:t>
            </a:r>
            <a:r>
              <a:rPr sz="1500" spc="55" dirty="0">
                <a:latin typeface="Trebuchet MS"/>
                <a:cs typeface="Trebuchet MS"/>
              </a:rPr>
              <a:t> in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range(2,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int(x**0.5)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409" dirty="0">
                <a:latin typeface="Trebuchet MS"/>
                <a:cs typeface="Trebuchet MS"/>
              </a:rPr>
              <a:t>+ </a:t>
            </a:r>
            <a:r>
              <a:rPr sz="1500" dirty="0">
                <a:latin typeface="Trebuchet MS"/>
                <a:cs typeface="Trebuchet MS"/>
              </a:rPr>
              <a:t>1))),</a:t>
            </a:r>
            <a:r>
              <a:rPr sz="1500" spc="195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0)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79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45" dirty="0">
                <a:latin typeface="Trebuchet MS"/>
                <a:cs typeface="Trebuchet MS"/>
              </a:rPr>
              <a:t>num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if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factor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==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0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else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factor</a:t>
            </a:r>
            <a:endParaRPr sz="1500">
              <a:latin typeface="Trebuchet MS"/>
              <a:cs typeface="Trebuchet MS"/>
            </a:endParaRPr>
          </a:p>
          <a:p>
            <a:pPr marL="297815" marR="2708275">
              <a:lnSpc>
                <a:spcPct val="156300"/>
              </a:lnSpc>
              <a:spcBef>
                <a:spcPts val="4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Test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case </a:t>
            </a:r>
            <a:r>
              <a:rPr sz="1500" spc="50" dirty="0">
                <a:latin typeface="Trebuchet MS"/>
                <a:cs typeface="Trebuchet MS"/>
              </a:rPr>
              <a:t>print(largest_prime_factor(48))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2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6460" cy="6153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64640" marR="359410" indent="-1221740">
              <a:lnSpc>
                <a:spcPct val="101200"/>
              </a:lnSpc>
              <a:spcBef>
                <a:spcPts val="95"/>
              </a:spcBef>
              <a:tabLst>
                <a:tab pos="1237615" algn="l"/>
                <a:tab pos="2508885" algn="l"/>
                <a:tab pos="2968625" algn="l"/>
                <a:tab pos="3006725" algn="l"/>
                <a:tab pos="3325495" algn="l"/>
                <a:tab pos="4919345" algn="l"/>
                <a:tab pos="5389245" algn="l"/>
              </a:tabLst>
            </a:pPr>
            <a:r>
              <a:rPr sz="2100" b="1" spc="325" dirty="0">
                <a:latin typeface="Trebuchet MS"/>
                <a:cs typeface="Trebuchet MS"/>
              </a:rPr>
              <a:t>141.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5" dirty="0">
                <a:latin typeface="Trebuchet MS"/>
                <a:cs typeface="Trebuchet MS"/>
              </a:rPr>
              <a:t>CHECK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90" dirty="0">
                <a:latin typeface="Trebuchet MS"/>
                <a:cs typeface="Trebuchet MS"/>
              </a:rPr>
              <a:t>IF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25" dirty="0">
                <a:latin typeface="Trebuchet MS"/>
                <a:cs typeface="Trebuchet MS"/>
              </a:rPr>
              <a:t>NUMBER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5" dirty="0">
                <a:latin typeface="Trebuchet MS"/>
                <a:cs typeface="Trebuchet MS"/>
              </a:rPr>
              <a:t>IS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 </a:t>
            </a:r>
            <a:r>
              <a:rPr sz="2100" b="1" spc="465" dirty="0">
                <a:latin typeface="Trebuchet MS"/>
                <a:cs typeface="Trebuchet MS"/>
              </a:rPr>
              <a:t>PRONIC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480" dirty="0">
                <a:latin typeface="Trebuchet MS"/>
                <a:cs typeface="Trebuchet MS"/>
              </a:rPr>
              <a:t>SQUARE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2900"/>
              </a:lnSpc>
              <a:spcBef>
                <a:spcPts val="137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45" dirty="0">
                <a:latin typeface="Trebuchet MS"/>
                <a:cs typeface="Trebuchet MS"/>
              </a:rPr>
              <a:t>  </a:t>
            </a:r>
            <a:r>
              <a:rPr sz="2100" b="1" spc="180" dirty="0">
                <a:latin typeface="Trebuchet MS"/>
                <a:cs typeface="Trebuchet MS"/>
              </a:rPr>
              <a:t>is_pronic_square</a:t>
            </a:r>
            <a:r>
              <a:rPr sz="2100" b="1" spc="75" dirty="0">
                <a:latin typeface="Trebuchet MS"/>
                <a:cs typeface="Trebuchet MS"/>
              </a:rPr>
              <a:t> 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85" dirty="0">
                <a:latin typeface="Trebuchet MS"/>
                <a:cs typeface="Trebuchet MS"/>
              </a:rPr>
              <a:t>  </a:t>
            </a:r>
            <a:r>
              <a:rPr sz="2100" spc="160" dirty="0">
                <a:latin typeface="Trebuchet MS"/>
                <a:cs typeface="Trebuchet MS"/>
              </a:rPr>
              <a:t>checks</a:t>
            </a:r>
            <a:r>
              <a:rPr sz="2100" spc="85" dirty="0">
                <a:latin typeface="Trebuchet MS"/>
                <a:cs typeface="Trebuchet MS"/>
              </a:rPr>
              <a:t>  </a:t>
            </a:r>
            <a:r>
              <a:rPr sz="2100" spc="-25" dirty="0">
                <a:latin typeface="Trebuchet MS"/>
                <a:cs typeface="Trebuchet MS"/>
              </a:rPr>
              <a:t>if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80" dirty="0">
                <a:latin typeface="Trebuchet MS"/>
                <a:cs typeface="Trebuchet MS"/>
              </a:rPr>
              <a:t> </a:t>
            </a:r>
            <a:r>
              <a:rPr sz="2100" spc="155" dirty="0">
                <a:latin typeface="Trebuchet MS"/>
                <a:cs typeface="Trebuchet MS"/>
              </a:rPr>
              <a:t>square</a:t>
            </a:r>
            <a:r>
              <a:rPr sz="2100" spc="80" dirty="0">
                <a:latin typeface="Trebuchet MS"/>
                <a:cs typeface="Trebuchet MS"/>
              </a:rPr>
              <a:t> root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80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80" dirty="0">
                <a:latin typeface="Trebuchet MS"/>
                <a:cs typeface="Trebuchet MS"/>
              </a:rPr>
              <a:t> </a:t>
            </a:r>
            <a:r>
              <a:rPr sz="2100" spc="165" dirty="0">
                <a:latin typeface="Trebuchet MS"/>
                <a:cs typeface="Trebuchet MS"/>
              </a:rPr>
              <a:t>given</a:t>
            </a:r>
            <a:r>
              <a:rPr sz="2100" spc="85" dirty="0">
                <a:latin typeface="Trebuchet MS"/>
                <a:cs typeface="Trebuchet MS"/>
              </a:rPr>
              <a:t> </a:t>
            </a:r>
            <a:r>
              <a:rPr sz="2100" spc="175" dirty="0">
                <a:latin typeface="Trebuchet MS"/>
                <a:cs typeface="Trebuchet MS"/>
              </a:rPr>
              <a:t>number</a:t>
            </a:r>
            <a:r>
              <a:rPr sz="2100" spc="80" dirty="0">
                <a:latin typeface="Trebuchet MS"/>
                <a:cs typeface="Trebuchet MS"/>
              </a:rPr>
              <a:t> </a:t>
            </a:r>
            <a:r>
              <a:rPr sz="2100" spc="235" dirty="0">
                <a:latin typeface="Trebuchet MS"/>
                <a:cs typeface="Trebuchet MS"/>
              </a:rPr>
              <a:t>num</a:t>
            </a:r>
            <a:r>
              <a:rPr sz="2100" spc="80" dirty="0">
                <a:latin typeface="Trebuchet MS"/>
                <a:cs typeface="Trebuchet MS"/>
              </a:rPr>
              <a:t> </a:t>
            </a:r>
            <a:r>
              <a:rPr sz="2100" spc="95" dirty="0">
                <a:latin typeface="Trebuchet MS"/>
                <a:cs typeface="Trebuchet MS"/>
              </a:rPr>
              <a:t>is </a:t>
            </a:r>
            <a:r>
              <a:rPr sz="2100" spc="190" dirty="0">
                <a:latin typeface="Trebuchet MS"/>
                <a:cs typeface="Trebuchet MS"/>
              </a:rPr>
              <a:t>an </a:t>
            </a:r>
            <a:r>
              <a:rPr sz="2100" spc="85" dirty="0">
                <a:latin typeface="Trebuchet MS"/>
                <a:cs typeface="Trebuchet MS"/>
              </a:rPr>
              <a:t>integer,</a:t>
            </a:r>
            <a:r>
              <a:rPr sz="2100" spc="190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indicating</a:t>
            </a:r>
            <a:r>
              <a:rPr sz="2100" spc="195" dirty="0">
                <a:latin typeface="Trebuchet MS"/>
                <a:cs typeface="Trebuchet MS"/>
              </a:rPr>
              <a:t> </a:t>
            </a:r>
            <a:r>
              <a:rPr sz="2100" spc="90" dirty="0">
                <a:latin typeface="Trebuchet MS"/>
                <a:cs typeface="Trebuchet MS"/>
              </a:rPr>
              <a:t>that</a:t>
            </a:r>
            <a:r>
              <a:rPr sz="2100" spc="190" dirty="0">
                <a:latin typeface="Trebuchet MS"/>
                <a:cs typeface="Trebuchet MS"/>
              </a:rPr>
              <a:t> </a:t>
            </a:r>
            <a:r>
              <a:rPr sz="2100" spc="235" dirty="0">
                <a:latin typeface="Trebuchet MS"/>
                <a:cs typeface="Trebuchet MS"/>
              </a:rPr>
              <a:t>num</a:t>
            </a:r>
            <a:r>
              <a:rPr sz="2100" spc="195" dirty="0">
                <a:latin typeface="Trebuchet MS"/>
                <a:cs typeface="Trebuchet MS"/>
              </a:rPr>
              <a:t> </a:t>
            </a:r>
            <a:r>
              <a:rPr sz="2100" spc="120" dirty="0">
                <a:latin typeface="Trebuchet MS"/>
                <a:cs typeface="Trebuchet MS"/>
              </a:rPr>
              <a:t>is</a:t>
            </a:r>
            <a:r>
              <a:rPr sz="2100" spc="190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190" dirty="0">
                <a:latin typeface="Trebuchet MS"/>
                <a:cs typeface="Trebuchet MS"/>
              </a:rPr>
              <a:t> </a:t>
            </a:r>
            <a:r>
              <a:rPr sz="2100" spc="70" dirty="0">
                <a:latin typeface="Trebuchet MS"/>
                <a:cs typeface="Trebuchet MS"/>
              </a:rPr>
              <a:t>perfect </a:t>
            </a:r>
            <a:r>
              <a:rPr sz="2100" spc="110" dirty="0">
                <a:latin typeface="Trebuchet MS"/>
                <a:cs typeface="Trebuchet MS"/>
              </a:rPr>
              <a:t>square.</a:t>
            </a:r>
            <a:endParaRPr sz="2100">
              <a:latin typeface="Trebuchet MS"/>
              <a:cs typeface="Trebuchet MS"/>
            </a:endParaRPr>
          </a:p>
          <a:p>
            <a:pPr marL="297815" marR="3072130">
              <a:lnSpc>
                <a:spcPct val="154200"/>
              </a:lnSpc>
              <a:spcBef>
                <a:spcPts val="330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is_pronic_square(num): </a:t>
            </a:r>
            <a:r>
              <a:rPr sz="1500" spc="70" dirty="0">
                <a:latin typeface="Trebuchet MS"/>
                <a:cs typeface="Trebuchet MS"/>
              </a:rPr>
              <a:t>sqrt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45" dirty="0">
                <a:latin typeface="Trebuchet MS"/>
                <a:cs typeface="Trebuchet MS"/>
              </a:rPr>
              <a:t>num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**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0.5</a:t>
            </a:r>
            <a:endParaRPr sz="1500">
              <a:latin typeface="Trebuchet MS"/>
              <a:cs typeface="Trebuchet MS"/>
            </a:endParaRPr>
          </a:p>
          <a:p>
            <a:pPr marL="297815" marR="3432810">
              <a:lnSpc>
                <a:spcPct val="154200"/>
              </a:lnSpc>
              <a:spcBef>
                <a:spcPts val="7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sqrt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==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int(sqrt)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Test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cases</a:t>
            </a:r>
            <a:endParaRPr sz="1500">
              <a:latin typeface="Trebuchet MS"/>
              <a:cs typeface="Trebuchet MS"/>
            </a:endParaRPr>
          </a:p>
          <a:p>
            <a:pPr marL="297815" marR="3090545">
              <a:lnSpc>
                <a:spcPct val="155800"/>
              </a:lnSpc>
              <a:spcBef>
                <a:spcPts val="45"/>
              </a:spcBef>
            </a:pPr>
            <a:r>
              <a:rPr sz="1500" spc="50" dirty="0">
                <a:latin typeface="Trebuchet MS"/>
                <a:cs typeface="Trebuchet MS"/>
              </a:rPr>
              <a:t>print(is_pronic_square(6))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True </a:t>
            </a:r>
            <a:r>
              <a:rPr sz="1500" spc="50" dirty="0">
                <a:latin typeface="Trebuchet MS"/>
                <a:cs typeface="Trebuchet MS"/>
              </a:rPr>
              <a:t>print(is_pronic_square(20))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False </a:t>
            </a:r>
            <a:r>
              <a:rPr sz="1500" spc="50" dirty="0">
                <a:latin typeface="Trebuchet MS"/>
                <a:cs typeface="Trebuchet MS"/>
              </a:rPr>
              <a:t>print(is_pronic_square(21))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True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5190" cy="4962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6750" marR="681990" indent="226060">
              <a:lnSpc>
                <a:spcPct val="101200"/>
              </a:lnSpc>
              <a:spcBef>
                <a:spcPts val="95"/>
              </a:spcBef>
              <a:tabLst>
                <a:tab pos="1788160" algn="l"/>
                <a:tab pos="3054985" algn="l"/>
                <a:tab pos="3174365" algn="l"/>
              </a:tabLst>
            </a:pPr>
            <a:r>
              <a:rPr sz="2100" b="1" spc="325" dirty="0">
                <a:latin typeface="Trebuchet MS"/>
                <a:cs typeface="Trebuchet MS"/>
              </a:rPr>
              <a:t>142.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95" dirty="0">
                <a:latin typeface="Trebuchet MS"/>
                <a:cs typeface="Trebuchet MS"/>
              </a:rPr>
              <a:t>WORLD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540" dirty="0">
                <a:latin typeface="Trebuchet MS"/>
                <a:cs typeface="Trebuchet MS"/>
              </a:rPr>
              <a:t>LANDMASS </a:t>
            </a:r>
            <a:r>
              <a:rPr sz="2100" b="1" spc="470" dirty="0">
                <a:latin typeface="Trebuchet MS"/>
                <a:cs typeface="Trebuchet MS"/>
              </a:rPr>
              <a:t>PROPORTION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30" dirty="0">
                <a:latin typeface="Trebuchet MS"/>
                <a:cs typeface="Trebuchet MS"/>
              </a:rPr>
              <a:t>CALCULATOR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2400"/>
              </a:lnSpc>
              <a:spcBef>
                <a:spcPts val="138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140" dirty="0">
                <a:latin typeface="Trebuchet MS"/>
                <a:cs typeface="Trebuchet MS"/>
              </a:rPr>
              <a:t> </a:t>
            </a:r>
            <a:r>
              <a:rPr sz="2100" b="1" spc="165" dirty="0">
                <a:latin typeface="Trebuchet MS"/>
                <a:cs typeface="Trebuchet MS"/>
              </a:rPr>
              <a:t>area_of_country</a:t>
            </a:r>
            <a:r>
              <a:rPr sz="2100" b="1" spc="210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140" dirty="0">
                <a:latin typeface="Trebuchet MS"/>
                <a:cs typeface="Trebuchet MS"/>
              </a:rPr>
              <a:t> </a:t>
            </a:r>
            <a:r>
              <a:rPr sz="2100" spc="110" dirty="0">
                <a:latin typeface="Trebuchet MS"/>
                <a:cs typeface="Trebuchet MS"/>
              </a:rPr>
              <a:t>calculates</a:t>
            </a:r>
            <a:r>
              <a:rPr sz="2100" spc="140" dirty="0">
                <a:latin typeface="Trebuchet MS"/>
                <a:cs typeface="Trebuchet MS"/>
              </a:rPr>
              <a:t> </a:t>
            </a:r>
            <a:r>
              <a:rPr sz="2100" spc="145" dirty="0">
                <a:latin typeface="Trebuchet MS"/>
                <a:cs typeface="Trebuchet MS"/>
              </a:rPr>
              <a:t>a </a:t>
            </a:r>
            <a:r>
              <a:rPr sz="2100" spc="155" dirty="0">
                <a:latin typeface="Trebuchet MS"/>
                <a:cs typeface="Trebuchet MS"/>
              </a:rPr>
              <a:t>country's</a:t>
            </a:r>
            <a:r>
              <a:rPr sz="2100" spc="170" dirty="0">
                <a:latin typeface="Trebuchet MS"/>
                <a:cs typeface="Trebuchet MS"/>
              </a:rPr>
              <a:t>  </a:t>
            </a:r>
            <a:r>
              <a:rPr sz="2100" spc="100" dirty="0">
                <a:latin typeface="Trebuchet MS"/>
                <a:cs typeface="Trebuchet MS"/>
              </a:rPr>
              <a:t>proportion</a:t>
            </a:r>
            <a:r>
              <a:rPr sz="2100" spc="175" dirty="0">
                <a:latin typeface="Trebuchet MS"/>
                <a:cs typeface="Trebuchet MS"/>
              </a:rPr>
              <a:t> 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170" dirty="0">
                <a:latin typeface="Trebuchet MS"/>
                <a:cs typeface="Trebuchet MS"/>
              </a:rPr>
              <a:t> 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175" dirty="0">
                <a:latin typeface="Trebuchet MS"/>
                <a:cs typeface="Trebuchet MS"/>
              </a:rPr>
              <a:t>  </a:t>
            </a:r>
            <a:r>
              <a:rPr sz="2100" spc="55" dirty="0">
                <a:latin typeface="Trebuchet MS"/>
                <a:cs typeface="Trebuchet MS"/>
              </a:rPr>
              <a:t>total</a:t>
            </a:r>
            <a:r>
              <a:rPr sz="2100" spc="175" dirty="0">
                <a:latin typeface="Trebuchet MS"/>
                <a:cs typeface="Trebuchet MS"/>
              </a:rPr>
              <a:t>  </a:t>
            </a:r>
            <a:r>
              <a:rPr sz="2100" spc="130" dirty="0">
                <a:latin typeface="Trebuchet MS"/>
                <a:cs typeface="Trebuchet MS"/>
              </a:rPr>
              <a:t>world's </a:t>
            </a:r>
            <a:r>
              <a:rPr sz="2100" spc="190" dirty="0">
                <a:latin typeface="Trebuchet MS"/>
                <a:cs typeface="Trebuchet MS"/>
              </a:rPr>
              <a:t>landmass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80" dirty="0">
                <a:latin typeface="Trebuchet MS"/>
                <a:cs typeface="Trebuchet MS"/>
              </a:rPr>
              <a:t>based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75" dirty="0">
                <a:latin typeface="Trebuchet MS"/>
                <a:cs typeface="Trebuchet MS"/>
              </a:rPr>
              <a:t>on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75" dirty="0">
                <a:latin typeface="Trebuchet MS"/>
                <a:cs typeface="Trebuchet MS"/>
              </a:rPr>
              <a:t>its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210" dirty="0">
                <a:latin typeface="Trebuchet MS"/>
                <a:cs typeface="Trebuchet MS"/>
              </a:rPr>
              <a:t>name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80" dirty="0">
                <a:latin typeface="Trebuchet MS"/>
                <a:cs typeface="Trebuchet MS"/>
              </a:rPr>
              <a:t>and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75" dirty="0">
                <a:latin typeface="Trebuchet MS"/>
                <a:cs typeface="Trebuchet MS"/>
              </a:rPr>
              <a:t>area.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area_of_country(name,</a:t>
            </a:r>
            <a:r>
              <a:rPr sz="1500" spc="45" dirty="0">
                <a:latin typeface="Trebuchet MS"/>
                <a:cs typeface="Trebuchet MS"/>
              </a:rPr>
              <a:t> area):</a:t>
            </a:r>
            <a:endParaRPr sz="1500">
              <a:latin typeface="Trebuchet MS"/>
              <a:cs typeface="Trebuchet MS"/>
            </a:endParaRPr>
          </a:p>
          <a:p>
            <a:pPr marL="12700" marR="170180" indent="285750">
              <a:lnSpc>
                <a:spcPct val="129200"/>
              </a:lnSpc>
              <a:spcBef>
                <a:spcPts val="52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85" dirty="0">
                <a:latin typeface="Trebuchet MS"/>
                <a:cs typeface="Trebuchet MS"/>
              </a:rPr>
              <a:t>f"{name}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is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50" dirty="0">
                <a:latin typeface="Trebuchet MS"/>
                <a:cs typeface="Trebuchet MS"/>
              </a:rPr>
              <a:t>{area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100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-285" dirty="0">
                <a:latin typeface="Trebuchet MS"/>
                <a:cs typeface="Trebuchet MS"/>
              </a:rPr>
              <a:t>/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60" dirty="0">
                <a:latin typeface="Trebuchet MS"/>
                <a:cs typeface="Trebuchet MS"/>
              </a:rPr>
              <a:t>148940000:.2f}%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of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45" dirty="0">
                <a:latin typeface="Trebuchet MS"/>
                <a:cs typeface="Trebuchet MS"/>
              </a:rPr>
              <a:t>the </a:t>
            </a:r>
            <a:r>
              <a:rPr sz="1500" dirty="0">
                <a:latin typeface="Trebuchet MS"/>
                <a:cs typeface="Trebuchet MS"/>
              </a:rPr>
              <a:t>total</a:t>
            </a:r>
            <a:r>
              <a:rPr sz="1500" spc="130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world's</a:t>
            </a:r>
            <a:r>
              <a:rPr sz="1500" spc="130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landmass"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Test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case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95" dirty="0">
                <a:latin typeface="Trebuchet MS"/>
                <a:cs typeface="Trebuchet MS"/>
              </a:rPr>
              <a:t>country_name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35" dirty="0">
                <a:latin typeface="Trebuchet MS"/>
                <a:cs typeface="Trebuchet MS"/>
              </a:rPr>
              <a:t>"Canada"</a:t>
            </a:r>
            <a:endParaRPr sz="1500">
              <a:latin typeface="Trebuchet MS"/>
              <a:cs typeface="Trebuchet MS"/>
            </a:endParaRPr>
          </a:p>
          <a:p>
            <a:pPr marL="297815" marR="652780">
              <a:lnSpc>
                <a:spcPct val="154200"/>
              </a:lnSpc>
              <a:spcBef>
                <a:spcPts val="75"/>
              </a:spcBef>
            </a:pPr>
            <a:r>
              <a:rPr sz="1500" spc="75" dirty="0">
                <a:latin typeface="Trebuchet MS"/>
                <a:cs typeface="Trebuchet MS"/>
              </a:rPr>
              <a:t>country_area</a:t>
            </a:r>
            <a:r>
              <a:rPr sz="1500" spc="1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9984670</a:t>
            </a:r>
            <a:r>
              <a:rPr sz="1500" spc="30" dirty="0">
                <a:latin typeface="Trebuchet MS"/>
                <a:cs typeface="Trebuchet MS"/>
              </a:rPr>
              <a:t> 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in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square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kilometers </a:t>
            </a:r>
            <a:r>
              <a:rPr sz="1500" spc="60" dirty="0">
                <a:latin typeface="Trebuchet MS"/>
                <a:cs typeface="Trebuchet MS"/>
              </a:rPr>
              <a:t>print(area_of_country(country_name,</a:t>
            </a:r>
            <a:r>
              <a:rPr sz="1500" spc="12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country_area))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60" dirty="0">
                <a:latin typeface="Trebuchet MS"/>
                <a:cs typeface="Trebuchet MS"/>
              </a:rPr>
              <a:t> Output: </a:t>
            </a:r>
            <a:r>
              <a:rPr sz="1500" spc="120" dirty="0">
                <a:latin typeface="Trebuchet MS"/>
                <a:cs typeface="Trebuchet MS"/>
              </a:rPr>
              <a:t>Canada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is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spc="180" dirty="0">
                <a:latin typeface="Trebuchet MS"/>
                <a:cs typeface="Trebuchet MS"/>
              </a:rPr>
              <a:t>6.71%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of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the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total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world's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landmass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8063" y="879506"/>
            <a:ext cx="5069840" cy="3492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906780" algn="l"/>
                <a:tab pos="2415540" algn="l"/>
                <a:tab pos="3126105" algn="l"/>
              </a:tabLst>
            </a:pPr>
            <a:r>
              <a:rPr sz="2100" b="1" spc="325" dirty="0">
                <a:latin typeface="Trebuchet MS"/>
                <a:cs typeface="Trebuchet MS"/>
              </a:rPr>
              <a:t>143.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55" dirty="0">
                <a:latin typeface="Trebuchet MS"/>
                <a:cs typeface="Trebuchet MS"/>
              </a:rPr>
              <a:t>LOADED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95" dirty="0">
                <a:latin typeface="Trebuchet MS"/>
                <a:cs typeface="Trebuchet MS"/>
              </a:rPr>
              <a:t>DIE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34" dirty="0">
                <a:latin typeface="Trebuchet MS"/>
                <a:cs typeface="Trebuchet MS"/>
              </a:rPr>
              <a:t>DETECTION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374768"/>
            <a:ext cx="4442460" cy="882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3900"/>
              </a:lnSpc>
              <a:spcBef>
                <a:spcPts val="95"/>
              </a:spcBef>
              <a:tabLst>
                <a:tab pos="904240" algn="l"/>
                <a:tab pos="1700530" algn="l"/>
                <a:tab pos="2153285" algn="l"/>
                <a:tab pos="3096260" algn="l"/>
                <a:tab pos="3921760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195" dirty="0">
                <a:latin typeface="Trebuchet MS"/>
                <a:cs typeface="Trebuchet MS"/>
              </a:rPr>
              <a:t>is_unloaded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function </a:t>
            </a:r>
            <a:r>
              <a:rPr sz="2100" spc="110" dirty="0">
                <a:latin typeface="Trebuchet MS"/>
                <a:cs typeface="Trebuchet MS"/>
              </a:rPr>
              <a:t>derivatives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40" dirty="0">
                <a:latin typeface="Trebuchet MS"/>
                <a:cs typeface="Trebuchet MS"/>
              </a:rPr>
              <a:t>of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05" dirty="0">
                <a:latin typeface="Trebuchet MS"/>
                <a:cs typeface="Trebuchet MS"/>
              </a:rPr>
              <a:t>frequencies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55" dirty="0">
                <a:latin typeface="Trebuchet MS"/>
                <a:cs typeface="Trebuchet MS"/>
              </a:rPr>
              <a:t>and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78705" y="1374768"/>
            <a:ext cx="1386205" cy="882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085" marR="5080" indent="-33020">
              <a:lnSpc>
                <a:spcPct val="133900"/>
              </a:lnSpc>
              <a:spcBef>
                <a:spcPts val="95"/>
              </a:spcBef>
            </a:pPr>
            <a:r>
              <a:rPr sz="2100" spc="100" dirty="0">
                <a:latin typeface="Trebuchet MS"/>
                <a:cs typeface="Trebuchet MS"/>
              </a:rPr>
              <a:t>calculates </a:t>
            </a:r>
            <a:r>
              <a:rPr sz="2100" spc="160" dirty="0">
                <a:latin typeface="Trebuchet MS"/>
                <a:cs typeface="Trebuchet MS"/>
              </a:rPr>
              <a:t>compares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2327306"/>
            <a:ext cx="4639945" cy="282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spc="160" dirty="0">
                <a:latin typeface="Trebuchet MS"/>
                <a:cs typeface="Trebuchet MS"/>
              </a:rPr>
              <a:t>them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75" dirty="0">
                <a:latin typeface="Trebuchet MS"/>
                <a:cs typeface="Trebuchet MS"/>
              </a:rPr>
              <a:t>to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50" dirty="0">
                <a:latin typeface="Trebuchet MS"/>
                <a:cs typeface="Trebuchet MS"/>
              </a:rPr>
              <a:t> critical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90" dirty="0">
                <a:latin typeface="Trebuchet MS"/>
                <a:cs typeface="Trebuchet MS"/>
              </a:rPr>
              <a:t>value.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is_unloaded(frequencies):</a:t>
            </a:r>
            <a:endParaRPr sz="1500">
              <a:latin typeface="Trebuchet MS"/>
              <a:cs typeface="Trebuchet MS"/>
            </a:endParaRPr>
          </a:p>
          <a:p>
            <a:pPr marL="12700" marR="626745" indent="285750">
              <a:lnSpc>
                <a:spcPct val="129200"/>
              </a:lnSpc>
              <a:spcBef>
                <a:spcPts val="52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sum(f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(i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+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1)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**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(f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-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1)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i,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30" dirty="0">
                <a:latin typeface="Trebuchet MS"/>
                <a:cs typeface="Trebuchet MS"/>
              </a:rPr>
              <a:t>in </a:t>
            </a:r>
            <a:r>
              <a:rPr sz="1500" spc="80" dirty="0">
                <a:latin typeface="Trebuchet MS"/>
                <a:cs typeface="Trebuchet MS"/>
              </a:rPr>
              <a:t>enumerate(frequencies))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&gt;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11.0705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Test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case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80" dirty="0">
                <a:latin typeface="Trebuchet MS"/>
                <a:cs typeface="Trebuchet MS"/>
              </a:rPr>
              <a:t>frequencies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8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[0.02,</a:t>
            </a:r>
            <a:r>
              <a:rPr sz="1500" spc="85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0.03,</a:t>
            </a:r>
            <a:r>
              <a:rPr sz="1500" spc="80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0.05,</a:t>
            </a:r>
            <a:r>
              <a:rPr sz="1500" spc="8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0.1,</a:t>
            </a:r>
            <a:r>
              <a:rPr sz="1500" spc="8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0.2,</a:t>
            </a:r>
            <a:r>
              <a:rPr sz="1500" spc="85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0.6]</a:t>
            </a:r>
            <a:endParaRPr sz="1500">
              <a:latin typeface="Trebuchet MS"/>
              <a:cs typeface="Trebuchet MS"/>
            </a:endParaRPr>
          </a:p>
          <a:p>
            <a:pPr marL="297815" marR="1341755">
              <a:lnSpc>
                <a:spcPct val="154200"/>
              </a:lnSpc>
              <a:spcBef>
                <a:spcPts val="70"/>
              </a:spcBef>
            </a:pPr>
            <a:r>
              <a:rPr sz="1500" spc="60" dirty="0">
                <a:latin typeface="Trebuchet MS"/>
                <a:cs typeface="Trebuchet MS"/>
              </a:rPr>
              <a:t>print(is_unloaded(frequencies))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True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or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False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9000" cy="7343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60550" marR="215900" indent="-1664335">
              <a:lnSpc>
                <a:spcPct val="101200"/>
              </a:lnSpc>
              <a:spcBef>
                <a:spcPts val="95"/>
              </a:spcBef>
              <a:tabLst>
                <a:tab pos="1091565" algn="l"/>
                <a:tab pos="2204720" algn="l"/>
                <a:tab pos="3977004" algn="l"/>
              </a:tabLst>
            </a:pPr>
            <a:r>
              <a:rPr sz="2100" b="1" spc="325" dirty="0">
                <a:latin typeface="Trebuchet MS"/>
                <a:cs typeface="Trebuchet MS"/>
              </a:rPr>
              <a:t>144.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95" dirty="0">
                <a:latin typeface="Trebuchet MS"/>
                <a:cs typeface="Trebuchet MS"/>
              </a:rPr>
              <a:t>HAND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09" dirty="0">
                <a:latin typeface="Trebuchet MS"/>
                <a:cs typeface="Trebuchet MS"/>
              </a:rPr>
              <a:t>WASHING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55" dirty="0">
                <a:latin typeface="Trebuchet MS"/>
                <a:cs typeface="Trebuchet MS"/>
              </a:rPr>
              <a:t>DURATION </a:t>
            </a:r>
            <a:r>
              <a:rPr sz="2100" b="1" spc="430" dirty="0">
                <a:latin typeface="Trebuchet MS"/>
                <a:cs typeface="Trebuchet MS"/>
              </a:rPr>
              <a:t>CALCULATOR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5100"/>
              </a:lnSpc>
              <a:spcBef>
                <a:spcPts val="1320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45" dirty="0">
                <a:latin typeface="Trebuchet MS"/>
                <a:cs typeface="Trebuchet MS"/>
              </a:rPr>
              <a:t>  </a:t>
            </a:r>
            <a:r>
              <a:rPr sz="2100" b="1" spc="250" dirty="0">
                <a:latin typeface="Trebuchet MS"/>
                <a:cs typeface="Trebuchet MS"/>
              </a:rPr>
              <a:t>wash_hands</a:t>
            </a:r>
            <a:r>
              <a:rPr sz="2100" b="1" spc="75" dirty="0">
                <a:latin typeface="Trebuchet MS"/>
                <a:cs typeface="Trebuchet MS"/>
              </a:rPr>
              <a:t> 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45" dirty="0">
                <a:latin typeface="Trebuchet MS"/>
                <a:cs typeface="Trebuchet MS"/>
              </a:rPr>
              <a:t>  </a:t>
            </a:r>
            <a:r>
              <a:rPr sz="2100" spc="110" dirty="0">
                <a:latin typeface="Trebuchet MS"/>
                <a:cs typeface="Trebuchet MS"/>
              </a:rPr>
              <a:t>calculates</a:t>
            </a:r>
            <a:r>
              <a:rPr sz="2100" spc="45" dirty="0">
                <a:latin typeface="Trebuchet MS"/>
                <a:cs typeface="Trebuchet MS"/>
              </a:rPr>
              <a:t>  </a:t>
            </a:r>
            <a:r>
              <a:rPr sz="2100" spc="80" dirty="0">
                <a:latin typeface="Trebuchet MS"/>
                <a:cs typeface="Trebuchet MS"/>
              </a:rPr>
              <a:t>the </a:t>
            </a:r>
            <a:r>
              <a:rPr sz="2100" spc="55" dirty="0">
                <a:latin typeface="Trebuchet MS"/>
                <a:cs typeface="Trebuchet MS"/>
              </a:rPr>
              <a:t>total</a:t>
            </a:r>
            <a:r>
              <a:rPr sz="2100" spc="175" dirty="0">
                <a:latin typeface="Trebuchet MS"/>
                <a:cs typeface="Trebuchet MS"/>
              </a:rPr>
              <a:t>  </a:t>
            </a:r>
            <a:r>
              <a:rPr sz="2100" spc="114" dirty="0">
                <a:latin typeface="Trebuchet MS"/>
                <a:cs typeface="Trebuchet MS"/>
              </a:rPr>
              <a:t>duration</a:t>
            </a:r>
            <a:r>
              <a:rPr sz="2100" spc="175" dirty="0">
                <a:latin typeface="Trebuchet MS"/>
                <a:cs typeface="Trebuchet MS"/>
              </a:rPr>
              <a:t> 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175" dirty="0">
                <a:latin typeface="Trebuchet MS"/>
                <a:cs typeface="Trebuchet MS"/>
              </a:rPr>
              <a:t>  </a:t>
            </a:r>
            <a:r>
              <a:rPr sz="2100" spc="160" dirty="0">
                <a:latin typeface="Trebuchet MS"/>
                <a:cs typeface="Trebuchet MS"/>
              </a:rPr>
              <a:t>person</a:t>
            </a:r>
            <a:r>
              <a:rPr sz="2100" spc="180" dirty="0">
                <a:latin typeface="Trebuchet MS"/>
                <a:cs typeface="Trebuchet MS"/>
              </a:rPr>
              <a:t>  </a:t>
            </a:r>
            <a:r>
              <a:rPr sz="2100" spc="190" dirty="0">
                <a:latin typeface="Trebuchet MS"/>
                <a:cs typeface="Trebuchet MS"/>
              </a:rPr>
              <a:t>spends</a:t>
            </a:r>
            <a:r>
              <a:rPr sz="2100" spc="175" dirty="0">
                <a:latin typeface="Trebuchet MS"/>
                <a:cs typeface="Trebuchet MS"/>
              </a:rPr>
              <a:t>  </a:t>
            </a:r>
            <a:r>
              <a:rPr sz="2100" spc="170" dirty="0">
                <a:latin typeface="Trebuchet MS"/>
                <a:cs typeface="Trebuchet MS"/>
              </a:rPr>
              <a:t>washing </a:t>
            </a:r>
            <a:r>
              <a:rPr sz="2100" spc="70" dirty="0">
                <a:latin typeface="Trebuchet MS"/>
                <a:cs typeface="Trebuchet MS"/>
              </a:rPr>
              <a:t>their</a:t>
            </a:r>
            <a:r>
              <a:rPr sz="2100" spc="320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hands</a:t>
            </a:r>
            <a:r>
              <a:rPr sz="2100" spc="320" dirty="0">
                <a:latin typeface="Trebuchet MS"/>
                <a:cs typeface="Trebuchet MS"/>
              </a:rPr>
              <a:t> </a:t>
            </a:r>
            <a:r>
              <a:rPr sz="2100" spc="180" dirty="0">
                <a:latin typeface="Trebuchet MS"/>
                <a:cs typeface="Trebuchet MS"/>
              </a:rPr>
              <a:t>based</a:t>
            </a:r>
            <a:r>
              <a:rPr sz="2100" spc="325" dirty="0">
                <a:latin typeface="Trebuchet MS"/>
                <a:cs typeface="Trebuchet MS"/>
              </a:rPr>
              <a:t> </a:t>
            </a:r>
            <a:r>
              <a:rPr sz="2100" spc="175" dirty="0">
                <a:latin typeface="Trebuchet MS"/>
                <a:cs typeface="Trebuchet MS"/>
              </a:rPr>
              <a:t>on</a:t>
            </a:r>
            <a:r>
              <a:rPr sz="2100" spc="320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320" dirty="0">
                <a:latin typeface="Trebuchet MS"/>
                <a:cs typeface="Trebuchet MS"/>
              </a:rPr>
              <a:t> </a:t>
            </a:r>
            <a:r>
              <a:rPr sz="2100" spc="175" dirty="0">
                <a:latin typeface="Trebuchet MS"/>
                <a:cs typeface="Trebuchet MS"/>
              </a:rPr>
              <a:t>number</a:t>
            </a:r>
            <a:r>
              <a:rPr sz="2100" spc="325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320" dirty="0">
                <a:latin typeface="Trebuchet MS"/>
                <a:cs typeface="Trebuchet MS"/>
              </a:rPr>
              <a:t> </a:t>
            </a:r>
            <a:r>
              <a:rPr sz="2100" spc="125" dirty="0">
                <a:latin typeface="Trebuchet MS"/>
                <a:cs typeface="Trebuchet MS"/>
              </a:rPr>
              <a:t>times </a:t>
            </a:r>
            <a:r>
              <a:rPr sz="2100" spc="130" dirty="0">
                <a:latin typeface="Trebuchet MS"/>
                <a:cs typeface="Trebuchet MS"/>
              </a:rPr>
              <a:t>they</a:t>
            </a:r>
            <a:r>
              <a:rPr sz="2100" spc="295" dirty="0">
                <a:latin typeface="Trebuchet MS"/>
                <a:cs typeface="Trebuchet MS"/>
              </a:rPr>
              <a:t> </a:t>
            </a:r>
            <a:r>
              <a:rPr sz="2100" spc="200" dirty="0">
                <a:latin typeface="Trebuchet MS"/>
                <a:cs typeface="Trebuchet MS"/>
              </a:rPr>
              <a:t>wash</a:t>
            </a:r>
            <a:r>
              <a:rPr sz="2100" spc="300" dirty="0">
                <a:latin typeface="Trebuchet MS"/>
                <a:cs typeface="Trebuchet MS"/>
              </a:rPr>
              <a:t> </a:t>
            </a:r>
            <a:r>
              <a:rPr sz="2100" spc="70" dirty="0">
                <a:latin typeface="Trebuchet MS"/>
                <a:cs typeface="Trebuchet MS"/>
              </a:rPr>
              <a:t>their</a:t>
            </a:r>
            <a:r>
              <a:rPr sz="2100" spc="300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hands</a:t>
            </a:r>
            <a:r>
              <a:rPr sz="2100" spc="300" dirty="0">
                <a:latin typeface="Trebuchet MS"/>
                <a:cs typeface="Trebuchet MS"/>
              </a:rPr>
              <a:t> </a:t>
            </a:r>
            <a:r>
              <a:rPr sz="2100" spc="120" dirty="0">
                <a:latin typeface="Trebuchet MS"/>
                <a:cs typeface="Trebuchet MS"/>
              </a:rPr>
              <a:t>per</a:t>
            </a:r>
            <a:r>
              <a:rPr sz="2100" spc="300" dirty="0">
                <a:latin typeface="Trebuchet MS"/>
                <a:cs typeface="Trebuchet MS"/>
              </a:rPr>
              <a:t> </a:t>
            </a:r>
            <a:r>
              <a:rPr sz="2100" spc="190" dirty="0">
                <a:latin typeface="Trebuchet MS"/>
                <a:cs typeface="Trebuchet MS"/>
              </a:rPr>
              <a:t>day</a:t>
            </a:r>
            <a:r>
              <a:rPr sz="2100" spc="300" dirty="0">
                <a:latin typeface="Trebuchet MS"/>
                <a:cs typeface="Trebuchet MS"/>
              </a:rPr>
              <a:t> </a:t>
            </a:r>
            <a:r>
              <a:rPr sz="2100" spc="75" dirty="0">
                <a:latin typeface="Trebuchet MS"/>
                <a:cs typeface="Trebuchet MS"/>
              </a:rPr>
              <a:t>(</a:t>
            </a:r>
            <a:r>
              <a:rPr sz="1500" spc="75" dirty="0">
                <a:latin typeface="Trebuchet MS"/>
                <a:cs typeface="Trebuchet MS"/>
              </a:rPr>
              <a:t>N</a:t>
            </a:r>
            <a:r>
              <a:rPr sz="2100" spc="75" dirty="0">
                <a:latin typeface="Trebuchet MS"/>
                <a:cs typeface="Trebuchet MS"/>
              </a:rPr>
              <a:t>)</a:t>
            </a:r>
            <a:r>
              <a:rPr sz="2100" spc="315" dirty="0">
                <a:latin typeface="Trebuchet MS"/>
                <a:cs typeface="Trebuchet MS"/>
              </a:rPr>
              <a:t> </a:t>
            </a:r>
            <a:r>
              <a:rPr sz="2100" spc="180" dirty="0">
                <a:latin typeface="Trebuchet MS"/>
                <a:cs typeface="Trebuchet MS"/>
              </a:rPr>
              <a:t>and</a:t>
            </a:r>
            <a:r>
              <a:rPr sz="2100" spc="315" dirty="0">
                <a:latin typeface="Trebuchet MS"/>
                <a:cs typeface="Trebuchet MS"/>
              </a:rPr>
              <a:t> </a:t>
            </a:r>
            <a:r>
              <a:rPr sz="2100" spc="80" dirty="0">
                <a:latin typeface="Trebuchet MS"/>
                <a:cs typeface="Trebuchet MS"/>
              </a:rPr>
              <a:t>the </a:t>
            </a:r>
            <a:r>
              <a:rPr sz="2100" spc="175" dirty="0">
                <a:latin typeface="Trebuchet MS"/>
                <a:cs typeface="Trebuchet MS"/>
              </a:rPr>
              <a:t>number</a:t>
            </a:r>
            <a:r>
              <a:rPr sz="2100" spc="170" dirty="0">
                <a:latin typeface="Trebuchet MS"/>
                <a:cs typeface="Trebuchet MS"/>
              </a:rPr>
              <a:t> 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175" dirty="0">
                <a:latin typeface="Trebuchet MS"/>
                <a:cs typeface="Trebuchet MS"/>
              </a:rPr>
              <a:t>  </a:t>
            </a:r>
            <a:r>
              <a:rPr sz="2100" spc="185" dirty="0">
                <a:latin typeface="Trebuchet MS"/>
                <a:cs typeface="Trebuchet MS"/>
              </a:rPr>
              <a:t>months</a:t>
            </a:r>
            <a:r>
              <a:rPr sz="2100" spc="170" dirty="0">
                <a:latin typeface="Trebuchet MS"/>
                <a:cs typeface="Trebuchet MS"/>
              </a:rPr>
              <a:t>  </a:t>
            </a:r>
            <a:r>
              <a:rPr sz="2100" spc="105" dirty="0">
                <a:latin typeface="Trebuchet MS"/>
                <a:cs typeface="Trebuchet MS"/>
              </a:rPr>
              <a:t>(</a:t>
            </a:r>
            <a:r>
              <a:rPr sz="1500" spc="105" dirty="0">
                <a:latin typeface="Trebuchet MS"/>
                <a:cs typeface="Trebuchet MS"/>
              </a:rPr>
              <a:t>nM</a:t>
            </a:r>
            <a:r>
              <a:rPr sz="2100" spc="105" dirty="0">
                <a:latin typeface="Trebuchet MS"/>
                <a:cs typeface="Trebuchet MS"/>
              </a:rPr>
              <a:t>)</a:t>
            </a:r>
            <a:r>
              <a:rPr sz="2100" spc="175" dirty="0">
                <a:latin typeface="Trebuchet MS"/>
                <a:cs typeface="Trebuchet MS"/>
              </a:rPr>
              <a:t>  </a:t>
            </a:r>
            <a:r>
              <a:rPr sz="2100" spc="130" dirty="0">
                <a:latin typeface="Trebuchet MS"/>
                <a:cs typeface="Trebuchet MS"/>
              </a:rPr>
              <a:t>they</a:t>
            </a:r>
            <a:r>
              <a:rPr sz="2100" spc="170" dirty="0">
                <a:latin typeface="Trebuchet MS"/>
                <a:cs typeface="Trebuchet MS"/>
              </a:rPr>
              <a:t>  </a:t>
            </a:r>
            <a:r>
              <a:rPr sz="2100" spc="65" dirty="0">
                <a:latin typeface="Trebuchet MS"/>
                <a:cs typeface="Trebuchet MS"/>
              </a:rPr>
              <a:t>follow</a:t>
            </a:r>
            <a:r>
              <a:rPr sz="2100" spc="175" dirty="0">
                <a:latin typeface="Trebuchet MS"/>
                <a:cs typeface="Trebuchet MS"/>
              </a:rPr>
              <a:t>  </a:t>
            </a:r>
            <a:r>
              <a:rPr sz="2100" spc="85" dirty="0">
                <a:latin typeface="Trebuchet MS"/>
                <a:cs typeface="Trebuchet MS"/>
              </a:rPr>
              <a:t>this </a:t>
            </a:r>
            <a:r>
              <a:rPr sz="2100" spc="60" dirty="0">
                <a:latin typeface="Trebuchet MS"/>
                <a:cs typeface="Trebuchet MS"/>
              </a:rPr>
              <a:t>routine.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wash_hands(N,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nM):</a:t>
            </a:r>
            <a:endParaRPr sz="1500">
              <a:latin typeface="Trebuchet MS"/>
              <a:cs typeface="Trebuchet MS"/>
            </a:endParaRPr>
          </a:p>
          <a:p>
            <a:pPr marL="297815" marR="2510790">
              <a:lnSpc>
                <a:spcPct val="156300"/>
              </a:lnSpc>
              <a:spcBef>
                <a:spcPts val="35"/>
              </a:spcBef>
            </a:pPr>
            <a:r>
              <a:rPr sz="1500" spc="75" dirty="0">
                <a:latin typeface="Trebuchet MS"/>
                <a:cs typeface="Trebuchet MS"/>
              </a:rPr>
              <a:t>total_seconds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nM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50" dirty="0">
                <a:latin typeface="Trebuchet MS"/>
                <a:cs typeface="Trebuchet MS"/>
              </a:rPr>
              <a:t>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21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30 </a:t>
            </a:r>
            <a:r>
              <a:rPr sz="1500" spc="95" dirty="0">
                <a:latin typeface="Trebuchet MS"/>
                <a:cs typeface="Trebuchet MS"/>
              </a:rPr>
              <a:t>minutes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total_seconds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-285" dirty="0">
                <a:latin typeface="Trebuchet MS"/>
                <a:cs typeface="Trebuchet MS"/>
              </a:rPr>
              <a:t>//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60 </a:t>
            </a:r>
            <a:r>
              <a:rPr sz="1500" spc="125" dirty="0">
                <a:latin typeface="Trebuchet MS"/>
                <a:cs typeface="Trebuchet MS"/>
              </a:rPr>
              <a:t>seconds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total_seconds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520" dirty="0">
                <a:latin typeface="Trebuchet MS"/>
                <a:cs typeface="Trebuchet MS"/>
              </a:rPr>
              <a:t>%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60</a:t>
            </a:r>
            <a:endParaRPr sz="1500">
              <a:latin typeface="Trebuchet MS"/>
              <a:cs typeface="Trebuchet MS"/>
            </a:endParaRPr>
          </a:p>
          <a:p>
            <a:pPr marL="297815" marR="591820">
              <a:lnSpc>
                <a:spcPts val="2850"/>
              </a:lnSpc>
              <a:spcBef>
                <a:spcPts val="19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45" dirty="0">
                <a:latin typeface="Trebuchet MS"/>
                <a:cs typeface="Trebuchet MS"/>
              </a:rPr>
              <a:t>f"{minutes}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minutes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and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80" dirty="0">
                <a:latin typeface="Trebuchet MS"/>
                <a:cs typeface="Trebuchet MS"/>
              </a:rPr>
              <a:t>{seconds}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25" dirty="0">
                <a:latin typeface="Trebuchet MS"/>
                <a:cs typeface="Trebuchet MS"/>
              </a:rPr>
              <a:t>seconds"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Test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case</a:t>
            </a:r>
            <a:endParaRPr sz="1500">
              <a:latin typeface="Trebuchet MS"/>
              <a:cs typeface="Trebuchet MS"/>
            </a:endParaRPr>
          </a:p>
          <a:p>
            <a:pPr marL="12700" marR="373380" indent="285750">
              <a:lnSpc>
                <a:spcPct val="133300"/>
              </a:lnSpc>
              <a:spcBef>
                <a:spcPts val="105"/>
              </a:spcBef>
            </a:pPr>
            <a:r>
              <a:rPr sz="1500" spc="150" dirty="0">
                <a:latin typeface="Trebuchet MS"/>
                <a:cs typeface="Trebuchet MS"/>
              </a:rPr>
              <a:t>N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3</a:t>
            </a:r>
            <a:r>
              <a:rPr sz="1500" spc="55" dirty="0">
                <a:latin typeface="Trebuchet MS"/>
                <a:cs typeface="Trebuchet MS"/>
              </a:rPr>
              <a:t> 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Number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of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times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125" dirty="0">
                <a:latin typeface="Trebuchet MS"/>
                <a:cs typeface="Trebuchet MS"/>
              </a:rPr>
              <a:t>a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person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washes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their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hands </a:t>
            </a:r>
            <a:r>
              <a:rPr sz="1500" spc="80" dirty="0">
                <a:latin typeface="Trebuchet MS"/>
                <a:cs typeface="Trebuchet MS"/>
              </a:rPr>
              <a:t>per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day</a:t>
            </a:r>
            <a:endParaRPr sz="1500">
              <a:latin typeface="Trebuchet MS"/>
              <a:cs typeface="Trebuchet MS"/>
            </a:endParaRPr>
          </a:p>
          <a:p>
            <a:pPr marL="297815" marR="592455">
              <a:lnSpc>
                <a:spcPts val="2850"/>
              </a:lnSpc>
              <a:spcBef>
                <a:spcPts val="195"/>
              </a:spcBef>
            </a:pPr>
            <a:r>
              <a:rPr sz="1500" spc="165" dirty="0">
                <a:latin typeface="Trebuchet MS"/>
                <a:cs typeface="Trebuchet MS"/>
              </a:rPr>
              <a:t>nM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2</a:t>
            </a:r>
            <a:r>
              <a:rPr sz="1500" spc="60" dirty="0">
                <a:latin typeface="Trebuchet MS"/>
                <a:cs typeface="Trebuchet MS"/>
              </a:rPr>
              <a:t> 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Number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of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months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they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follow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this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45" dirty="0">
                <a:latin typeface="Trebuchet MS"/>
                <a:cs typeface="Trebuchet MS"/>
              </a:rPr>
              <a:t>routine </a:t>
            </a:r>
            <a:r>
              <a:rPr sz="1500" spc="80" dirty="0">
                <a:latin typeface="Trebuchet MS"/>
                <a:cs typeface="Trebuchet MS"/>
              </a:rPr>
              <a:t>print(wash_hands(N,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nM))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70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63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minutes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and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0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seconds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7730" cy="4124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07185" marR="361315" indent="-1263650">
              <a:lnSpc>
                <a:spcPct val="101200"/>
              </a:lnSpc>
              <a:spcBef>
                <a:spcPts val="95"/>
              </a:spcBef>
              <a:tabLst>
                <a:tab pos="1237615" algn="l"/>
                <a:tab pos="2508885" algn="l"/>
                <a:tab pos="2887980" algn="l"/>
                <a:tab pos="2968625" algn="l"/>
                <a:tab pos="3325495" algn="l"/>
                <a:tab pos="4919345" algn="l"/>
                <a:tab pos="5389245" algn="l"/>
              </a:tabLst>
            </a:pPr>
            <a:r>
              <a:rPr sz="2100" b="1" spc="325" dirty="0">
                <a:latin typeface="Trebuchet MS"/>
                <a:cs typeface="Trebuchet MS"/>
              </a:rPr>
              <a:t>145.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5" dirty="0">
                <a:latin typeface="Trebuchet MS"/>
                <a:cs typeface="Trebuchet MS"/>
              </a:rPr>
              <a:t>CHECK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90" dirty="0">
                <a:latin typeface="Trebuchet MS"/>
                <a:cs typeface="Trebuchet MS"/>
              </a:rPr>
              <a:t>IF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265" dirty="0">
                <a:latin typeface="Trebuchet MS"/>
                <a:cs typeface="Trebuchet MS"/>
              </a:rPr>
              <a:t>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25" dirty="0">
                <a:latin typeface="Trebuchet MS"/>
                <a:cs typeface="Trebuchet MS"/>
              </a:rPr>
              <a:t>NUMBER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5" dirty="0">
                <a:latin typeface="Trebuchet MS"/>
                <a:cs typeface="Trebuchet MS"/>
              </a:rPr>
              <a:t>IS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 </a:t>
            </a:r>
            <a:r>
              <a:rPr sz="2100" b="1" spc="459" dirty="0">
                <a:latin typeface="Trebuchet MS"/>
                <a:cs typeface="Trebuchet MS"/>
              </a:rPr>
              <a:t>HAPPY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25" dirty="0">
                <a:latin typeface="Trebuchet MS"/>
                <a:cs typeface="Trebuchet MS"/>
              </a:rPr>
              <a:t>NUMBER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3900"/>
              </a:lnSpc>
              <a:spcBef>
                <a:spcPts val="1350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b="1" spc="200" dirty="0">
                <a:latin typeface="Trebuchet MS"/>
                <a:cs typeface="Trebuchet MS"/>
              </a:rPr>
              <a:t>is_happy_number</a:t>
            </a:r>
            <a:r>
              <a:rPr sz="2100" b="1" spc="70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75" dirty="0">
                <a:latin typeface="Trebuchet MS"/>
                <a:cs typeface="Trebuchet MS"/>
              </a:rPr>
              <a:t> </a:t>
            </a:r>
            <a:r>
              <a:rPr sz="2100" spc="160" dirty="0">
                <a:latin typeface="Trebuchet MS"/>
                <a:cs typeface="Trebuchet MS"/>
              </a:rPr>
              <a:t>checks</a:t>
            </a:r>
            <a:r>
              <a:rPr sz="2100" spc="70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if</a:t>
            </a:r>
            <a:r>
              <a:rPr sz="2100" spc="70" dirty="0">
                <a:latin typeface="Trebuchet MS"/>
                <a:cs typeface="Trebuchet MS"/>
              </a:rPr>
              <a:t> </a:t>
            </a:r>
            <a:r>
              <a:rPr sz="2100" spc="145" dirty="0">
                <a:latin typeface="Trebuchet MS"/>
                <a:cs typeface="Trebuchet MS"/>
              </a:rPr>
              <a:t>a </a:t>
            </a:r>
            <a:r>
              <a:rPr sz="2100" spc="165" dirty="0">
                <a:latin typeface="Trebuchet MS"/>
                <a:cs typeface="Trebuchet MS"/>
              </a:rPr>
              <a:t>given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75" dirty="0">
                <a:latin typeface="Trebuchet MS"/>
                <a:cs typeface="Trebuchet MS"/>
              </a:rPr>
              <a:t>number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20" dirty="0">
                <a:latin typeface="Trebuchet MS"/>
                <a:cs typeface="Trebuchet MS"/>
              </a:rPr>
              <a:t>is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200" dirty="0">
                <a:latin typeface="Trebuchet MS"/>
                <a:cs typeface="Trebuchet MS"/>
              </a:rPr>
              <a:t>"happy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90" dirty="0">
                <a:latin typeface="Trebuchet MS"/>
                <a:cs typeface="Trebuchet MS"/>
              </a:rPr>
              <a:t>number"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10" dirty="0">
                <a:latin typeface="Trebuchet MS"/>
                <a:cs typeface="Trebuchet MS"/>
              </a:rPr>
              <a:t>or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40" dirty="0">
                <a:latin typeface="Trebuchet MS"/>
                <a:cs typeface="Trebuchet MS"/>
              </a:rPr>
              <a:t>not.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is_happy_number(num):</a:t>
            </a:r>
            <a:endParaRPr sz="1500">
              <a:latin typeface="Trebuchet MS"/>
              <a:cs typeface="Trebuchet MS"/>
            </a:endParaRPr>
          </a:p>
          <a:p>
            <a:pPr marL="12700" marR="261620" indent="285750">
              <a:lnSpc>
                <a:spcPct val="133300"/>
              </a:lnSpc>
              <a:spcBef>
                <a:spcPts val="37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45" dirty="0">
                <a:latin typeface="Trebuchet MS"/>
                <a:cs typeface="Trebuchet MS"/>
              </a:rPr>
              <a:t>num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==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1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or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45" dirty="0">
                <a:latin typeface="Trebuchet MS"/>
                <a:cs typeface="Trebuchet MS"/>
              </a:rPr>
              <a:t>num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==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7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or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45" dirty="0">
                <a:latin typeface="Trebuchet MS"/>
                <a:cs typeface="Trebuchet MS"/>
              </a:rPr>
              <a:t>num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==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10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or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(num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09" dirty="0">
                <a:latin typeface="Trebuchet MS"/>
                <a:cs typeface="Trebuchet MS"/>
              </a:rPr>
              <a:t>&lt; </a:t>
            </a:r>
            <a:r>
              <a:rPr sz="1500" spc="165" dirty="0">
                <a:latin typeface="Trebuchet MS"/>
                <a:cs typeface="Trebuchet MS"/>
              </a:rPr>
              <a:t>100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and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45" dirty="0">
                <a:latin typeface="Trebuchet MS"/>
                <a:cs typeface="Trebuchet MS"/>
              </a:rPr>
              <a:t>num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520" dirty="0">
                <a:latin typeface="Trebuchet MS"/>
                <a:cs typeface="Trebuchet MS"/>
              </a:rPr>
              <a:t>%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10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==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0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and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45" dirty="0">
                <a:latin typeface="Trebuchet MS"/>
                <a:cs typeface="Trebuchet MS"/>
              </a:rPr>
              <a:t>num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520" dirty="0">
                <a:latin typeface="Trebuchet MS"/>
                <a:cs typeface="Trebuchet MS"/>
              </a:rPr>
              <a:t>%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11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==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0)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or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(num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09" dirty="0">
                <a:latin typeface="Trebuchet MS"/>
                <a:cs typeface="Trebuchet MS"/>
              </a:rPr>
              <a:t>&lt;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500" spc="165" dirty="0">
                <a:latin typeface="Trebuchet MS"/>
                <a:cs typeface="Trebuchet MS"/>
              </a:rPr>
              <a:t>1000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and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45" dirty="0">
                <a:latin typeface="Trebuchet MS"/>
                <a:cs typeface="Trebuchet MS"/>
              </a:rPr>
              <a:t>num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520" dirty="0">
                <a:latin typeface="Trebuchet MS"/>
                <a:cs typeface="Trebuchet MS"/>
              </a:rPr>
              <a:t>%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100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==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0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and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45" dirty="0">
                <a:latin typeface="Trebuchet MS"/>
                <a:cs typeface="Trebuchet MS"/>
              </a:rPr>
              <a:t>num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520" dirty="0">
                <a:latin typeface="Trebuchet MS"/>
                <a:cs typeface="Trebuchet MS"/>
              </a:rPr>
              <a:t>%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111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==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0)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Test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case</a:t>
            </a:r>
            <a:endParaRPr sz="1500">
              <a:latin typeface="Trebuchet MS"/>
              <a:cs typeface="Trebuchet MS"/>
            </a:endParaRPr>
          </a:p>
          <a:p>
            <a:pPr marL="297815" marR="1052195">
              <a:lnSpc>
                <a:spcPts val="2850"/>
              </a:lnSpc>
              <a:spcBef>
                <a:spcPts val="25"/>
              </a:spcBef>
            </a:pPr>
            <a:r>
              <a:rPr sz="1500" spc="75" dirty="0">
                <a:latin typeface="Trebuchet MS"/>
                <a:cs typeface="Trebuchet MS"/>
              </a:rPr>
              <a:t>print("true"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is_happy_number(19)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else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"false")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false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0039" y="879506"/>
            <a:ext cx="4885690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2230" marR="5080" indent="-1320165">
              <a:lnSpc>
                <a:spcPct val="101200"/>
              </a:lnSpc>
              <a:spcBef>
                <a:spcPts val="95"/>
              </a:spcBef>
              <a:tabLst>
                <a:tab pos="906780" algn="l"/>
                <a:tab pos="2664460" algn="l"/>
                <a:tab pos="3689985" algn="l"/>
              </a:tabLst>
            </a:pPr>
            <a:r>
              <a:rPr sz="2100" b="1" spc="325" dirty="0">
                <a:latin typeface="Trebuchet MS"/>
                <a:cs typeface="Trebuchet MS"/>
              </a:rPr>
              <a:t>146.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25" dirty="0">
                <a:latin typeface="Trebuchet MS"/>
                <a:cs typeface="Trebuchet MS"/>
              </a:rPr>
              <a:t>BILLABLE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0" dirty="0">
                <a:latin typeface="Trebuchet MS"/>
                <a:cs typeface="Trebuchet MS"/>
              </a:rPr>
              <a:t>DAYS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20" dirty="0">
                <a:latin typeface="Trebuchet MS"/>
                <a:cs typeface="Trebuchet MS"/>
              </a:rPr>
              <a:t>BONUS </a:t>
            </a:r>
            <a:r>
              <a:rPr sz="2100" b="1" spc="430" dirty="0">
                <a:latin typeface="Trebuchet MS"/>
                <a:cs typeface="Trebuchet MS"/>
              </a:rPr>
              <a:t>CALCULATOR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698618"/>
            <a:ext cx="4450080" cy="88265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0"/>
              </a:spcBef>
              <a:tabLst>
                <a:tab pos="704215" algn="l"/>
                <a:tab pos="3334385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195" dirty="0">
                <a:latin typeface="Trebuchet MS"/>
                <a:cs typeface="Trebuchet MS"/>
              </a:rPr>
              <a:t>calculate_bonus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function</a:t>
            </a:r>
            <a:endParaRPr sz="2100">
              <a:latin typeface="Trebuchet MS"/>
              <a:cs typeface="Trebuchet MS"/>
            </a:endParaRPr>
          </a:p>
          <a:p>
            <a:pPr marL="3476625">
              <a:lnSpc>
                <a:spcPct val="100000"/>
              </a:lnSpc>
              <a:spcBef>
                <a:spcPts val="855"/>
              </a:spcBef>
            </a:pPr>
            <a:r>
              <a:rPr sz="2100" spc="170" dirty="0">
                <a:latin typeface="Trebuchet MS"/>
                <a:cs typeface="Trebuchet MS"/>
              </a:rPr>
              <a:t>using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85495" y="1698618"/>
            <a:ext cx="1484630" cy="882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30810">
              <a:lnSpc>
                <a:spcPct val="133900"/>
              </a:lnSpc>
              <a:spcBef>
                <a:spcPts val="95"/>
              </a:spcBef>
            </a:pPr>
            <a:r>
              <a:rPr sz="2100" spc="45" dirty="0">
                <a:latin typeface="Trebuchet MS"/>
                <a:cs typeface="Trebuchet MS"/>
              </a:rPr>
              <a:t>efficiently </a:t>
            </a:r>
            <a:r>
              <a:rPr sz="2100" spc="95" dirty="0">
                <a:latin typeface="Trebuchet MS"/>
                <a:cs typeface="Trebuchet MS"/>
              </a:rPr>
              <a:t>predefined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2136768"/>
            <a:ext cx="1437005" cy="863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1000"/>
              </a:lnSpc>
              <a:spcBef>
                <a:spcPts val="90"/>
              </a:spcBef>
            </a:pPr>
            <a:r>
              <a:rPr sz="2100" spc="155" dirty="0">
                <a:latin typeface="Trebuchet MS"/>
                <a:cs typeface="Trebuchet MS"/>
              </a:rPr>
              <a:t>computes </a:t>
            </a:r>
            <a:r>
              <a:rPr sz="2100" spc="120" dirty="0">
                <a:latin typeface="Trebuchet MS"/>
                <a:cs typeface="Trebuchet MS"/>
              </a:rPr>
              <a:t>thresholds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23202" y="2136768"/>
            <a:ext cx="1577975" cy="12922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3495" marR="5080" indent="-11430">
              <a:lnSpc>
                <a:spcPct val="131000"/>
              </a:lnSpc>
              <a:spcBef>
                <a:spcPts val="90"/>
              </a:spcBef>
              <a:tabLst>
                <a:tab pos="745490" algn="l"/>
              </a:tabLst>
            </a:pPr>
            <a:r>
              <a:rPr sz="2100" spc="80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80" dirty="0">
                <a:latin typeface="Trebuchet MS"/>
                <a:cs typeface="Trebuchet MS"/>
              </a:rPr>
              <a:t>bonus </a:t>
            </a:r>
            <a:r>
              <a:rPr sz="2100" spc="155" dirty="0">
                <a:latin typeface="Trebuchet MS"/>
                <a:cs typeface="Trebuchet MS"/>
              </a:rPr>
              <a:t>and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-600" dirty="0">
                <a:latin typeface="Trebuchet MS"/>
                <a:cs typeface="Trebuchet MS"/>
              </a:rPr>
              <a:t> </a:t>
            </a:r>
            <a:r>
              <a:rPr sz="2100" spc="75" dirty="0">
                <a:latin typeface="Trebuchet MS"/>
                <a:cs typeface="Trebuchet MS"/>
              </a:rPr>
              <a:t>rates,</a:t>
            </a:r>
            <a:endParaRPr sz="2100">
              <a:latin typeface="Trebuchet MS"/>
              <a:cs typeface="Trebuchet MS"/>
            </a:endParaRPr>
          </a:p>
          <a:p>
            <a:pPr marL="854075">
              <a:lnSpc>
                <a:spcPct val="100000"/>
              </a:lnSpc>
              <a:spcBef>
                <a:spcPts val="855"/>
              </a:spcBef>
            </a:pPr>
            <a:r>
              <a:rPr sz="2100" spc="35" dirty="0">
                <a:latin typeface="Trebuchet MS"/>
                <a:cs typeface="Trebuchet MS"/>
              </a:rPr>
              <a:t>for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59582" y="2546343"/>
            <a:ext cx="2605405" cy="882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450" marR="5080" indent="-32384">
              <a:lnSpc>
                <a:spcPct val="133900"/>
              </a:lnSpc>
              <a:spcBef>
                <a:spcPts val="95"/>
              </a:spcBef>
              <a:tabLst>
                <a:tab pos="1042669" algn="l"/>
                <a:tab pos="1410335" algn="l"/>
              </a:tabLst>
            </a:pPr>
            <a:r>
              <a:rPr sz="2100" spc="150" dirty="0">
                <a:latin typeface="Trebuchet MS"/>
                <a:cs typeface="Trebuchet MS"/>
              </a:rPr>
              <a:t>ensuring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14" dirty="0">
                <a:latin typeface="Trebuchet MS"/>
                <a:cs typeface="Trebuchet MS"/>
              </a:rPr>
              <a:t>accurate </a:t>
            </a:r>
            <a:r>
              <a:rPr sz="2100" spc="80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65" dirty="0">
                <a:latin typeface="Trebuchet MS"/>
                <a:cs typeface="Trebuchet MS"/>
              </a:rPr>
              <a:t>employee's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1700" y="2974968"/>
            <a:ext cx="1932939" cy="882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3900"/>
              </a:lnSpc>
              <a:spcBef>
                <a:spcPts val="95"/>
              </a:spcBef>
            </a:pPr>
            <a:r>
              <a:rPr sz="2100" spc="145" dirty="0">
                <a:latin typeface="Trebuchet MS"/>
                <a:cs typeface="Trebuchet MS"/>
              </a:rPr>
              <a:t>compensation </a:t>
            </a:r>
            <a:r>
              <a:rPr sz="2100" spc="100" dirty="0">
                <a:latin typeface="Trebuchet MS"/>
                <a:cs typeface="Trebuchet MS"/>
              </a:rPr>
              <a:t>performance.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1700" y="3873500"/>
            <a:ext cx="5799455" cy="2816225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297815">
              <a:lnSpc>
                <a:spcPct val="100000"/>
              </a:lnSpc>
              <a:spcBef>
                <a:spcPts val="107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calculate_bonus(days):</a:t>
            </a:r>
            <a:endParaRPr sz="1500">
              <a:latin typeface="Trebuchet MS"/>
              <a:cs typeface="Trebuchet MS"/>
            </a:endParaRPr>
          </a:p>
          <a:p>
            <a:pPr marL="257175" algn="ctr">
              <a:lnSpc>
                <a:spcPct val="100000"/>
              </a:lnSpc>
              <a:spcBef>
                <a:spcPts val="97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325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max(days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-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32,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0)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+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225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max(days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-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40,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0)</a:t>
            </a:r>
            <a:endParaRPr sz="1500">
              <a:latin typeface="Trebuchet MS"/>
              <a:cs typeface="Trebuchet MS"/>
            </a:endParaRPr>
          </a:p>
          <a:p>
            <a:pPr marR="3399154" algn="ctr">
              <a:lnSpc>
                <a:spcPct val="100000"/>
              </a:lnSpc>
              <a:spcBef>
                <a:spcPts val="600"/>
              </a:spcBef>
            </a:pPr>
            <a:r>
              <a:rPr sz="1500" spc="459" dirty="0">
                <a:latin typeface="Trebuchet MS"/>
                <a:cs typeface="Trebuchet MS"/>
              </a:rPr>
              <a:t>+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50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max(days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-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48,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0)</a:t>
            </a:r>
            <a:endParaRPr sz="1500">
              <a:latin typeface="Trebuchet MS"/>
              <a:cs typeface="Trebuchet MS"/>
            </a:endParaRPr>
          </a:p>
          <a:p>
            <a:pPr marL="297815" marR="3736975" indent="-73660" algn="ctr">
              <a:lnSpc>
                <a:spcPts val="2850"/>
              </a:lnSpc>
              <a:spcBef>
                <a:spcPts val="19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usage </a:t>
            </a:r>
            <a:r>
              <a:rPr sz="1500" spc="65" dirty="0">
                <a:latin typeface="Trebuchet MS"/>
                <a:cs typeface="Trebuchet MS"/>
              </a:rPr>
              <a:t>billable_days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45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705"/>
              </a:spcBef>
            </a:pPr>
            <a:r>
              <a:rPr sz="1500" spc="120" dirty="0">
                <a:latin typeface="Trebuchet MS"/>
                <a:cs typeface="Trebuchet MS"/>
              </a:rPr>
              <a:t>bonus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calculate_bonus(billable_days)</a:t>
            </a:r>
            <a:endParaRPr sz="1500">
              <a:latin typeface="Trebuchet MS"/>
              <a:cs typeface="Trebuchet MS"/>
            </a:endParaRPr>
          </a:p>
          <a:p>
            <a:pPr marL="297815" marR="5080">
              <a:lnSpc>
                <a:spcPct val="154200"/>
              </a:lnSpc>
              <a:spcBef>
                <a:spcPts val="75"/>
              </a:spcBef>
            </a:pPr>
            <a:r>
              <a:rPr sz="1500" spc="85" dirty="0">
                <a:latin typeface="Trebuchet MS"/>
                <a:cs typeface="Trebuchet MS"/>
              </a:rPr>
              <a:t>print(f"Bonus</a:t>
            </a:r>
            <a:r>
              <a:rPr sz="1500" spc="13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1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{billable_days}</a:t>
            </a:r>
            <a:r>
              <a:rPr sz="1500" spc="13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billable</a:t>
            </a:r>
            <a:r>
              <a:rPr sz="1500" spc="130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days:</a:t>
            </a:r>
            <a:r>
              <a:rPr sz="1500" spc="130" dirty="0">
                <a:latin typeface="Trebuchet MS"/>
                <a:cs typeface="Trebuchet MS"/>
              </a:rPr>
              <a:t> </a:t>
            </a:r>
            <a:r>
              <a:rPr sz="1500" spc="175" dirty="0">
                <a:latin typeface="Trebuchet MS"/>
                <a:cs typeface="Trebuchet MS"/>
              </a:rPr>
              <a:t>{bonus}")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9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90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Bonus</a:t>
            </a:r>
            <a:r>
              <a:rPr sz="1500" spc="9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90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45</a:t>
            </a:r>
            <a:r>
              <a:rPr sz="1500" spc="9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billable</a:t>
            </a:r>
            <a:r>
              <a:rPr sz="1500" spc="90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days: </a:t>
            </a:r>
            <a:r>
              <a:rPr sz="1500" spc="145" dirty="0">
                <a:latin typeface="Trebuchet MS"/>
                <a:cs typeface="Trebuchet MS"/>
              </a:rPr>
              <a:t>5350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4555" cy="423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27885" marR="100330" indent="-2042160">
              <a:lnSpc>
                <a:spcPct val="101200"/>
              </a:lnSpc>
              <a:spcBef>
                <a:spcPts val="95"/>
              </a:spcBef>
              <a:tabLst>
                <a:tab pos="980440" algn="l"/>
                <a:tab pos="2484120" algn="l"/>
                <a:tab pos="3068320" algn="l"/>
                <a:tab pos="3863975" algn="l"/>
                <a:tab pos="5414645" algn="l"/>
              </a:tabLst>
            </a:pPr>
            <a:r>
              <a:rPr sz="2100" b="1" spc="325" dirty="0">
                <a:latin typeface="Trebuchet MS"/>
                <a:cs typeface="Trebuchet MS"/>
              </a:rPr>
              <a:t>147.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5" dirty="0">
                <a:latin typeface="Trebuchet MS"/>
                <a:cs typeface="Trebuchet MS"/>
              </a:rPr>
              <a:t>CALCULATE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5" dirty="0">
                <a:latin typeface="Trebuchet MS"/>
                <a:cs typeface="Trebuchet MS"/>
              </a:rPr>
              <a:t>THE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65" dirty="0">
                <a:latin typeface="Trebuchet MS"/>
                <a:cs typeface="Trebuchet MS"/>
              </a:rPr>
              <a:t>VOLUME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0" dirty="0">
                <a:latin typeface="Trebuchet MS"/>
                <a:cs typeface="Trebuchet MS"/>
              </a:rPr>
              <a:t>OF </a:t>
            </a:r>
            <a:r>
              <a:rPr sz="2100" b="1" spc="265" dirty="0">
                <a:latin typeface="Trebuchet MS"/>
                <a:cs typeface="Trebuchet MS"/>
              </a:rPr>
              <a:t>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80" dirty="0">
                <a:latin typeface="Trebuchet MS"/>
                <a:cs typeface="Trebuchet MS"/>
              </a:rPr>
              <a:t>SPHERE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3900"/>
              </a:lnSpc>
              <a:spcBef>
                <a:spcPts val="1350"/>
              </a:spcBef>
              <a:tabLst>
                <a:tab pos="732790" algn="l"/>
                <a:tab pos="3259454" algn="l"/>
                <a:tab pos="4590415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200" dirty="0">
                <a:latin typeface="Trebuchet MS"/>
                <a:cs typeface="Trebuchet MS"/>
              </a:rPr>
              <a:t>sphere_volume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function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00" dirty="0">
                <a:latin typeface="Trebuchet MS"/>
                <a:cs typeface="Trebuchet MS"/>
              </a:rPr>
              <a:t>calculates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65" dirty="0">
                <a:latin typeface="Trebuchet MS"/>
                <a:cs typeface="Trebuchet MS"/>
              </a:rPr>
              <a:t>volume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50" dirty="0">
                <a:latin typeface="Trebuchet MS"/>
                <a:cs typeface="Trebuchet MS"/>
              </a:rPr>
              <a:t>sphere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65" dirty="0">
                <a:latin typeface="Trebuchet MS"/>
                <a:cs typeface="Trebuchet MS"/>
              </a:rPr>
              <a:t>given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75" dirty="0">
                <a:latin typeface="Trebuchet MS"/>
                <a:cs typeface="Trebuchet MS"/>
              </a:rPr>
              <a:t>its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90" dirty="0">
                <a:latin typeface="Trebuchet MS"/>
                <a:cs typeface="Trebuchet MS"/>
              </a:rPr>
              <a:t>radius.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75" dirty="0">
                <a:latin typeface="Trebuchet MS"/>
                <a:cs typeface="Trebuchet MS"/>
              </a:rPr>
              <a:t>import</a:t>
            </a:r>
            <a:r>
              <a:rPr sz="1500" spc="10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math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sphere_volume(radius):</a:t>
            </a:r>
            <a:endParaRPr sz="1500">
              <a:latin typeface="Trebuchet MS"/>
              <a:cs typeface="Trebuchet MS"/>
            </a:endParaRPr>
          </a:p>
          <a:p>
            <a:pPr marL="297815" marR="2372995">
              <a:lnSpc>
                <a:spcPct val="154200"/>
              </a:lnSpc>
              <a:spcBef>
                <a:spcPts val="7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(4/3)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math.pi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radius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**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3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usage</a:t>
            </a:r>
            <a:endParaRPr sz="1500">
              <a:latin typeface="Trebuchet MS"/>
              <a:cs typeface="Trebuchet MS"/>
            </a:endParaRPr>
          </a:p>
          <a:p>
            <a:pPr marL="297815" marR="2951480">
              <a:lnSpc>
                <a:spcPct val="154200"/>
              </a:lnSpc>
              <a:spcBef>
                <a:spcPts val="75"/>
              </a:spcBef>
            </a:pPr>
            <a:r>
              <a:rPr sz="1500" spc="110" dirty="0">
                <a:latin typeface="Trebuchet MS"/>
                <a:cs typeface="Trebuchet MS"/>
              </a:rPr>
              <a:t>volume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sphere_volume(5) </a:t>
            </a:r>
            <a:r>
              <a:rPr sz="1500" spc="60" dirty="0">
                <a:latin typeface="Trebuchet MS"/>
                <a:cs typeface="Trebuchet MS"/>
              </a:rPr>
              <a:t>print(volume)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35" dirty="0">
                <a:latin typeface="Trebuchet MS"/>
                <a:cs typeface="Trebuchet MS"/>
              </a:rPr>
              <a:t>523.5987755982989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8365" cy="6038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60550" marR="856615" indent="-1022985">
              <a:lnSpc>
                <a:spcPct val="101200"/>
              </a:lnSpc>
              <a:spcBef>
                <a:spcPts val="95"/>
              </a:spcBef>
              <a:tabLst>
                <a:tab pos="1732914" algn="l"/>
                <a:tab pos="4107179" algn="l"/>
              </a:tabLst>
            </a:pPr>
            <a:r>
              <a:rPr sz="2100" b="1" spc="325" dirty="0">
                <a:latin typeface="Trebuchet MS"/>
                <a:cs typeface="Trebuchet MS"/>
              </a:rPr>
              <a:t>148.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90" dirty="0">
                <a:latin typeface="Trebuchet MS"/>
                <a:cs typeface="Trebuchet MS"/>
              </a:rPr>
              <a:t>DISCOUNTED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20" dirty="0">
                <a:latin typeface="Trebuchet MS"/>
                <a:cs typeface="Trebuchet MS"/>
              </a:rPr>
              <a:t>PRICE </a:t>
            </a:r>
            <a:r>
              <a:rPr sz="2100" b="1" spc="430" dirty="0">
                <a:latin typeface="Trebuchet MS"/>
                <a:cs typeface="Trebuchet MS"/>
              </a:rPr>
              <a:t>CALCULATOR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2900"/>
              </a:lnSpc>
              <a:spcBef>
                <a:spcPts val="137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90" dirty="0">
                <a:latin typeface="Trebuchet MS"/>
                <a:cs typeface="Trebuchet MS"/>
              </a:rPr>
              <a:t>  </a:t>
            </a:r>
            <a:r>
              <a:rPr sz="2100" b="1" spc="150" dirty="0">
                <a:latin typeface="Trebuchet MS"/>
                <a:cs typeface="Trebuchet MS"/>
              </a:rPr>
              <a:t>calculate_final_price</a:t>
            </a:r>
            <a:r>
              <a:rPr sz="2100" b="1" spc="90" dirty="0">
                <a:latin typeface="Trebuchet MS"/>
                <a:cs typeface="Trebuchet MS"/>
              </a:rPr>
              <a:t> 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90" dirty="0">
                <a:latin typeface="Trebuchet MS"/>
                <a:cs typeface="Trebuchet MS"/>
              </a:rPr>
              <a:t>  </a:t>
            </a:r>
            <a:r>
              <a:rPr sz="2100" spc="120" dirty="0">
                <a:latin typeface="Trebuchet MS"/>
                <a:cs typeface="Trebuchet MS"/>
              </a:rPr>
              <a:t>takes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270" dirty="0">
                <a:latin typeface="Trebuchet MS"/>
                <a:cs typeface="Trebuchet MS"/>
              </a:rPr>
              <a:t>   </a:t>
            </a:r>
            <a:r>
              <a:rPr sz="2100" spc="100" dirty="0">
                <a:latin typeface="Trebuchet MS"/>
                <a:cs typeface="Trebuchet MS"/>
              </a:rPr>
              <a:t>original</a:t>
            </a:r>
            <a:r>
              <a:rPr sz="2100" spc="270" dirty="0">
                <a:latin typeface="Trebuchet MS"/>
                <a:cs typeface="Trebuchet MS"/>
              </a:rPr>
              <a:t>   </a:t>
            </a:r>
            <a:r>
              <a:rPr sz="2100" spc="90" dirty="0">
                <a:latin typeface="Trebuchet MS"/>
                <a:cs typeface="Trebuchet MS"/>
              </a:rPr>
              <a:t>price</a:t>
            </a:r>
            <a:r>
              <a:rPr sz="2100" spc="275" dirty="0">
                <a:latin typeface="Trebuchet MS"/>
                <a:cs typeface="Trebuchet MS"/>
              </a:rPr>
              <a:t>   </a:t>
            </a:r>
            <a:r>
              <a:rPr sz="2100" spc="180" dirty="0">
                <a:latin typeface="Trebuchet MS"/>
                <a:cs typeface="Trebuchet MS"/>
              </a:rPr>
              <a:t>and</a:t>
            </a:r>
            <a:r>
              <a:rPr sz="2100" spc="270" dirty="0">
                <a:latin typeface="Trebuchet MS"/>
                <a:cs typeface="Trebuchet MS"/>
              </a:rPr>
              <a:t>  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270" dirty="0">
                <a:latin typeface="Trebuchet MS"/>
                <a:cs typeface="Trebuchet MS"/>
              </a:rPr>
              <a:t>   </a:t>
            </a:r>
            <a:r>
              <a:rPr sz="2100" spc="120" dirty="0">
                <a:latin typeface="Trebuchet MS"/>
                <a:cs typeface="Trebuchet MS"/>
              </a:rPr>
              <a:t>discount </a:t>
            </a:r>
            <a:r>
              <a:rPr sz="2100" spc="135" dirty="0">
                <a:latin typeface="Trebuchet MS"/>
                <a:cs typeface="Trebuchet MS"/>
              </a:rPr>
              <a:t>percentage</a:t>
            </a:r>
            <a:r>
              <a:rPr sz="2100" spc="220" dirty="0">
                <a:latin typeface="Trebuchet MS"/>
                <a:cs typeface="Trebuchet MS"/>
              </a:rPr>
              <a:t>  as</a:t>
            </a:r>
            <a:r>
              <a:rPr sz="2100" spc="225" dirty="0">
                <a:latin typeface="Trebuchet MS"/>
                <a:cs typeface="Trebuchet MS"/>
              </a:rPr>
              <a:t>  </a:t>
            </a:r>
            <a:r>
              <a:rPr sz="2100" spc="130" dirty="0">
                <a:latin typeface="Trebuchet MS"/>
                <a:cs typeface="Trebuchet MS"/>
              </a:rPr>
              <a:t>integers</a:t>
            </a:r>
            <a:r>
              <a:rPr sz="2100" spc="225" dirty="0">
                <a:latin typeface="Trebuchet MS"/>
                <a:cs typeface="Trebuchet MS"/>
              </a:rPr>
              <a:t>  </a:t>
            </a:r>
            <a:r>
              <a:rPr sz="2100" spc="180" dirty="0">
                <a:latin typeface="Trebuchet MS"/>
                <a:cs typeface="Trebuchet MS"/>
              </a:rPr>
              <a:t>and</a:t>
            </a:r>
            <a:r>
              <a:rPr sz="2100" spc="225" dirty="0">
                <a:latin typeface="Trebuchet MS"/>
                <a:cs typeface="Trebuchet MS"/>
              </a:rPr>
              <a:t>  </a:t>
            </a:r>
            <a:r>
              <a:rPr sz="2100" spc="110" dirty="0">
                <a:latin typeface="Trebuchet MS"/>
                <a:cs typeface="Trebuchet MS"/>
              </a:rPr>
              <a:t>returns</a:t>
            </a:r>
            <a:r>
              <a:rPr sz="2100" spc="225" dirty="0">
                <a:latin typeface="Trebuchet MS"/>
                <a:cs typeface="Trebuchet MS"/>
              </a:rPr>
              <a:t>  </a:t>
            </a:r>
            <a:r>
              <a:rPr sz="2100" spc="80" dirty="0">
                <a:latin typeface="Trebuchet MS"/>
                <a:cs typeface="Trebuchet MS"/>
              </a:rPr>
              <a:t>the </a:t>
            </a:r>
            <a:r>
              <a:rPr sz="2100" spc="135" dirty="0">
                <a:latin typeface="Trebuchet MS"/>
                <a:cs typeface="Trebuchet MS"/>
              </a:rPr>
              <a:t>discounted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50" dirty="0">
                <a:latin typeface="Trebuchet MS"/>
                <a:cs typeface="Trebuchet MS"/>
              </a:rPr>
              <a:t>price.</a:t>
            </a:r>
            <a:endParaRPr sz="2100">
              <a:latin typeface="Trebuchet MS"/>
              <a:cs typeface="Trebuchet MS"/>
            </a:endParaRPr>
          </a:p>
          <a:p>
            <a:pPr marL="297815" marR="1740535">
              <a:lnSpc>
                <a:spcPct val="154200"/>
              </a:lnSpc>
              <a:spcBef>
                <a:spcPts val="330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5" dirty="0">
                <a:latin typeface="Trebuchet MS"/>
                <a:cs typeface="Trebuchet MS"/>
              </a:rPr>
              <a:t>calculate_final_price(price,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discount): </a:t>
            </a: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price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(100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-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discount)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0.01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usage</a:t>
            </a:r>
            <a:endParaRPr sz="1500">
              <a:latin typeface="Trebuchet MS"/>
              <a:cs typeface="Trebuchet MS"/>
            </a:endParaRPr>
          </a:p>
          <a:p>
            <a:pPr marL="297815" marR="2005330">
              <a:lnSpc>
                <a:spcPts val="2850"/>
              </a:lnSpc>
              <a:spcBef>
                <a:spcPts val="195"/>
              </a:spcBef>
            </a:pPr>
            <a:r>
              <a:rPr sz="1500" dirty="0">
                <a:latin typeface="Trebuchet MS"/>
                <a:cs typeface="Trebuchet MS"/>
              </a:rPr>
              <a:t>final_price</a:t>
            </a:r>
            <a:r>
              <a:rPr sz="1500" spc="12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130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100</a:t>
            </a:r>
            <a:r>
              <a:rPr sz="1500" spc="130" dirty="0">
                <a:latin typeface="Trebuchet MS"/>
                <a:cs typeface="Trebuchet MS"/>
              </a:rPr>
              <a:t> 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13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Final</a:t>
            </a:r>
            <a:r>
              <a:rPr sz="1500" spc="125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price </a:t>
            </a:r>
            <a:r>
              <a:rPr sz="1500" spc="80" dirty="0">
                <a:latin typeface="Trebuchet MS"/>
                <a:cs typeface="Trebuchet MS"/>
              </a:rPr>
              <a:t>discount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20</a:t>
            </a:r>
            <a:r>
              <a:rPr sz="1500" spc="30" dirty="0">
                <a:latin typeface="Trebuchet MS"/>
                <a:cs typeface="Trebuchet MS"/>
              </a:rPr>
              <a:t> 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Discount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percentage</a:t>
            </a:r>
            <a:endParaRPr sz="1500">
              <a:latin typeface="Trebuchet MS"/>
              <a:cs typeface="Trebuchet MS"/>
            </a:endParaRPr>
          </a:p>
          <a:p>
            <a:pPr marL="12700" marR="711835" indent="285750">
              <a:lnSpc>
                <a:spcPct val="133300"/>
              </a:lnSpc>
              <a:spcBef>
                <a:spcPts val="105"/>
              </a:spcBef>
            </a:pPr>
            <a:r>
              <a:rPr sz="1500" spc="70" dirty="0">
                <a:latin typeface="Trebuchet MS"/>
                <a:cs typeface="Trebuchet MS"/>
              </a:rPr>
              <a:t>discounted_price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calculate_final_price(final_price,</a:t>
            </a:r>
            <a:r>
              <a:rPr sz="1500" spc="500" dirty="0">
                <a:latin typeface="Trebuchet MS"/>
                <a:cs typeface="Trebuchet MS"/>
              </a:rPr>
              <a:t>  </a:t>
            </a:r>
            <a:r>
              <a:rPr sz="1500" spc="70" dirty="0">
                <a:latin typeface="Trebuchet MS"/>
                <a:cs typeface="Trebuchet MS"/>
              </a:rPr>
              <a:t>discount)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20" dirty="0">
                <a:latin typeface="Trebuchet MS"/>
                <a:cs typeface="Trebuchet MS"/>
              </a:rPr>
              <a:t>print(f"Final</a:t>
            </a:r>
            <a:r>
              <a:rPr sz="1500" spc="13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price</a:t>
            </a:r>
            <a:r>
              <a:rPr sz="1500" spc="140" dirty="0">
                <a:latin typeface="Trebuchet MS"/>
                <a:cs typeface="Trebuchet MS"/>
              </a:rPr>
              <a:t> </a:t>
            </a:r>
            <a:r>
              <a:rPr sz="1500" spc="20" dirty="0">
                <a:latin typeface="Trebuchet MS"/>
                <a:cs typeface="Trebuchet MS"/>
              </a:rPr>
              <a:t>after</a:t>
            </a:r>
            <a:r>
              <a:rPr sz="1500" spc="140" dirty="0">
                <a:latin typeface="Trebuchet MS"/>
                <a:cs typeface="Trebuchet MS"/>
              </a:rPr>
              <a:t> </a:t>
            </a:r>
            <a:r>
              <a:rPr sz="1500" spc="180" dirty="0">
                <a:latin typeface="Trebuchet MS"/>
                <a:cs typeface="Trebuchet MS"/>
              </a:rPr>
              <a:t>{discount}%</a:t>
            </a:r>
            <a:r>
              <a:rPr sz="1500" spc="14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discount: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500" spc="95" dirty="0">
                <a:latin typeface="Trebuchet MS"/>
                <a:cs typeface="Trebuchet MS"/>
              </a:rPr>
              <a:t>{discounted_price}")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8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8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Final</a:t>
            </a:r>
            <a:r>
              <a:rPr sz="1500" spc="8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price</a:t>
            </a:r>
            <a:r>
              <a:rPr sz="1500" spc="8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after</a:t>
            </a:r>
            <a:r>
              <a:rPr sz="1500" spc="80" dirty="0">
                <a:latin typeface="Trebuchet MS"/>
                <a:cs typeface="Trebuchet MS"/>
              </a:rPr>
              <a:t> </a:t>
            </a:r>
            <a:r>
              <a:rPr sz="1500" spc="280" dirty="0">
                <a:latin typeface="Trebuchet MS"/>
                <a:cs typeface="Trebuchet MS"/>
              </a:rPr>
              <a:t>20%</a:t>
            </a:r>
            <a:r>
              <a:rPr sz="1500" spc="80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discount:</a:t>
            </a:r>
            <a:r>
              <a:rPr sz="1500" spc="80" dirty="0">
                <a:latin typeface="Trebuchet MS"/>
                <a:cs typeface="Trebuchet MS"/>
              </a:rPr>
              <a:t> 80.0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5825" cy="5419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77495">
              <a:lnSpc>
                <a:spcPct val="100000"/>
              </a:lnSpc>
              <a:spcBef>
                <a:spcPts val="125"/>
              </a:spcBef>
              <a:tabLst>
                <a:tab pos="1172210" algn="l"/>
                <a:tab pos="2689225" algn="l"/>
                <a:tab pos="4094479" algn="l"/>
              </a:tabLst>
            </a:pPr>
            <a:r>
              <a:rPr sz="2100" b="1" spc="325" dirty="0">
                <a:latin typeface="Trebuchet MS"/>
                <a:cs typeface="Trebuchet MS"/>
              </a:rPr>
              <a:t>149.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65" dirty="0">
                <a:latin typeface="Trebuchet MS"/>
                <a:cs typeface="Trebuchet MS"/>
              </a:rPr>
              <a:t>DOUBLE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90" dirty="0">
                <a:latin typeface="Trebuchet MS"/>
                <a:cs typeface="Trebuchet MS"/>
              </a:rPr>
              <a:t>LETTER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59" dirty="0">
                <a:latin typeface="Trebuchet MS"/>
                <a:cs typeface="Trebuchet MS"/>
              </a:rPr>
              <a:t>CHECKER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2900"/>
              </a:lnSpc>
              <a:spcBef>
                <a:spcPts val="137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495" dirty="0">
                <a:latin typeface="Trebuchet MS"/>
                <a:cs typeface="Trebuchet MS"/>
              </a:rPr>
              <a:t> </a:t>
            </a:r>
            <a:r>
              <a:rPr sz="2100" b="1" spc="185" dirty="0">
                <a:latin typeface="Trebuchet MS"/>
                <a:cs typeface="Trebuchet MS"/>
              </a:rPr>
              <a:t>has_double_letters</a:t>
            </a:r>
            <a:r>
              <a:rPr sz="2100" b="1" spc="-35" dirty="0">
                <a:latin typeface="Trebuchet MS"/>
                <a:cs typeface="Trebuchet MS"/>
              </a:rPr>
              <a:t> 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-50" dirty="0">
                <a:latin typeface="Trebuchet MS"/>
                <a:cs typeface="Trebuchet MS"/>
              </a:rPr>
              <a:t>  </a:t>
            </a:r>
            <a:r>
              <a:rPr sz="2100" spc="130" dirty="0">
                <a:latin typeface="Trebuchet MS"/>
                <a:cs typeface="Trebuchet MS"/>
              </a:rPr>
              <a:t>takes</a:t>
            </a:r>
            <a:r>
              <a:rPr sz="2100" spc="-50" dirty="0">
                <a:latin typeface="Trebuchet MS"/>
                <a:cs typeface="Trebuchet MS"/>
              </a:rPr>
              <a:t>  </a:t>
            </a:r>
            <a:r>
              <a:rPr sz="2100" spc="145" dirty="0">
                <a:latin typeface="Trebuchet MS"/>
                <a:cs typeface="Trebuchet MS"/>
              </a:rPr>
              <a:t>a </a:t>
            </a:r>
            <a:r>
              <a:rPr sz="2100" spc="125" dirty="0">
                <a:latin typeface="Trebuchet MS"/>
                <a:cs typeface="Trebuchet MS"/>
              </a:rPr>
              <a:t>word</a:t>
            </a:r>
            <a:r>
              <a:rPr sz="2100" spc="330" dirty="0">
                <a:latin typeface="Trebuchet MS"/>
                <a:cs typeface="Trebuchet MS"/>
              </a:rPr>
              <a:t> </a:t>
            </a:r>
            <a:r>
              <a:rPr sz="2100" spc="220" dirty="0">
                <a:latin typeface="Trebuchet MS"/>
                <a:cs typeface="Trebuchet MS"/>
              </a:rPr>
              <a:t>as</a:t>
            </a:r>
            <a:r>
              <a:rPr sz="2100" spc="330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input</a:t>
            </a:r>
            <a:r>
              <a:rPr sz="2100" spc="335" dirty="0">
                <a:latin typeface="Trebuchet MS"/>
                <a:cs typeface="Trebuchet MS"/>
              </a:rPr>
              <a:t> </a:t>
            </a:r>
            <a:r>
              <a:rPr sz="2100" spc="180" dirty="0">
                <a:latin typeface="Trebuchet MS"/>
                <a:cs typeface="Trebuchet MS"/>
              </a:rPr>
              <a:t>and</a:t>
            </a:r>
            <a:r>
              <a:rPr sz="2100" spc="330" dirty="0">
                <a:latin typeface="Trebuchet MS"/>
                <a:cs typeface="Trebuchet MS"/>
              </a:rPr>
              <a:t> </a:t>
            </a:r>
            <a:r>
              <a:rPr sz="2100" spc="110" dirty="0">
                <a:latin typeface="Trebuchet MS"/>
                <a:cs typeface="Trebuchet MS"/>
              </a:rPr>
              <a:t>returns</a:t>
            </a:r>
            <a:r>
              <a:rPr sz="2100" spc="335" dirty="0">
                <a:latin typeface="Trebuchet MS"/>
                <a:cs typeface="Trebuchet MS"/>
              </a:rPr>
              <a:t> </a:t>
            </a:r>
            <a:r>
              <a:rPr sz="2100" spc="90" dirty="0">
                <a:latin typeface="Trebuchet MS"/>
                <a:cs typeface="Trebuchet MS"/>
              </a:rPr>
              <a:t>true</a:t>
            </a:r>
            <a:r>
              <a:rPr sz="2100" spc="330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if</a:t>
            </a:r>
            <a:r>
              <a:rPr sz="2100" spc="330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335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word </a:t>
            </a:r>
            <a:r>
              <a:rPr sz="2100" spc="135" dirty="0">
                <a:latin typeface="Trebuchet MS"/>
                <a:cs typeface="Trebuchet MS"/>
              </a:rPr>
              <a:t>contains</a:t>
            </a:r>
            <a:r>
              <a:rPr sz="2100" spc="-60" dirty="0">
                <a:latin typeface="Trebuchet MS"/>
                <a:cs typeface="Trebuchet MS"/>
              </a:rPr>
              <a:t>  </a:t>
            </a:r>
            <a:r>
              <a:rPr sz="2100" spc="105" dirty="0">
                <a:latin typeface="Trebuchet MS"/>
                <a:cs typeface="Trebuchet MS"/>
              </a:rPr>
              <a:t>two</a:t>
            </a:r>
            <a:r>
              <a:rPr sz="2100" spc="-55" dirty="0">
                <a:latin typeface="Trebuchet MS"/>
                <a:cs typeface="Trebuchet MS"/>
              </a:rPr>
              <a:t>  </a:t>
            </a:r>
            <a:r>
              <a:rPr sz="2100" spc="135" dirty="0">
                <a:latin typeface="Trebuchet MS"/>
                <a:cs typeface="Trebuchet MS"/>
              </a:rPr>
              <a:t>consecutive</a:t>
            </a:r>
            <a:r>
              <a:rPr sz="2100" spc="-55" dirty="0">
                <a:latin typeface="Trebuchet MS"/>
                <a:cs typeface="Trebuchet MS"/>
              </a:rPr>
              <a:t>  </a:t>
            </a:r>
            <a:r>
              <a:rPr sz="2100" spc="80" dirty="0">
                <a:latin typeface="Trebuchet MS"/>
                <a:cs typeface="Trebuchet MS"/>
              </a:rPr>
              <a:t>identical</a:t>
            </a:r>
            <a:r>
              <a:rPr sz="2100" spc="-55" dirty="0">
                <a:latin typeface="Trebuchet MS"/>
                <a:cs typeface="Trebuchet MS"/>
              </a:rPr>
              <a:t>  </a:t>
            </a:r>
            <a:r>
              <a:rPr sz="2100" spc="40" dirty="0">
                <a:latin typeface="Trebuchet MS"/>
                <a:cs typeface="Trebuchet MS"/>
              </a:rPr>
              <a:t>letters, </a:t>
            </a:r>
            <a:r>
              <a:rPr sz="2100" spc="180" dirty="0">
                <a:latin typeface="Trebuchet MS"/>
                <a:cs typeface="Trebuchet MS"/>
              </a:rPr>
              <a:t>and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false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85" dirty="0">
                <a:latin typeface="Trebuchet MS"/>
                <a:cs typeface="Trebuchet MS"/>
              </a:rPr>
              <a:t>otherwise.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75" dirty="0">
                <a:latin typeface="Trebuchet MS"/>
                <a:cs typeface="Trebuchet MS"/>
              </a:rPr>
              <a:t>import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5" dirty="0">
                <a:latin typeface="Trebuchet MS"/>
                <a:cs typeface="Trebuchet MS"/>
              </a:rPr>
              <a:t>re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5" dirty="0">
                <a:latin typeface="Trebuchet MS"/>
                <a:cs typeface="Trebuchet MS"/>
              </a:rPr>
              <a:t>has_double_letters(word):</a:t>
            </a:r>
            <a:endParaRPr sz="1500">
              <a:latin typeface="Trebuchet MS"/>
              <a:cs typeface="Trebuchet MS"/>
            </a:endParaRPr>
          </a:p>
          <a:p>
            <a:pPr marL="297815" marR="2030730">
              <a:lnSpc>
                <a:spcPct val="154200"/>
              </a:lnSpc>
              <a:spcBef>
                <a:spcPts val="7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60" dirty="0">
                <a:latin typeface="Trebuchet MS"/>
                <a:cs typeface="Trebuchet MS"/>
              </a:rPr>
              <a:t> bool(re.search(r"(\w)\1",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word))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usage:</a:t>
            </a:r>
            <a:endParaRPr sz="1500">
              <a:latin typeface="Trebuchet MS"/>
              <a:cs typeface="Trebuchet MS"/>
            </a:endParaRPr>
          </a:p>
          <a:p>
            <a:pPr marL="297815" marR="711200">
              <a:lnSpc>
                <a:spcPct val="156300"/>
              </a:lnSpc>
              <a:spcBef>
                <a:spcPts val="35"/>
              </a:spcBef>
            </a:pPr>
            <a:r>
              <a:rPr sz="1500" spc="80" dirty="0">
                <a:latin typeface="Trebuchet MS"/>
                <a:cs typeface="Trebuchet MS"/>
              </a:rPr>
              <a:t>word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"hello"</a:t>
            </a:r>
            <a:r>
              <a:rPr sz="1500" spc="50" dirty="0">
                <a:latin typeface="Trebuchet MS"/>
                <a:cs typeface="Trebuchet MS"/>
              </a:rPr>
              <a:t> 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Word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to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check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double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letters </a:t>
            </a:r>
            <a:r>
              <a:rPr sz="1500" spc="70" dirty="0">
                <a:latin typeface="Trebuchet MS"/>
                <a:cs typeface="Trebuchet MS"/>
              </a:rPr>
              <a:t>has_double_letters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has_double_letters(word) </a:t>
            </a:r>
            <a:r>
              <a:rPr sz="1500" spc="85" dirty="0">
                <a:latin typeface="Trebuchet MS"/>
                <a:cs typeface="Trebuchet MS"/>
              </a:rPr>
              <a:t>print(f"Does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the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word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80" dirty="0">
                <a:latin typeface="Trebuchet MS"/>
                <a:cs typeface="Trebuchet MS"/>
              </a:rPr>
              <a:t>'{word}'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25" dirty="0">
                <a:latin typeface="Trebuchet MS"/>
                <a:cs typeface="Trebuchet MS"/>
              </a:rPr>
              <a:t>have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double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letters?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500" spc="90" dirty="0">
                <a:latin typeface="Trebuchet MS"/>
                <a:cs typeface="Trebuchet MS"/>
              </a:rPr>
              <a:t>{has_double_letters}")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45" dirty="0">
                <a:latin typeface="Trebuchet MS"/>
                <a:cs typeface="Trebuchet MS"/>
              </a:rPr>
              <a:t>Does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the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word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'hello'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25" dirty="0">
                <a:latin typeface="Trebuchet MS"/>
                <a:cs typeface="Trebuchet MS"/>
              </a:rPr>
              <a:t>have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double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letters?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True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5825" cy="79914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017269">
              <a:lnSpc>
                <a:spcPct val="100000"/>
              </a:lnSpc>
              <a:spcBef>
                <a:spcPts val="125"/>
              </a:spcBef>
              <a:tabLst>
                <a:tab pos="1696720" algn="l"/>
                <a:tab pos="3409315" algn="l"/>
              </a:tabLst>
            </a:pPr>
            <a:r>
              <a:rPr sz="2100" b="1" spc="285" dirty="0">
                <a:latin typeface="Trebuchet MS"/>
                <a:cs typeface="Trebuchet MS"/>
              </a:rPr>
              <a:t>15.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05" dirty="0">
                <a:latin typeface="Trebuchet MS"/>
                <a:cs typeface="Trebuchet MS"/>
              </a:rPr>
              <a:t>PYRAMID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95" dirty="0">
                <a:latin typeface="Trebuchet MS"/>
                <a:cs typeface="Trebuchet MS"/>
              </a:rPr>
              <a:t>PATTERN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2900"/>
              </a:lnSpc>
              <a:spcBef>
                <a:spcPts val="137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155" dirty="0">
                <a:latin typeface="Trebuchet MS"/>
                <a:cs typeface="Trebuchet MS"/>
              </a:rPr>
              <a:t>  </a:t>
            </a:r>
            <a:r>
              <a:rPr sz="2100" b="1" spc="200" dirty="0">
                <a:latin typeface="Trebuchet MS"/>
                <a:cs typeface="Trebuchet MS"/>
              </a:rPr>
              <a:t>create_pyramid</a:t>
            </a:r>
            <a:r>
              <a:rPr sz="2100" b="1" spc="190" dirty="0">
                <a:latin typeface="Trebuchet MS"/>
                <a:cs typeface="Trebuchet MS"/>
              </a:rPr>
              <a:t> 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155" dirty="0">
                <a:latin typeface="Trebuchet MS"/>
                <a:cs typeface="Trebuchet MS"/>
              </a:rPr>
              <a:t>  </a:t>
            </a:r>
            <a:r>
              <a:rPr sz="2100" spc="130" dirty="0">
                <a:latin typeface="Trebuchet MS"/>
                <a:cs typeface="Trebuchet MS"/>
              </a:rPr>
              <a:t>takes</a:t>
            </a:r>
            <a:r>
              <a:rPr sz="2100" spc="160" dirty="0">
                <a:latin typeface="Trebuchet MS"/>
                <a:cs typeface="Trebuchet MS"/>
              </a:rPr>
              <a:t>  </a:t>
            </a:r>
            <a:r>
              <a:rPr sz="2100" spc="80" dirty="0">
                <a:latin typeface="Trebuchet MS"/>
                <a:cs typeface="Trebuchet MS"/>
              </a:rPr>
              <a:t>the </a:t>
            </a:r>
            <a:r>
              <a:rPr sz="2100" spc="175" dirty="0">
                <a:latin typeface="Trebuchet MS"/>
                <a:cs typeface="Trebuchet MS"/>
              </a:rPr>
              <a:t>number</a:t>
            </a:r>
            <a:r>
              <a:rPr sz="2100" spc="370" dirty="0">
                <a:latin typeface="Trebuchet MS"/>
                <a:cs typeface="Trebuchet MS"/>
              </a:rPr>
              <a:t> 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375" dirty="0">
                <a:latin typeface="Trebuchet MS"/>
                <a:cs typeface="Trebuchet MS"/>
              </a:rPr>
              <a:t>  </a:t>
            </a:r>
            <a:r>
              <a:rPr sz="2100" spc="145" dirty="0">
                <a:latin typeface="Trebuchet MS"/>
                <a:cs typeface="Trebuchet MS"/>
              </a:rPr>
              <a:t>rows</a:t>
            </a:r>
            <a:r>
              <a:rPr sz="2100" spc="375" dirty="0">
                <a:latin typeface="Trebuchet MS"/>
                <a:cs typeface="Trebuchet MS"/>
              </a:rPr>
              <a:t>  </a:t>
            </a:r>
            <a:r>
              <a:rPr sz="2100" spc="220" dirty="0">
                <a:latin typeface="Trebuchet MS"/>
                <a:cs typeface="Trebuchet MS"/>
              </a:rPr>
              <a:t>as</a:t>
            </a:r>
            <a:r>
              <a:rPr sz="2100" spc="375" dirty="0">
                <a:latin typeface="Trebuchet MS"/>
                <a:cs typeface="Trebuchet MS"/>
              </a:rPr>
              <a:t>  </a:t>
            </a:r>
            <a:r>
              <a:rPr sz="2100" spc="190" dirty="0">
                <a:latin typeface="Trebuchet MS"/>
                <a:cs typeface="Trebuchet MS"/>
              </a:rPr>
              <a:t>an</a:t>
            </a:r>
            <a:r>
              <a:rPr sz="2100" spc="375" dirty="0">
                <a:latin typeface="Trebuchet MS"/>
                <a:cs typeface="Trebuchet MS"/>
              </a:rPr>
              <a:t>  </a:t>
            </a:r>
            <a:r>
              <a:rPr sz="2100" spc="165" dirty="0">
                <a:latin typeface="Trebuchet MS"/>
                <a:cs typeface="Trebuchet MS"/>
              </a:rPr>
              <a:t>argument</a:t>
            </a:r>
            <a:r>
              <a:rPr sz="2100" spc="375" dirty="0">
                <a:latin typeface="Trebuchet MS"/>
                <a:cs typeface="Trebuchet MS"/>
              </a:rPr>
              <a:t>  </a:t>
            </a:r>
            <a:r>
              <a:rPr sz="2100" spc="155" dirty="0">
                <a:latin typeface="Trebuchet MS"/>
                <a:cs typeface="Trebuchet MS"/>
              </a:rPr>
              <a:t>and </a:t>
            </a:r>
            <a:r>
              <a:rPr sz="2100" spc="110" dirty="0">
                <a:latin typeface="Trebuchet MS"/>
                <a:cs typeface="Trebuchet MS"/>
              </a:rPr>
              <a:t>returns</a:t>
            </a:r>
            <a:r>
              <a:rPr sz="2100" spc="400" dirty="0">
                <a:latin typeface="Trebuchet MS"/>
                <a:cs typeface="Trebuchet MS"/>
              </a:rPr>
              <a:t> </a:t>
            </a:r>
            <a:r>
              <a:rPr sz="2100" spc="190" dirty="0">
                <a:latin typeface="Trebuchet MS"/>
                <a:cs typeface="Trebuchet MS"/>
              </a:rPr>
              <a:t>an</a:t>
            </a:r>
            <a:r>
              <a:rPr sz="2100" spc="415" dirty="0">
                <a:latin typeface="Trebuchet MS"/>
                <a:cs typeface="Trebuchet MS"/>
              </a:rPr>
              <a:t> </a:t>
            </a:r>
            <a:r>
              <a:rPr sz="2100" spc="130" dirty="0">
                <a:latin typeface="Trebuchet MS"/>
                <a:cs typeface="Trebuchet MS"/>
              </a:rPr>
              <a:t>array</a:t>
            </a:r>
            <a:r>
              <a:rPr sz="2100" spc="415" dirty="0">
                <a:latin typeface="Trebuchet MS"/>
                <a:cs typeface="Trebuchet MS"/>
              </a:rPr>
              <a:t> </a:t>
            </a:r>
            <a:r>
              <a:rPr sz="2100" spc="125" dirty="0">
                <a:latin typeface="Trebuchet MS"/>
                <a:cs typeface="Trebuchet MS"/>
              </a:rPr>
              <a:t>representing</a:t>
            </a:r>
            <a:r>
              <a:rPr sz="2100" spc="415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415" dirty="0">
                <a:latin typeface="Trebuchet MS"/>
                <a:cs typeface="Trebuchet MS"/>
              </a:rPr>
              <a:t> </a:t>
            </a:r>
            <a:r>
              <a:rPr sz="2100" spc="145" dirty="0">
                <a:latin typeface="Trebuchet MS"/>
                <a:cs typeface="Trebuchet MS"/>
              </a:rPr>
              <a:t>pyramid </a:t>
            </a:r>
            <a:r>
              <a:rPr sz="2100" spc="60" dirty="0">
                <a:latin typeface="Trebuchet MS"/>
                <a:cs typeface="Trebuchet MS"/>
              </a:rPr>
              <a:t>pattern.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create_pyramid(rows):</a:t>
            </a:r>
            <a:endParaRPr sz="1500">
              <a:latin typeface="Trebuchet MS"/>
              <a:cs typeface="Trebuchet MS"/>
            </a:endParaRPr>
          </a:p>
          <a:p>
            <a:pPr marL="12700" marR="188595" indent="285750">
              <a:lnSpc>
                <a:spcPct val="133300"/>
              </a:lnSpc>
              <a:spcBef>
                <a:spcPts val="37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55" dirty="0">
                <a:latin typeface="Trebuchet MS"/>
                <a:cs typeface="Trebuchet MS"/>
              </a:rPr>
              <a:t>[f"{'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70" dirty="0">
                <a:latin typeface="Trebuchet MS"/>
                <a:cs typeface="Trebuchet MS"/>
              </a:rPr>
              <a:t>'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(rows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-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90" dirty="0">
                <a:latin typeface="Trebuchet MS"/>
                <a:cs typeface="Trebuchet MS"/>
              </a:rPr>
              <a:t>i)}{'*'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(2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-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200" dirty="0">
                <a:latin typeface="Trebuchet MS"/>
                <a:cs typeface="Trebuchet MS"/>
              </a:rPr>
              <a:t>1)}"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in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range(1, </a:t>
            </a:r>
            <a:r>
              <a:rPr sz="1500" spc="90" dirty="0">
                <a:latin typeface="Trebuchet MS"/>
                <a:cs typeface="Trebuchet MS"/>
              </a:rPr>
              <a:t>rows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+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1)]</a:t>
            </a:r>
            <a:endParaRPr sz="1500">
              <a:latin typeface="Trebuchet MS"/>
              <a:cs typeface="Trebuchet MS"/>
            </a:endParaRPr>
          </a:p>
          <a:p>
            <a:pPr marL="297815" marR="2832100">
              <a:lnSpc>
                <a:spcPts val="2850"/>
              </a:lnSpc>
              <a:spcBef>
                <a:spcPts val="195"/>
              </a:spcBef>
            </a:pPr>
            <a:r>
              <a:rPr sz="1500" spc="100" dirty="0">
                <a:latin typeface="Trebuchet MS"/>
                <a:cs typeface="Trebuchet MS"/>
              </a:rPr>
              <a:t>pyramid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create_pyramid(5) </a:t>
            </a: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row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in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pyramid: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705"/>
              </a:spcBef>
            </a:pPr>
            <a:r>
              <a:rPr sz="1500" spc="40" dirty="0">
                <a:latin typeface="Trebuchet MS"/>
                <a:cs typeface="Trebuchet MS"/>
              </a:rPr>
              <a:t>print(row)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170" dirty="0">
                <a:latin typeface="Trebuchet MS"/>
                <a:cs typeface="Trebuchet MS"/>
              </a:rPr>
              <a:t>"""</a:t>
            </a:r>
            <a:endParaRPr sz="1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30"/>
              </a:spcBef>
            </a:pPr>
            <a:endParaRPr sz="1500">
              <a:latin typeface="Trebuchet MS"/>
              <a:cs typeface="Trebuchet MS"/>
            </a:endParaRPr>
          </a:p>
          <a:p>
            <a:pPr marL="3175" algn="ctr">
              <a:lnSpc>
                <a:spcPct val="100000"/>
              </a:lnSpc>
              <a:spcBef>
                <a:spcPts val="5"/>
              </a:spcBef>
            </a:pPr>
            <a:r>
              <a:rPr sz="1500" spc="145" dirty="0">
                <a:latin typeface="Trebuchet MS"/>
                <a:cs typeface="Trebuchet MS"/>
              </a:rPr>
              <a:t>*</a:t>
            </a:r>
            <a:endParaRPr sz="1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05"/>
              </a:spcBef>
            </a:pPr>
            <a:endParaRPr sz="1500">
              <a:latin typeface="Trebuchet MS"/>
              <a:cs typeface="Trebuchet MS"/>
            </a:endParaRPr>
          </a:p>
          <a:p>
            <a:pPr marL="3175" algn="ctr">
              <a:lnSpc>
                <a:spcPct val="100000"/>
              </a:lnSpc>
            </a:pPr>
            <a:r>
              <a:rPr sz="1500" spc="170" dirty="0">
                <a:latin typeface="Trebuchet MS"/>
                <a:cs typeface="Trebuchet MS"/>
              </a:rPr>
              <a:t>***</a:t>
            </a:r>
            <a:endParaRPr sz="1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35"/>
              </a:spcBef>
            </a:pPr>
            <a:endParaRPr sz="1500">
              <a:latin typeface="Trebuchet MS"/>
              <a:cs typeface="Trebuchet MS"/>
            </a:endParaRPr>
          </a:p>
          <a:p>
            <a:pPr marL="3175" algn="ctr">
              <a:lnSpc>
                <a:spcPct val="100000"/>
              </a:lnSpc>
            </a:pPr>
            <a:r>
              <a:rPr sz="1500" spc="185" dirty="0">
                <a:latin typeface="Trebuchet MS"/>
                <a:cs typeface="Trebuchet MS"/>
              </a:rPr>
              <a:t>*****</a:t>
            </a:r>
            <a:endParaRPr sz="1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05"/>
              </a:spcBef>
            </a:pPr>
            <a:endParaRPr sz="1500">
              <a:latin typeface="Trebuchet MS"/>
              <a:cs typeface="Trebuchet MS"/>
            </a:endParaRPr>
          </a:p>
          <a:p>
            <a:pPr marL="3175" algn="ctr">
              <a:lnSpc>
                <a:spcPct val="100000"/>
              </a:lnSpc>
              <a:spcBef>
                <a:spcPts val="5"/>
              </a:spcBef>
            </a:pPr>
            <a:r>
              <a:rPr sz="1500" spc="185" dirty="0">
                <a:latin typeface="Trebuchet MS"/>
                <a:cs typeface="Trebuchet MS"/>
              </a:rPr>
              <a:t>*******</a:t>
            </a:r>
            <a:endParaRPr sz="1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30"/>
              </a:spcBef>
            </a:pPr>
            <a:endParaRPr sz="1500">
              <a:latin typeface="Trebuchet MS"/>
              <a:cs typeface="Trebuchet MS"/>
            </a:endParaRPr>
          </a:p>
          <a:p>
            <a:pPr marL="3175" algn="ctr">
              <a:lnSpc>
                <a:spcPct val="100000"/>
              </a:lnSpc>
            </a:pPr>
            <a:r>
              <a:rPr sz="1500" spc="185" dirty="0">
                <a:latin typeface="Trebuchet MS"/>
                <a:cs typeface="Trebuchet MS"/>
              </a:rPr>
              <a:t>*********</a:t>
            </a:r>
            <a:endParaRPr sz="1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10"/>
              </a:spcBef>
            </a:pP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500" spc="170" dirty="0">
                <a:latin typeface="Trebuchet MS"/>
                <a:cs typeface="Trebuchet MS"/>
              </a:rPr>
              <a:t>"""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7730" cy="4600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7010" marR="225425" indent="71755">
              <a:lnSpc>
                <a:spcPct val="101200"/>
              </a:lnSpc>
              <a:spcBef>
                <a:spcPts val="95"/>
              </a:spcBef>
              <a:tabLst>
                <a:tab pos="1174115" algn="l"/>
                <a:tab pos="1918970" algn="l"/>
                <a:tab pos="2137410" algn="l"/>
                <a:tab pos="2933700" algn="l"/>
                <a:tab pos="3106420" algn="l"/>
                <a:tab pos="3607435" algn="l"/>
                <a:tab pos="3964304" algn="l"/>
                <a:tab pos="4425315" algn="l"/>
                <a:tab pos="5013960" algn="l"/>
              </a:tabLst>
            </a:pPr>
            <a:r>
              <a:rPr sz="2100" b="1" spc="325" dirty="0">
                <a:latin typeface="Trebuchet MS"/>
                <a:cs typeface="Trebuchet MS"/>
              </a:rPr>
              <a:t>150.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34" dirty="0">
                <a:latin typeface="Trebuchet MS"/>
                <a:cs typeface="Trebuchet MS"/>
              </a:rPr>
              <a:t>FIND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5" dirty="0">
                <a:latin typeface="Trebuchet MS"/>
                <a:cs typeface="Trebuchet MS"/>
              </a:rPr>
              <a:t>THE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25" dirty="0">
                <a:latin typeface="Trebuchet MS"/>
                <a:cs typeface="Trebuchet MS"/>
              </a:rPr>
              <a:t>LENGTH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0" dirty="0">
                <a:latin typeface="Trebuchet MS"/>
                <a:cs typeface="Trebuchet MS"/>
              </a:rPr>
              <a:t>OF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5" dirty="0">
                <a:latin typeface="Trebuchet MS"/>
                <a:cs typeface="Trebuchet MS"/>
              </a:rPr>
              <a:t>THE </a:t>
            </a:r>
            <a:r>
              <a:rPr sz="2100" b="1" spc="450" dirty="0">
                <a:latin typeface="Trebuchet MS"/>
                <a:cs typeface="Trebuchet MS"/>
              </a:rPr>
              <a:t>LONGEST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25" dirty="0">
                <a:latin typeface="Trebuchet MS"/>
                <a:cs typeface="Trebuchet MS"/>
              </a:rPr>
              <a:t>WORD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65" dirty="0">
                <a:latin typeface="Trebuchet MS"/>
                <a:cs typeface="Trebuchet MS"/>
              </a:rPr>
              <a:t>IN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65" dirty="0">
                <a:latin typeface="Trebuchet MS"/>
                <a:cs typeface="Trebuchet MS"/>
              </a:rPr>
              <a:t>SENTENCE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2400"/>
              </a:lnSpc>
              <a:spcBef>
                <a:spcPts val="138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40" dirty="0">
                <a:latin typeface="Trebuchet MS"/>
                <a:cs typeface="Trebuchet MS"/>
              </a:rPr>
              <a:t>  </a:t>
            </a:r>
            <a:r>
              <a:rPr sz="2100" b="1" spc="204" dirty="0">
                <a:latin typeface="Trebuchet MS"/>
                <a:cs typeface="Trebuchet MS"/>
              </a:rPr>
              <a:t>longest_word_length</a:t>
            </a:r>
            <a:r>
              <a:rPr sz="2100" b="1" spc="75" dirty="0">
                <a:latin typeface="Trebuchet MS"/>
                <a:cs typeface="Trebuchet MS"/>
              </a:rPr>
              <a:t> 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85" dirty="0">
                <a:latin typeface="Trebuchet MS"/>
                <a:cs typeface="Trebuchet MS"/>
              </a:rPr>
              <a:t>  </a:t>
            </a:r>
            <a:r>
              <a:rPr sz="2100" spc="100" dirty="0">
                <a:latin typeface="Trebuchet MS"/>
                <a:cs typeface="Trebuchet MS"/>
              </a:rPr>
              <a:t>finds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420" dirty="0">
                <a:latin typeface="Trebuchet MS"/>
                <a:cs typeface="Trebuchet MS"/>
              </a:rPr>
              <a:t>  </a:t>
            </a:r>
            <a:r>
              <a:rPr sz="2100" spc="125" dirty="0">
                <a:latin typeface="Trebuchet MS"/>
                <a:cs typeface="Trebuchet MS"/>
              </a:rPr>
              <a:t>length</a:t>
            </a:r>
            <a:r>
              <a:rPr sz="2100" spc="425" dirty="0">
                <a:latin typeface="Trebuchet MS"/>
                <a:cs typeface="Trebuchet MS"/>
              </a:rPr>
              <a:t> 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425" dirty="0">
                <a:latin typeface="Trebuchet MS"/>
                <a:cs typeface="Trebuchet MS"/>
              </a:rPr>
              <a:t> 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425" dirty="0">
                <a:latin typeface="Trebuchet MS"/>
                <a:cs typeface="Trebuchet MS"/>
              </a:rPr>
              <a:t>  </a:t>
            </a:r>
            <a:r>
              <a:rPr sz="2100" spc="140" dirty="0">
                <a:latin typeface="Trebuchet MS"/>
                <a:cs typeface="Trebuchet MS"/>
              </a:rPr>
              <a:t>longest</a:t>
            </a:r>
            <a:r>
              <a:rPr sz="2100" spc="420" dirty="0">
                <a:latin typeface="Trebuchet MS"/>
                <a:cs typeface="Trebuchet MS"/>
              </a:rPr>
              <a:t>  </a:t>
            </a:r>
            <a:r>
              <a:rPr sz="2100" spc="125" dirty="0">
                <a:latin typeface="Trebuchet MS"/>
                <a:cs typeface="Trebuchet MS"/>
              </a:rPr>
              <a:t>word</a:t>
            </a:r>
            <a:r>
              <a:rPr sz="2100" spc="425" dirty="0">
                <a:latin typeface="Trebuchet MS"/>
                <a:cs typeface="Trebuchet MS"/>
              </a:rPr>
              <a:t>  </a:t>
            </a:r>
            <a:r>
              <a:rPr sz="2100" spc="90" dirty="0">
                <a:latin typeface="Trebuchet MS"/>
                <a:cs typeface="Trebuchet MS"/>
              </a:rPr>
              <a:t>in</a:t>
            </a:r>
            <a:r>
              <a:rPr sz="2100" spc="425" dirty="0">
                <a:latin typeface="Trebuchet MS"/>
                <a:cs typeface="Trebuchet MS"/>
              </a:rPr>
              <a:t>  </a:t>
            </a:r>
            <a:r>
              <a:rPr sz="2100" spc="145" dirty="0">
                <a:latin typeface="Trebuchet MS"/>
                <a:cs typeface="Trebuchet MS"/>
              </a:rPr>
              <a:t>a </a:t>
            </a:r>
            <a:r>
              <a:rPr sz="2100" spc="105" dirty="0">
                <a:latin typeface="Trebuchet MS"/>
                <a:cs typeface="Trebuchet MS"/>
              </a:rPr>
              <a:t>sentence.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longest_word_length(sentence):</a:t>
            </a:r>
            <a:endParaRPr sz="1500">
              <a:latin typeface="Trebuchet MS"/>
              <a:cs typeface="Trebuchet MS"/>
            </a:endParaRPr>
          </a:p>
          <a:p>
            <a:pPr marL="297815" marR="918844">
              <a:lnSpc>
                <a:spcPct val="154200"/>
              </a:lnSpc>
              <a:spcBef>
                <a:spcPts val="75"/>
              </a:spcBef>
            </a:pPr>
            <a:r>
              <a:rPr sz="1500" spc="50" dirty="0">
                <a:latin typeface="Trebuchet MS"/>
                <a:cs typeface="Trebuchet MS"/>
              </a:rPr>
              <a:t>return </a:t>
            </a:r>
            <a:r>
              <a:rPr sz="1500" spc="85" dirty="0">
                <a:latin typeface="Trebuchet MS"/>
                <a:cs typeface="Trebuchet MS"/>
              </a:rPr>
              <a:t>max(len(word)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word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in </a:t>
            </a:r>
            <a:r>
              <a:rPr sz="1500" spc="45" dirty="0">
                <a:latin typeface="Trebuchet MS"/>
                <a:cs typeface="Trebuchet MS"/>
              </a:rPr>
              <a:t>sentence.split())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usage:</a:t>
            </a:r>
            <a:endParaRPr sz="1500">
              <a:latin typeface="Trebuchet MS"/>
              <a:cs typeface="Trebuchet MS"/>
            </a:endParaRPr>
          </a:p>
          <a:p>
            <a:pPr marL="12700" marR="416559" indent="285750">
              <a:lnSpc>
                <a:spcPct val="129200"/>
              </a:lnSpc>
              <a:spcBef>
                <a:spcPts val="525"/>
              </a:spcBef>
            </a:pPr>
            <a:r>
              <a:rPr sz="1500" spc="95" dirty="0">
                <a:latin typeface="Trebuchet MS"/>
                <a:cs typeface="Trebuchet MS"/>
              </a:rPr>
              <a:t>sentence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"The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quick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brown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fox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jumped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over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the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lazy </a:t>
            </a:r>
            <a:r>
              <a:rPr sz="1500" spc="135" dirty="0">
                <a:latin typeface="Trebuchet MS"/>
                <a:cs typeface="Trebuchet MS"/>
              </a:rPr>
              <a:t>dog"</a:t>
            </a:r>
            <a:endParaRPr sz="1500">
              <a:latin typeface="Trebuchet MS"/>
              <a:cs typeface="Trebuchet MS"/>
            </a:endParaRPr>
          </a:p>
          <a:p>
            <a:pPr marL="297815" marR="2076450">
              <a:lnSpc>
                <a:spcPct val="154200"/>
              </a:lnSpc>
              <a:spcBef>
                <a:spcPts val="75"/>
              </a:spcBef>
            </a:pPr>
            <a:r>
              <a:rPr sz="1500" spc="60" dirty="0">
                <a:latin typeface="Trebuchet MS"/>
                <a:cs typeface="Trebuchet MS"/>
              </a:rPr>
              <a:t>print(longest_word_length(sentence))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6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9000" cy="7296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60550" marR="787400" indent="-1092200">
              <a:lnSpc>
                <a:spcPct val="101200"/>
              </a:lnSpc>
              <a:spcBef>
                <a:spcPts val="95"/>
              </a:spcBef>
              <a:tabLst>
                <a:tab pos="1663064" algn="l"/>
                <a:tab pos="3136265" algn="l"/>
                <a:tab pos="4323715" algn="l"/>
              </a:tabLst>
            </a:pPr>
            <a:r>
              <a:rPr sz="2100" b="1" spc="325" dirty="0">
                <a:latin typeface="Trebuchet MS"/>
                <a:cs typeface="Trebuchet MS"/>
              </a:rPr>
              <a:t>151.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50" dirty="0">
                <a:latin typeface="Trebuchet MS"/>
                <a:cs typeface="Trebuchet MS"/>
              </a:rPr>
              <a:t>STOLEN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65" dirty="0">
                <a:latin typeface="Trebuchet MS"/>
                <a:cs typeface="Trebuchet MS"/>
              </a:rPr>
              <a:t>ITEMS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5" dirty="0">
                <a:latin typeface="Trebuchet MS"/>
                <a:cs typeface="Trebuchet MS"/>
              </a:rPr>
              <a:t>LOSS </a:t>
            </a:r>
            <a:r>
              <a:rPr sz="2100" b="1" spc="430" dirty="0">
                <a:latin typeface="Trebuchet MS"/>
                <a:cs typeface="Trebuchet MS"/>
              </a:rPr>
              <a:t>CALCULATOR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3200"/>
              </a:lnSpc>
              <a:spcBef>
                <a:spcPts val="136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345" dirty="0">
                <a:latin typeface="Trebuchet MS"/>
                <a:cs typeface="Trebuchet MS"/>
              </a:rPr>
              <a:t>  </a:t>
            </a:r>
            <a:r>
              <a:rPr sz="2100" b="1" spc="204" dirty="0">
                <a:latin typeface="Trebuchet MS"/>
                <a:cs typeface="Trebuchet MS"/>
              </a:rPr>
              <a:t>calculate_losses</a:t>
            </a:r>
            <a:r>
              <a:rPr sz="2100" b="1" spc="380" dirty="0">
                <a:latin typeface="Trebuchet MS"/>
                <a:cs typeface="Trebuchet MS"/>
              </a:rPr>
              <a:t> 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345" dirty="0">
                <a:latin typeface="Trebuchet MS"/>
                <a:cs typeface="Trebuchet MS"/>
              </a:rPr>
              <a:t>  </a:t>
            </a:r>
            <a:r>
              <a:rPr sz="2100" spc="130" dirty="0">
                <a:latin typeface="Trebuchet MS"/>
                <a:cs typeface="Trebuchet MS"/>
              </a:rPr>
              <a:t>takes</a:t>
            </a:r>
            <a:r>
              <a:rPr sz="2100" spc="345" dirty="0">
                <a:latin typeface="Trebuchet MS"/>
                <a:cs typeface="Trebuchet MS"/>
              </a:rPr>
              <a:t>  </a:t>
            </a:r>
            <a:r>
              <a:rPr sz="2100" spc="145" dirty="0">
                <a:latin typeface="Trebuchet MS"/>
                <a:cs typeface="Trebuchet MS"/>
              </a:rPr>
              <a:t>a </a:t>
            </a:r>
            <a:r>
              <a:rPr sz="2100" spc="105" dirty="0">
                <a:latin typeface="Trebuchet MS"/>
                <a:cs typeface="Trebuchet MS"/>
              </a:rPr>
              <a:t>dictionary</a:t>
            </a:r>
            <a:r>
              <a:rPr sz="2100" spc="350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355" dirty="0">
                <a:latin typeface="Trebuchet MS"/>
                <a:cs typeface="Trebuchet MS"/>
              </a:rPr>
              <a:t> </a:t>
            </a:r>
            <a:r>
              <a:rPr sz="2100" spc="114" dirty="0">
                <a:latin typeface="Trebuchet MS"/>
                <a:cs typeface="Trebuchet MS"/>
              </a:rPr>
              <a:t>stolen</a:t>
            </a:r>
            <a:r>
              <a:rPr sz="2100" spc="355" dirty="0">
                <a:latin typeface="Trebuchet MS"/>
                <a:cs typeface="Trebuchet MS"/>
              </a:rPr>
              <a:t> </a:t>
            </a:r>
            <a:r>
              <a:rPr sz="2100" spc="135" dirty="0">
                <a:latin typeface="Trebuchet MS"/>
                <a:cs typeface="Trebuchet MS"/>
              </a:rPr>
              <a:t>items</a:t>
            </a:r>
            <a:r>
              <a:rPr sz="2100" spc="350" dirty="0">
                <a:latin typeface="Trebuchet MS"/>
                <a:cs typeface="Trebuchet MS"/>
              </a:rPr>
              <a:t> </a:t>
            </a:r>
            <a:r>
              <a:rPr sz="2100" spc="180" dirty="0">
                <a:latin typeface="Trebuchet MS"/>
                <a:cs typeface="Trebuchet MS"/>
              </a:rPr>
              <a:t>and</a:t>
            </a:r>
            <a:r>
              <a:rPr sz="2100" spc="355" dirty="0">
                <a:latin typeface="Trebuchet MS"/>
                <a:cs typeface="Trebuchet MS"/>
              </a:rPr>
              <a:t> </a:t>
            </a:r>
            <a:r>
              <a:rPr sz="2100" spc="70" dirty="0">
                <a:latin typeface="Trebuchet MS"/>
                <a:cs typeface="Trebuchet MS"/>
              </a:rPr>
              <a:t>their</a:t>
            </a:r>
            <a:r>
              <a:rPr sz="2100" spc="355" dirty="0">
                <a:latin typeface="Trebuchet MS"/>
                <a:cs typeface="Trebuchet MS"/>
              </a:rPr>
              <a:t> </a:t>
            </a:r>
            <a:r>
              <a:rPr sz="2100" spc="150" dirty="0">
                <a:latin typeface="Trebuchet MS"/>
                <a:cs typeface="Trebuchet MS"/>
              </a:rPr>
              <a:t>values </a:t>
            </a:r>
            <a:r>
              <a:rPr sz="2100" spc="220" dirty="0">
                <a:latin typeface="Trebuchet MS"/>
                <a:cs typeface="Trebuchet MS"/>
              </a:rPr>
              <a:t>as</a:t>
            </a:r>
            <a:r>
              <a:rPr sz="2100" spc="245" dirty="0">
                <a:latin typeface="Trebuchet MS"/>
                <a:cs typeface="Trebuchet MS"/>
              </a:rPr>
              <a:t>   </a:t>
            </a:r>
            <a:r>
              <a:rPr sz="2100" spc="100" dirty="0">
                <a:latin typeface="Trebuchet MS"/>
                <a:cs typeface="Trebuchet MS"/>
              </a:rPr>
              <a:t>input</a:t>
            </a:r>
            <a:r>
              <a:rPr sz="2100" spc="245" dirty="0">
                <a:latin typeface="Trebuchet MS"/>
                <a:cs typeface="Trebuchet MS"/>
              </a:rPr>
              <a:t>   </a:t>
            </a:r>
            <a:r>
              <a:rPr sz="2100" spc="180" dirty="0">
                <a:latin typeface="Trebuchet MS"/>
                <a:cs typeface="Trebuchet MS"/>
              </a:rPr>
              <a:t>and</a:t>
            </a:r>
            <a:r>
              <a:rPr sz="2100" spc="245" dirty="0">
                <a:latin typeface="Trebuchet MS"/>
                <a:cs typeface="Trebuchet MS"/>
              </a:rPr>
              <a:t>   </a:t>
            </a:r>
            <a:r>
              <a:rPr sz="2100" spc="110" dirty="0">
                <a:latin typeface="Trebuchet MS"/>
                <a:cs typeface="Trebuchet MS"/>
              </a:rPr>
              <a:t>returns</a:t>
            </a:r>
            <a:r>
              <a:rPr sz="2100" spc="250" dirty="0">
                <a:latin typeface="Trebuchet MS"/>
                <a:cs typeface="Trebuchet MS"/>
              </a:rPr>
              <a:t>  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245" dirty="0">
                <a:latin typeface="Trebuchet MS"/>
                <a:cs typeface="Trebuchet MS"/>
              </a:rPr>
              <a:t>   </a:t>
            </a:r>
            <a:r>
              <a:rPr sz="2100" spc="70" dirty="0">
                <a:latin typeface="Trebuchet MS"/>
                <a:cs typeface="Trebuchet MS"/>
              </a:rPr>
              <a:t>difference </a:t>
            </a:r>
            <a:r>
              <a:rPr sz="2100" spc="130" dirty="0">
                <a:latin typeface="Trebuchet MS"/>
                <a:cs typeface="Trebuchet MS"/>
              </a:rPr>
              <a:t>between</a:t>
            </a:r>
            <a:r>
              <a:rPr sz="2100" spc="175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175" dirty="0">
                <a:latin typeface="Trebuchet MS"/>
                <a:cs typeface="Trebuchet MS"/>
              </a:rPr>
              <a:t> </a:t>
            </a:r>
            <a:r>
              <a:rPr sz="2100" spc="55" dirty="0">
                <a:latin typeface="Trebuchet MS"/>
                <a:cs typeface="Trebuchet MS"/>
              </a:rPr>
              <a:t>total</a:t>
            </a:r>
            <a:r>
              <a:rPr sz="2100" spc="180" dirty="0">
                <a:latin typeface="Trebuchet MS"/>
                <a:cs typeface="Trebuchet MS"/>
              </a:rPr>
              <a:t> </a:t>
            </a:r>
            <a:r>
              <a:rPr sz="2100" spc="140" dirty="0">
                <a:latin typeface="Trebuchet MS"/>
                <a:cs typeface="Trebuchet MS"/>
              </a:rPr>
              <a:t>value</a:t>
            </a:r>
            <a:r>
              <a:rPr sz="2100" spc="175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180" dirty="0">
                <a:latin typeface="Trebuchet MS"/>
                <a:cs typeface="Trebuchet MS"/>
              </a:rPr>
              <a:t> </a:t>
            </a:r>
            <a:r>
              <a:rPr sz="2100" spc="145" dirty="0">
                <a:latin typeface="Trebuchet MS"/>
                <a:cs typeface="Trebuchet MS"/>
              </a:rPr>
              <a:t>those</a:t>
            </a:r>
            <a:r>
              <a:rPr sz="2100" spc="175" dirty="0">
                <a:latin typeface="Trebuchet MS"/>
                <a:cs typeface="Trebuchet MS"/>
              </a:rPr>
              <a:t> </a:t>
            </a:r>
            <a:r>
              <a:rPr sz="2100" spc="135" dirty="0">
                <a:latin typeface="Trebuchet MS"/>
                <a:cs typeface="Trebuchet MS"/>
              </a:rPr>
              <a:t>items</a:t>
            </a:r>
            <a:r>
              <a:rPr sz="2100" spc="175" dirty="0">
                <a:latin typeface="Trebuchet MS"/>
                <a:cs typeface="Trebuchet MS"/>
              </a:rPr>
              <a:t> </a:t>
            </a:r>
            <a:r>
              <a:rPr sz="2100" spc="155" dirty="0">
                <a:latin typeface="Trebuchet MS"/>
                <a:cs typeface="Trebuchet MS"/>
              </a:rPr>
              <a:t>and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policy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-10" dirty="0">
                <a:latin typeface="Trebuchet MS"/>
                <a:cs typeface="Trebuchet MS"/>
              </a:rPr>
              <a:t>limit.</a:t>
            </a:r>
            <a:endParaRPr sz="2100">
              <a:latin typeface="Trebuchet MS"/>
              <a:cs typeface="Trebuchet MS"/>
            </a:endParaRPr>
          </a:p>
          <a:p>
            <a:pPr marL="297815" marR="1741170">
              <a:lnSpc>
                <a:spcPct val="154200"/>
              </a:lnSpc>
              <a:spcBef>
                <a:spcPts val="330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calculate_losses(stolen_items): total_value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sum(stolen_items.values())</a:t>
            </a:r>
            <a:endParaRPr sz="1500">
              <a:latin typeface="Trebuchet MS"/>
              <a:cs typeface="Trebuchet MS"/>
            </a:endParaRPr>
          </a:p>
          <a:p>
            <a:pPr marL="297815" marR="400050">
              <a:lnSpc>
                <a:spcPct val="154200"/>
              </a:lnSpc>
              <a:spcBef>
                <a:spcPts val="7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"Lucky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25" dirty="0">
                <a:latin typeface="Trebuchet MS"/>
                <a:cs typeface="Trebuchet MS"/>
              </a:rPr>
              <a:t>you!"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if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total_value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==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0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else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5" dirty="0">
                <a:latin typeface="Trebuchet MS"/>
                <a:cs typeface="Trebuchet MS"/>
              </a:rPr>
              <a:t>total_value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usage:</a:t>
            </a:r>
            <a:endParaRPr sz="1500">
              <a:latin typeface="Trebuchet MS"/>
              <a:cs typeface="Trebuchet MS"/>
            </a:endParaRPr>
          </a:p>
          <a:p>
            <a:pPr marL="297815" marR="4053840">
              <a:lnSpc>
                <a:spcPct val="154200"/>
              </a:lnSpc>
              <a:spcBef>
                <a:spcPts val="75"/>
              </a:spcBef>
            </a:pPr>
            <a:r>
              <a:rPr sz="1500" spc="70" dirty="0">
                <a:latin typeface="Trebuchet MS"/>
                <a:cs typeface="Trebuchet MS"/>
              </a:rPr>
              <a:t>stolen_items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350" dirty="0">
                <a:latin typeface="Trebuchet MS"/>
                <a:cs typeface="Trebuchet MS"/>
              </a:rPr>
              <a:t>{ </a:t>
            </a:r>
            <a:r>
              <a:rPr sz="1500" spc="95" dirty="0">
                <a:latin typeface="Trebuchet MS"/>
                <a:cs typeface="Trebuchet MS"/>
              </a:rPr>
              <a:t>"watch":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100,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110" dirty="0">
                <a:latin typeface="Trebuchet MS"/>
                <a:cs typeface="Trebuchet MS"/>
              </a:rPr>
              <a:t>"phone":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200,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65" dirty="0">
                <a:latin typeface="Trebuchet MS"/>
                <a:cs typeface="Trebuchet MS"/>
              </a:rPr>
              <a:t>"wallet":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50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350" dirty="0">
                <a:latin typeface="Trebuchet MS"/>
                <a:cs typeface="Trebuchet MS"/>
              </a:rPr>
              <a:t>}</a:t>
            </a:r>
            <a:endParaRPr sz="1500">
              <a:latin typeface="Trebuchet MS"/>
              <a:cs typeface="Trebuchet MS"/>
            </a:endParaRPr>
          </a:p>
          <a:p>
            <a:pPr marL="297815" marR="1901189">
              <a:lnSpc>
                <a:spcPts val="2850"/>
              </a:lnSpc>
              <a:spcBef>
                <a:spcPts val="195"/>
              </a:spcBef>
            </a:pPr>
            <a:r>
              <a:rPr sz="1500" spc="114" dirty="0">
                <a:latin typeface="Trebuchet MS"/>
                <a:cs typeface="Trebuchet MS"/>
              </a:rPr>
              <a:t>losses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calculate_losses(stolen_items) </a:t>
            </a:r>
            <a:r>
              <a:rPr sz="1500" spc="75" dirty="0">
                <a:latin typeface="Trebuchet MS"/>
                <a:cs typeface="Trebuchet MS"/>
              </a:rPr>
              <a:t>print(f"Losses: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160" dirty="0">
                <a:latin typeface="Trebuchet MS"/>
                <a:cs typeface="Trebuchet MS"/>
              </a:rPr>
              <a:t>{losses}")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70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Losses: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350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9635" cy="68580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125"/>
              </a:spcBef>
              <a:tabLst>
                <a:tab pos="1017269" algn="l"/>
                <a:tab pos="2534285" algn="l"/>
                <a:tab pos="3784600" algn="l"/>
              </a:tabLst>
            </a:pPr>
            <a:r>
              <a:rPr sz="2100" b="1" spc="325" dirty="0">
                <a:latin typeface="Trebuchet MS"/>
                <a:cs typeface="Trebuchet MS"/>
              </a:rPr>
              <a:t>152.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70" dirty="0">
                <a:latin typeface="Trebuchet MS"/>
                <a:cs typeface="Trebuchet MS"/>
              </a:rPr>
              <a:t>HACKER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84" dirty="0">
                <a:latin typeface="Trebuchet MS"/>
                <a:cs typeface="Trebuchet MS"/>
              </a:rPr>
              <a:t>SPEAK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55" dirty="0">
                <a:latin typeface="Trebuchet MS"/>
                <a:cs typeface="Trebuchet MS"/>
              </a:rPr>
              <a:t>CONVERTER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3200"/>
              </a:lnSpc>
              <a:spcBef>
                <a:spcPts val="136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434" dirty="0">
                <a:latin typeface="Trebuchet MS"/>
                <a:cs typeface="Trebuchet MS"/>
              </a:rPr>
              <a:t>  </a:t>
            </a:r>
            <a:r>
              <a:rPr sz="2100" b="1" spc="175" dirty="0">
                <a:latin typeface="Trebuchet MS"/>
                <a:cs typeface="Trebuchet MS"/>
              </a:rPr>
              <a:t>convert_to_hacker_speak</a:t>
            </a:r>
            <a:r>
              <a:rPr sz="2100" b="1" spc="465" dirty="0">
                <a:latin typeface="Trebuchet MS"/>
                <a:cs typeface="Trebuchet MS"/>
              </a:rPr>
              <a:t>  </a:t>
            </a:r>
            <a:r>
              <a:rPr sz="2100" spc="90" dirty="0">
                <a:latin typeface="Trebuchet MS"/>
                <a:cs typeface="Trebuchet MS"/>
              </a:rPr>
              <a:t>function </a:t>
            </a:r>
            <a:r>
              <a:rPr sz="2100" spc="130" dirty="0">
                <a:latin typeface="Trebuchet MS"/>
                <a:cs typeface="Trebuchet MS"/>
              </a:rPr>
              <a:t>takes</a:t>
            </a:r>
            <a:r>
              <a:rPr sz="2100" spc="200" dirty="0">
                <a:latin typeface="Trebuchet MS"/>
                <a:cs typeface="Trebuchet MS"/>
              </a:rPr>
              <a:t> 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204" dirty="0">
                <a:latin typeface="Trebuchet MS"/>
                <a:cs typeface="Trebuchet MS"/>
              </a:rPr>
              <a:t>  </a:t>
            </a:r>
            <a:r>
              <a:rPr sz="2100" spc="125" dirty="0">
                <a:latin typeface="Trebuchet MS"/>
                <a:cs typeface="Trebuchet MS"/>
              </a:rPr>
              <a:t>string</a:t>
            </a:r>
            <a:r>
              <a:rPr sz="2100" spc="204" dirty="0">
                <a:latin typeface="Trebuchet MS"/>
                <a:cs typeface="Trebuchet MS"/>
              </a:rPr>
              <a:t>  </a:t>
            </a:r>
            <a:r>
              <a:rPr sz="2100" spc="220" dirty="0">
                <a:latin typeface="Trebuchet MS"/>
                <a:cs typeface="Trebuchet MS"/>
              </a:rPr>
              <a:t>as</a:t>
            </a:r>
            <a:r>
              <a:rPr sz="2100" spc="204" dirty="0">
                <a:latin typeface="Trebuchet MS"/>
                <a:cs typeface="Trebuchet MS"/>
              </a:rPr>
              <a:t>  </a:t>
            </a:r>
            <a:r>
              <a:rPr sz="2100" spc="100" dirty="0">
                <a:latin typeface="Trebuchet MS"/>
                <a:cs typeface="Trebuchet MS"/>
              </a:rPr>
              <a:t>input</a:t>
            </a:r>
            <a:r>
              <a:rPr sz="2100" spc="204" dirty="0">
                <a:latin typeface="Trebuchet MS"/>
                <a:cs typeface="Trebuchet MS"/>
              </a:rPr>
              <a:t>  </a:t>
            </a:r>
            <a:r>
              <a:rPr sz="2100" spc="180" dirty="0">
                <a:latin typeface="Trebuchet MS"/>
                <a:cs typeface="Trebuchet MS"/>
              </a:rPr>
              <a:t>and</a:t>
            </a:r>
            <a:r>
              <a:rPr sz="2100" spc="204" dirty="0">
                <a:latin typeface="Trebuchet MS"/>
                <a:cs typeface="Trebuchet MS"/>
              </a:rPr>
              <a:t>  </a:t>
            </a:r>
            <a:r>
              <a:rPr sz="2100" spc="110" dirty="0">
                <a:latin typeface="Trebuchet MS"/>
                <a:cs typeface="Trebuchet MS"/>
              </a:rPr>
              <a:t>returns</a:t>
            </a:r>
            <a:r>
              <a:rPr sz="2100" spc="204" dirty="0">
                <a:latin typeface="Trebuchet MS"/>
                <a:cs typeface="Trebuchet MS"/>
              </a:rPr>
              <a:t>  </a:t>
            </a:r>
            <a:r>
              <a:rPr sz="2100" spc="50" dirty="0">
                <a:latin typeface="Trebuchet MS"/>
                <a:cs typeface="Trebuchet MS"/>
              </a:rPr>
              <a:t>its </a:t>
            </a:r>
            <a:r>
              <a:rPr sz="2100" spc="130" dirty="0">
                <a:latin typeface="Trebuchet MS"/>
                <a:cs typeface="Trebuchet MS"/>
              </a:rPr>
              <a:t>hacker</a:t>
            </a:r>
            <a:r>
              <a:rPr sz="2100" spc="330" dirty="0">
                <a:latin typeface="Trebuchet MS"/>
                <a:cs typeface="Trebuchet MS"/>
              </a:rPr>
              <a:t>    </a:t>
            </a:r>
            <a:r>
              <a:rPr sz="2100" spc="180" dirty="0">
                <a:latin typeface="Trebuchet MS"/>
                <a:cs typeface="Trebuchet MS"/>
              </a:rPr>
              <a:t>speak</a:t>
            </a:r>
            <a:r>
              <a:rPr sz="2100" spc="335" dirty="0">
                <a:latin typeface="Trebuchet MS"/>
                <a:cs typeface="Trebuchet MS"/>
              </a:rPr>
              <a:t>    </a:t>
            </a:r>
            <a:r>
              <a:rPr sz="2100" spc="95" dirty="0">
                <a:latin typeface="Trebuchet MS"/>
                <a:cs typeface="Trebuchet MS"/>
              </a:rPr>
              <a:t>equivalent,</a:t>
            </a:r>
            <a:r>
              <a:rPr sz="2100" spc="335" dirty="0">
                <a:latin typeface="Trebuchet MS"/>
                <a:cs typeface="Trebuchet MS"/>
              </a:rPr>
              <a:t>    </a:t>
            </a:r>
            <a:r>
              <a:rPr sz="2100" spc="105" dirty="0">
                <a:latin typeface="Trebuchet MS"/>
                <a:cs typeface="Trebuchet MS"/>
              </a:rPr>
              <a:t>replacing </a:t>
            </a:r>
            <a:r>
              <a:rPr sz="2100" spc="130" dirty="0">
                <a:latin typeface="Trebuchet MS"/>
                <a:cs typeface="Trebuchet MS"/>
              </a:rPr>
              <a:t>characters</a:t>
            </a:r>
            <a:r>
              <a:rPr sz="2100" spc="85" dirty="0">
                <a:latin typeface="Trebuchet MS"/>
                <a:cs typeface="Trebuchet MS"/>
              </a:rPr>
              <a:t> </a:t>
            </a:r>
            <a:r>
              <a:rPr sz="2100" spc="145" dirty="0">
                <a:latin typeface="Trebuchet MS"/>
                <a:cs typeface="Trebuchet MS"/>
              </a:rPr>
              <a:t>'a',</a:t>
            </a:r>
            <a:r>
              <a:rPr sz="2100" spc="90" dirty="0">
                <a:latin typeface="Trebuchet MS"/>
                <a:cs typeface="Trebuchet MS"/>
              </a:rPr>
              <a:t> </a:t>
            </a:r>
            <a:r>
              <a:rPr sz="2100" spc="130" dirty="0">
                <a:latin typeface="Trebuchet MS"/>
                <a:cs typeface="Trebuchet MS"/>
              </a:rPr>
              <a:t>'e',</a:t>
            </a:r>
            <a:r>
              <a:rPr sz="2100" spc="90" dirty="0">
                <a:latin typeface="Trebuchet MS"/>
                <a:cs typeface="Trebuchet MS"/>
              </a:rPr>
              <a:t> </a:t>
            </a:r>
            <a:r>
              <a:rPr sz="2100" spc="95" dirty="0">
                <a:latin typeface="Trebuchet MS"/>
                <a:cs typeface="Trebuchet MS"/>
              </a:rPr>
              <a:t>'i',</a:t>
            </a:r>
            <a:r>
              <a:rPr sz="2100" spc="90" dirty="0">
                <a:latin typeface="Trebuchet MS"/>
                <a:cs typeface="Trebuchet MS"/>
              </a:rPr>
              <a:t> </a:t>
            </a:r>
            <a:r>
              <a:rPr sz="2100" spc="135" dirty="0">
                <a:latin typeface="Trebuchet MS"/>
                <a:cs typeface="Trebuchet MS"/>
              </a:rPr>
              <a:t>'o',</a:t>
            </a:r>
            <a:r>
              <a:rPr sz="2100" spc="90" dirty="0">
                <a:latin typeface="Trebuchet MS"/>
                <a:cs typeface="Trebuchet MS"/>
              </a:rPr>
              <a:t> </a:t>
            </a:r>
            <a:r>
              <a:rPr sz="2100" spc="180" dirty="0">
                <a:latin typeface="Trebuchet MS"/>
                <a:cs typeface="Trebuchet MS"/>
              </a:rPr>
              <a:t>and</a:t>
            </a:r>
            <a:r>
              <a:rPr sz="2100" spc="90" dirty="0">
                <a:latin typeface="Trebuchet MS"/>
                <a:cs typeface="Trebuchet MS"/>
              </a:rPr>
              <a:t> </a:t>
            </a:r>
            <a:r>
              <a:rPr sz="2100" spc="245" dirty="0">
                <a:latin typeface="Trebuchet MS"/>
                <a:cs typeface="Trebuchet MS"/>
              </a:rPr>
              <a:t>'s'</a:t>
            </a:r>
            <a:r>
              <a:rPr sz="2100" spc="90" dirty="0">
                <a:latin typeface="Trebuchet MS"/>
                <a:cs typeface="Trebuchet MS"/>
              </a:rPr>
              <a:t> </a:t>
            </a:r>
            <a:r>
              <a:rPr sz="2100" spc="80" dirty="0">
                <a:latin typeface="Trebuchet MS"/>
                <a:cs typeface="Trebuchet MS"/>
              </a:rPr>
              <a:t>with</a:t>
            </a:r>
            <a:r>
              <a:rPr sz="2100" spc="90" dirty="0">
                <a:latin typeface="Trebuchet MS"/>
                <a:cs typeface="Trebuchet MS"/>
              </a:rPr>
              <a:t> </a:t>
            </a:r>
            <a:r>
              <a:rPr sz="2100" spc="155" dirty="0">
                <a:latin typeface="Trebuchet MS"/>
                <a:cs typeface="Trebuchet MS"/>
              </a:rPr>
              <a:t>'4',</a:t>
            </a:r>
            <a:r>
              <a:rPr sz="2100" spc="85" dirty="0">
                <a:latin typeface="Trebuchet MS"/>
                <a:cs typeface="Trebuchet MS"/>
              </a:rPr>
              <a:t> </a:t>
            </a:r>
            <a:r>
              <a:rPr sz="2100" spc="135" dirty="0">
                <a:latin typeface="Trebuchet MS"/>
                <a:cs typeface="Trebuchet MS"/>
              </a:rPr>
              <a:t>'3', </a:t>
            </a:r>
            <a:r>
              <a:rPr sz="2100" spc="155" dirty="0">
                <a:latin typeface="Trebuchet MS"/>
                <a:cs typeface="Trebuchet MS"/>
              </a:rPr>
              <a:t>'1',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55" dirty="0">
                <a:latin typeface="Trebuchet MS"/>
                <a:cs typeface="Trebuchet MS"/>
              </a:rPr>
              <a:t>'0',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80" dirty="0">
                <a:latin typeface="Trebuchet MS"/>
                <a:cs typeface="Trebuchet MS"/>
              </a:rPr>
              <a:t>and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240" dirty="0">
                <a:latin typeface="Trebuchet MS"/>
                <a:cs typeface="Trebuchet MS"/>
              </a:rPr>
              <a:t>'5'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60" dirty="0">
                <a:latin typeface="Trebuchet MS"/>
                <a:cs typeface="Trebuchet MS"/>
              </a:rPr>
              <a:t>respectively.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75" dirty="0">
                <a:latin typeface="Trebuchet MS"/>
                <a:cs typeface="Trebuchet MS"/>
              </a:rPr>
              <a:t>import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5" dirty="0">
                <a:latin typeface="Trebuchet MS"/>
                <a:cs typeface="Trebuchet MS"/>
              </a:rPr>
              <a:t>re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convert_to_hacker_speak(input_str):</a:t>
            </a:r>
            <a:endParaRPr sz="1500">
              <a:latin typeface="Trebuchet MS"/>
              <a:cs typeface="Trebuchet MS"/>
            </a:endParaRPr>
          </a:p>
          <a:p>
            <a:pPr marL="12700" marR="12065" indent="285750">
              <a:lnSpc>
                <a:spcPct val="131200"/>
              </a:lnSpc>
              <a:spcBef>
                <a:spcPts val="490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re.sub('[aeios]',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lambda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x: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'4'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if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x.group()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==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55" dirty="0">
                <a:latin typeface="Trebuchet MS"/>
                <a:cs typeface="Trebuchet MS"/>
              </a:rPr>
              <a:t>'a'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else </a:t>
            </a:r>
            <a:r>
              <a:rPr sz="1500" spc="165" dirty="0">
                <a:latin typeface="Trebuchet MS"/>
                <a:cs typeface="Trebuchet MS"/>
              </a:rPr>
              <a:t>'3'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x.group()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==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50" dirty="0">
                <a:latin typeface="Trebuchet MS"/>
                <a:cs typeface="Trebuchet MS"/>
              </a:rPr>
              <a:t>'e'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else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'1'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x.group()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==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'i'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else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'0'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5" dirty="0">
                <a:latin typeface="Trebuchet MS"/>
                <a:cs typeface="Trebuchet MS"/>
              </a:rPr>
              <a:t>if </a:t>
            </a:r>
            <a:r>
              <a:rPr sz="1500" spc="75" dirty="0">
                <a:latin typeface="Trebuchet MS"/>
                <a:cs typeface="Trebuchet MS"/>
              </a:rPr>
              <a:t>x.group()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==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50" dirty="0">
                <a:latin typeface="Trebuchet MS"/>
                <a:cs typeface="Trebuchet MS"/>
              </a:rPr>
              <a:t>'o'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else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'5',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input_str)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usage: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50" dirty="0">
                <a:latin typeface="Trebuchet MS"/>
                <a:cs typeface="Trebuchet MS"/>
              </a:rPr>
              <a:t>input_str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"hello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world"</a:t>
            </a:r>
            <a:endParaRPr sz="1500">
              <a:latin typeface="Trebuchet MS"/>
              <a:cs typeface="Trebuchet MS"/>
            </a:endParaRPr>
          </a:p>
          <a:p>
            <a:pPr marL="297815" marR="687070">
              <a:lnSpc>
                <a:spcPts val="2850"/>
              </a:lnSpc>
              <a:spcBef>
                <a:spcPts val="195"/>
              </a:spcBef>
            </a:pPr>
            <a:r>
              <a:rPr sz="1500" spc="90" dirty="0">
                <a:latin typeface="Trebuchet MS"/>
                <a:cs typeface="Trebuchet MS"/>
              </a:rPr>
              <a:t>hacker_speak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convert_to_hacker_speak(input_str) </a:t>
            </a:r>
            <a:r>
              <a:rPr sz="1500" spc="55" dirty="0">
                <a:latin typeface="Trebuchet MS"/>
                <a:cs typeface="Trebuchet MS"/>
              </a:rPr>
              <a:t>print(f"Original: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{input_str}")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70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Original: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hello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45" dirty="0">
                <a:latin typeface="Trebuchet MS"/>
                <a:cs typeface="Trebuchet MS"/>
              </a:rPr>
              <a:t>world</a:t>
            </a:r>
            <a:endParaRPr sz="1500">
              <a:latin typeface="Trebuchet MS"/>
              <a:cs typeface="Trebuchet MS"/>
            </a:endParaRPr>
          </a:p>
          <a:p>
            <a:pPr marL="297815" marR="1845310">
              <a:lnSpc>
                <a:spcPct val="154200"/>
              </a:lnSpc>
              <a:spcBef>
                <a:spcPts val="75"/>
              </a:spcBef>
            </a:pPr>
            <a:r>
              <a:rPr sz="1500" spc="65" dirty="0">
                <a:latin typeface="Trebuchet MS"/>
                <a:cs typeface="Trebuchet MS"/>
              </a:rPr>
              <a:t>print(f"Hacker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Speak: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{hacker_speak}")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Hacker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Speak: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h3ll0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w0rld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4884" y="879506"/>
            <a:ext cx="4516120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6825" marR="5080" indent="-1254760">
              <a:lnSpc>
                <a:spcPct val="101200"/>
              </a:lnSpc>
              <a:spcBef>
                <a:spcPts val="95"/>
              </a:spcBef>
              <a:tabLst>
                <a:tab pos="906780" algn="l"/>
                <a:tab pos="1870075" algn="l"/>
                <a:tab pos="2666365" algn="l"/>
                <a:tab pos="3705225" algn="l"/>
                <a:tab pos="4293870" algn="l"/>
              </a:tabLst>
            </a:pPr>
            <a:r>
              <a:rPr sz="2100" b="1" spc="325" dirty="0">
                <a:latin typeface="Trebuchet MS"/>
                <a:cs typeface="Trebuchet MS"/>
              </a:rPr>
              <a:t>153.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34" dirty="0">
                <a:latin typeface="Trebuchet MS"/>
                <a:cs typeface="Trebuchet MS"/>
              </a:rPr>
              <a:t>FIND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5" dirty="0">
                <a:latin typeface="Trebuchet MS"/>
                <a:cs typeface="Trebuchet MS"/>
              </a:rPr>
              <a:t>THE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0" dirty="0">
                <a:latin typeface="Trebuchet MS"/>
                <a:cs typeface="Trebuchet MS"/>
              </a:rPr>
              <a:t>AREA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0" dirty="0">
                <a:latin typeface="Trebuchet MS"/>
                <a:cs typeface="Trebuchet MS"/>
              </a:rPr>
              <a:t>OF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 </a:t>
            </a:r>
            <a:r>
              <a:rPr sz="2100" b="1" spc="430" dirty="0">
                <a:latin typeface="Trebuchet MS"/>
                <a:cs typeface="Trebuchet MS"/>
              </a:rPr>
              <a:t>RECTANGLE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698618"/>
            <a:ext cx="4377055" cy="3771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3900"/>
              </a:lnSpc>
              <a:spcBef>
                <a:spcPts val="95"/>
              </a:spcBef>
              <a:tabLst>
                <a:tab pos="751840" algn="l"/>
                <a:tab pos="3261360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190" dirty="0">
                <a:latin typeface="Trebuchet MS"/>
                <a:cs typeface="Trebuchet MS"/>
              </a:rPr>
              <a:t>rectangle_area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function </a:t>
            </a:r>
            <a:r>
              <a:rPr sz="2100" spc="135" dirty="0">
                <a:latin typeface="Trebuchet MS"/>
                <a:cs typeface="Trebuchet MS"/>
              </a:rPr>
              <a:t>area</a:t>
            </a:r>
            <a:r>
              <a:rPr sz="2100" spc="40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40" dirty="0">
                <a:latin typeface="Trebuchet MS"/>
                <a:cs typeface="Trebuchet MS"/>
              </a:rPr>
              <a:t> </a:t>
            </a:r>
            <a:r>
              <a:rPr sz="2100" spc="80" dirty="0">
                <a:latin typeface="Trebuchet MS"/>
                <a:cs typeface="Trebuchet MS"/>
              </a:rPr>
              <a:t>rectangle.</a:t>
            </a:r>
            <a:endParaRPr sz="2100">
              <a:latin typeface="Trebuchet MS"/>
              <a:cs typeface="Trebuchet MS"/>
            </a:endParaRPr>
          </a:p>
          <a:p>
            <a:pPr marL="297815" marR="819150">
              <a:lnSpc>
                <a:spcPct val="154200"/>
              </a:lnSpc>
              <a:spcBef>
                <a:spcPts val="330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rectangle_area(length,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width): </a:t>
            </a: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length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width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usage: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85" dirty="0">
                <a:latin typeface="Trebuchet MS"/>
                <a:cs typeface="Trebuchet MS"/>
              </a:rPr>
              <a:t>length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5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60" dirty="0">
                <a:latin typeface="Trebuchet MS"/>
                <a:cs typeface="Trebuchet MS"/>
              </a:rPr>
              <a:t>width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10</a:t>
            </a:r>
            <a:endParaRPr sz="1500">
              <a:latin typeface="Trebuchet MS"/>
              <a:cs typeface="Trebuchet MS"/>
            </a:endParaRPr>
          </a:p>
          <a:p>
            <a:pPr marL="297815" marR="543560">
              <a:lnSpc>
                <a:spcPts val="2850"/>
              </a:lnSpc>
              <a:spcBef>
                <a:spcPts val="195"/>
              </a:spcBef>
            </a:pPr>
            <a:r>
              <a:rPr sz="1500" spc="85" dirty="0">
                <a:latin typeface="Trebuchet MS"/>
                <a:cs typeface="Trebuchet MS"/>
              </a:rPr>
              <a:t>area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rectangle_area(length,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45" dirty="0">
                <a:latin typeface="Trebuchet MS"/>
                <a:cs typeface="Trebuchet MS"/>
              </a:rPr>
              <a:t>width) </a:t>
            </a:r>
            <a:r>
              <a:rPr sz="1500" spc="55" dirty="0">
                <a:latin typeface="Trebuchet MS"/>
                <a:cs typeface="Trebuchet MS"/>
              </a:rPr>
              <a:t>print(f"Area: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60" dirty="0">
                <a:latin typeface="Trebuchet MS"/>
                <a:cs typeface="Trebuchet MS"/>
              </a:rPr>
              <a:t>{area}")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70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Area: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50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00687" y="1803431"/>
            <a:ext cx="1369060" cy="3492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913130" algn="l"/>
              </a:tabLst>
            </a:pPr>
            <a:r>
              <a:rPr sz="2100" spc="100" dirty="0">
                <a:latin typeface="Trebuchet MS"/>
                <a:cs typeface="Trebuchet MS"/>
              </a:rPr>
              <a:t>finds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80" dirty="0">
                <a:latin typeface="Trebuchet MS"/>
                <a:cs typeface="Trebuchet MS"/>
              </a:rPr>
              <a:t>the</a:t>
            </a:r>
            <a:endParaRPr sz="2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5190" cy="423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6245" marR="434340" indent="-17145">
              <a:lnSpc>
                <a:spcPct val="101200"/>
              </a:lnSpc>
              <a:spcBef>
                <a:spcPts val="95"/>
              </a:spcBef>
              <a:tabLst>
                <a:tab pos="1313815" algn="l"/>
                <a:tab pos="1468120" algn="l"/>
                <a:tab pos="3283585" algn="l"/>
                <a:tab pos="3401695" algn="l"/>
                <a:tab pos="3784600" algn="l"/>
                <a:tab pos="4197350" algn="l"/>
                <a:tab pos="4394200" algn="l"/>
                <a:tab pos="5081270" algn="l"/>
              </a:tabLst>
            </a:pPr>
            <a:r>
              <a:rPr sz="2100" b="1" spc="325" dirty="0">
                <a:latin typeface="Trebuchet MS"/>
                <a:cs typeface="Trebuchet MS"/>
              </a:rPr>
              <a:t>154.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5" dirty="0">
                <a:latin typeface="Trebuchet MS"/>
                <a:cs typeface="Trebuchet MS"/>
              </a:rPr>
              <a:t>CALCULATE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355" dirty="0">
                <a:latin typeface="Trebuchet MS"/>
                <a:cs typeface="Trebuchet MS"/>
              </a:rPr>
              <a:t>THE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45" dirty="0">
                <a:latin typeface="Trebuchet MS"/>
                <a:cs typeface="Trebuchet MS"/>
              </a:rPr>
              <a:t>SUM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0" dirty="0">
                <a:latin typeface="Trebuchet MS"/>
                <a:cs typeface="Trebuchet MS"/>
              </a:rPr>
              <a:t>OF </a:t>
            </a:r>
            <a:r>
              <a:rPr sz="2100" b="1" spc="434" dirty="0">
                <a:latin typeface="Trebuchet MS"/>
                <a:cs typeface="Trebuchet MS"/>
              </a:rPr>
              <a:t>EVEN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545" dirty="0">
                <a:latin typeface="Trebuchet MS"/>
                <a:cs typeface="Trebuchet MS"/>
              </a:rPr>
              <a:t>NUMBERS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65" dirty="0">
                <a:latin typeface="Trebuchet MS"/>
                <a:cs typeface="Trebuchet MS"/>
              </a:rPr>
              <a:t>IN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25" dirty="0">
                <a:latin typeface="Trebuchet MS"/>
                <a:cs typeface="Trebuchet MS"/>
              </a:rPr>
              <a:t>AN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20" dirty="0">
                <a:latin typeface="Trebuchet MS"/>
                <a:cs typeface="Trebuchet MS"/>
              </a:rPr>
              <a:t>ARRAY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3900"/>
              </a:lnSpc>
              <a:spcBef>
                <a:spcPts val="1350"/>
              </a:spcBef>
              <a:tabLst>
                <a:tab pos="847090" algn="l"/>
                <a:tab pos="4591050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185" dirty="0">
                <a:latin typeface="Trebuchet MS"/>
                <a:cs typeface="Trebuchet MS"/>
              </a:rPr>
              <a:t>sum_of_even_numbers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100" dirty="0">
                <a:latin typeface="Trebuchet MS"/>
                <a:cs typeface="Trebuchet MS"/>
              </a:rPr>
              <a:t>calculates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254" dirty="0">
                <a:latin typeface="Trebuchet MS"/>
                <a:cs typeface="Trebuchet MS"/>
              </a:rPr>
              <a:t>sum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75" dirty="0">
                <a:latin typeface="Trebuchet MS"/>
                <a:cs typeface="Trebuchet MS"/>
              </a:rPr>
              <a:t>even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85" dirty="0">
                <a:latin typeface="Trebuchet MS"/>
                <a:cs typeface="Trebuchet MS"/>
              </a:rPr>
              <a:t>numbers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90" dirty="0">
                <a:latin typeface="Trebuchet MS"/>
                <a:cs typeface="Trebuchet MS"/>
              </a:rPr>
              <a:t>in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90" dirty="0">
                <a:latin typeface="Trebuchet MS"/>
                <a:cs typeface="Trebuchet MS"/>
              </a:rPr>
              <a:t>an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-10" dirty="0">
                <a:latin typeface="Trebuchet MS"/>
                <a:cs typeface="Trebuchet MS"/>
              </a:rPr>
              <a:t>array.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sum_of_even_numbers(arr):</a:t>
            </a:r>
            <a:endParaRPr sz="1500">
              <a:latin typeface="Trebuchet MS"/>
              <a:cs typeface="Trebuchet MS"/>
            </a:endParaRPr>
          </a:p>
          <a:p>
            <a:pPr marL="297815" marR="1006475">
              <a:lnSpc>
                <a:spcPts val="2850"/>
              </a:lnSpc>
              <a:spcBef>
                <a:spcPts val="19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sum(num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45" dirty="0">
                <a:latin typeface="Trebuchet MS"/>
                <a:cs typeface="Trebuchet MS"/>
              </a:rPr>
              <a:t>num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in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arr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if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45" dirty="0">
                <a:latin typeface="Trebuchet MS"/>
                <a:cs typeface="Trebuchet MS"/>
              </a:rPr>
              <a:t>num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520" dirty="0">
                <a:latin typeface="Trebuchet MS"/>
                <a:cs typeface="Trebuchet MS"/>
              </a:rPr>
              <a:t>%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2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==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0)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usage: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705"/>
              </a:spcBef>
            </a:pPr>
            <a:r>
              <a:rPr sz="1500" dirty="0">
                <a:latin typeface="Trebuchet MS"/>
                <a:cs typeface="Trebuchet MS"/>
              </a:rPr>
              <a:t>arr</a:t>
            </a:r>
            <a:r>
              <a:rPr sz="1500" spc="11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11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[1,</a:t>
            </a:r>
            <a:r>
              <a:rPr sz="1500" spc="114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2,</a:t>
            </a:r>
            <a:r>
              <a:rPr sz="1500" spc="11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3,</a:t>
            </a:r>
            <a:r>
              <a:rPr sz="1500" spc="11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4,</a:t>
            </a:r>
            <a:r>
              <a:rPr sz="1500" spc="114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5,</a:t>
            </a:r>
            <a:r>
              <a:rPr sz="1500" spc="11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6,</a:t>
            </a:r>
            <a:r>
              <a:rPr sz="1500" spc="114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7,</a:t>
            </a:r>
            <a:r>
              <a:rPr sz="1500" spc="11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8,</a:t>
            </a:r>
            <a:r>
              <a:rPr sz="1500" spc="11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9,</a:t>
            </a:r>
            <a:r>
              <a:rPr sz="1500" spc="114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10]</a:t>
            </a:r>
            <a:endParaRPr sz="1500">
              <a:latin typeface="Trebuchet MS"/>
              <a:cs typeface="Trebuchet MS"/>
            </a:endParaRPr>
          </a:p>
          <a:p>
            <a:pPr marL="297815" marR="1944370">
              <a:lnSpc>
                <a:spcPct val="156200"/>
              </a:lnSpc>
              <a:spcBef>
                <a:spcPts val="35"/>
              </a:spcBef>
            </a:pPr>
            <a:r>
              <a:rPr sz="1500" spc="160" dirty="0">
                <a:latin typeface="Trebuchet MS"/>
                <a:cs typeface="Trebuchet MS"/>
              </a:rPr>
              <a:t>sum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sum_of_even_numbers(arr) </a:t>
            </a:r>
            <a:r>
              <a:rPr sz="1500" spc="90" dirty="0">
                <a:latin typeface="Trebuchet MS"/>
                <a:cs typeface="Trebuchet MS"/>
              </a:rPr>
              <a:t>print(f"Sum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of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even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numbers: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210" dirty="0">
                <a:latin typeface="Trebuchet MS"/>
                <a:cs typeface="Trebuchet MS"/>
              </a:rPr>
              <a:t>{sum}")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85" dirty="0">
                <a:latin typeface="Trebuchet MS"/>
                <a:cs typeface="Trebuchet MS"/>
              </a:rPr>
              <a:t>Sum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of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even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numbers: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30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9000" cy="22256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94005">
              <a:lnSpc>
                <a:spcPct val="100000"/>
              </a:lnSpc>
              <a:spcBef>
                <a:spcPts val="125"/>
              </a:spcBef>
              <a:tabLst>
                <a:tab pos="1188720" algn="l"/>
                <a:tab pos="2791460" algn="l"/>
                <a:tab pos="4385945" algn="l"/>
              </a:tabLst>
            </a:pPr>
            <a:r>
              <a:rPr sz="2100" b="1" spc="325" dirty="0">
                <a:latin typeface="Trebuchet MS"/>
                <a:cs typeface="Trebuchet MS"/>
              </a:rPr>
              <a:t>155.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20" dirty="0">
                <a:latin typeface="Trebuchet MS"/>
                <a:cs typeface="Trebuchet MS"/>
              </a:rPr>
              <a:t>MISSING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25" dirty="0">
                <a:latin typeface="Trebuchet MS"/>
                <a:cs typeface="Trebuchet MS"/>
              </a:rPr>
              <a:t>NUMBER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59" dirty="0">
                <a:latin typeface="Trebuchet MS"/>
                <a:cs typeface="Trebuchet MS"/>
              </a:rPr>
              <a:t>FINDER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2900"/>
              </a:lnSpc>
              <a:spcBef>
                <a:spcPts val="137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440" dirty="0">
                <a:latin typeface="Trebuchet MS"/>
                <a:cs typeface="Trebuchet MS"/>
              </a:rPr>
              <a:t> </a:t>
            </a:r>
            <a:r>
              <a:rPr sz="2100" b="1" spc="204" dirty="0">
                <a:latin typeface="Trebuchet MS"/>
                <a:cs typeface="Trebuchet MS"/>
              </a:rPr>
              <a:t>find_missing_number</a:t>
            </a:r>
            <a:r>
              <a:rPr sz="2100" b="1" spc="480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480" dirty="0">
                <a:latin typeface="Trebuchet MS"/>
                <a:cs typeface="Trebuchet MS"/>
              </a:rPr>
              <a:t> </a:t>
            </a:r>
            <a:r>
              <a:rPr sz="2100" spc="120" dirty="0">
                <a:latin typeface="Trebuchet MS"/>
                <a:cs typeface="Trebuchet MS"/>
              </a:rPr>
              <a:t>takes </a:t>
            </a:r>
            <a:r>
              <a:rPr sz="2100" spc="190" dirty="0">
                <a:latin typeface="Trebuchet MS"/>
                <a:cs typeface="Trebuchet MS"/>
              </a:rPr>
              <a:t>an</a:t>
            </a:r>
            <a:r>
              <a:rPr sz="2100" spc="470" dirty="0">
                <a:latin typeface="Trebuchet MS"/>
                <a:cs typeface="Trebuchet MS"/>
              </a:rPr>
              <a:t> </a:t>
            </a:r>
            <a:r>
              <a:rPr sz="2100" spc="130" dirty="0">
                <a:latin typeface="Trebuchet MS"/>
                <a:cs typeface="Trebuchet MS"/>
              </a:rPr>
              <a:t>array</a:t>
            </a:r>
            <a:r>
              <a:rPr sz="2100" spc="475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470" dirty="0">
                <a:latin typeface="Trebuchet MS"/>
                <a:cs typeface="Trebuchet MS"/>
              </a:rPr>
              <a:t> </a:t>
            </a:r>
            <a:r>
              <a:rPr sz="2100" spc="185" dirty="0">
                <a:latin typeface="Trebuchet MS"/>
                <a:cs typeface="Trebuchet MS"/>
              </a:rPr>
              <a:t>numbers</a:t>
            </a:r>
            <a:r>
              <a:rPr sz="2100" spc="475" dirty="0">
                <a:latin typeface="Trebuchet MS"/>
                <a:cs typeface="Trebuchet MS"/>
              </a:rPr>
              <a:t> </a:t>
            </a:r>
            <a:r>
              <a:rPr sz="2100" spc="220" dirty="0">
                <a:latin typeface="Trebuchet MS"/>
                <a:cs typeface="Trebuchet MS"/>
              </a:rPr>
              <a:t>as</a:t>
            </a:r>
            <a:r>
              <a:rPr sz="2100" spc="475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input</a:t>
            </a:r>
            <a:r>
              <a:rPr sz="2100" spc="470" dirty="0">
                <a:latin typeface="Trebuchet MS"/>
                <a:cs typeface="Trebuchet MS"/>
              </a:rPr>
              <a:t> </a:t>
            </a:r>
            <a:r>
              <a:rPr sz="2100" spc="180" dirty="0">
                <a:latin typeface="Trebuchet MS"/>
                <a:cs typeface="Trebuchet MS"/>
              </a:rPr>
              <a:t>and</a:t>
            </a:r>
            <a:r>
              <a:rPr sz="2100" spc="475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returns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140" dirty="0">
                <a:latin typeface="Trebuchet MS"/>
                <a:cs typeface="Trebuchet MS"/>
              </a:rPr>
              <a:t> </a:t>
            </a:r>
            <a:r>
              <a:rPr sz="2100" spc="180" dirty="0">
                <a:latin typeface="Trebuchet MS"/>
                <a:cs typeface="Trebuchet MS"/>
              </a:rPr>
              <a:t>missing</a:t>
            </a:r>
            <a:r>
              <a:rPr sz="2100" spc="140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number.</a:t>
            </a:r>
            <a:r>
              <a:rPr sz="2100" spc="140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It</a:t>
            </a:r>
            <a:r>
              <a:rPr sz="2100" spc="145" dirty="0">
                <a:latin typeface="Trebuchet MS"/>
                <a:cs typeface="Trebuchet MS"/>
              </a:rPr>
              <a:t> </a:t>
            </a:r>
            <a:r>
              <a:rPr sz="2100" spc="55" dirty="0">
                <a:latin typeface="Trebuchet MS"/>
                <a:cs typeface="Trebuchet MS"/>
              </a:rPr>
              <a:t>efficiently</a:t>
            </a:r>
            <a:r>
              <a:rPr sz="2100" spc="140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calculates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70" dirty="0">
                <a:latin typeface="Trebuchet MS"/>
                <a:cs typeface="Trebuchet MS"/>
              </a:rPr>
              <a:t> </a:t>
            </a:r>
            <a:r>
              <a:rPr sz="2100" spc="180" dirty="0">
                <a:latin typeface="Trebuchet MS"/>
                <a:cs typeface="Trebuchet MS"/>
              </a:rPr>
              <a:t>missing</a:t>
            </a:r>
            <a:r>
              <a:rPr sz="2100" spc="75" dirty="0">
                <a:latin typeface="Trebuchet MS"/>
                <a:cs typeface="Trebuchet MS"/>
              </a:rPr>
              <a:t> </a:t>
            </a:r>
            <a:r>
              <a:rPr sz="2100" spc="175" dirty="0">
                <a:latin typeface="Trebuchet MS"/>
                <a:cs typeface="Trebuchet MS"/>
              </a:rPr>
              <a:t>number</a:t>
            </a:r>
            <a:r>
              <a:rPr sz="2100" spc="70" dirty="0">
                <a:latin typeface="Trebuchet MS"/>
                <a:cs typeface="Trebuchet MS"/>
              </a:rPr>
              <a:t> </a:t>
            </a:r>
            <a:r>
              <a:rPr sz="2100" spc="185" dirty="0">
                <a:latin typeface="Trebuchet MS"/>
                <a:cs typeface="Trebuchet MS"/>
              </a:rPr>
              <a:t>by</a:t>
            </a:r>
            <a:r>
              <a:rPr sz="2100" spc="75" dirty="0">
                <a:latin typeface="Trebuchet MS"/>
                <a:cs typeface="Trebuchet MS"/>
              </a:rPr>
              <a:t> </a:t>
            </a:r>
            <a:r>
              <a:rPr sz="2100" spc="125" dirty="0">
                <a:latin typeface="Trebuchet MS"/>
                <a:cs typeface="Trebuchet MS"/>
              </a:rPr>
              <a:t>subtracting</a:t>
            </a:r>
            <a:r>
              <a:rPr sz="2100" spc="75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70" dirty="0">
                <a:latin typeface="Trebuchet MS"/>
                <a:cs typeface="Trebuchet MS"/>
              </a:rPr>
              <a:t> </a:t>
            </a:r>
            <a:r>
              <a:rPr sz="2100" spc="229" dirty="0">
                <a:latin typeface="Trebuchet MS"/>
                <a:cs typeface="Trebuchet MS"/>
              </a:rPr>
              <a:t>sum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67354" y="3184556"/>
            <a:ext cx="796290" cy="3492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67995" algn="l"/>
              </a:tabLst>
            </a:pPr>
            <a:r>
              <a:rPr sz="2100" spc="40" dirty="0">
                <a:latin typeface="Trebuchet MS"/>
                <a:cs typeface="Trebuchet MS"/>
              </a:rPr>
              <a:t>of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-25" dirty="0">
                <a:latin typeface="Trebuchet MS"/>
                <a:cs typeface="Trebuchet MS"/>
              </a:rPr>
              <a:t>all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3089268"/>
            <a:ext cx="5180965" cy="3400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189865">
              <a:lnSpc>
                <a:spcPct val="131000"/>
              </a:lnSpc>
              <a:spcBef>
                <a:spcPts val="90"/>
              </a:spcBef>
              <a:tabLst>
                <a:tab pos="467995" algn="l"/>
                <a:tab pos="1105535" algn="l"/>
                <a:tab pos="2044064" algn="l"/>
                <a:tab pos="2947035" algn="l"/>
                <a:tab pos="3769995" algn="l"/>
                <a:tab pos="4408170" algn="l"/>
              </a:tabLst>
            </a:pPr>
            <a:r>
              <a:rPr sz="2100" spc="40" dirty="0">
                <a:latin typeface="Trebuchet MS"/>
                <a:cs typeface="Trebuchet MS"/>
              </a:rPr>
              <a:t>of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80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55" dirty="0">
                <a:latin typeface="Trebuchet MS"/>
                <a:cs typeface="Trebuchet MS"/>
              </a:rPr>
              <a:t>given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20" dirty="0">
                <a:latin typeface="Trebuchet MS"/>
                <a:cs typeface="Trebuchet MS"/>
              </a:rPr>
              <a:t>array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95" dirty="0">
                <a:latin typeface="Trebuchet MS"/>
                <a:cs typeface="Trebuchet MS"/>
              </a:rPr>
              <a:t>from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80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229" dirty="0">
                <a:latin typeface="Trebuchet MS"/>
                <a:cs typeface="Trebuchet MS"/>
              </a:rPr>
              <a:t>sum </a:t>
            </a:r>
            <a:r>
              <a:rPr sz="2100" spc="185" dirty="0">
                <a:latin typeface="Trebuchet MS"/>
                <a:cs typeface="Trebuchet MS"/>
              </a:rPr>
              <a:t>numbers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14" dirty="0">
                <a:latin typeface="Trebuchet MS"/>
                <a:cs typeface="Trebuchet MS"/>
              </a:rPr>
              <a:t>from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240" dirty="0">
                <a:latin typeface="Trebuchet MS"/>
                <a:cs typeface="Trebuchet MS"/>
              </a:rPr>
              <a:t>1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75" dirty="0">
                <a:latin typeface="Trebuchet MS"/>
                <a:cs typeface="Trebuchet MS"/>
              </a:rPr>
              <a:t>to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95" dirty="0">
                <a:latin typeface="Trebuchet MS"/>
                <a:cs typeface="Trebuchet MS"/>
              </a:rPr>
              <a:t>10.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find_missing_number(arr):</a:t>
            </a:r>
            <a:endParaRPr sz="1500">
              <a:latin typeface="Trebuchet MS"/>
              <a:cs typeface="Trebuchet MS"/>
            </a:endParaRPr>
          </a:p>
          <a:p>
            <a:pPr marL="297815" marR="2974975">
              <a:lnSpc>
                <a:spcPct val="154200"/>
              </a:lnSpc>
              <a:spcBef>
                <a:spcPts val="7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15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55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-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sum(arr)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usage: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120" dirty="0">
                <a:latin typeface="Trebuchet MS"/>
                <a:cs typeface="Trebuchet MS"/>
              </a:rPr>
              <a:t>numbers</a:t>
            </a:r>
            <a:r>
              <a:rPr sz="1500" spc="9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[1,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2,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3,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4,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6,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7,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8,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9,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10]</a:t>
            </a:r>
            <a:endParaRPr sz="1500">
              <a:latin typeface="Trebuchet MS"/>
              <a:cs typeface="Trebuchet MS"/>
            </a:endParaRPr>
          </a:p>
          <a:p>
            <a:pPr marL="297815" marR="5080">
              <a:lnSpc>
                <a:spcPts val="2850"/>
              </a:lnSpc>
              <a:spcBef>
                <a:spcPts val="195"/>
              </a:spcBef>
            </a:pPr>
            <a:r>
              <a:rPr sz="1500" spc="105" dirty="0">
                <a:latin typeface="Trebuchet MS"/>
                <a:cs typeface="Trebuchet MS"/>
              </a:rPr>
              <a:t>missing_number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find_missing_number(numbers) </a:t>
            </a:r>
            <a:r>
              <a:rPr sz="1500" spc="85" dirty="0">
                <a:latin typeface="Trebuchet MS"/>
                <a:cs typeface="Trebuchet MS"/>
              </a:rPr>
              <a:t>print(f"Missing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number: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spc="125" dirty="0">
                <a:latin typeface="Trebuchet MS"/>
                <a:cs typeface="Trebuchet MS"/>
              </a:rPr>
              <a:t>{missing_number}")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70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Missing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number: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5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0745" cy="423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3735" marR="96520" indent="-1858645">
              <a:lnSpc>
                <a:spcPct val="101200"/>
              </a:lnSpc>
              <a:spcBef>
                <a:spcPts val="95"/>
              </a:spcBef>
              <a:tabLst>
                <a:tab pos="980440" algn="l"/>
                <a:tab pos="2300605" algn="l"/>
                <a:tab pos="3068320" algn="l"/>
                <a:tab pos="3863975" algn="l"/>
                <a:tab pos="5414645" algn="l"/>
              </a:tabLst>
            </a:pPr>
            <a:r>
              <a:rPr sz="2100" b="1" spc="325" dirty="0">
                <a:latin typeface="Trebuchet MS"/>
                <a:cs typeface="Trebuchet MS"/>
              </a:rPr>
              <a:t>156.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5" dirty="0">
                <a:latin typeface="Trebuchet MS"/>
                <a:cs typeface="Trebuchet MS"/>
              </a:rPr>
              <a:t>CALCULATE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5" dirty="0">
                <a:latin typeface="Trebuchet MS"/>
                <a:cs typeface="Trebuchet MS"/>
              </a:rPr>
              <a:t>THE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65" dirty="0">
                <a:latin typeface="Trebuchet MS"/>
                <a:cs typeface="Trebuchet MS"/>
              </a:rPr>
              <a:t>VOLUME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0" dirty="0">
                <a:latin typeface="Trebuchet MS"/>
                <a:cs typeface="Trebuchet MS"/>
              </a:rPr>
              <a:t>OF </a:t>
            </a:r>
            <a:r>
              <a:rPr sz="2100" b="1" spc="265" dirty="0">
                <a:latin typeface="Trebuchet MS"/>
                <a:cs typeface="Trebuchet MS"/>
              </a:rPr>
              <a:t>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55" dirty="0">
                <a:latin typeface="Trebuchet MS"/>
                <a:cs typeface="Trebuchet MS"/>
              </a:rPr>
              <a:t>CYLINDER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3900"/>
              </a:lnSpc>
              <a:spcBef>
                <a:spcPts val="1350"/>
              </a:spcBef>
              <a:tabLst>
                <a:tab pos="675640" algn="l"/>
                <a:tab pos="3312795" algn="l"/>
                <a:tab pos="4586605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180" dirty="0">
                <a:latin typeface="Trebuchet MS"/>
                <a:cs typeface="Trebuchet MS"/>
              </a:rPr>
              <a:t>cylinder_volume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function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00" dirty="0">
                <a:latin typeface="Trebuchet MS"/>
                <a:cs typeface="Trebuchet MS"/>
              </a:rPr>
              <a:t>calculates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65" dirty="0">
                <a:latin typeface="Trebuchet MS"/>
                <a:cs typeface="Trebuchet MS"/>
              </a:rPr>
              <a:t>volume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45" dirty="0">
                <a:latin typeface="Trebuchet MS"/>
                <a:cs typeface="Trebuchet MS"/>
              </a:rPr>
              <a:t>cylinder.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75" dirty="0">
                <a:latin typeface="Trebuchet MS"/>
                <a:cs typeface="Trebuchet MS"/>
              </a:rPr>
              <a:t>import</a:t>
            </a:r>
            <a:r>
              <a:rPr sz="1500" spc="10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math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cylinder_volume(radius,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height):</a:t>
            </a:r>
            <a:endParaRPr sz="1500">
              <a:latin typeface="Trebuchet MS"/>
              <a:cs typeface="Trebuchet MS"/>
            </a:endParaRPr>
          </a:p>
          <a:p>
            <a:pPr marL="297815" marR="2217420">
              <a:lnSpc>
                <a:spcPct val="154200"/>
              </a:lnSpc>
              <a:spcBef>
                <a:spcPts val="7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math.pi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radius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**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2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height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usage:</a:t>
            </a:r>
            <a:endParaRPr sz="1500">
              <a:latin typeface="Trebuchet MS"/>
              <a:cs typeface="Trebuchet MS"/>
            </a:endParaRPr>
          </a:p>
          <a:p>
            <a:pPr marL="297815" marR="1598930">
              <a:lnSpc>
                <a:spcPct val="154200"/>
              </a:lnSpc>
              <a:spcBef>
                <a:spcPts val="75"/>
              </a:spcBef>
            </a:pPr>
            <a:r>
              <a:rPr sz="1500" spc="110" dirty="0">
                <a:latin typeface="Trebuchet MS"/>
                <a:cs typeface="Trebuchet MS"/>
              </a:rPr>
              <a:t>volume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cylinder_volume(5,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10) </a:t>
            </a:r>
            <a:r>
              <a:rPr sz="1500" spc="70" dirty="0">
                <a:latin typeface="Trebuchet MS"/>
                <a:cs typeface="Trebuchet MS"/>
              </a:rPr>
              <a:t>print(f"Volume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of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the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cylinder: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155" dirty="0">
                <a:latin typeface="Trebuchet MS"/>
                <a:cs typeface="Trebuchet MS"/>
              </a:rPr>
              <a:t>{volume}")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Volume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of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the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cylinder: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35" dirty="0">
                <a:latin typeface="Trebuchet MS"/>
                <a:cs typeface="Trebuchet MS"/>
              </a:rPr>
              <a:t>785.398163397448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9000" cy="76485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48945">
              <a:lnSpc>
                <a:spcPct val="100000"/>
              </a:lnSpc>
              <a:spcBef>
                <a:spcPts val="125"/>
              </a:spcBef>
              <a:tabLst>
                <a:tab pos="1343660" algn="l"/>
                <a:tab pos="2186305" algn="l"/>
                <a:tab pos="3746500" algn="l"/>
              </a:tabLst>
            </a:pPr>
            <a:r>
              <a:rPr sz="2100" b="1" spc="325" dirty="0">
                <a:latin typeface="Trebuchet MS"/>
                <a:cs typeface="Trebuchet MS"/>
              </a:rPr>
              <a:t>157.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59" dirty="0">
                <a:latin typeface="Trebuchet MS"/>
                <a:cs typeface="Trebuchet MS"/>
              </a:rPr>
              <a:t>BBQ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09" dirty="0">
                <a:latin typeface="Trebuchet MS"/>
                <a:cs typeface="Trebuchet MS"/>
              </a:rPr>
              <a:t>SKEWER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30" dirty="0">
                <a:latin typeface="Trebuchet MS"/>
                <a:cs typeface="Trebuchet MS"/>
              </a:rPr>
              <a:t>ANALYZER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2900"/>
              </a:lnSpc>
              <a:spcBef>
                <a:spcPts val="137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-55" dirty="0">
                <a:latin typeface="Trebuchet MS"/>
                <a:cs typeface="Trebuchet MS"/>
              </a:rPr>
              <a:t>  </a:t>
            </a:r>
            <a:r>
              <a:rPr sz="2100" b="1" spc="220" dirty="0">
                <a:latin typeface="Trebuchet MS"/>
                <a:cs typeface="Trebuchet MS"/>
              </a:rPr>
              <a:t>bbq_skewers</a:t>
            </a:r>
            <a:r>
              <a:rPr sz="2100" b="1" spc="-20" dirty="0">
                <a:latin typeface="Trebuchet MS"/>
                <a:cs typeface="Trebuchet MS"/>
              </a:rPr>
              <a:t>  </a:t>
            </a:r>
            <a:r>
              <a:rPr sz="2100" spc="160" dirty="0">
                <a:latin typeface="Trebuchet MS"/>
                <a:cs typeface="Trebuchet MS"/>
              </a:rPr>
              <a:t>method</a:t>
            </a:r>
            <a:r>
              <a:rPr sz="2100" spc="-20" dirty="0">
                <a:latin typeface="Trebuchet MS"/>
                <a:cs typeface="Trebuchet MS"/>
              </a:rPr>
              <a:t>  </a:t>
            </a:r>
            <a:r>
              <a:rPr sz="2100" spc="130" dirty="0">
                <a:latin typeface="Trebuchet MS"/>
                <a:cs typeface="Trebuchet MS"/>
              </a:rPr>
              <a:t>takes</a:t>
            </a:r>
            <a:r>
              <a:rPr sz="2100" spc="-25" dirty="0">
                <a:latin typeface="Trebuchet MS"/>
                <a:cs typeface="Trebuchet MS"/>
              </a:rPr>
              <a:t> 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-20" dirty="0">
                <a:latin typeface="Trebuchet MS"/>
                <a:cs typeface="Trebuchet MS"/>
              </a:rPr>
              <a:t>  </a:t>
            </a:r>
            <a:r>
              <a:rPr sz="2100" dirty="0">
                <a:latin typeface="Trebuchet MS"/>
                <a:cs typeface="Trebuchet MS"/>
              </a:rPr>
              <a:t>list</a:t>
            </a:r>
            <a:r>
              <a:rPr sz="2100" spc="-20" dirty="0">
                <a:latin typeface="Trebuchet MS"/>
                <a:cs typeface="Trebuchet MS"/>
              </a:rPr>
              <a:t>  </a:t>
            </a:r>
            <a:r>
              <a:rPr sz="2100" spc="40" dirty="0">
                <a:latin typeface="Trebuchet MS"/>
                <a:cs typeface="Trebuchet MS"/>
              </a:rPr>
              <a:t>of </a:t>
            </a:r>
            <a:r>
              <a:rPr sz="2100" spc="155" dirty="0">
                <a:latin typeface="Trebuchet MS"/>
                <a:cs typeface="Trebuchet MS"/>
              </a:rPr>
              <a:t>skewers</a:t>
            </a:r>
            <a:r>
              <a:rPr sz="2100" spc="405" dirty="0">
                <a:latin typeface="Trebuchet MS"/>
                <a:cs typeface="Trebuchet MS"/>
              </a:rPr>
              <a:t> </a:t>
            </a:r>
            <a:r>
              <a:rPr sz="2100" spc="220" dirty="0">
                <a:latin typeface="Trebuchet MS"/>
                <a:cs typeface="Trebuchet MS"/>
              </a:rPr>
              <a:t>as</a:t>
            </a:r>
            <a:r>
              <a:rPr sz="2100" spc="405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input</a:t>
            </a:r>
            <a:r>
              <a:rPr sz="2100" spc="409" dirty="0">
                <a:latin typeface="Trebuchet MS"/>
                <a:cs typeface="Trebuchet MS"/>
              </a:rPr>
              <a:t> </a:t>
            </a:r>
            <a:r>
              <a:rPr sz="2100" spc="180" dirty="0">
                <a:latin typeface="Trebuchet MS"/>
                <a:cs typeface="Trebuchet MS"/>
              </a:rPr>
              <a:t>and</a:t>
            </a:r>
            <a:r>
              <a:rPr sz="2100" spc="405" dirty="0">
                <a:latin typeface="Trebuchet MS"/>
                <a:cs typeface="Trebuchet MS"/>
              </a:rPr>
              <a:t> </a:t>
            </a:r>
            <a:r>
              <a:rPr sz="2100" spc="110" dirty="0">
                <a:latin typeface="Trebuchet MS"/>
                <a:cs typeface="Trebuchet MS"/>
              </a:rPr>
              <a:t>returns</a:t>
            </a:r>
            <a:r>
              <a:rPr sz="2100" spc="405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409" dirty="0">
                <a:latin typeface="Trebuchet MS"/>
                <a:cs typeface="Trebuchet MS"/>
              </a:rPr>
              <a:t> </a:t>
            </a:r>
            <a:r>
              <a:rPr sz="2100" spc="130" dirty="0">
                <a:latin typeface="Trebuchet MS"/>
                <a:cs typeface="Trebuchet MS"/>
              </a:rPr>
              <a:t>count</a:t>
            </a:r>
            <a:r>
              <a:rPr sz="2100" spc="405" dirty="0">
                <a:latin typeface="Trebuchet MS"/>
                <a:cs typeface="Trebuchet MS"/>
              </a:rPr>
              <a:t> </a:t>
            </a:r>
            <a:r>
              <a:rPr sz="2100" spc="40" dirty="0">
                <a:latin typeface="Trebuchet MS"/>
                <a:cs typeface="Trebuchet MS"/>
              </a:rPr>
              <a:t>of </a:t>
            </a:r>
            <a:r>
              <a:rPr sz="2100" spc="140" dirty="0">
                <a:latin typeface="Trebuchet MS"/>
                <a:cs typeface="Trebuchet MS"/>
              </a:rPr>
              <a:t>vegetarian</a:t>
            </a:r>
            <a:r>
              <a:rPr sz="2100" spc="465" dirty="0">
                <a:latin typeface="Trebuchet MS"/>
                <a:cs typeface="Trebuchet MS"/>
              </a:rPr>
              <a:t> </a:t>
            </a:r>
            <a:r>
              <a:rPr sz="2100" spc="180" dirty="0">
                <a:latin typeface="Trebuchet MS"/>
                <a:cs typeface="Trebuchet MS"/>
              </a:rPr>
              <a:t>and</a:t>
            </a:r>
            <a:r>
              <a:rPr sz="2100" spc="470" dirty="0">
                <a:latin typeface="Trebuchet MS"/>
                <a:cs typeface="Trebuchet MS"/>
              </a:rPr>
              <a:t> </a:t>
            </a:r>
            <a:r>
              <a:rPr sz="2100" spc="114" dirty="0">
                <a:latin typeface="Trebuchet MS"/>
                <a:cs typeface="Trebuchet MS"/>
              </a:rPr>
              <a:t>non-</a:t>
            </a:r>
            <a:r>
              <a:rPr sz="2100" spc="140" dirty="0">
                <a:latin typeface="Trebuchet MS"/>
                <a:cs typeface="Trebuchet MS"/>
              </a:rPr>
              <a:t>vegetarian</a:t>
            </a:r>
            <a:r>
              <a:rPr sz="2100" spc="470" dirty="0">
                <a:latin typeface="Trebuchet MS"/>
                <a:cs typeface="Trebuchet MS"/>
              </a:rPr>
              <a:t> </a:t>
            </a:r>
            <a:r>
              <a:rPr sz="2100" spc="120" dirty="0">
                <a:latin typeface="Trebuchet MS"/>
                <a:cs typeface="Trebuchet MS"/>
              </a:rPr>
              <a:t>skewers.</a:t>
            </a:r>
            <a:r>
              <a:rPr sz="2100" spc="-60" dirty="0">
                <a:latin typeface="Trebuchet MS"/>
                <a:cs typeface="Trebuchet MS"/>
              </a:rPr>
              <a:t>  </a:t>
            </a:r>
            <a:r>
              <a:rPr sz="2100" spc="160" dirty="0">
                <a:latin typeface="Trebuchet MS"/>
                <a:cs typeface="Trebuchet MS"/>
              </a:rPr>
              <a:t>A </a:t>
            </a:r>
            <a:r>
              <a:rPr sz="2100" spc="140" dirty="0">
                <a:latin typeface="Trebuchet MS"/>
                <a:cs typeface="Trebuchet MS"/>
              </a:rPr>
              <a:t>vegetarian</a:t>
            </a:r>
            <a:r>
              <a:rPr sz="2100" spc="325" dirty="0">
                <a:latin typeface="Trebuchet MS"/>
                <a:cs typeface="Trebuchet MS"/>
              </a:rPr>
              <a:t>     </a:t>
            </a:r>
            <a:r>
              <a:rPr sz="2100" spc="140" dirty="0">
                <a:latin typeface="Trebuchet MS"/>
                <a:cs typeface="Trebuchet MS"/>
              </a:rPr>
              <a:t>skewer</a:t>
            </a:r>
            <a:r>
              <a:rPr sz="2100" spc="325" dirty="0">
                <a:latin typeface="Trebuchet MS"/>
                <a:cs typeface="Trebuchet MS"/>
              </a:rPr>
              <a:t>     </a:t>
            </a:r>
            <a:r>
              <a:rPr sz="2100" spc="135" dirty="0">
                <a:latin typeface="Trebuchet MS"/>
                <a:cs typeface="Trebuchet MS"/>
              </a:rPr>
              <a:t>contains</a:t>
            </a:r>
            <a:r>
              <a:rPr sz="2100" spc="325" dirty="0">
                <a:latin typeface="Trebuchet MS"/>
                <a:cs typeface="Trebuchet MS"/>
              </a:rPr>
              <a:t>     </a:t>
            </a:r>
            <a:r>
              <a:rPr sz="2100" spc="110" dirty="0">
                <a:latin typeface="Trebuchet MS"/>
                <a:cs typeface="Trebuchet MS"/>
              </a:rPr>
              <a:t>only </a:t>
            </a:r>
            <a:r>
              <a:rPr sz="2100" spc="150" dirty="0">
                <a:latin typeface="Trebuchet MS"/>
                <a:cs typeface="Trebuchet MS"/>
              </a:rPr>
              <a:t>vegetables</a:t>
            </a:r>
            <a:r>
              <a:rPr sz="2100" spc="70" dirty="0">
                <a:latin typeface="Trebuchet MS"/>
                <a:cs typeface="Trebuchet MS"/>
              </a:rPr>
              <a:t>  </a:t>
            </a:r>
            <a:r>
              <a:rPr sz="2100" spc="110" dirty="0">
                <a:latin typeface="Trebuchet MS"/>
                <a:cs typeface="Trebuchet MS"/>
              </a:rPr>
              <a:t>("-</a:t>
            </a:r>
            <a:r>
              <a:rPr sz="2100" spc="95" dirty="0">
                <a:latin typeface="Trebuchet MS"/>
                <a:cs typeface="Trebuchet MS"/>
              </a:rPr>
              <a:t>o"),</a:t>
            </a:r>
            <a:r>
              <a:rPr sz="2100" spc="75" dirty="0">
                <a:latin typeface="Trebuchet MS"/>
                <a:cs typeface="Trebuchet MS"/>
              </a:rPr>
              <a:t>  </a:t>
            </a:r>
            <a:r>
              <a:rPr sz="2100" spc="90" dirty="0">
                <a:latin typeface="Trebuchet MS"/>
                <a:cs typeface="Trebuchet MS"/>
              </a:rPr>
              <a:t>while</a:t>
            </a:r>
            <a:r>
              <a:rPr sz="2100" spc="75" dirty="0">
                <a:latin typeface="Trebuchet MS"/>
                <a:cs typeface="Trebuchet MS"/>
              </a:rPr>
              <a:t> 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75" dirty="0">
                <a:latin typeface="Trebuchet MS"/>
                <a:cs typeface="Trebuchet MS"/>
              </a:rPr>
              <a:t>  </a:t>
            </a:r>
            <a:r>
              <a:rPr sz="2100" spc="114" dirty="0">
                <a:latin typeface="Trebuchet MS"/>
                <a:cs typeface="Trebuchet MS"/>
              </a:rPr>
              <a:t>non-</a:t>
            </a:r>
            <a:r>
              <a:rPr sz="2100" spc="130" dirty="0">
                <a:latin typeface="Trebuchet MS"/>
                <a:cs typeface="Trebuchet MS"/>
              </a:rPr>
              <a:t>vegetarian </a:t>
            </a:r>
            <a:r>
              <a:rPr sz="2100" spc="140" dirty="0">
                <a:latin typeface="Trebuchet MS"/>
                <a:cs typeface="Trebuchet MS"/>
              </a:rPr>
              <a:t>skewer</a:t>
            </a:r>
            <a:r>
              <a:rPr sz="2100" spc="195" dirty="0">
                <a:latin typeface="Trebuchet MS"/>
                <a:cs typeface="Trebuchet MS"/>
              </a:rPr>
              <a:t> </a:t>
            </a:r>
            <a:r>
              <a:rPr sz="2100" spc="135" dirty="0">
                <a:latin typeface="Trebuchet MS"/>
                <a:cs typeface="Trebuchet MS"/>
              </a:rPr>
              <a:t>contains</a:t>
            </a:r>
            <a:r>
              <a:rPr sz="2100" spc="200" dirty="0">
                <a:latin typeface="Trebuchet MS"/>
                <a:cs typeface="Trebuchet MS"/>
              </a:rPr>
              <a:t> </a:t>
            </a:r>
            <a:r>
              <a:rPr sz="2100" spc="90" dirty="0">
                <a:latin typeface="Trebuchet MS"/>
                <a:cs typeface="Trebuchet MS"/>
              </a:rPr>
              <a:t>at</a:t>
            </a:r>
            <a:r>
              <a:rPr sz="2100" spc="195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least</a:t>
            </a:r>
            <a:r>
              <a:rPr sz="2100" spc="200" dirty="0">
                <a:latin typeface="Trebuchet MS"/>
                <a:cs typeface="Trebuchet MS"/>
              </a:rPr>
              <a:t> </a:t>
            </a:r>
            <a:r>
              <a:rPr sz="2100" spc="165" dirty="0">
                <a:latin typeface="Trebuchet MS"/>
                <a:cs typeface="Trebuchet MS"/>
              </a:rPr>
              <a:t>one</a:t>
            </a:r>
            <a:r>
              <a:rPr sz="2100" spc="195" dirty="0">
                <a:latin typeface="Trebuchet MS"/>
                <a:cs typeface="Trebuchet MS"/>
              </a:rPr>
              <a:t> </a:t>
            </a:r>
            <a:r>
              <a:rPr sz="2100" spc="110" dirty="0">
                <a:latin typeface="Trebuchet MS"/>
                <a:cs typeface="Trebuchet MS"/>
              </a:rPr>
              <a:t>piece</a:t>
            </a:r>
            <a:r>
              <a:rPr sz="2100" spc="200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195" dirty="0">
                <a:latin typeface="Trebuchet MS"/>
                <a:cs typeface="Trebuchet MS"/>
              </a:rPr>
              <a:t> </a:t>
            </a:r>
            <a:r>
              <a:rPr sz="2100" spc="140" dirty="0">
                <a:latin typeface="Trebuchet MS"/>
                <a:cs typeface="Trebuchet MS"/>
              </a:rPr>
              <a:t>meat </a:t>
            </a:r>
            <a:r>
              <a:rPr sz="2100" spc="100" dirty="0">
                <a:latin typeface="Trebuchet MS"/>
                <a:cs typeface="Trebuchet MS"/>
              </a:rPr>
              <a:t>("-</a:t>
            </a:r>
            <a:r>
              <a:rPr sz="2100" spc="80" dirty="0">
                <a:latin typeface="Trebuchet MS"/>
                <a:cs typeface="Trebuchet MS"/>
              </a:rPr>
              <a:t>x").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bbq_skewers(grill):</a:t>
            </a:r>
            <a:endParaRPr sz="1500">
              <a:latin typeface="Trebuchet MS"/>
              <a:cs typeface="Trebuchet MS"/>
            </a:endParaRPr>
          </a:p>
          <a:p>
            <a:pPr marL="12700" marR="208279" indent="285750">
              <a:lnSpc>
                <a:spcPct val="133300"/>
              </a:lnSpc>
              <a:spcBef>
                <a:spcPts val="375"/>
              </a:spcBef>
            </a:pPr>
            <a:r>
              <a:rPr sz="1500" spc="80" dirty="0">
                <a:latin typeface="Trebuchet MS"/>
                <a:cs typeface="Trebuchet MS"/>
              </a:rPr>
              <a:t>vegetarian_count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135" dirty="0">
                <a:latin typeface="Trebuchet MS"/>
                <a:cs typeface="Trebuchet MS"/>
              </a:rPr>
              <a:t>sum(1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skewer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in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grill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if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"-</a:t>
            </a:r>
            <a:r>
              <a:rPr sz="1500" spc="140" dirty="0">
                <a:latin typeface="Trebuchet MS"/>
                <a:cs typeface="Trebuchet MS"/>
              </a:rPr>
              <a:t>x"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not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30" dirty="0">
                <a:latin typeface="Trebuchet MS"/>
                <a:cs typeface="Trebuchet MS"/>
              </a:rPr>
              <a:t>in </a:t>
            </a:r>
            <a:r>
              <a:rPr sz="1500" spc="75" dirty="0">
                <a:latin typeface="Trebuchet MS"/>
                <a:cs typeface="Trebuchet MS"/>
              </a:rPr>
              <a:t>skewer)</a:t>
            </a:r>
            <a:endParaRPr sz="1500">
              <a:latin typeface="Trebuchet MS"/>
              <a:cs typeface="Trebuchet MS"/>
            </a:endParaRPr>
          </a:p>
          <a:p>
            <a:pPr marL="297815" marR="619125">
              <a:lnSpc>
                <a:spcPts val="2850"/>
              </a:lnSpc>
              <a:spcBef>
                <a:spcPts val="195"/>
              </a:spcBef>
            </a:pPr>
            <a:r>
              <a:rPr sz="1500" spc="80" dirty="0">
                <a:latin typeface="Trebuchet MS"/>
                <a:cs typeface="Trebuchet MS"/>
              </a:rPr>
              <a:t>non_vegetarian_count</a:t>
            </a:r>
            <a:r>
              <a:rPr sz="1500" spc="14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1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len(grill)</a:t>
            </a:r>
            <a:r>
              <a:rPr sz="1500" spc="1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-</a:t>
            </a:r>
            <a:r>
              <a:rPr sz="1500" spc="145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vegetarian_count </a:t>
            </a: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[vegetarian_count,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non_vegetarian_count]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70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usage:</a:t>
            </a:r>
            <a:endParaRPr sz="1500">
              <a:latin typeface="Trebuchet MS"/>
              <a:cs typeface="Trebuchet MS"/>
            </a:endParaRPr>
          </a:p>
          <a:p>
            <a:pPr marL="297815" marR="1028065">
              <a:lnSpc>
                <a:spcPct val="154200"/>
              </a:lnSpc>
              <a:spcBef>
                <a:spcPts val="75"/>
              </a:spcBef>
            </a:pPr>
            <a:r>
              <a:rPr sz="1500" dirty="0">
                <a:latin typeface="Trebuchet MS"/>
                <a:cs typeface="Trebuchet MS"/>
              </a:rPr>
              <a:t>grill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["-</a:t>
            </a:r>
            <a:r>
              <a:rPr sz="1500" spc="75" dirty="0">
                <a:latin typeface="Trebuchet MS"/>
                <a:cs typeface="Trebuchet MS"/>
              </a:rPr>
              <a:t>o",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"-</a:t>
            </a:r>
            <a:r>
              <a:rPr sz="1500" spc="75" dirty="0">
                <a:latin typeface="Trebuchet MS"/>
                <a:cs typeface="Trebuchet MS"/>
              </a:rPr>
              <a:t>o",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"-</a:t>
            </a:r>
            <a:r>
              <a:rPr sz="1500" spc="95" dirty="0">
                <a:latin typeface="Trebuchet MS"/>
                <a:cs typeface="Trebuchet MS"/>
              </a:rPr>
              <a:t>x",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"-</a:t>
            </a:r>
            <a:r>
              <a:rPr sz="1500" spc="75" dirty="0">
                <a:latin typeface="Trebuchet MS"/>
                <a:cs typeface="Trebuchet MS"/>
              </a:rPr>
              <a:t>o",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"-</a:t>
            </a:r>
            <a:r>
              <a:rPr sz="1500" spc="114" dirty="0">
                <a:latin typeface="Trebuchet MS"/>
                <a:cs typeface="Trebuchet MS"/>
              </a:rPr>
              <a:t>x"]</a:t>
            </a:r>
            <a:r>
              <a:rPr sz="1500" spc="60" dirty="0">
                <a:latin typeface="Trebuchet MS"/>
                <a:cs typeface="Trebuchet MS"/>
              </a:rPr>
              <a:t> 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Grill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skewers </a:t>
            </a:r>
            <a:r>
              <a:rPr sz="1500" spc="55" dirty="0">
                <a:latin typeface="Trebuchet MS"/>
                <a:cs typeface="Trebuchet MS"/>
              </a:rPr>
              <a:t>result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bbq_skewers(grill)</a:t>
            </a:r>
            <a:endParaRPr sz="1500">
              <a:latin typeface="Trebuchet MS"/>
              <a:cs typeface="Trebuchet MS"/>
            </a:endParaRPr>
          </a:p>
          <a:p>
            <a:pPr marL="12700" marR="354965" indent="285750">
              <a:lnSpc>
                <a:spcPct val="129200"/>
              </a:lnSpc>
              <a:spcBef>
                <a:spcPts val="525"/>
              </a:spcBef>
            </a:pPr>
            <a:r>
              <a:rPr sz="1500" spc="65" dirty="0">
                <a:latin typeface="Trebuchet MS"/>
                <a:cs typeface="Trebuchet MS"/>
              </a:rPr>
              <a:t>print(f"Vegetarian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skewers: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{result[0]},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Non-vegetarian skewers: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{result[1]}")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Vegetarian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skewers: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3,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Non-</a:t>
            </a:r>
            <a:r>
              <a:rPr sz="1500" spc="90" dirty="0">
                <a:latin typeface="Trebuchet MS"/>
                <a:cs typeface="Trebuchet MS"/>
              </a:rPr>
              <a:t>vegetarian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skewers: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500" spc="114" dirty="0">
                <a:latin typeface="Trebuchet MS"/>
                <a:cs typeface="Trebuchet MS"/>
              </a:rPr>
              <a:t>2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8764" y="879506"/>
            <a:ext cx="5768340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49780" marR="5080" indent="-2037714">
              <a:lnSpc>
                <a:spcPct val="101200"/>
              </a:lnSpc>
              <a:spcBef>
                <a:spcPts val="95"/>
              </a:spcBef>
              <a:tabLst>
                <a:tab pos="906780" algn="l"/>
                <a:tab pos="2638425" algn="l"/>
                <a:tab pos="4308475" algn="l"/>
              </a:tabLst>
            </a:pPr>
            <a:r>
              <a:rPr sz="2100" b="1" spc="325" dirty="0">
                <a:latin typeface="Trebuchet MS"/>
                <a:cs typeface="Trebuchet MS"/>
              </a:rPr>
              <a:t>158.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5" dirty="0">
                <a:latin typeface="Trebuchet MS"/>
                <a:cs typeface="Trebuchet MS"/>
              </a:rPr>
              <a:t>CONVERT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-610" dirty="0">
                <a:latin typeface="Trebuchet MS"/>
                <a:cs typeface="Trebuchet MS"/>
              </a:rPr>
              <a:t> </a:t>
            </a:r>
            <a:r>
              <a:rPr sz="2100" b="1" spc="475" dirty="0">
                <a:latin typeface="Trebuchet MS"/>
                <a:cs typeface="Trebuchet MS"/>
              </a:rPr>
              <a:t>DECIMAL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25" dirty="0">
                <a:latin typeface="Trebuchet MS"/>
                <a:cs typeface="Trebuchet MS"/>
              </a:rPr>
              <a:t>NUMBER </a:t>
            </a:r>
            <a:r>
              <a:rPr sz="2100" b="1" spc="315" dirty="0">
                <a:latin typeface="Trebuchet MS"/>
                <a:cs typeface="Trebuchet MS"/>
              </a:rPr>
              <a:t>TO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75" dirty="0">
                <a:latin typeface="Trebuchet MS"/>
                <a:cs typeface="Trebuchet MS"/>
              </a:rPr>
              <a:t>OCTAL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698618"/>
            <a:ext cx="3416300" cy="2705735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0"/>
              </a:spcBef>
              <a:tabLst>
                <a:tab pos="723265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155" dirty="0">
                <a:latin typeface="Trebuchet MS"/>
                <a:cs typeface="Trebuchet MS"/>
              </a:rPr>
              <a:t>decimal_to_octal</a:t>
            </a: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100" spc="125" dirty="0">
                <a:latin typeface="Trebuchet MS"/>
                <a:cs typeface="Trebuchet MS"/>
              </a:rPr>
              <a:t>decimal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75" dirty="0">
                <a:latin typeface="Trebuchet MS"/>
                <a:cs typeface="Trebuchet MS"/>
              </a:rPr>
              <a:t>number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75" dirty="0">
                <a:latin typeface="Trebuchet MS"/>
                <a:cs typeface="Trebuchet MS"/>
              </a:rPr>
              <a:t>to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40" dirty="0">
                <a:latin typeface="Trebuchet MS"/>
                <a:cs typeface="Trebuchet MS"/>
              </a:rPr>
              <a:t>octal.</a:t>
            </a:r>
            <a:endParaRPr sz="2100">
              <a:latin typeface="Trebuchet MS"/>
              <a:cs typeface="Trebuchet MS"/>
            </a:endParaRPr>
          </a:p>
          <a:p>
            <a:pPr marL="297815" marR="493395">
              <a:lnSpc>
                <a:spcPct val="156300"/>
              </a:lnSpc>
              <a:spcBef>
                <a:spcPts val="290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5" dirty="0">
                <a:latin typeface="Trebuchet MS"/>
                <a:cs typeface="Trebuchet MS"/>
              </a:rPr>
              <a:t>decimal_to_octal(num): </a:t>
            </a: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oct(num).lstrip("0o")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usage: </a:t>
            </a:r>
            <a:r>
              <a:rPr sz="1500" spc="50" dirty="0">
                <a:latin typeface="Trebuchet MS"/>
                <a:cs typeface="Trebuchet MS"/>
              </a:rPr>
              <a:t>print(decimal_to_octal(27))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55" dirty="0">
                <a:latin typeface="Trebuchet MS"/>
                <a:cs typeface="Trebuchet MS"/>
              </a:rPr>
              <a:t>"33"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47964" y="1803431"/>
            <a:ext cx="2514600" cy="3492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333500" algn="l"/>
              </a:tabLst>
            </a:pPr>
            <a:r>
              <a:rPr sz="2100" spc="90" dirty="0">
                <a:latin typeface="Trebuchet MS"/>
                <a:cs typeface="Trebuchet MS"/>
              </a:rPr>
              <a:t>function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30" dirty="0">
                <a:latin typeface="Trebuchet MS"/>
                <a:cs typeface="Trebuchet MS"/>
              </a:rPr>
              <a:t>converts</a:t>
            </a:r>
            <a:endParaRPr sz="2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847080" cy="7115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98040" marR="692150" indent="-1303655">
              <a:lnSpc>
                <a:spcPct val="101200"/>
              </a:lnSpc>
              <a:spcBef>
                <a:spcPts val="95"/>
              </a:spcBef>
              <a:tabLst>
                <a:tab pos="1689100" algn="l"/>
                <a:tab pos="3338195" algn="l"/>
              </a:tabLst>
            </a:pPr>
            <a:r>
              <a:rPr sz="2100" b="1" spc="325" dirty="0">
                <a:latin typeface="Trebuchet MS"/>
                <a:cs typeface="Trebuchet MS"/>
              </a:rPr>
              <a:t>159.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0" dirty="0">
                <a:latin typeface="Trebuchet MS"/>
                <a:cs typeface="Trebuchet MS"/>
              </a:rPr>
              <a:t>COLLATZ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75" dirty="0">
                <a:latin typeface="Trebuchet MS"/>
                <a:cs typeface="Trebuchet MS"/>
              </a:rPr>
              <a:t>SEQUENCE </a:t>
            </a:r>
            <a:r>
              <a:rPr sz="2100" b="1" spc="430" dirty="0">
                <a:latin typeface="Trebuchet MS"/>
                <a:cs typeface="Trebuchet MS"/>
              </a:rPr>
              <a:t>ANALYZER</a:t>
            </a:r>
            <a:endParaRPr sz="2100">
              <a:latin typeface="Trebuchet MS"/>
              <a:cs typeface="Trebuchet MS"/>
            </a:endParaRPr>
          </a:p>
          <a:p>
            <a:pPr marL="12700" marR="30480">
              <a:lnSpc>
                <a:spcPct val="132900"/>
              </a:lnSpc>
              <a:spcBef>
                <a:spcPts val="137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b="1" spc="185" dirty="0">
                <a:latin typeface="Trebuchet MS"/>
                <a:cs typeface="Trebuchet MS"/>
              </a:rPr>
              <a:t>Collatz</a:t>
            </a:r>
            <a:r>
              <a:rPr sz="2100" b="1" spc="114" dirty="0">
                <a:latin typeface="Trebuchet MS"/>
                <a:cs typeface="Trebuchet MS"/>
              </a:rPr>
              <a:t> </a:t>
            </a:r>
            <a:r>
              <a:rPr sz="2100" spc="160" dirty="0">
                <a:latin typeface="Trebuchet MS"/>
                <a:cs typeface="Trebuchet MS"/>
              </a:rPr>
              <a:t>method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130" dirty="0">
                <a:latin typeface="Trebuchet MS"/>
                <a:cs typeface="Trebuchet MS"/>
              </a:rPr>
              <a:t>takes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positive </a:t>
            </a:r>
            <a:r>
              <a:rPr sz="2100" spc="110" dirty="0">
                <a:latin typeface="Trebuchet MS"/>
                <a:cs typeface="Trebuchet MS"/>
              </a:rPr>
              <a:t>integer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220" dirty="0">
                <a:latin typeface="Trebuchet MS"/>
                <a:cs typeface="Trebuchet MS"/>
              </a:rPr>
              <a:t>as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input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180" dirty="0">
                <a:latin typeface="Trebuchet MS"/>
                <a:cs typeface="Trebuchet MS"/>
              </a:rPr>
              <a:t>and</a:t>
            </a:r>
            <a:r>
              <a:rPr sz="2100" spc="60" dirty="0">
                <a:latin typeface="Trebuchet MS"/>
                <a:cs typeface="Trebuchet MS"/>
              </a:rPr>
              <a:t> </a:t>
            </a:r>
            <a:r>
              <a:rPr sz="2100" spc="110" dirty="0">
                <a:latin typeface="Trebuchet MS"/>
                <a:cs typeface="Trebuchet MS"/>
              </a:rPr>
              <a:t>returns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175" dirty="0">
                <a:latin typeface="Trebuchet MS"/>
                <a:cs typeface="Trebuchet MS"/>
              </a:rPr>
              <a:t>number</a:t>
            </a:r>
            <a:r>
              <a:rPr sz="2100" spc="60" dirty="0">
                <a:latin typeface="Trebuchet MS"/>
                <a:cs typeface="Trebuchet MS"/>
              </a:rPr>
              <a:t> </a:t>
            </a:r>
            <a:r>
              <a:rPr sz="2100" spc="40" dirty="0">
                <a:latin typeface="Trebuchet MS"/>
                <a:cs typeface="Trebuchet MS"/>
              </a:rPr>
              <a:t>of </a:t>
            </a:r>
            <a:r>
              <a:rPr sz="2100" spc="155" dirty="0">
                <a:latin typeface="Trebuchet MS"/>
                <a:cs typeface="Trebuchet MS"/>
              </a:rPr>
              <a:t>steps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required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75" dirty="0">
                <a:latin typeface="Trebuchet MS"/>
                <a:cs typeface="Trebuchet MS"/>
              </a:rPr>
              <a:t>to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30" dirty="0">
                <a:latin typeface="Trebuchet MS"/>
                <a:cs typeface="Trebuchet MS"/>
              </a:rPr>
              <a:t>reach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240" dirty="0">
                <a:latin typeface="Trebuchet MS"/>
                <a:cs typeface="Trebuchet MS"/>
              </a:rPr>
              <a:t>1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90" dirty="0">
                <a:latin typeface="Trebuchet MS"/>
                <a:cs typeface="Trebuchet MS"/>
              </a:rPr>
              <a:t>in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75" dirty="0">
                <a:latin typeface="Trebuchet MS"/>
                <a:cs typeface="Trebuchet MS"/>
              </a:rPr>
              <a:t>Collatz </a:t>
            </a:r>
            <a:r>
              <a:rPr sz="2100" spc="125" dirty="0">
                <a:latin typeface="Trebuchet MS"/>
                <a:cs typeface="Trebuchet MS"/>
              </a:rPr>
              <a:t>sequence.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collatz(num):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80" dirty="0">
                <a:latin typeface="Trebuchet MS"/>
                <a:cs typeface="Trebuchet MS"/>
              </a:rPr>
              <a:t>count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0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55" dirty="0">
                <a:latin typeface="Trebuchet MS"/>
                <a:cs typeface="Trebuchet MS"/>
              </a:rPr>
              <a:t>while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45" dirty="0">
                <a:latin typeface="Trebuchet MS"/>
                <a:cs typeface="Trebuchet MS"/>
              </a:rPr>
              <a:t>num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250" dirty="0">
                <a:latin typeface="Trebuchet MS"/>
                <a:cs typeface="Trebuchet MS"/>
              </a:rPr>
              <a:t>!=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35" dirty="0">
                <a:latin typeface="Trebuchet MS"/>
                <a:cs typeface="Trebuchet MS"/>
              </a:rPr>
              <a:t>1:</a:t>
            </a:r>
            <a:endParaRPr sz="1500">
              <a:latin typeface="Trebuchet MS"/>
              <a:cs typeface="Trebuchet MS"/>
            </a:endParaRPr>
          </a:p>
          <a:p>
            <a:pPr marL="297815" marR="708025">
              <a:lnSpc>
                <a:spcPts val="2850"/>
              </a:lnSpc>
              <a:spcBef>
                <a:spcPts val="195"/>
              </a:spcBef>
            </a:pPr>
            <a:r>
              <a:rPr sz="1500" spc="145" dirty="0">
                <a:latin typeface="Trebuchet MS"/>
                <a:cs typeface="Trebuchet MS"/>
              </a:rPr>
              <a:t>num</a:t>
            </a:r>
            <a:r>
              <a:rPr sz="1500" spc="1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45" dirty="0">
                <a:latin typeface="Trebuchet MS"/>
                <a:cs typeface="Trebuchet MS"/>
              </a:rPr>
              <a:t>num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85" dirty="0">
                <a:latin typeface="Trebuchet MS"/>
                <a:cs typeface="Trebuchet MS"/>
              </a:rPr>
              <a:t>//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2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45" dirty="0">
                <a:latin typeface="Trebuchet MS"/>
                <a:cs typeface="Trebuchet MS"/>
              </a:rPr>
              <a:t>num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520" dirty="0">
                <a:latin typeface="Trebuchet MS"/>
                <a:cs typeface="Trebuchet MS"/>
              </a:rPr>
              <a:t>%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2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==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0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else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3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45" dirty="0">
                <a:latin typeface="Trebuchet MS"/>
                <a:cs typeface="Trebuchet MS"/>
              </a:rPr>
              <a:t>num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+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1 </a:t>
            </a:r>
            <a:r>
              <a:rPr sz="1500" spc="80" dirty="0">
                <a:latin typeface="Trebuchet MS"/>
                <a:cs typeface="Trebuchet MS"/>
              </a:rPr>
              <a:t>count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+=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1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70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count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usage: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145" dirty="0">
                <a:latin typeface="Trebuchet MS"/>
                <a:cs typeface="Trebuchet MS"/>
              </a:rPr>
              <a:t>num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27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100" dirty="0">
                <a:latin typeface="Trebuchet MS"/>
                <a:cs typeface="Trebuchet MS"/>
              </a:rPr>
              <a:t>steps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collatz(num)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75" dirty="0">
                <a:latin typeface="Trebuchet MS"/>
                <a:cs typeface="Trebuchet MS"/>
              </a:rPr>
              <a:t>print(f"Number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of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steps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to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reach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1</a:t>
            </a:r>
            <a:r>
              <a:rPr sz="1500" spc="55" dirty="0">
                <a:latin typeface="Trebuchet MS"/>
                <a:cs typeface="Trebuchet MS"/>
              </a:rPr>
              <a:t> in </a:t>
            </a:r>
            <a:r>
              <a:rPr sz="1500" spc="50" dirty="0">
                <a:latin typeface="Trebuchet MS"/>
                <a:cs typeface="Trebuchet MS"/>
              </a:rPr>
              <a:t>Collatz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sequence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-25" dirty="0">
                <a:latin typeface="Trebuchet MS"/>
                <a:cs typeface="Trebuchet MS"/>
              </a:rPr>
              <a:t>for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500" spc="195" dirty="0">
                <a:latin typeface="Trebuchet MS"/>
                <a:cs typeface="Trebuchet MS"/>
              </a:rPr>
              <a:t>{num}: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60" dirty="0">
                <a:latin typeface="Trebuchet MS"/>
                <a:cs typeface="Trebuchet MS"/>
              </a:rPr>
              <a:t>{steps}")</a:t>
            </a:r>
            <a:endParaRPr sz="1500">
              <a:latin typeface="Trebuchet MS"/>
              <a:cs typeface="Trebuchet MS"/>
            </a:endParaRPr>
          </a:p>
          <a:p>
            <a:pPr marL="12700" marR="5080" indent="285750">
              <a:lnSpc>
                <a:spcPct val="133300"/>
              </a:lnSpc>
              <a:spcBef>
                <a:spcPts val="37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Number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of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steps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to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reach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1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in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Collatz </a:t>
            </a:r>
            <a:r>
              <a:rPr sz="1500" spc="105" dirty="0">
                <a:latin typeface="Trebuchet MS"/>
                <a:cs typeface="Trebuchet MS"/>
              </a:rPr>
              <a:t>sequence </a:t>
            </a: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80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27:</a:t>
            </a:r>
            <a:r>
              <a:rPr sz="1500" spc="80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111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3285" cy="290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977265">
              <a:lnSpc>
                <a:spcPct val="100000"/>
              </a:lnSpc>
              <a:spcBef>
                <a:spcPts val="125"/>
              </a:spcBef>
              <a:tabLst>
                <a:tab pos="1656714" algn="l"/>
                <a:tab pos="3338829" algn="l"/>
                <a:tab pos="3695065" algn="l"/>
              </a:tabLst>
            </a:pPr>
            <a:r>
              <a:rPr sz="2100" b="1" spc="285" dirty="0">
                <a:latin typeface="Trebuchet MS"/>
                <a:cs typeface="Trebuchet MS"/>
              </a:rPr>
              <a:t>16.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84" dirty="0">
                <a:latin typeface="Trebuchet MS"/>
                <a:cs typeface="Trebuchet MS"/>
              </a:rPr>
              <a:t>REVERSE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70" dirty="0">
                <a:latin typeface="Trebuchet MS"/>
                <a:cs typeface="Trebuchet MS"/>
              </a:rPr>
              <a:t>STRING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2400"/>
              </a:lnSpc>
              <a:spcBef>
                <a:spcPts val="138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150" dirty="0">
                <a:latin typeface="Trebuchet MS"/>
                <a:cs typeface="Trebuchet MS"/>
              </a:rPr>
              <a:t>  </a:t>
            </a:r>
            <a:r>
              <a:rPr sz="2100" b="1" spc="220" dirty="0">
                <a:latin typeface="Trebuchet MS"/>
                <a:cs typeface="Trebuchet MS"/>
              </a:rPr>
              <a:t>reverse</a:t>
            </a:r>
            <a:r>
              <a:rPr sz="2100" b="1" spc="195" dirty="0">
                <a:latin typeface="Trebuchet MS"/>
                <a:cs typeface="Trebuchet MS"/>
              </a:rPr>
              <a:t> 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150" dirty="0">
                <a:latin typeface="Trebuchet MS"/>
                <a:cs typeface="Trebuchet MS"/>
              </a:rPr>
              <a:t>  </a:t>
            </a:r>
            <a:r>
              <a:rPr sz="2100" spc="130" dirty="0">
                <a:latin typeface="Trebuchet MS"/>
                <a:cs typeface="Trebuchet MS"/>
              </a:rPr>
              <a:t>takes</a:t>
            </a:r>
            <a:r>
              <a:rPr sz="2100" spc="155" dirty="0">
                <a:latin typeface="Trebuchet MS"/>
                <a:cs typeface="Trebuchet MS"/>
              </a:rPr>
              <a:t> 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155" dirty="0">
                <a:latin typeface="Trebuchet MS"/>
                <a:cs typeface="Trebuchet MS"/>
              </a:rPr>
              <a:t>  </a:t>
            </a:r>
            <a:r>
              <a:rPr sz="2100" spc="125" dirty="0">
                <a:latin typeface="Trebuchet MS"/>
                <a:cs typeface="Trebuchet MS"/>
              </a:rPr>
              <a:t>string</a:t>
            </a:r>
            <a:r>
              <a:rPr sz="2100" spc="155" dirty="0">
                <a:latin typeface="Trebuchet MS"/>
                <a:cs typeface="Trebuchet MS"/>
              </a:rPr>
              <a:t>  </a:t>
            </a:r>
            <a:r>
              <a:rPr sz="2100" spc="195" dirty="0">
                <a:latin typeface="Trebuchet MS"/>
                <a:cs typeface="Trebuchet MS"/>
              </a:rPr>
              <a:t>as </a:t>
            </a:r>
            <a:r>
              <a:rPr sz="2100" spc="100" dirty="0">
                <a:latin typeface="Trebuchet MS"/>
                <a:cs typeface="Trebuchet MS"/>
              </a:rPr>
              <a:t>input</a:t>
            </a:r>
            <a:r>
              <a:rPr sz="2100" spc="75" dirty="0">
                <a:latin typeface="Trebuchet MS"/>
                <a:cs typeface="Trebuchet MS"/>
              </a:rPr>
              <a:t>  </a:t>
            </a:r>
            <a:r>
              <a:rPr sz="2100" spc="180" dirty="0">
                <a:latin typeface="Trebuchet MS"/>
                <a:cs typeface="Trebuchet MS"/>
              </a:rPr>
              <a:t>and</a:t>
            </a:r>
            <a:r>
              <a:rPr sz="2100" spc="80" dirty="0">
                <a:latin typeface="Trebuchet MS"/>
                <a:cs typeface="Trebuchet MS"/>
              </a:rPr>
              <a:t>  </a:t>
            </a:r>
            <a:r>
              <a:rPr sz="2100" spc="110" dirty="0">
                <a:latin typeface="Trebuchet MS"/>
                <a:cs typeface="Trebuchet MS"/>
              </a:rPr>
              <a:t>returns</a:t>
            </a:r>
            <a:r>
              <a:rPr sz="2100" spc="75" dirty="0">
                <a:latin typeface="Trebuchet MS"/>
                <a:cs typeface="Trebuchet MS"/>
              </a:rPr>
              <a:t> 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80" dirty="0">
                <a:latin typeface="Trebuchet MS"/>
                <a:cs typeface="Trebuchet MS"/>
              </a:rPr>
              <a:t>  </a:t>
            </a:r>
            <a:r>
              <a:rPr sz="2100" spc="165" dirty="0">
                <a:latin typeface="Trebuchet MS"/>
                <a:cs typeface="Trebuchet MS"/>
              </a:rPr>
              <a:t>new</a:t>
            </a:r>
            <a:r>
              <a:rPr sz="2100" spc="75" dirty="0">
                <a:latin typeface="Trebuchet MS"/>
                <a:cs typeface="Trebuchet MS"/>
              </a:rPr>
              <a:t>  </a:t>
            </a:r>
            <a:r>
              <a:rPr sz="2100" spc="125" dirty="0">
                <a:latin typeface="Trebuchet MS"/>
                <a:cs typeface="Trebuchet MS"/>
              </a:rPr>
              <a:t>string</a:t>
            </a:r>
            <a:r>
              <a:rPr sz="2100" spc="80" dirty="0">
                <a:latin typeface="Trebuchet MS"/>
                <a:cs typeface="Trebuchet MS"/>
              </a:rPr>
              <a:t>  with</a:t>
            </a:r>
            <a:r>
              <a:rPr sz="2100" spc="75" dirty="0">
                <a:latin typeface="Trebuchet MS"/>
                <a:cs typeface="Trebuchet MS"/>
              </a:rPr>
              <a:t>  </a:t>
            </a:r>
            <a:r>
              <a:rPr sz="2100" spc="80" dirty="0">
                <a:latin typeface="Trebuchet MS"/>
                <a:cs typeface="Trebuchet MS"/>
              </a:rPr>
              <a:t>the </a:t>
            </a:r>
            <a:r>
              <a:rPr sz="2100" spc="130" dirty="0">
                <a:latin typeface="Trebuchet MS"/>
                <a:cs typeface="Trebuchet MS"/>
              </a:rPr>
              <a:t>characters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90" dirty="0">
                <a:latin typeface="Trebuchet MS"/>
                <a:cs typeface="Trebuchet MS"/>
              </a:rPr>
              <a:t>in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35" dirty="0">
                <a:latin typeface="Trebuchet MS"/>
                <a:cs typeface="Trebuchet MS"/>
              </a:rPr>
              <a:t>reverse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-10" dirty="0">
                <a:latin typeface="Trebuchet MS"/>
                <a:cs typeface="Trebuchet MS"/>
              </a:rPr>
              <a:t>order.</a:t>
            </a:r>
            <a:endParaRPr sz="2100">
              <a:latin typeface="Trebuchet MS"/>
              <a:cs typeface="Trebuchet MS"/>
            </a:endParaRPr>
          </a:p>
          <a:p>
            <a:pPr marL="297815" marR="2098040">
              <a:lnSpc>
                <a:spcPct val="158300"/>
              </a:lnSpc>
              <a:spcBef>
                <a:spcPts val="254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195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reverse(string):</a:t>
            </a:r>
            <a:r>
              <a:rPr sz="1500" spc="200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0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string[::-</a:t>
            </a:r>
            <a:r>
              <a:rPr sz="1500" spc="25" dirty="0">
                <a:latin typeface="Trebuchet MS"/>
                <a:cs typeface="Trebuchet MS"/>
              </a:rPr>
              <a:t>1] </a:t>
            </a:r>
            <a:r>
              <a:rPr sz="1500" spc="70" dirty="0">
                <a:latin typeface="Trebuchet MS"/>
                <a:cs typeface="Trebuchet MS"/>
              </a:rPr>
              <a:t>print(reverse("hello</a:t>
            </a:r>
            <a:r>
              <a:rPr sz="1500" spc="114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world"))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dlrow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5" dirty="0">
                <a:latin typeface="Trebuchet MS"/>
                <a:cs typeface="Trebuchet MS"/>
              </a:rPr>
              <a:t>olleh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3285" cy="5343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8765" marR="292100" indent="153035">
              <a:lnSpc>
                <a:spcPct val="101200"/>
              </a:lnSpc>
              <a:spcBef>
                <a:spcPts val="95"/>
              </a:spcBef>
              <a:tabLst>
                <a:tab pos="1326515" algn="l"/>
                <a:tab pos="1430655" algn="l"/>
                <a:tab pos="2597785" algn="l"/>
                <a:tab pos="2749550" algn="l"/>
                <a:tab pos="3057525" algn="l"/>
                <a:tab pos="3414395" algn="l"/>
                <a:tab pos="4343400" algn="l"/>
                <a:tab pos="4831080" algn="l"/>
                <a:tab pos="5300345" algn="l"/>
              </a:tabLst>
            </a:pPr>
            <a:r>
              <a:rPr sz="2100" b="1" spc="325" dirty="0">
                <a:latin typeface="Trebuchet MS"/>
                <a:cs typeface="Trebuchet MS"/>
              </a:rPr>
              <a:t>160.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5" dirty="0">
                <a:latin typeface="Trebuchet MS"/>
                <a:cs typeface="Trebuchet MS"/>
              </a:rPr>
              <a:t>CHECK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90" dirty="0">
                <a:latin typeface="Trebuchet MS"/>
                <a:cs typeface="Trebuchet MS"/>
              </a:rPr>
              <a:t>IF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70" dirty="0">
                <a:latin typeface="Trebuchet MS"/>
                <a:cs typeface="Trebuchet MS"/>
              </a:rPr>
              <a:t>STRING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5" dirty="0">
                <a:latin typeface="Trebuchet MS"/>
                <a:cs typeface="Trebuchet MS"/>
              </a:rPr>
              <a:t>IS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 </a:t>
            </a:r>
            <a:r>
              <a:rPr sz="2100" b="1" spc="415" dirty="0">
                <a:latin typeface="Trebuchet MS"/>
                <a:cs typeface="Trebuchet MS"/>
              </a:rPr>
              <a:t>VALID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470" dirty="0">
                <a:latin typeface="Trebuchet MS"/>
                <a:cs typeface="Trebuchet MS"/>
              </a:rPr>
              <a:t>PHONE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525" dirty="0">
                <a:latin typeface="Trebuchet MS"/>
                <a:cs typeface="Trebuchet MS"/>
              </a:rPr>
              <a:t>NUMBER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34" dirty="0">
                <a:latin typeface="Trebuchet MS"/>
                <a:cs typeface="Trebuchet MS"/>
              </a:rPr>
              <a:t>(NORTH</a:t>
            </a:r>
            <a:endParaRPr sz="2100">
              <a:latin typeface="Trebuchet MS"/>
              <a:cs typeface="Trebuchet MS"/>
            </a:endParaRPr>
          </a:p>
          <a:p>
            <a:pPr marL="1227455">
              <a:lnSpc>
                <a:spcPct val="100000"/>
              </a:lnSpc>
              <a:spcBef>
                <a:spcPts val="30"/>
              </a:spcBef>
              <a:tabLst>
                <a:tab pos="3166745" algn="l"/>
              </a:tabLst>
            </a:pPr>
            <a:r>
              <a:rPr sz="2100" b="1" spc="500" dirty="0">
                <a:latin typeface="Trebuchet MS"/>
                <a:cs typeface="Trebuchet MS"/>
              </a:rPr>
              <a:t>AMERICAN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5" dirty="0">
                <a:latin typeface="Trebuchet MS"/>
                <a:cs typeface="Trebuchet MS"/>
              </a:rPr>
              <a:t>FORMAT)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2400"/>
              </a:lnSpc>
              <a:spcBef>
                <a:spcPts val="138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455" dirty="0">
                <a:latin typeface="Trebuchet MS"/>
                <a:cs typeface="Trebuchet MS"/>
              </a:rPr>
              <a:t>   </a:t>
            </a:r>
            <a:r>
              <a:rPr sz="2100" b="1" spc="180" dirty="0">
                <a:latin typeface="Trebuchet MS"/>
                <a:cs typeface="Trebuchet MS"/>
              </a:rPr>
              <a:t>is_valid_phone_number</a:t>
            </a:r>
            <a:r>
              <a:rPr sz="2100" b="1" spc="455" dirty="0">
                <a:latin typeface="Trebuchet MS"/>
                <a:cs typeface="Trebuchet MS"/>
              </a:rPr>
              <a:t>   </a:t>
            </a:r>
            <a:r>
              <a:rPr sz="2100" spc="90" dirty="0">
                <a:latin typeface="Trebuchet MS"/>
                <a:cs typeface="Trebuchet MS"/>
              </a:rPr>
              <a:t>function </a:t>
            </a:r>
            <a:r>
              <a:rPr sz="2100" spc="160" dirty="0">
                <a:latin typeface="Trebuchet MS"/>
                <a:cs typeface="Trebuchet MS"/>
              </a:rPr>
              <a:t>checks</a:t>
            </a:r>
            <a:r>
              <a:rPr sz="2100" spc="325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if</a:t>
            </a:r>
            <a:r>
              <a:rPr sz="2100" spc="325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325" dirty="0">
                <a:latin typeface="Trebuchet MS"/>
                <a:cs typeface="Trebuchet MS"/>
              </a:rPr>
              <a:t> </a:t>
            </a:r>
            <a:r>
              <a:rPr sz="2100" spc="125" dirty="0">
                <a:latin typeface="Trebuchet MS"/>
                <a:cs typeface="Trebuchet MS"/>
              </a:rPr>
              <a:t>string</a:t>
            </a:r>
            <a:r>
              <a:rPr sz="2100" spc="325" dirty="0">
                <a:latin typeface="Trebuchet MS"/>
                <a:cs typeface="Trebuchet MS"/>
              </a:rPr>
              <a:t> </a:t>
            </a:r>
            <a:r>
              <a:rPr sz="2100" spc="120" dirty="0">
                <a:latin typeface="Trebuchet MS"/>
                <a:cs typeface="Trebuchet MS"/>
              </a:rPr>
              <a:t>is</a:t>
            </a:r>
            <a:r>
              <a:rPr sz="2100" spc="325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330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valid</a:t>
            </a:r>
            <a:r>
              <a:rPr sz="2100" spc="325" dirty="0">
                <a:latin typeface="Trebuchet MS"/>
                <a:cs typeface="Trebuchet MS"/>
              </a:rPr>
              <a:t> </a:t>
            </a:r>
            <a:r>
              <a:rPr sz="2100" spc="170" dirty="0">
                <a:latin typeface="Trebuchet MS"/>
                <a:cs typeface="Trebuchet MS"/>
              </a:rPr>
              <a:t>phone</a:t>
            </a:r>
            <a:r>
              <a:rPr sz="2100" spc="325" dirty="0">
                <a:latin typeface="Trebuchet MS"/>
                <a:cs typeface="Trebuchet MS"/>
              </a:rPr>
              <a:t> </a:t>
            </a:r>
            <a:r>
              <a:rPr sz="2100" spc="165" dirty="0">
                <a:latin typeface="Trebuchet MS"/>
                <a:cs typeface="Trebuchet MS"/>
              </a:rPr>
              <a:t>number </a:t>
            </a:r>
            <a:r>
              <a:rPr sz="2100" spc="105" dirty="0">
                <a:latin typeface="Trebuchet MS"/>
                <a:cs typeface="Trebuchet MS"/>
              </a:rPr>
              <a:t>(north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50" dirty="0">
                <a:latin typeface="Trebuchet MS"/>
                <a:cs typeface="Trebuchet MS"/>
              </a:rPr>
              <a:t>american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60" dirty="0">
                <a:latin typeface="Trebuchet MS"/>
                <a:cs typeface="Trebuchet MS"/>
              </a:rPr>
              <a:t>format).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75" dirty="0">
                <a:latin typeface="Trebuchet MS"/>
                <a:cs typeface="Trebuchet MS"/>
              </a:rPr>
              <a:t>import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5" dirty="0">
                <a:latin typeface="Trebuchet MS"/>
                <a:cs typeface="Trebuchet MS"/>
              </a:rPr>
              <a:t>re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is_valid_phone_number(phone):</a:t>
            </a:r>
            <a:endParaRPr sz="1500">
              <a:latin typeface="Trebuchet MS"/>
              <a:cs typeface="Trebuchet MS"/>
            </a:endParaRPr>
          </a:p>
          <a:p>
            <a:pPr marL="297815" marR="489584">
              <a:lnSpc>
                <a:spcPts val="2850"/>
              </a:lnSpc>
              <a:spcBef>
                <a:spcPts val="19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95" dirty="0">
                <a:latin typeface="Trebuchet MS"/>
                <a:cs typeface="Trebuchet MS"/>
              </a:rPr>
              <a:t> </a:t>
            </a:r>
            <a:r>
              <a:rPr sz="1500" spc="125" dirty="0">
                <a:latin typeface="Trebuchet MS"/>
                <a:cs typeface="Trebuchet MS"/>
              </a:rPr>
              <a:t>bool(re.match(r'^\d{3}-</a:t>
            </a:r>
            <a:r>
              <a:rPr sz="1500" spc="145" dirty="0">
                <a:latin typeface="Trebuchet MS"/>
                <a:cs typeface="Trebuchet MS"/>
              </a:rPr>
              <a:t>\d{3}-</a:t>
            </a:r>
            <a:r>
              <a:rPr sz="1500" spc="135" dirty="0">
                <a:latin typeface="Trebuchet MS"/>
                <a:cs typeface="Trebuchet MS"/>
              </a:rPr>
              <a:t>\d{4}$',</a:t>
            </a:r>
            <a:r>
              <a:rPr sz="1500" spc="95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phone))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usage: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705"/>
              </a:spcBef>
            </a:pPr>
            <a:r>
              <a:rPr sz="1500" spc="90" dirty="0">
                <a:latin typeface="Trebuchet MS"/>
                <a:cs typeface="Trebuchet MS"/>
              </a:rPr>
              <a:t>print(is_valid_phone_number("555-123-</a:t>
            </a:r>
            <a:r>
              <a:rPr sz="1500" spc="75" dirty="0">
                <a:latin typeface="Trebuchet MS"/>
                <a:cs typeface="Trebuchet MS"/>
              </a:rPr>
              <a:t>4567"))</a:t>
            </a:r>
            <a:endParaRPr sz="1500">
              <a:latin typeface="Trebuchet MS"/>
              <a:cs typeface="Trebuchet MS"/>
            </a:endParaRPr>
          </a:p>
          <a:p>
            <a:pPr marL="297815" marR="1584960">
              <a:lnSpc>
                <a:spcPct val="156300"/>
              </a:lnSpc>
              <a:spcBef>
                <a:spcPts val="4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True </a:t>
            </a:r>
            <a:r>
              <a:rPr sz="1500" spc="85" dirty="0">
                <a:latin typeface="Trebuchet MS"/>
                <a:cs typeface="Trebuchet MS"/>
              </a:rPr>
              <a:t>print(is_valid_phone_number("123-</a:t>
            </a:r>
            <a:r>
              <a:rPr sz="1500" spc="70" dirty="0">
                <a:latin typeface="Trebuchet MS"/>
                <a:cs typeface="Trebuchet MS"/>
              </a:rPr>
              <a:t>4567"))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False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5825" cy="3524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92200" marR="35560" indent="-1072515">
              <a:lnSpc>
                <a:spcPct val="101200"/>
              </a:lnSpc>
              <a:spcBef>
                <a:spcPts val="95"/>
              </a:spcBef>
              <a:tabLst>
                <a:tab pos="914400" algn="l"/>
                <a:tab pos="1466215" algn="l"/>
                <a:tab pos="1877695" algn="l"/>
                <a:tab pos="2673985" algn="l"/>
                <a:tab pos="3181350" algn="l"/>
                <a:tab pos="3557904" algn="l"/>
                <a:tab pos="4146550" algn="l"/>
                <a:tab pos="4942205" algn="l"/>
              </a:tabLst>
            </a:pPr>
            <a:r>
              <a:rPr sz="2100" b="1" spc="325" dirty="0">
                <a:latin typeface="Trebuchet MS"/>
                <a:cs typeface="Trebuchet MS"/>
              </a:rPr>
              <a:t>161.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34" dirty="0">
                <a:latin typeface="Trebuchet MS"/>
                <a:cs typeface="Trebuchet MS"/>
              </a:rPr>
              <a:t>FIND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5" dirty="0">
                <a:latin typeface="Trebuchet MS"/>
                <a:cs typeface="Trebuchet MS"/>
              </a:rPr>
              <a:t>THE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45" dirty="0">
                <a:latin typeface="Trebuchet MS"/>
                <a:cs typeface="Trebuchet MS"/>
              </a:rPr>
              <a:t>SUM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0" dirty="0">
                <a:latin typeface="Trebuchet MS"/>
                <a:cs typeface="Trebuchet MS"/>
              </a:rPr>
              <a:t>OF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5" dirty="0">
                <a:latin typeface="Trebuchet MS"/>
                <a:cs typeface="Trebuchet MS"/>
              </a:rPr>
              <a:t>THE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20" dirty="0">
                <a:latin typeface="Trebuchet MS"/>
                <a:cs typeface="Trebuchet MS"/>
              </a:rPr>
              <a:t>FIRST </a:t>
            </a:r>
            <a:r>
              <a:rPr sz="2100" b="1" spc="325" dirty="0">
                <a:latin typeface="Trebuchet MS"/>
                <a:cs typeface="Trebuchet MS"/>
              </a:rPr>
              <a:t>N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30" dirty="0">
                <a:latin typeface="Trebuchet MS"/>
                <a:cs typeface="Trebuchet MS"/>
              </a:rPr>
              <a:t>NATURAL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45" dirty="0">
                <a:latin typeface="Trebuchet MS"/>
                <a:cs typeface="Trebuchet MS"/>
              </a:rPr>
              <a:t>NUMBERS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3900"/>
              </a:lnSpc>
              <a:spcBef>
                <a:spcPts val="1350"/>
              </a:spcBef>
              <a:tabLst>
                <a:tab pos="704215" algn="l"/>
                <a:tab pos="3373120" algn="l"/>
                <a:tab pos="4665980" algn="l"/>
                <a:tab pos="5509260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185" dirty="0">
                <a:latin typeface="Trebuchet MS"/>
                <a:cs typeface="Trebuchet MS"/>
              </a:rPr>
              <a:t>sum_of_naturals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function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00" dirty="0">
                <a:latin typeface="Trebuchet MS"/>
                <a:cs typeface="Trebuchet MS"/>
              </a:rPr>
              <a:t>finds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80" dirty="0">
                <a:latin typeface="Trebuchet MS"/>
                <a:cs typeface="Trebuchet MS"/>
              </a:rPr>
              <a:t>the </a:t>
            </a:r>
            <a:r>
              <a:rPr sz="2100" spc="254" dirty="0">
                <a:latin typeface="Trebuchet MS"/>
                <a:cs typeface="Trebuchet MS"/>
              </a:rPr>
              <a:t>sum</a:t>
            </a:r>
            <a:r>
              <a:rPr sz="2100" spc="90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90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90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first</a:t>
            </a:r>
            <a:r>
              <a:rPr sz="2100" spc="90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n</a:t>
            </a:r>
            <a:r>
              <a:rPr sz="2100" spc="90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natural</a:t>
            </a:r>
            <a:r>
              <a:rPr sz="2100" spc="90" dirty="0">
                <a:latin typeface="Trebuchet MS"/>
                <a:cs typeface="Trebuchet MS"/>
              </a:rPr>
              <a:t> </a:t>
            </a:r>
            <a:r>
              <a:rPr sz="2100" spc="140" dirty="0">
                <a:latin typeface="Trebuchet MS"/>
                <a:cs typeface="Trebuchet MS"/>
              </a:rPr>
              <a:t>numbers.</a:t>
            </a:r>
            <a:endParaRPr sz="2100">
              <a:latin typeface="Trebuchet MS"/>
              <a:cs typeface="Trebuchet MS"/>
            </a:endParaRPr>
          </a:p>
          <a:p>
            <a:pPr marL="297815" marR="3399790">
              <a:lnSpc>
                <a:spcPct val="156300"/>
              </a:lnSpc>
              <a:spcBef>
                <a:spcPts val="290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sum_of_naturals(n): </a:t>
            </a: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(n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(n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+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1))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85" dirty="0">
                <a:latin typeface="Trebuchet MS"/>
                <a:cs typeface="Trebuchet MS"/>
              </a:rPr>
              <a:t>//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2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usage:</a:t>
            </a:r>
            <a:endParaRPr sz="1500">
              <a:latin typeface="Trebuchet MS"/>
              <a:cs typeface="Trebuchet MS"/>
            </a:endParaRPr>
          </a:p>
          <a:p>
            <a:pPr marL="297815" marR="3111500">
              <a:lnSpc>
                <a:spcPts val="2850"/>
              </a:lnSpc>
              <a:spcBef>
                <a:spcPts val="25"/>
              </a:spcBef>
            </a:pPr>
            <a:r>
              <a:rPr sz="1500" spc="55" dirty="0">
                <a:latin typeface="Trebuchet MS"/>
                <a:cs typeface="Trebuchet MS"/>
              </a:rPr>
              <a:t>print(sum_of_naturals(10))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55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3285" cy="61341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162050">
              <a:lnSpc>
                <a:spcPct val="100000"/>
              </a:lnSpc>
              <a:spcBef>
                <a:spcPts val="125"/>
              </a:spcBef>
              <a:tabLst>
                <a:tab pos="2056130" algn="l"/>
                <a:tab pos="3399790" algn="l"/>
              </a:tabLst>
            </a:pPr>
            <a:r>
              <a:rPr sz="2100" b="1" spc="325" dirty="0">
                <a:latin typeface="Trebuchet MS"/>
                <a:cs typeface="Trebuchet MS"/>
              </a:rPr>
              <a:t>162.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59" dirty="0">
                <a:latin typeface="Trebuchet MS"/>
                <a:cs typeface="Trebuchet MS"/>
              </a:rPr>
              <a:t>VOWEL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09" dirty="0">
                <a:latin typeface="Trebuchet MS"/>
                <a:cs typeface="Trebuchet MS"/>
              </a:rPr>
              <a:t>DASHER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2900"/>
              </a:lnSpc>
              <a:spcBef>
                <a:spcPts val="137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195" dirty="0">
                <a:latin typeface="Trebuchet MS"/>
                <a:cs typeface="Trebuchet MS"/>
              </a:rPr>
              <a:t> </a:t>
            </a:r>
            <a:r>
              <a:rPr sz="2100" b="1" spc="285" dirty="0">
                <a:latin typeface="Trebuchet MS"/>
                <a:cs typeface="Trebuchet MS"/>
              </a:rPr>
              <a:t>dashed</a:t>
            </a:r>
            <a:r>
              <a:rPr sz="2100" b="1" spc="260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195" dirty="0">
                <a:latin typeface="Trebuchet MS"/>
                <a:cs typeface="Trebuchet MS"/>
              </a:rPr>
              <a:t> </a:t>
            </a:r>
            <a:r>
              <a:rPr sz="2100" spc="90" dirty="0">
                <a:latin typeface="Trebuchet MS"/>
                <a:cs typeface="Trebuchet MS"/>
              </a:rPr>
              <a:t>in</a:t>
            </a:r>
            <a:r>
              <a:rPr sz="2100" spc="195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200" dirty="0">
                <a:latin typeface="Trebuchet MS"/>
                <a:cs typeface="Trebuchet MS"/>
              </a:rPr>
              <a:t> </a:t>
            </a:r>
            <a:r>
              <a:rPr sz="2100" b="1" spc="260" dirty="0">
                <a:latin typeface="Trebuchet MS"/>
                <a:cs typeface="Trebuchet MS"/>
              </a:rPr>
              <a:t>StringDasher </a:t>
            </a:r>
            <a:r>
              <a:rPr sz="2100" spc="155" dirty="0">
                <a:latin typeface="Trebuchet MS"/>
                <a:cs typeface="Trebuchet MS"/>
              </a:rPr>
              <a:t>class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30" dirty="0">
                <a:latin typeface="Trebuchet MS"/>
                <a:cs typeface="Trebuchet MS"/>
              </a:rPr>
              <a:t>takes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25" dirty="0">
                <a:latin typeface="Trebuchet MS"/>
                <a:cs typeface="Trebuchet MS"/>
              </a:rPr>
              <a:t>string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220" dirty="0">
                <a:latin typeface="Trebuchet MS"/>
                <a:cs typeface="Trebuchet MS"/>
              </a:rPr>
              <a:t>as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input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80" dirty="0">
                <a:latin typeface="Trebuchet MS"/>
                <a:cs typeface="Trebuchet MS"/>
              </a:rPr>
              <a:t>and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10" dirty="0">
                <a:latin typeface="Trebuchet MS"/>
                <a:cs typeface="Trebuchet MS"/>
              </a:rPr>
              <a:t>returns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80" dirty="0">
                <a:latin typeface="Trebuchet MS"/>
                <a:cs typeface="Trebuchet MS"/>
              </a:rPr>
              <a:t>the </a:t>
            </a:r>
            <a:r>
              <a:rPr sz="2100" spc="110" dirty="0">
                <a:latin typeface="Trebuchet MS"/>
                <a:cs typeface="Trebuchet MS"/>
              </a:rPr>
              <a:t>modified</a:t>
            </a:r>
            <a:r>
              <a:rPr sz="2100" spc="415" dirty="0">
                <a:latin typeface="Trebuchet MS"/>
                <a:cs typeface="Trebuchet MS"/>
              </a:rPr>
              <a:t> </a:t>
            </a:r>
            <a:r>
              <a:rPr sz="2100" spc="125" dirty="0">
                <a:latin typeface="Trebuchet MS"/>
                <a:cs typeface="Trebuchet MS"/>
              </a:rPr>
              <a:t>string</a:t>
            </a:r>
            <a:r>
              <a:rPr sz="2100" spc="420" dirty="0">
                <a:latin typeface="Trebuchet MS"/>
                <a:cs typeface="Trebuchet MS"/>
              </a:rPr>
              <a:t> </a:t>
            </a:r>
            <a:r>
              <a:rPr sz="2100" spc="80" dirty="0">
                <a:latin typeface="Trebuchet MS"/>
                <a:cs typeface="Trebuchet MS"/>
              </a:rPr>
              <a:t>with</a:t>
            </a:r>
            <a:r>
              <a:rPr sz="2100" spc="415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dashes</a:t>
            </a:r>
            <a:r>
              <a:rPr sz="2100" spc="420" dirty="0">
                <a:latin typeface="Trebuchet MS"/>
                <a:cs typeface="Trebuchet MS"/>
              </a:rPr>
              <a:t> </a:t>
            </a:r>
            <a:r>
              <a:rPr sz="2100" spc="160" dirty="0">
                <a:latin typeface="Trebuchet MS"/>
                <a:cs typeface="Trebuchet MS"/>
              </a:rPr>
              <a:t>added</a:t>
            </a:r>
            <a:r>
              <a:rPr sz="2100" spc="420" dirty="0">
                <a:latin typeface="Trebuchet MS"/>
                <a:cs typeface="Trebuchet MS"/>
              </a:rPr>
              <a:t> </a:t>
            </a:r>
            <a:r>
              <a:rPr sz="2100" spc="140" dirty="0">
                <a:latin typeface="Trebuchet MS"/>
                <a:cs typeface="Trebuchet MS"/>
              </a:rPr>
              <a:t>around </a:t>
            </a:r>
            <a:r>
              <a:rPr sz="2100" spc="160" dirty="0">
                <a:latin typeface="Trebuchet MS"/>
                <a:cs typeface="Trebuchet MS"/>
              </a:rPr>
              <a:t>each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80" dirty="0">
                <a:latin typeface="Trebuchet MS"/>
                <a:cs typeface="Trebuchet MS"/>
              </a:rPr>
              <a:t>vowel.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75" dirty="0">
                <a:latin typeface="Trebuchet MS"/>
                <a:cs typeface="Trebuchet MS"/>
              </a:rPr>
              <a:t>import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5" dirty="0">
                <a:latin typeface="Trebuchet MS"/>
                <a:cs typeface="Trebuchet MS"/>
              </a:rPr>
              <a:t>re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dashed(string):</a:t>
            </a:r>
            <a:endParaRPr sz="1500">
              <a:latin typeface="Trebuchet MS"/>
              <a:cs typeface="Trebuchet MS"/>
            </a:endParaRPr>
          </a:p>
          <a:p>
            <a:pPr marL="12700" marR="153035" indent="285750">
              <a:lnSpc>
                <a:spcPct val="129200"/>
              </a:lnSpc>
              <a:spcBef>
                <a:spcPts val="52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re.sub(r'[aeiouAEIOU]',</a:t>
            </a:r>
            <a:r>
              <a:rPr sz="1500" spc="70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lambda</a:t>
            </a:r>
            <a:r>
              <a:rPr sz="1500" spc="7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x:</a:t>
            </a:r>
            <a:r>
              <a:rPr sz="1500" spc="70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f'-</a:t>
            </a:r>
            <a:r>
              <a:rPr sz="1500" spc="110" dirty="0">
                <a:latin typeface="Trebuchet MS"/>
                <a:cs typeface="Trebuchet MS"/>
              </a:rPr>
              <a:t>{x.group(0)}-</a:t>
            </a:r>
            <a:r>
              <a:rPr sz="1500" spc="40" dirty="0">
                <a:latin typeface="Trebuchet MS"/>
                <a:cs typeface="Trebuchet MS"/>
              </a:rPr>
              <a:t>', </a:t>
            </a:r>
            <a:r>
              <a:rPr sz="1500" spc="60" dirty="0">
                <a:latin typeface="Trebuchet MS"/>
                <a:cs typeface="Trebuchet MS"/>
              </a:rPr>
              <a:t>string)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usage: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50" dirty="0">
                <a:latin typeface="Trebuchet MS"/>
                <a:cs typeface="Trebuchet MS"/>
              </a:rPr>
              <a:t>input_str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"hello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world"</a:t>
            </a:r>
            <a:r>
              <a:rPr sz="1500" spc="35" dirty="0">
                <a:latin typeface="Trebuchet MS"/>
                <a:cs typeface="Trebuchet MS"/>
              </a:rPr>
              <a:t> 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Example: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Input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string</a:t>
            </a:r>
            <a:endParaRPr sz="1500">
              <a:latin typeface="Trebuchet MS"/>
              <a:cs typeface="Trebuchet MS"/>
            </a:endParaRPr>
          </a:p>
          <a:p>
            <a:pPr marL="297815" marR="2356485">
              <a:lnSpc>
                <a:spcPct val="154200"/>
              </a:lnSpc>
              <a:spcBef>
                <a:spcPts val="75"/>
              </a:spcBef>
            </a:pPr>
            <a:r>
              <a:rPr sz="1500" spc="90" dirty="0">
                <a:latin typeface="Trebuchet MS"/>
                <a:cs typeface="Trebuchet MS"/>
              </a:rPr>
              <a:t>dashed_string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dashed(input_str) </a:t>
            </a:r>
            <a:r>
              <a:rPr sz="1500" spc="55" dirty="0">
                <a:latin typeface="Trebuchet MS"/>
                <a:cs typeface="Trebuchet MS"/>
              </a:rPr>
              <a:t>print(f"Original: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{input_str}")</a:t>
            </a:r>
            <a:endParaRPr sz="1500">
              <a:latin typeface="Trebuchet MS"/>
              <a:cs typeface="Trebuchet MS"/>
            </a:endParaRPr>
          </a:p>
          <a:p>
            <a:pPr marL="297815" marR="2392045">
              <a:lnSpc>
                <a:spcPct val="156300"/>
              </a:lnSpc>
              <a:spcBef>
                <a:spcPts val="3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Original: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hello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45" dirty="0">
                <a:latin typeface="Trebuchet MS"/>
                <a:cs typeface="Trebuchet MS"/>
              </a:rPr>
              <a:t>world </a:t>
            </a:r>
            <a:r>
              <a:rPr sz="1500" spc="80" dirty="0">
                <a:latin typeface="Trebuchet MS"/>
                <a:cs typeface="Trebuchet MS"/>
              </a:rPr>
              <a:t>print(f"Dashed: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{dashed_string}")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Dashed:</a:t>
            </a:r>
            <a:r>
              <a:rPr sz="1500" spc="10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h-e-ll-</a:t>
            </a:r>
            <a:r>
              <a:rPr sz="1500" spc="60" dirty="0">
                <a:latin typeface="Trebuchet MS"/>
                <a:cs typeface="Trebuchet MS"/>
              </a:rPr>
              <a:t>o-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w-</a:t>
            </a:r>
            <a:r>
              <a:rPr sz="1500" spc="75" dirty="0">
                <a:latin typeface="Trebuchet MS"/>
                <a:cs typeface="Trebuchet MS"/>
              </a:rPr>
              <a:t>o-</a:t>
            </a:r>
            <a:r>
              <a:rPr sz="1500" spc="-25" dirty="0">
                <a:latin typeface="Trebuchet MS"/>
                <a:cs typeface="Trebuchet MS"/>
              </a:rPr>
              <a:t>rld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8365" cy="1597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635" marR="146050" indent="274320">
              <a:lnSpc>
                <a:spcPct val="101200"/>
              </a:lnSpc>
              <a:spcBef>
                <a:spcPts val="95"/>
              </a:spcBef>
              <a:tabLst>
                <a:tab pos="1296670" algn="l"/>
                <a:tab pos="1721485" algn="l"/>
                <a:tab pos="2259965" algn="l"/>
                <a:tab pos="3056255" algn="l"/>
                <a:tab pos="3969385" algn="l"/>
                <a:tab pos="4305300" algn="l"/>
                <a:tab pos="4741545" algn="l"/>
                <a:tab pos="5165725" algn="l"/>
                <a:tab pos="5330190" algn="l"/>
              </a:tabLst>
            </a:pPr>
            <a:r>
              <a:rPr sz="2100" b="1" spc="325" dirty="0">
                <a:latin typeface="Trebuchet MS"/>
                <a:cs typeface="Trebuchet MS"/>
              </a:rPr>
              <a:t>163.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34" dirty="0">
                <a:latin typeface="Trebuchet MS"/>
                <a:cs typeface="Trebuchet MS"/>
              </a:rPr>
              <a:t>FIND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5" dirty="0">
                <a:latin typeface="Trebuchet MS"/>
                <a:cs typeface="Trebuchet MS"/>
              </a:rPr>
              <a:t>THE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30" dirty="0">
                <a:latin typeface="Trebuchet MS"/>
                <a:cs typeface="Trebuchet MS"/>
              </a:rPr>
              <a:t>FACTORS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0" dirty="0">
                <a:latin typeface="Trebuchet MS"/>
                <a:cs typeface="Trebuchet MS"/>
              </a:rPr>
              <a:t>OF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 </a:t>
            </a:r>
            <a:r>
              <a:rPr sz="2100" b="1" spc="525" dirty="0">
                <a:latin typeface="Trebuchet MS"/>
                <a:cs typeface="Trebuchet MS"/>
              </a:rPr>
              <a:t>NUMBER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50" dirty="0">
                <a:latin typeface="Trebuchet MS"/>
                <a:cs typeface="Trebuchet MS"/>
              </a:rPr>
              <a:t>(EXCLUDING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195" dirty="0">
                <a:latin typeface="Trebuchet MS"/>
                <a:cs typeface="Trebuchet MS"/>
              </a:rPr>
              <a:t>1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80" dirty="0">
                <a:latin typeface="Trebuchet MS"/>
                <a:cs typeface="Trebuchet MS"/>
              </a:rPr>
              <a:t>AND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5" dirty="0">
                <a:latin typeface="Trebuchet MS"/>
                <a:cs typeface="Trebuchet MS"/>
              </a:rPr>
              <a:t>THE</a:t>
            </a:r>
            <a:endParaRPr sz="2100">
              <a:latin typeface="Trebuchet MS"/>
              <a:cs typeface="Trebuchet MS"/>
            </a:endParaRPr>
          </a:p>
          <a:p>
            <a:pPr marL="1521460">
              <a:lnSpc>
                <a:spcPct val="100000"/>
              </a:lnSpc>
              <a:spcBef>
                <a:spcPts val="30"/>
              </a:spcBef>
              <a:tabLst>
                <a:tab pos="3115310" algn="l"/>
              </a:tabLst>
            </a:pPr>
            <a:r>
              <a:rPr sz="2100" b="1" spc="525" dirty="0">
                <a:latin typeface="Trebuchet MS"/>
                <a:cs typeface="Trebuchet MS"/>
              </a:rPr>
              <a:t>NUMBER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5" dirty="0">
                <a:latin typeface="Trebuchet MS"/>
                <a:cs typeface="Trebuchet MS"/>
              </a:rPr>
              <a:t>ITSELF)</a:t>
            </a: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20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275" dirty="0">
                <a:latin typeface="Trebuchet MS"/>
                <a:cs typeface="Trebuchet MS"/>
              </a:rPr>
              <a:t> </a:t>
            </a:r>
            <a:r>
              <a:rPr sz="2100" b="1" spc="220" dirty="0">
                <a:latin typeface="Trebuchet MS"/>
                <a:cs typeface="Trebuchet MS"/>
              </a:rPr>
              <a:t>factors</a:t>
            </a:r>
            <a:r>
              <a:rPr sz="2100" b="1" spc="300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300" dirty="0">
                <a:latin typeface="Trebuchet MS"/>
                <a:cs typeface="Trebuchet MS"/>
              </a:rPr>
              <a:t> </a:t>
            </a:r>
            <a:r>
              <a:rPr sz="2100" spc="110" dirty="0">
                <a:latin typeface="Trebuchet MS"/>
                <a:cs typeface="Trebuchet MS"/>
              </a:rPr>
              <a:t>finds</a:t>
            </a:r>
            <a:r>
              <a:rPr sz="2100" spc="305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300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factors</a:t>
            </a:r>
            <a:r>
              <a:rPr sz="2100" spc="300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300" dirty="0">
                <a:latin typeface="Trebuchet MS"/>
                <a:cs typeface="Trebuchet MS"/>
              </a:rPr>
              <a:t> </a:t>
            </a:r>
            <a:r>
              <a:rPr sz="2100" spc="145" dirty="0">
                <a:latin typeface="Trebuchet MS"/>
                <a:cs typeface="Trebuchet MS"/>
              </a:rPr>
              <a:t>a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2460618"/>
            <a:ext cx="3945254" cy="41148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1000"/>
              </a:lnSpc>
              <a:spcBef>
                <a:spcPts val="90"/>
              </a:spcBef>
              <a:tabLst>
                <a:tab pos="1326515" algn="l"/>
                <a:tab pos="2991485" algn="l"/>
                <a:tab pos="3424554" algn="l"/>
              </a:tabLst>
            </a:pPr>
            <a:r>
              <a:rPr sz="2100" spc="165" dirty="0">
                <a:latin typeface="Trebuchet MS"/>
                <a:cs typeface="Trebuchet MS"/>
              </a:rPr>
              <a:t>number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10" dirty="0">
                <a:latin typeface="Trebuchet MS"/>
                <a:cs typeface="Trebuchet MS"/>
              </a:rPr>
              <a:t>(excluding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90" dirty="0">
                <a:latin typeface="Trebuchet MS"/>
                <a:cs typeface="Trebuchet MS"/>
              </a:rPr>
              <a:t>1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55" dirty="0">
                <a:latin typeface="Trebuchet MS"/>
                <a:cs typeface="Trebuchet MS"/>
              </a:rPr>
              <a:t>and </a:t>
            </a:r>
            <a:r>
              <a:rPr sz="2100" spc="-10" dirty="0">
                <a:latin typeface="Trebuchet MS"/>
                <a:cs typeface="Trebuchet MS"/>
              </a:rPr>
              <a:t>itself).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factors(num):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55" dirty="0">
                <a:latin typeface="Trebuchet MS"/>
                <a:cs typeface="Trebuchet MS"/>
              </a:rPr>
              <a:t>result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-35" dirty="0">
                <a:latin typeface="Trebuchet MS"/>
                <a:cs typeface="Trebuchet MS"/>
              </a:rPr>
              <a:t>[]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</a:t>
            </a:r>
            <a:r>
              <a:rPr sz="1500" spc="55" dirty="0">
                <a:latin typeface="Trebuchet MS"/>
                <a:cs typeface="Trebuchet MS"/>
              </a:rPr>
              <a:t> in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range(2,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num):</a:t>
            </a:r>
            <a:endParaRPr sz="1500">
              <a:latin typeface="Trebuchet MS"/>
              <a:cs typeface="Trebuchet MS"/>
            </a:endParaRPr>
          </a:p>
          <a:p>
            <a:pPr marL="297815" marR="2050414">
              <a:lnSpc>
                <a:spcPct val="156300"/>
              </a:lnSpc>
              <a:spcBef>
                <a:spcPts val="40"/>
              </a:spcBef>
            </a:pPr>
            <a:r>
              <a:rPr sz="1500" dirty="0">
                <a:latin typeface="Trebuchet MS"/>
                <a:cs typeface="Trebuchet MS"/>
              </a:rPr>
              <a:t>if</a:t>
            </a:r>
            <a:r>
              <a:rPr sz="1500" spc="10" dirty="0">
                <a:latin typeface="Trebuchet MS"/>
                <a:cs typeface="Trebuchet MS"/>
              </a:rPr>
              <a:t> </a:t>
            </a:r>
            <a:r>
              <a:rPr sz="1500" spc="145" dirty="0">
                <a:latin typeface="Trebuchet MS"/>
                <a:cs typeface="Trebuchet MS"/>
              </a:rPr>
              <a:t>num</a:t>
            </a:r>
            <a:r>
              <a:rPr sz="1500" spc="15" dirty="0">
                <a:latin typeface="Trebuchet MS"/>
                <a:cs typeface="Trebuchet MS"/>
              </a:rPr>
              <a:t> </a:t>
            </a:r>
            <a:r>
              <a:rPr sz="1500" spc="520" dirty="0">
                <a:latin typeface="Trebuchet MS"/>
                <a:cs typeface="Trebuchet MS"/>
              </a:rPr>
              <a:t>%</a:t>
            </a:r>
            <a:r>
              <a:rPr sz="1500" spc="1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</a:t>
            </a:r>
            <a:r>
              <a:rPr sz="1500" spc="1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==</a:t>
            </a:r>
            <a:r>
              <a:rPr sz="1500" spc="10" dirty="0">
                <a:latin typeface="Trebuchet MS"/>
                <a:cs typeface="Trebuchet MS"/>
              </a:rPr>
              <a:t> </a:t>
            </a:r>
            <a:r>
              <a:rPr sz="1500" spc="35" dirty="0">
                <a:latin typeface="Trebuchet MS"/>
                <a:cs typeface="Trebuchet MS"/>
              </a:rPr>
              <a:t>0: </a:t>
            </a:r>
            <a:r>
              <a:rPr sz="1500" spc="50" dirty="0">
                <a:latin typeface="Trebuchet MS"/>
                <a:cs typeface="Trebuchet MS"/>
              </a:rPr>
              <a:t>result.append(i) return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5" dirty="0">
                <a:latin typeface="Trebuchet MS"/>
                <a:cs typeface="Trebuchet MS"/>
              </a:rPr>
              <a:t>result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usage:</a:t>
            </a:r>
            <a:endParaRPr sz="1500">
              <a:latin typeface="Trebuchet MS"/>
              <a:cs typeface="Trebuchet MS"/>
            </a:endParaRPr>
          </a:p>
          <a:p>
            <a:pPr marL="297815" marR="200025">
              <a:lnSpc>
                <a:spcPct val="154200"/>
              </a:lnSpc>
              <a:spcBef>
                <a:spcPts val="75"/>
              </a:spcBef>
            </a:pPr>
            <a:r>
              <a:rPr sz="1500" dirty="0">
                <a:latin typeface="Trebuchet MS"/>
                <a:cs typeface="Trebuchet MS"/>
              </a:rPr>
              <a:t>print(",</a:t>
            </a:r>
            <a:r>
              <a:rPr sz="1500" spc="235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".join(map(str,</a:t>
            </a:r>
            <a:r>
              <a:rPr sz="1500" spc="24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factors(12))))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7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7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2,</a:t>
            </a:r>
            <a:r>
              <a:rPr sz="1500" spc="8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3,</a:t>
            </a:r>
            <a:r>
              <a:rPr sz="1500" spc="7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4,</a:t>
            </a:r>
            <a:r>
              <a:rPr sz="1500" spc="80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6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82538" y="2555906"/>
            <a:ext cx="1782445" cy="3492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716280" algn="l"/>
              </a:tabLst>
            </a:pPr>
            <a:r>
              <a:rPr sz="2100" spc="80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65" dirty="0">
                <a:latin typeface="Trebuchet MS"/>
                <a:cs typeface="Trebuchet MS"/>
              </a:rPr>
              <a:t>number</a:t>
            </a:r>
            <a:endParaRPr sz="2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8365" cy="1597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6055" marR="181610" indent="-22860">
              <a:lnSpc>
                <a:spcPct val="101200"/>
              </a:lnSpc>
              <a:spcBef>
                <a:spcPts val="95"/>
              </a:spcBef>
              <a:tabLst>
                <a:tab pos="1057910" algn="l"/>
                <a:tab pos="2027555" algn="l"/>
                <a:tab pos="3145790" algn="l"/>
                <a:tab pos="3224530" algn="l"/>
                <a:tab pos="3942079" algn="l"/>
                <a:tab pos="4020185" algn="l"/>
                <a:tab pos="4980305" algn="l"/>
                <a:tab pos="5042535" algn="l"/>
                <a:tab pos="5568950" algn="l"/>
              </a:tabLst>
            </a:pPr>
            <a:r>
              <a:rPr sz="2100" b="1" spc="325" dirty="0">
                <a:latin typeface="Trebuchet MS"/>
                <a:cs typeface="Trebuchet MS"/>
              </a:rPr>
              <a:t>164.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5" dirty="0">
                <a:latin typeface="Trebuchet MS"/>
                <a:cs typeface="Trebuchet MS"/>
              </a:rPr>
              <a:t>CALCULATE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5" dirty="0">
                <a:latin typeface="Trebuchet MS"/>
                <a:cs typeface="Trebuchet MS"/>
              </a:rPr>
              <a:t>THE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0" dirty="0">
                <a:latin typeface="Trebuchet MS"/>
                <a:cs typeface="Trebuchet MS"/>
              </a:rPr>
              <a:t>AREA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0" dirty="0">
                <a:latin typeface="Trebuchet MS"/>
                <a:cs typeface="Trebuchet MS"/>
              </a:rPr>
              <a:t>OF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 </a:t>
            </a:r>
            <a:r>
              <a:rPr sz="2100" b="1" spc="440" dirty="0">
                <a:latin typeface="Trebuchet MS"/>
                <a:cs typeface="Trebuchet MS"/>
              </a:rPr>
              <a:t>TRIANGLE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0" dirty="0">
                <a:latin typeface="Trebuchet MS"/>
                <a:cs typeface="Trebuchet MS"/>
              </a:rPr>
              <a:t>GIVEN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355" dirty="0">
                <a:latin typeface="Trebuchet MS"/>
                <a:cs typeface="Trebuchet MS"/>
              </a:rPr>
              <a:t>THE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480" dirty="0">
                <a:latin typeface="Trebuchet MS"/>
                <a:cs typeface="Trebuchet MS"/>
              </a:rPr>
              <a:t>BASE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480" dirty="0">
                <a:latin typeface="Trebuchet MS"/>
                <a:cs typeface="Trebuchet MS"/>
              </a:rPr>
              <a:t>AND</a:t>
            </a:r>
            <a:endParaRPr sz="2100">
              <a:latin typeface="Trebuchet MS"/>
              <a:cs typeface="Trebuchet MS"/>
            </a:endParaRPr>
          </a:p>
          <a:p>
            <a:pPr marL="2332355">
              <a:lnSpc>
                <a:spcPct val="100000"/>
              </a:lnSpc>
              <a:spcBef>
                <a:spcPts val="30"/>
              </a:spcBef>
            </a:pPr>
            <a:r>
              <a:rPr sz="2100" b="1" spc="425" dirty="0">
                <a:latin typeface="Trebuchet MS"/>
                <a:cs typeface="Trebuchet MS"/>
              </a:rPr>
              <a:t>HEIGHT</a:t>
            </a: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205"/>
              </a:spcBef>
              <a:tabLst>
                <a:tab pos="2782570" algn="l"/>
                <a:tab pos="4017645" algn="l"/>
                <a:tab pos="5511800" algn="l"/>
              </a:tabLst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345" dirty="0">
                <a:latin typeface="Trebuchet MS"/>
                <a:cs typeface="Trebuchet MS"/>
              </a:rPr>
              <a:t> </a:t>
            </a:r>
            <a:r>
              <a:rPr sz="2100" b="1" spc="185" dirty="0">
                <a:latin typeface="Trebuchet MS"/>
                <a:cs typeface="Trebuchet MS"/>
              </a:rPr>
              <a:t>triangle_area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function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00" dirty="0">
                <a:latin typeface="Trebuchet MS"/>
                <a:cs typeface="Trebuchet MS"/>
              </a:rPr>
              <a:t>calculates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80" dirty="0">
                <a:latin typeface="Trebuchet MS"/>
                <a:cs typeface="Trebuchet MS"/>
              </a:rPr>
              <a:t>the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2460618"/>
            <a:ext cx="3712845" cy="30480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1000"/>
              </a:lnSpc>
              <a:spcBef>
                <a:spcPts val="90"/>
              </a:spcBef>
              <a:tabLst>
                <a:tab pos="833119" algn="l"/>
                <a:tab pos="1312545" algn="l"/>
                <a:tab pos="1696720" algn="l"/>
                <a:tab pos="2955925" algn="l"/>
              </a:tabLst>
            </a:pPr>
            <a:r>
              <a:rPr sz="2100" spc="114" dirty="0">
                <a:latin typeface="Trebuchet MS"/>
                <a:cs typeface="Trebuchet MS"/>
              </a:rPr>
              <a:t>area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40" dirty="0">
                <a:latin typeface="Trebuchet MS"/>
                <a:cs typeface="Trebuchet MS"/>
              </a:rPr>
              <a:t>of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45" dirty="0">
                <a:latin typeface="Trebuchet MS"/>
                <a:cs typeface="Trebuchet MS"/>
              </a:rPr>
              <a:t>a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triangle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45" dirty="0">
                <a:latin typeface="Trebuchet MS"/>
                <a:cs typeface="Trebuchet MS"/>
              </a:rPr>
              <a:t>given </a:t>
            </a:r>
            <a:r>
              <a:rPr sz="2100" spc="85" dirty="0">
                <a:latin typeface="Trebuchet MS"/>
                <a:cs typeface="Trebuchet MS"/>
              </a:rPr>
              <a:t>height.</a:t>
            </a:r>
            <a:endParaRPr sz="2100">
              <a:latin typeface="Trebuchet MS"/>
              <a:cs typeface="Trebuchet MS"/>
            </a:endParaRPr>
          </a:p>
          <a:p>
            <a:pPr marL="297815" marR="390525">
              <a:lnSpc>
                <a:spcPct val="158300"/>
              </a:lnSpc>
              <a:spcBef>
                <a:spcPts val="259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triangle_area(base, </a:t>
            </a:r>
            <a:r>
              <a:rPr sz="1500" spc="55" dirty="0">
                <a:latin typeface="Trebuchet MS"/>
                <a:cs typeface="Trebuchet MS"/>
              </a:rPr>
              <a:t>height): </a:t>
            </a: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0.5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25" dirty="0">
                <a:latin typeface="Trebuchet MS"/>
                <a:cs typeface="Trebuchet MS"/>
              </a:rPr>
              <a:t>base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height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usage:</a:t>
            </a:r>
            <a:endParaRPr sz="1500">
              <a:latin typeface="Trebuchet MS"/>
              <a:cs typeface="Trebuchet MS"/>
            </a:endParaRPr>
          </a:p>
          <a:p>
            <a:pPr marL="297815" marR="812165">
              <a:lnSpc>
                <a:spcPct val="154200"/>
              </a:lnSpc>
              <a:spcBef>
                <a:spcPts val="70"/>
              </a:spcBef>
            </a:pPr>
            <a:r>
              <a:rPr sz="1500" spc="85" dirty="0">
                <a:latin typeface="Trebuchet MS"/>
                <a:cs typeface="Trebuchet MS"/>
              </a:rPr>
              <a:t>area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triangle_area(5,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10) </a:t>
            </a:r>
            <a:r>
              <a:rPr sz="1500" spc="45" dirty="0">
                <a:latin typeface="Trebuchet MS"/>
                <a:cs typeface="Trebuchet MS"/>
              </a:rPr>
              <a:t>print(area)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25.0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07672" y="2555906"/>
            <a:ext cx="2057400" cy="3492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674370" algn="l"/>
                <a:tab pos="1536700" algn="l"/>
              </a:tabLst>
            </a:pPr>
            <a:r>
              <a:rPr sz="2100" spc="80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65" dirty="0">
                <a:latin typeface="Trebuchet MS"/>
                <a:cs typeface="Trebuchet MS"/>
              </a:rPr>
              <a:t>base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55" dirty="0">
                <a:latin typeface="Trebuchet MS"/>
                <a:cs typeface="Trebuchet MS"/>
              </a:rPr>
              <a:t>and</a:t>
            </a:r>
            <a:endParaRPr sz="2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7730" cy="5762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215" marR="86995" indent="362585">
              <a:lnSpc>
                <a:spcPct val="101200"/>
              </a:lnSpc>
              <a:spcBef>
                <a:spcPts val="95"/>
              </a:spcBef>
              <a:tabLst>
                <a:tab pos="1220470" algn="l"/>
                <a:tab pos="1326515" algn="l"/>
                <a:tab pos="2597785" algn="l"/>
                <a:tab pos="3057525" algn="l"/>
                <a:tab pos="3414395" algn="l"/>
                <a:tab pos="4426585" algn="l"/>
                <a:tab pos="4831080" algn="l"/>
                <a:tab pos="5300345" algn="l"/>
              </a:tabLst>
            </a:pPr>
            <a:r>
              <a:rPr sz="2100" b="1" spc="325" dirty="0">
                <a:latin typeface="Trebuchet MS"/>
                <a:cs typeface="Trebuchet MS"/>
              </a:rPr>
              <a:t>165.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445" dirty="0">
                <a:latin typeface="Trebuchet MS"/>
                <a:cs typeface="Trebuchet MS"/>
              </a:rPr>
              <a:t>CHECK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90" dirty="0">
                <a:latin typeface="Trebuchet MS"/>
                <a:cs typeface="Trebuchet MS"/>
              </a:rPr>
              <a:t>IF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70" dirty="0">
                <a:latin typeface="Trebuchet MS"/>
                <a:cs typeface="Trebuchet MS"/>
              </a:rPr>
              <a:t>STRING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5" dirty="0">
                <a:latin typeface="Trebuchet MS"/>
                <a:cs typeface="Trebuchet MS"/>
              </a:rPr>
              <a:t>IS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 </a:t>
            </a:r>
            <a:r>
              <a:rPr sz="2100" b="1" spc="415" dirty="0">
                <a:latin typeface="Trebuchet MS"/>
                <a:cs typeface="Trebuchet MS"/>
              </a:rPr>
              <a:t>VALID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55" dirty="0">
                <a:latin typeface="Trebuchet MS"/>
                <a:cs typeface="Trebuchet MS"/>
              </a:rPr>
              <a:t>SOCIAL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-575" dirty="0">
                <a:latin typeface="Trebuchet MS"/>
                <a:cs typeface="Trebuchet MS"/>
              </a:rPr>
              <a:t> </a:t>
            </a:r>
            <a:r>
              <a:rPr sz="2100" b="1" spc="455" dirty="0">
                <a:latin typeface="Trebuchet MS"/>
                <a:cs typeface="Trebuchet MS"/>
              </a:rPr>
              <a:t>SECURITY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25" dirty="0">
                <a:latin typeface="Trebuchet MS"/>
                <a:cs typeface="Trebuchet MS"/>
              </a:rPr>
              <a:t>NUMBER</a:t>
            </a:r>
            <a:endParaRPr sz="2100">
              <a:latin typeface="Trebuchet MS"/>
              <a:cs typeface="Trebuchet MS"/>
            </a:endParaRPr>
          </a:p>
          <a:p>
            <a:pPr marL="2492375">
              <a:lnSpc>
                <a:spcPct val="100000"/>
              </a:lnSpc>
              <a:spcBef>
                <a:spcPts val="30"/>
              </a:spcBef>
            </a:pPr>
            <a:r>
              <a:rPr sz="2100" b="1" spc="470" dirty="0">
                <a:latin typeface="Trebuchet MS"/>
                <a:cs typeface="Trebuchet MS"/>
              </a:rPr>
              <a:t>(SSN)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2900"/>
              </a:lnSpc>
              <a:spcBef>
                <a:spcPts val="137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355" dirty="0">
                <a:latin typeface="Trebuchet MS"/>
                <a:cs typeface="Trebuchet MS"/>
              </a:rPr>
              <a:t> </a:t>
            </a:r>
            <a:r>
              <a:rPr sz="2100" b="1" spc="175" dirty="0">
                <a:latin typeface="Trebuchet MS"/>
                <a:cs typeface="Trebuchet MS"/>
              </a:rPr>
              <a:t>is_valid_ssn</a:t>
            </a:r>
            <a:r>
              <a:rPr sz="2100" b="1" spc="434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434" dirty="0">
                <a:latin typeface="Trebuchet MS"/>
                <a:cs typeface="Trebuchet MS"/>
              </a:rPr>
              <a:t> </a:t>
            </a:r>
            <a:r>
              <a:rPr sz="2100" spc="160" dirty="0">
                <a:latin typeface="Trebuchet MS"/>
                <a:cs typeface="Trebuchet MS"/>
              </a:rPr>
              <a:t>checks</a:t>
            </a:r>
            <a:r>
              <a:rPr sz="2100" spc="430" dirty="0">
                <a:latin typeface="Trebuchet MS"/>
                <a:cs typeface="Trebuchet MS"/>
              </a:rPr>
              <a:t> </a:t>
            </a:r>
            <a:r>
              <a:rPr sz="2100" spc="114" dirty="0">
                <a:latin typeface="Trebuchet MS"/>
                <a:cs typeface="Trebuchet MS"/>
              </a:rPr>
              <a:t>whether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110" dirty="0">
                <a:latin typeface="Trebuchet MS"/>
                <a:cs typeface="Trebuchet MS"/>
              </a:rPr>
              <a:t>  </a:t>
            </a:r>
            <a:r>
              <a:rPr sz="2100" spc="165" dirty="0">
                <a:latin typeface="Trebuchet MS"/>
                <a:cs typeface="Trebuchet MS"/>
              </a:rPr>
              <a:t>given</a:t>
            </a:r>
            <a:r>
              <a:rPr sz="2100" spc="110" dirty="0">
                <a:latin typeface="Trebuchet MS"/>
                <a:cs typeface="Trebuchet MS"/>
              </a:rPr>
              <a:t>  </a:t>
            </a:r>
            <a:r>
              <a:rPr sz="2100" spc="125" dirty="0">
                <a:latin typeface="Trebuchet MS"/>
                <a:cs typeface="Trebuchet MS"/>
              </a:rPr>
              <a:t>string</a:t>
            </a:r>
            <a:r>
              <a:rPr sz="2100" spc="114" dirty="0">
                <a:latin typeface="Trebuchet MS"/>
                <a:cs typeface="Trebuchet MS"/>
              </a:rPr>
              <a:t>  </a:t>
            </a:r>
            <a:r>
              <a:rPr sz="2100" spc="120" dirty="0">
                <a:latin typeface="Trebuchet MS"/>
                <a:cs typeface="Trebuchet MS"/>
              </a:rPr>
              <a:t>is</a:t>
            </a:r>
            <a:r>
              <a:rPr sz="2100" spc="110" dirty="0">
                <a:latin typeface="Trebuchet MS"/>
                <a:cs typeface="Trebuchet MS"/>
              </a:rPr>
              <a:t> 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110" dirty="0">
                <a:latin typeface="Trebuchet MS"/>
                <a:cs typeface="Trebuchet MS"/>
              </a:rPr>
              <a:t>  </a:t>
            </a:r>
            <a:r>
              <a:rPr sz="2100" spc="105" dirty="0">
                <a:latin typeface="Trebuchet MS"/>
                <a:cs typeface="Trebuchet MS"/>
              </a:rPr>
              <a:t>valid</a:t>
            </a:r>
            <a:r>
              <a:rPr sz="2100" spc="114" dirty="0">
                <a:latin typeface="Trebuchet MS"/>
                <a:cs typeface="Trebuchet MS"/>
              </a:rPr>
              <a:t>  </a:t>
            </a:r>
            <a:r>
              <a:rPr sz="2100" spc="125" dirty="0">
                <a:latin typeface="Trebuchet MS"/>
                <a:cs typeface="Trebuchet MS"/>
              </a:rPr>
              <a:t>Social</a:t>
            </a:r>
            <a:r>
              <a:rPr sz="2100" spc="110" dirty="0">
                <a:latin typeface="Trebuchet MS"/>
                <a:cs typeface="Trebuchet MS"/>
              </a:rPr>
              <a:t>  </a:t>
            </a:r>
            <a:r>
              <a:rPr sz="2100" spc="114" dirty="0">
                <a:latin typeface="Trebuchet MS"/>
                <a:cs typeface="Trebuchet MS"/>
              </a:rPr>
              <a:t>Security </a:t>
            </a:r>
            <a:r>
              <a:rPr sz="2100" spc="185" dirty="0">
                <a:latin typeface="Trebuchet MS"/>
                <a:cs typeface="Trebuchet MS"/>
              </a:rPr>
              <a:t>Number</a:t>
            </a:r>
            <a:r>
              <a:rPr sz="2100" spc="395" dirty="0">
                <a:latin typeface="Trebuchet MS"/>
                <a:cs typeface="Trebuchet MS"/>
              </a:rPr>
              <a:t>  </a:t>
            </a:r>
            <a:r>
              <a:rPr sz="2100" spc="195" dirty="0">
                <a:latin typeface="Trebuchet MS"/>
                <a:cs typeface="Trebuchet MS"/>
              </a:rPr>
              <a:t>(SSN)</a:t>
            </a:r>
            <a:r>
              <a:rPr sz="2100" spc="395" dirty="0">
                <a:latin typeface="Trebuchet MS"/>
                <a:cs typeface="Trebuchet MS"/>
              </a:rPr>
              <a:t>  </a:t>
            </a:r>
            <a:r>
              <a:rPr sz="2100" spc="90" dirty="0">
                <a:latin typeface="Trebuchet MS"/>
                <a:cs typeface="Trebuchet MS"/>
              </a:rPr>
              <a:t>in</a:t>
            </a:r>
            <a:r>
              <a:rPr sz="2100" spc="395" dirty="0">
                <a:latin typeface="Trebuchet MS"/>
                <a:cs typeface="Trebuchet MS"/>
              </a:rPr>
              <a:t> 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395" dirty="0">
                <a:latin typeface="Trebuchet MS"/>
                <a:cs typeface="Trebuchet MS"/>
              </a:rPr>
              <a:t>  </a:t>
            </a:r>
            <a:r>
              <a:rPr sz="2100" spc="105" dirty="0">
                <a:latin typeface="Trebuchet MS"/>
                <a:cs typeface="Trebuchet MS"/>
              </a:rPr>
              <a:t>format</a:t>
            </a:r>
            <a:r>
              <a:rPr sz="2100" spc="400" dirty="0">
                <a:latin typeface="Trebuchet MS"/>
                <a:cs typeface="Trebuchet MS"/>
              </a:rPr>
              <a:t>  </a:t>
            </a:r>
            <a:r>
              <a:rPr sz="2100" spc="165" dirty="0">
                <a:latin typeface="Trebuchet MS"/>
                <a:cs typeface="Trebuchet MS"/>
              </a:rPr>
              <a:t>"XXX-</a:t>
            </a:r>
            <a:r>
              <a:rPr sz="2100" spc="110" dirty="0">
                <a:latin typeface="Trebuchet MS"/>
                <a:cs typeface="Trebuchet MS"/>
              </a:rPr>
              <a:t>XX- </a:t>
            </a:r>
            <a:r>
              <a:rPr sz="2100" spc="204" dirty="0">
                <a:latin typeface="Trebuchet MS"/>
                <a:cs typeface="Trebuchet MS"/>
              </a:rPr>
              <a:t>XXXX",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30" dirty="0">
                <a:latin typeface="Trebuchet MS"/>
                <a:cs typeface="Trebuchet MS"/>
              </a:rPr>
              <a:t>where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270" dirty="0">
                <a:latin typeface="Trebuchet MS"/>
                <a:cs typeface="Trebuchet MS"/>
              </a:rPr>
              <a:t>X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25" dirty="0">
                <a:latin typeface="Trebuchet MS"/>
                <a:cs typeface="Trebuchet MS"/>
              </a:rPr>
              <a:t>represents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40" dirty="0">
                <a:latin typeface="Trebuchet MS"/>
                <a:cs typeface="Trebuchet MS"/>
              </a:rPr>
              <a:t>digit.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75" dirty="0">
                <a:latin typeface="Trebuchet MS"/>
                <a:cs typeface="Trebuchet MS"/>
              </a:rPr>
              <a:t>import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5" dirty="0">
                <a:latin typeface="Trebuchet MS"/>
                <a:cs typeface="Trebuchet MS"/>
              </a:rPr>
              <a:t>re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is_valid_ssn(ssn):</a:t>
            </a:r>
            <a:endParaRPr sz="1500">
              <a:latin typeface="Trebuchet MS"/>
              <a:cs typeface="Trebuchet MS"/>
            </a:endParaRPr>
          </a:p>
          <a:p>
            <a:pPr marL="297815" marR="772795">
              <a:lnSpc>
                <a:spcPct val="154200"/>
              </a:lnSpc>
              <a:spcBef>
                <a:spcPts val="7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95" dirty="0">
                <a:latin typeface="Trebuchet MS"/>
                <a:cs typeface="Trebuchet MS"/>
              </a:rPr>
              <a:t> </a:t>
            </a:r>
            <a:r>
              <a:rPr sz="1500" spc="125" dirty="0">
                <a:latin typeface="Trebuchet MS"/>
                <a:cs typeface="Trebuchet MS"/>
              </a:rPr>
              <a:t>bool(re.match(r'^\d{3}-</a:t>
            </a:r>
            <a:r>
              <a:rPr sz="1500" spc="145" dirty="0">
                <a:latin typeface="Trebuchet MS"/>
                <a:cs typeface="Trebuchet MS"/>
              </a:rPr>
              <a:t>\d{2}-</a:t>
            </a:r>
            <a:r>
              <a:rPr sz="1500" spc="135" dirty="0">
                <a:latin typeface="Trebuchet MS"/>
                <a:cs typeface="Trebuchet MS"/>
              </a:rPr>
              <a:t>\d{4}$',</a:t>
            </a:r>
            <a:r>
              <a:rPr sz="1500" spc="95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ssn))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Test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cases</a:t>
            </a:r>
            <a:endParaRPr sz="1500">
              <a:latin typeface="Trebuchet MS"/>
              <a:cs typeface="Trebuchet MS"/>
            </a:endParaRPr>
          </a:p>
          <a:p>
            <a:pPr marL="297815" marR="2394585">
              <a:lnSpc>
                <a:spcPct val="155600"/>
              </a:lnSpc>
              <a:spcBef>
                <a:spcPts val="50"/>
              </a:spcBef>
            </a:pPr>
            <a:r>
              <a:rPr sz="1500" spc="90" dirty="0">
                <a:latin typeface="Trebuchet MS"/>
                <a:cs typeface="Trebuchet MS"/>
              </a:rPr>
              <a:t>print(is_valid_ssn("123-</a:t>
            </a:r>
            <a:r>
              <a:rPr sz="1500" spc="95" dirty="0">
                <a:latin typeface="Trebuchet MS"/>
                <a:cs typeface="Trebuchet MS"/>
              </a:rPr>
              <a:t>45-</a:t>
            </a:r>
            <a:r>
              <a:rPr sz="1500" spc="80" dirty="0">
                <a:latin typeface="Trebuchet MS"/>
                <a:cs typeface="Trebuchet MS"/>
              </a:rPr>
              <a:t>6789"))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True </a:t>
            </a:r>
            <a:r>
              <a:rPr sz="1500" spc="80" dirty="0">
                <a:latin typeface="Trebuchet MS"/>
                <a:cs typeface="Trebuchet MS"/>
              </a:rPr>
              <a:t>print(is_valid_ssn("123-</a:t>
            </a:r>
            <a:r>
              <a:rPr sz="1500" spc="90" dirty="0">
                <a:latin typeface="Trebuchet MS"/>
                <a:cs typeface="Trebuchet MS"/>
              </a:rPr>
              <a:t>45-</a:t>
            </a:r>
            <a:r>
              <a:rPr sz="1500" spc="75" dirty="0">
                <a:latin typeface="Trebuchet MS"/>
                <a:cs typeface="Trebuchet MS"/>
              </a:rPr>
              <a:t>678"))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False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9815" y="879506"/>
            <a:ext cx="5146040" cy="996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75" marR="5080" indent="-16510">
              <a:lnSpc>
                <a:spcPct val="101200"/>
              </a:lnSpc>
              <a:spcBef>
                <a:spcPts val="95"/>
              </a:spcBef>
              <a:tabLst>
                <a:tab pos="906780" algn="l"/>
                <a:tab pos="1675764" algn="l"/>
                <a:tab pos="2823845" algn="l"/>
                <a:tab pos="3433445" algn="l"/>
                <a:tab pos="3490595" algn="l"/>
                <a:tab pos="4692015" algn="l"/>
                <a:tab pos="4907915" algn="l"/>
              </a:tabLst>
            </a:pPr>
            <a:r>
              <a:rPr sz="2100" b="1" spc="325" dirty="0">
                <a:latin typeface="Trebuchet MS"/>
                <a:cs typeface="Trebuchet MS"/>
              </a:rPr>
              <a:t>166.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30" dirty="0">
                <a:latin typeface="Trebuchet MS"/>
                <a:cs typeface="Trebuchet MS"/>
              </a:rPr>
              <a:t>GENERATE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25" dirty="0">
                <a:latin typeface="Trebuchet MS"/>
                <a:cs typeface="Trebuchet MS"/>
              </a:rPr>
              <a:t>AN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20" dirty="0">
                <a:latin typeface="Trebuchet MS"/>
                <a:cs typeface="Trebuchet MS"/>
              </a:rPr>
              <a:t>ARRAY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0" dirty="0">
                <a:latin typeface="Trebuchet MS"/>
                <a:cs typeface="Trebuchet MS"/>
              </a:rPr>
              <a:t>OF </a:t>
            </a:r>
            <a:r>
              <a:rPr sz="2100" b="1" spc="550" dirty="0">
                <a:latin typeface="Trebuchet MS"/>
                <a:cs typeface="Trebuchet MS"/>
              </a:rPr>
              <a:t>RANDOM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45" dirty="0">
                <a:latin typeface="Trebuchet MS"/>
                <a:cs typeface="Trebuchet MS"/>
              </a:rPr>
              <a:t>NUMBERS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455" dirty="0">
                <a:latin typeface="Trebuchet MS"/>
                <a:cs typeface="Trebuchet MS"/>
              </a:rPr>
              <a:t>WITHIN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</a:t>
            </a:r>
            <a:endParaRPr sz="2100">
              <a:latin typeface="Trebuchet MS"/>
              <a:cs typeface="Trebuchet MS"/>
            </a:endParaRPr>
          </a:p>
          <a:p>
            <a:pPr marL="1994535">
              <a:lnSpc>
                <a:spcPct val="100000"/>
              </a:lnSpc>
              <a:spcBef>
                <a:spcPts val="30"/>
              </a:spcBef>
            </a:pPr>
            <a:r>
              <a:rPr sz="2100" b="1" spc="475" dirty="0">
                <a:latin typeface="Trebuchet MS"/>
                <a:cs typeface="Trebuchet MS"/>
              </a:rPr>
              <a:t>RANGE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2022468"/>
            <a:ext cx="4562475" cy="88265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0"/>
              </a:spcBef>
              <a:tabLst>
                <a:tab pos="904240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175" dirty="0">
                <a:latin typeface="Trebuchet MS"/>
                <a:cs typeface="Trebuchet MS"/>
              </a:rPr>
              <a:t>random_array_in_range</a:t>
            </a: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  <a:tabLst>
                <a:tab pos="1581150" algn="l"/>
                <a:tab pos="2123440" algn="l"/>
                <a:tab pos="3036570" algn="l"/>
                <a:tab pos="3502660" algn="l"/>
              </a:tabLst>
            </a:pPr>
            <a:r>
              <a:rPr sz="2100" spc="145" dirty="0">
                <a:latin typeface="Trebuchet MS"/>
                <a:cs typeface="Trebuchet MS"/>
              </a:rPr>
              <a:t>generates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65" dirty="0">
                <a:latin typeface="Trebuchet MS"/>
                <a:cs typeface="Trebuchet MS"/>
              </a:rPr>
              <a:t>an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20" dirty="0">
                <a:latin typeface="Trebuchet MS"/>
                <a:cs typeface="Trebuchet MS"/>
              </a:rPr>
              <a:t>array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40" dirty="0">
                <a:latin typeface="Trebuchet MS"/>
                <a:cs typeface="Trebuchet MS"/>
              </a:rPr>
              <a:t>of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70" dirty="0">
                <a:latin typeface="Trebuchet MS"/>
                <a:cs typeface="Trebuchet MS"/>
              </a:rPr>
              <a:t>random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44018" y="2022468"/>
            <a:ext cx="1223645" cy="882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95250">
              <a:lnSpc>
                <a:spcPct val="133900"/>
              </a:lnSpc>
              <a:spcBef>
                <a:spcPts val="95"/>
              </a:spcBef>
            </a:pPr>
            <a:r>
              <a:rPr sz="2100" spc="90" dirty="0">
                <a:latin typeface="Trebuchet MS"/>
                <a:cs typeface="Trebuchet MS"/>
              </a:rPr>
              <a:t>function </a:t>
            </a:r>
            <a:r>
              <a:rPr sz="2100" spc="175" dirty="0">
                <a:latin typeface="Trebuchet MS"/>
                <a:cs typeface="Trebuchet MS"/>
              </a:rPr>
              <a:t>numbers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2975006"/>
            <a:ext cx="5920105" cy="34861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spc="85" dirty="0">
                <a:latin typeface="Trebuchet MS"/>
                <a:cs typeface="Trebuchet MS"/>
              </a:rPr>
              <a:t>within</a:t>
            </a:r>
            <a:r>
              <a:rPr sz="2100" spc="40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14" dirty="0">
                <a:latin typeface="Trebuchet MS"/>
                <a:cs typeface="Trebuchet MS"/>
              </a:rPr>
              <a:t>range.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75" dirty="0">
                <a:latin typeface="Trebuchet MS"/>
                <a:cs typeface="Trebuchet MS"/>
              </a:rPr>
              <a:t>import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random</a:t>
            </a:r>
            <a:endParaRPr sz="1500">
              <a:latin typeface="Trebuchet MS"/>
              <a:cs typeface="Trebuchet MS"/>
            </a:endParaRPr>
          </a:p>
          <a:p>
            <a:pPr marL="297815" marR="403860">
              <a:lnSpc>
                <a:spcPct val="154200"/>
              </a:lnSpc>
              <a:spcBef>
                <a:spcPts val="7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random_array_in_range(min_val,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max_val,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length): return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[random.randint(min_val,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max_val)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_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30" dirty="0">
                <a:latin typeface="Trebuchet MS"/>
                <a:cs typeface="Trebuchet MS"/>
              </a:rPr>
              <a:t>in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500" spc="70" dirty="0">
                <a:latin typeface="Trebuchet MS"/>
                <a:cs typeface="Trebuchet MS"/>
              </a:rPr>
              <a:t>range(length)]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Test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the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function</a:t>
            </a:r>
            <a:endParaRPr sz="1500">
              <a:latin typeface="Trebuchet MS"/>
              <a:cs typeface="Trebuchet MS"/>
            </a:endParaRPr>
          </a:p>
          <a:p>
            <a:pPr marL="297815" marR="750570">
              <a:lnSpc>
                <a:spcPct val="154200"/>
              </a:lnSpc>
              <a:spcBef>
                <a:spcPts val="70"/>
              </a:spcBef>
            </a:pPr>
            <a:r>
              <a:rPr sz="1500" spc="85" dirty="0">
                <a:latin typeface="Trebuchet MS"/>
                <a:cs typeface="Trebuchet MS"/>
              </a:rPr>
              <a:t>random_array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random_array_in_range(1,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100,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5) </a:t>
            </a:r>
            <a:r>
              <a:rPr sz="1500" spc="60" dirty="0">
                <a:latin typeface="Trebuchet MS"/>
                <a:cs typeface="Trebuchet MS"/>
              </a:rPr>
              <a:t>print(random_array)</a:t>
            </a:r>
            <a:endParaRPr sz="1500">
              <a:latin typeface="Trebuchet MS"/>
              <a:cs typeface="Trebuchet MS"/>
            </a:endParaRPr>
          </a:p>
          <a:p>
            <a:pPr marL="12700" marR="5080" indent="285750">
              <a:lnSpc>
                <a:spcPct val="129200"/>
              </a:lnSpc>
              <a:spcBef>
                <a:spcPts val="52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Output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will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be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an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array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of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5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random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numbers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between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1 </a:t>
            </a:r>
            <a:r>
              <a:rPr sz="1500" spc="120" dirty="0">
                <a:latin typeface="Trebuchet MS"/>
                <a:cs typeface="Trebuchet MS"/>
              </a:rPr>
              <a:t>and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100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3285" cy="607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437640">
              <a:lnSpc>
                <a:spcPct val="100000"/>
              </a:lnSpc>
              <a:spcBef>
                <a:spcPts val="125"/>
              </a:spcBef>
              <a:tabLst>
                <a:tab pos="2331720" algn="l"/>
                <a:tab pos="2934970" algn="l"/>
              </a:tabLst>
            </a:pPr>
            <a:r>
              <a:rPr sz="2100" b="1" spc="325" dirty="0">
                <a:latin typeface="Trebuchet MS"/>
                <a:cs typeface="Trebuchet MS"/>
              </a:rPr>
              <a:t>167.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85" dirty="0">
                <a:latin typeface="Trebuchet MS"/>
                <a:cs typeface="Trebuchet MS"/>
              </a:rPr>
              <a:t>XO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59" dirty="0">
                <a:latin typeface="Trebuchet MS"/>
                <a:cs typeface="Trebuchet MS"/>
              </a:rPr>
              <a:t>CHECKER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2900"/>
              </a:lnSpc>
              <a:spcBef>
                <a:spcPts val="137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275" dirty="0">
                <a:latin typeface="Trebuchet MS"/>
                <a:cs typeface="Trebuchet MS"/>
              </a:rPr>
              <a:t> </a:t>
            </a:r>
            <a:r>
              <a:rPr sz="2100" b="1" spc="160" dirty="0">
                <a:latin typeface="Trebuchet MS"/>
                <a:cs typeface="Trebuchet MS"/>
              </a:rPr>
              <a:t>xo_checker</a:t>
            </a:r>
            <a:r>
              <a:rPr sz="2100" b="1" spc="280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280" dirty="0">
                <a:latin typeface="Trebuchet MS"/>
                <a:cs typeface="Trebuchet MS"/>
              </a:rPr>
              <a:t> </a:t>
            </a:r>
            <a:r>
              <a:rPr sz="2100" spc="130" dirty="0">
                <a:latin typeface="Trebuchet MS"/>
                <a:cs typeface="Trebuchet MS"/>
              </a:rPr>
              <a:t>takes</a:t>
            </a:r>
            <a:r>
              <a:rPr sz="2100" spc="275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280" dirty="0">
                <a:latin typeface="Trebuchet MS"/>
                <a:cs typeface="Trebuchet MS"/>
              </a:rPr>
              <a:t> </a:t>
            </a:r>
            <a:r>
              <a:rPr sz="2100" spc="125" dirty="0">
                <a:latin typeface="Trebuchet MS"/>
                <a:cs typeface="Trebuchet MS"/>
              </a:rPr>
              <a:t>string</a:t>
            </a:r>
            <a:r>
              <a:rPr sz="2100" spc="280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as </a:t>
            </a:r>
            <a:r>
              <a:rPr sz="2100" spc="100" dirty="0">
                <a:latin typeface="Trebuchet MS"/>
                <a:cs typeface="Trebuchet MS"/>
              </a:rPr>
              <a:t>input</a:t>
            </a:r>
            <a:r>
              <a:rPr sz="2100" spc="140" dirty="0">
                <a:latin typeface="Trebuchet MS"/>
                <a:cs typeface="Trebuchet MS"/>
              </a:rPr>
              <a:t> </a:t>
            </a:r>
            <a:r>
              <a:rPr sz="2100" spc="180" dirty="0">
                <a:latin typeface="Trebuchet MS"/>
                <a:cs typeface="Trebuchet MS"/>
              </a:rPr>
              <a:t>and</a:t>
            </a:r>
            <a:r>
              <a:rPr sz="2100" spc="140" dirty="0">
                <a:latin typeface="Trebuchet MS"/>
                <a:cs typeface="Trebuchet MS"/>
              </a:rPr>
              <a:t> </a:t>
            </a:r>
            <a:r>
              <a:rPr sz="2100" spc="110" dirty="0">
                <a:latin typeface="Trebuchet MS"/>
                <a:cs typeface="Trebuchet MS"/>
              </a:rPr>
              <a:t>returns</a:t>
            </a:r>
            <a:r>
              <a:rPr sz="2100" spc="145" dirty="0">
                <a:latin typeface="Trebuchet MS"/>
                <a:cs typeface="Trebuchet MS"/>
              </a:rPr>
              <a:t> </a:t>
            </a:r>
            <a:r>
              <a:rPr sz="2100" spc="90" dirty="0">
                <a:latin typeface="Trebuchet MS"/>
                <a:cs typeface="Trebuchet MS"/>
              </a:rPr>
              <a:t>true</a:t>
            </a:r>
            <a:r>
              <a:rPr sz="2100" spc="140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if</a:t>
            </a:r>
            <a:r>
              <a:rPr sz="2100" spc="140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145" dirty="0">
                <a:latin typeface="Trebuchet MS"/>
                <a:cs typeface="Trebuchet MS"/>
              </a:rPr>
              <a:t> </a:t>
            </a:r>
            <a:r>
              <a:rPr sz="2100" spc="125" dirty="0">
                <a:latin typeface="Trebuchet MS"/>
                <a:cs typeface="Trebuchet MS"/>
              </a:rPr>
              <a:t>string</a:t>
            </a:r>
            <a:r>
              <a:rPr sz="2100" spc="140" dirty="0">
                <a:latin typeface="Trebuchet MS"/>
                <a:cs typeface="Trebuchet MS"/>
              </a:rPr>
              <a:t> </a:t>
            </a:r>
            <a:r>
              <a:rPr sz="2100" spc="125" dirty="0">
                <a:latin typeface="Trebuchet MS"/>
                <a:cs typeface="Trebuchet MS"/>
              </a:rPr>
              <a:t>contains </a:t>
            </a:r>
            <a:r>
              <a:rPr sz="2100" spc="190" dirty="0">
                <a:latin typeface="Trebuchet MS"/>
                <a:cs typeface="Trebuchet MS"/>
              </a:rPr>
              <a:t>an</a:t>
            </a:r>
            <a:r>
              <a:rPr sz="2100" spc="100" dirty="0">
                <a:latin typeface="Trebuchet MS"/>
                <a:cs typeface="Trebuchet MS"/>
              </a:rPr>
              <a:t>  </a:t>
            </a:r>
            <a:r>
              <a:rPr sz="2100" spc="130" dirty="0">
                <a:latin typeface="Trebuchet MS"/>
                <a:cs typeface="Trebuchet MS"/>
              </a:rPr>
              <a:t>equal</a:t>
            </a:r>
            <a:r>
              <a:rPr sz="2100" spc="100" dirty="0">
                <a:latin typeface="Trebuchet MS"/>
                <a:cs typeface="Trebuchet MS"/>
              </a:rPr>
              <a:t>  </a:t>
            </a:r>
            <a:r>
              <a:rPr sz="2100" spc="175" dirty="0">
                <a:latin typeface="Trebuchet MS"/>
                <a:cs typeface="Trebuchet MS"/>
              </a:rPr>
              <a:t>number</a:t>
            </a:r>
            <a:r>
              <a:rPr sz="2100" spc="105" dirty="0">
                <a:latin typeface="Trebuchet MS"/>
                <a:cs typeface="Trebuchet MS"/>
              </a:rPr>
              <a:t> 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100" dirty="0">
                <a:latin typeface="Trebuchet MS"/>
                <a:cs typeface="Trebuchet MS"/>
              </a:rPr>
              <a:t>  </a:t>
            </a:r>
            <a:r>
              <a:rPr sz="2100" spc="235" dirty="0">
                <a:latin typeface="Trebuchet MS"/>
                <a:cs typeface="Trebuchet MS"/>
              </a:rPr>
              <a:t>'x's</a:t>
            </a:r>
            <a:r>
              <a:rPr sz="2100" spc="105" dirty="0">
                <a:latin typeface="Trebuchet MS"/>
                <a:cs typeface="Trebuchet MS"/>
              </a:rPr>
              <a:t>  </a:t>
            </a:r>
            <a:r>
              <a:rPr sz="2100" spc="180" dirty="0">
                <a:latin typeface="Trebuchet MS"/>
                <a:cs typeface="Trebuchet MS"/>
              </a:rPr>
              <a:t>and</a:t>
            </a:r>
            <a:r>
              <a:rPr sz="2100" spc="100" dirty="0">
                <a:latin typeface="Trebuchet MS"/>
                <a:cs typeface="Trebuchet MS"/>
              </a:rPr>
              <a:t>  </a:t>
            </a:r>
            <a:r>
              <a:rPr sz="2100" spc="225" dirty="0">
                <a:latin typeface="Trebuchet MS"/>
                <a:cs typeface="Trebuchet MS"/>
              </a:rPr>
              <a:t>'o's</a:t>
            </a:r>
            <a:r>
              <a:rPr sz="2100" spc="105" dirty="0">
                <a:latin typeface="Trebuchet MS"/>
                <a:cs typeface="Trebuchet MS"/>
              </a:rPr>
              <a:t>  </a:t>
            </a:r>
            <a:r>
              <a:rPr sz="2100" spc="110" dirty="0">
                <a:latin typeface="Trebuchet MS"/>
                <a:cs typeface="Trebuchet MS"/>
              </a:rPr>
              <a:t>(case- </a:t>
            </a:r>
            <a:r>
              <a:rPr sz="2100" spc="95" dirty="0">
                <a:latin typeface="Trebuchet MS"/>
                <a:cs typeface="Trebuchet MS"/>
              </a:rPr>
              <a:t>insensitive),</a:t>
            </a:r>
            <a:r>
              <a:rPr sz="2100" spc="65" dirty="0">
                <a:latin typeface="Trebuchet MS"/>
                <a:cs typeface="Trebuchet MS"/>
              </a:rPr>
              <a:t> </a:t>
            </a:r>
            <a:r>
              <a:rPr sz="2100" spc="180" dirty="0">
                <a:latin typeface="Trebuchet MS"/>
                <a:cs typeface="Trebuchet MS"/>
              </a:rPr>
              <a:t>and</a:t>
            </a:r>
            <a:r>
              <a:rPr sz="2100" spc="65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false</a:t>
            </a:r>
            <a:r>
              <a:rPr sz="2100" spc="65" dirty="0">
                <a:latin typeface="Trebuchet MS"/>
                <a:cs typeface="Trebuchet MS"/>
              </a:rPr>
              <a:t> </a:t>
            </a:r>
            <a:r>
              <a:rPr sz="2100" spc="85" dirty="0">
                <a:latin typeface="Trebuchet MS"/>
                <a:cs typeface="Trebuchet MS"/>
              </a:rPr>
              <a:t>otherwise.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xo_checker(string):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75" dirty="0">
                <a:latin typeface="Trebuchet MS"/>
                <a:cs typeface="Trebuchet MS"/>
              </a:rPr>
              <a:t>x_count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string.lower().count('x')</a:t>
            </a:r>
            <a:endParaRPr sz="1500">
              <a:latin typeface="Trebuchet MS"/>
              <a:cs typeface="Trebuchet MS"/>
            </a:endParaRPr>
          </a:p>
          <a:p>
            <a:pPr marL="297815" marR="2381885">
              <a:lnSpc>
                <a:spcPct val="154200"/>
              </a:lnSpc>
              <a:spcBef>
                <a:spcPts val="75"/>
              </a:spcBef>
            </a:pPr>
            <a:r>
              <a:rPr sz="1500" spc="65" dirty="0">
                <a:latin typeface="Trebuchet MS"/>
                <a:cs typeface="Trebuchet MS"/>
              </a:rPr>
              <a:t>o_count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string.lower().count('o') </a:t>
            </a: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x_count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==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o_count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usage:</a:t>
            </a:r>
            <a:endParaRPr sz="1500">
              <a:latin typeface="Trebuchet MS"/>
              <a:cs typeface="Trebuchet MS"/>
            </a:endParaRPr>
          </a:p>
          <a:p>
            <a:pPr marL="297815" marR="1378585">
              <a:lnSpc>
                <a:spcPts val="2850"/>
              </a:lnSpc>
              <a:spcBef>
                <a:spcPts val="195"/>
              </a:spcBef>
            </a:pPr>
            <a:r>
              <a:rPr sz="1500" spc="50" dirty="0">
                <a:latin typeface="Trebuchet MS"/>
                <a:cs typeface="Trebuchet MS"/>
              </a:rPr>
              <a:t>input_str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"xoxoxo"</a:t>
            </a:r>
            <a:r>
              <a:rPr sz="1500" spc="35" dirty="0">
                <a:latin typeface="Trebuchet MS"/>
                <a:cs typeface="Trebuchet MS"/>
              </a:rPr>
              <a:t> 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input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string </a:t>
            </a:r>
            <a:r>
              <a:rPr sz="1500" spc="55" dirty="0">
                <a:latin typeface="Trebuchet MS"/>
                <a:cs typeface="Trebuchet MS"/>
              </a:rPr>
              <a:t>result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xo_checker(input_str)</a:t>
            </a:r>
            <a:endParaRPr sz="1500">
              <a:latin typeface="Trebuchet MS"/>
              <a:cs typeface="Trebuchet MS"/>
            </a:endParaRPr>
          </a:p>
          <a:p>
            <a:pPr marL="12700" marR="192405" indent="285750">
              <a:lnSpc>
                <a:spcPct val="133300"/>
              </a:lnSpc>
              <a:spcBef>
                <a:spcPts val="105"/>
              </a:spcBef>
            </a:pPr>
            <a:r>
              <a:rPr sz="1500" spc="65" dirty="0">
                <a:latin typeface="Trebuchet MS"/>
                <a:cs typeface="Trebuchet MS"/>
              </a:rPr>
              <a:t>print(f"String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\"{input_str}\"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has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the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145" dirty="0">
                <a:latin typeface="Trebuchet MS"/>
                <a:cs typeface="Trebuchet MS"/>
              </a:rPr>
              <a:t>same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number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of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'x's </a:t>
            </a:r>
            <a:r>
              <a:rPr sz="1500" spc="120" dirty="0">
                <a:latin typeface="Trebuchet MS"/>
                <a:cs typeface="Trebuchet MS"/>
              </a:rPr>
              <a:t>and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'o's: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25" dirty="0">
                <a:latin typeface="Trebuchet MS"/>
                <a:cs typeface="Trebuchet MS"/>
              </a:rPr>
              <a:t>{result}")</a:t>
            </a:r>
            <a:endParaRPr sz="1500">
              <a:latin typeface="Trebuchet MS"/>
              <a:cs typeface="Trebuchet MS"/>
            </a:endParaRPr>
          </a:p>
          <a:p>
            <a:pPr marL="12700" marR="412115" indent="285750">
              <a:lnSpc>
                <a:spcPct val="133300"/>
              </a:lnSpc>
              <a:spcBef>
                <a:spcPts val="37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String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"xoxoxo"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has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the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45" dirty="0">
                <a:latin typeface="Trebuchet MS"/>
                <a:cs typeface="Trebuchet MS"/>
              </a:rPr>
              <a:t>same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number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of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'x's </a:t>
            </a:r>
            <a:r>
              <a:rPr sz="1500" spc="120" dirty="0">
                <a:latin typeface="Trebuchet MS"/>
                <a:cs typeface="Trebuchet MS"/>
              </a:rPr>
              <a:t>and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'o's: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True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9000" cy="5676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39190" marR="451484" indent="-707390">
              <a:lnSpc>
                <a:spcPct val="101200"/>
              </a:lnSpc>
              <a:spcBef>
                <a:spcPts val="95"/>
              </a:spcBef>
              <a:tabLst>
                <a:tab pos="1326515" algn="l"/>
                <a:tab pos="2291080" algn="l"/>
                <a:tab pos="2597785" algn="l"/>
                <a:tab pos="3057525" algn="l"/>
                <a:tab pos="3214370" algn="l"/>
                <a:tab pos="3414395" algn="l"/>
                <a:tab pos="4831080" algn="l"/>
                <a:tab pos="5300345" algn="l"/>
              </a:tabLst>
            </a:pPr>
            <a:r>
              <a:rPr sz="2100" b="1" spc="325" dirty="0">
                <a:latin typeface="Trebuchet MS"/>
                <a:cs typeface="Trebuchet MS"/>
              </a:rPr>
              <a:t>168.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5" dirty="0">
                <a:latin typeface="Trebuchet MS"/>
                <a:cs typeface="Trebuchet MS"/>
              </a:rPr>
              <a:t>CHECK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90" dirty="0">
                <a:latin typeface="Trebuchet MS"/>
                <a:cs typeface="Trebuchet MS"/>
              </a:rPr>
              <a:t>IF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70" dirty="0">
                <a:latin typeface="Trebuchet MS"/>
                <a:cs typeface="Trebuchet MS"/>
              </a:rPr>
              <a:t>STRING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5" dirty="0">
                <a:latin typeface="Trebuchet MS"/>
                <a:cs typeface="Trebuchet MS"/>
              </a:rPr>
              <a:t>IS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 </a:t>
            </a:r>
            <a:r>
              <a:rPr sz="2100" b="1" spc="405" dirty="0">
                <a:latin typeface="Trebuchet MS"/>
                <a:cs typeface="Trebuchet MS"/>
              </a:rPr>
              <a:t>VALID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9" dirty="0">
                <a:latin typeface="Trebuchet MS"/>
                <a:cs typeface="Trebuchet MS"/>
              </a:rPr>
              <a:t>IPV4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530" dirty="0">
                <a:latin typeface="Trebuchet MS"/>
                <a:cs typeface="Trebuchet MS"/>
              </a:rPr>
              <a:t>ADDRESS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2400"/>
              </a:lnSpc>
              <a:spcBef>
                <a:spcPts val="1385"/>
              </a:spcBef>
            </a:pPr>
            <a:r>
              <a:rPr sz="2100" spc="130" dirty="0">
                <a:latin typeface="Trebuchet MS"/>
                <a:cs typeface="Trebuchet MS"/>
              </a:rPr>
              <a:t>The </a:t>
            </a:r>
            <a:r>
              <a:rPr sz="2100" b="1" spc="155" dirty="0">
                <a:latin typeface="Trebuchet MS"/>
                <a:cs typeface="Trebuchet MS"/>
              </a:rPr>
              <a:t>is_valid_ipv4</a:t>
            </a:r>
            <a:r>
              <a:rPr sz="2100" b="1" spc="200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135" dirty="0">
                <a:latin typeface="Trebuchet MS"/>
                <a:cs typeface="Trebuchet MS"/>
              </a:rPr>
              <a:t> </a:t>
            </a:r>
            <a:r>
              <a:rPr sz="2100" spc="160" dirty="0">
                <a:latin typeface="Trebuchet MS"/>
                <a:cs typeface="Trebuchet MS"/>
              </a:rPr>
              <a:t>checks</a:t>
            </a:r>
            <a:r>
              <a:rPr sz="2100" spc="130" dirty="0">
                <a:latin typeface="Trebuchet MS"/>
                <a:cs typeface="Trebuchet MS"/>
              </a:rPr>
              <a:t> </a:t>
            </a:r>
            <a:r>
              <a:rPr sz="2100" spc="114" dirty="0">
                <a:latin typeface="Trebuchet MS"/>
                <a:cs typeface="Trebuchet MS"/>
              </a:rPr>
              <a:t>whether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310" dirty="0">
                <a:latin typeface="Trebuchet MS"/>
                <a:cs typeface="Trebuchet MS"/>
              </a:rPr>
              <a:t>  </a:t>
            </a:r>
            <a:r>
              <a:rPr sz="2100" spc="165" dirty="0">
                <a:latin typeface="Trebuchet MS"/>
                <a:cs typeface="Trebuchet MS"/>
              </a:rPr>
              <a:t>given</a:t>
            </a:r>
            <a:r>
              <a:rPr sz="2100" spc="310" dirty="0">
                <a:latin typeface="Trebuchet MS"/>
                <a:cs typeface="Trebuchet MS"/>
              </a:rPr>
              <a:t>  </a:t>
            </a:r>
            <a:r>
              <a:rPr sz="2100" spc="125" dirty="0">
                <a:latin typeface="Trebuchet MS"/>
                <a:cs typeface="Trebuchet MS"/>
              </a:rPr>
              <a:t>string</a:t>
            </a:r>
            <a:r>
              <a:rPr sz="2100" spc="315" dirty="0">
                <a:latin typeface="Trebuchet MS"/>
                <a:cs typeface="Trebuchet MS"/>
              </a:rPr>
              <a:t>  </a:t>
            </a:r>
            <a:r>
              <a:rPr sz="2100" spc="125" dirty="0">
                <a:latin typeface="Trebuchet MS"/>
                <a:cs typeface="Trebuchet MS"/>
              </a:rPr>
              <a:t>represents</a:t>
            </a:r>
            <a:r>
              <a:rPr sz="2100" spc="310" dirty="0">
                <a:latin typeface="Trebuchet MS"/>
                <a:cs typeface="Trebuchet MS"/>
              </a:rPr>
              <a:t> 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315" dirty="0">
                <a:latin typeface="Trebuchet MS"/>
                <a:cs typeface="Trebuchet MS"/>
              </a:rPr>
              <a:t>  </a:t>
            </a:r>
            <a:r>
              <a:rPr sz="2100" spc="105" dirty="0">
                <a:latin typeface="Trebuchet MS"/>
                <a:cs typeface="Trebuchet MS"/>
              </a:rPr>
              <a:t>valid</a:t>
            </a:r>
            <a:r>
              <a:rPr sz="2100" spc="310" dirty="0">
                <a:latin typeface="Trebuchet MS"/>
                <a:cs typeface="Trebuchet MS"/>
              </a:rPr>
              <a:t>  </a:t>
            </a:r>
            <a:r>
              <a:rPr sz="2100" spc="125" dirty="0">
                <a:latin typeface="Trebuchet MS"/>
                <a:cs typeface="Trebuchet MS"/>
              </a:rPr>
              <a:t>IPv4 </a:t>
            </a:r>
            <a:r>
              <a:rPr sz="2100" spc="120" dirty="0">
                <a:latin typeface="Trebuchet MS"/>
                <a:cs typeface="Trebuchet MS"/>
              </a:rPr>
              <a:t>address.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75" dirty="0">
                <a:latin typeface="Trebuchet MS"/>
                <a:cs typeface="Trebuchet MS"/>
              </a:rPr>
              <a:t>import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5" dirty="0">
                <a:latin typeface="Trebuchet MS"/>
                <a:cs typeface="Trebuchet MS"/>
              </a:rPr>
              <a:t>re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is_valid_ipv4(ip):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60" dirty="0">
                <a:latin typeface="Trebuchet MS"/>
                <a:cs typeface="Trebuchet MS"/>
              </a:rPr>
              <a:t>pattern</a:t>
            </a:r>
            <a:r>
              <a:rPr sz="1500" spc="9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95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r"^(?:(?:25[0-</a:t>
            </a:r>
            <a:r>
              <a:rPr sz="1500" spc="80" dirty="0">
                <a:latin typeface="Trebuchet MS"/>
                <a:cs typeface="Trebuchet MS"/>
              </a:rPr>
              <a:t>5]|2[0-</a:t>
            </a:r>
            <a:r>
              <a:rPr sz="1500" spc="75" dirty="0">
                <a:latin typeface="Trebuchet MS"/>
                <a:cs typeface="Trebuchet MS"/>
              </a:rPr>
              <a:t>4][0-9]|[01]?[0-9][0-</a:t>
            </a:r>
            <a:r>
              <a:rPr sz="1500" spc="55" dirty="0">
                <a:latin typeface="Trebuchet MS"/>
                <a:cs typeface="Trebuchet MS"/>
              </a:rPr>
              <a:t>9]?)\.)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500" spc="95" dirty="0">
                <a:latin typeface="Trebuchet MS"/>
                <a:cs typeface="Trebuchet MS"/>
              </a:rPr>
              <a:t>{3}(?:25[0-</a:t>
            </a:r>
            <a:r>
              <a:rPr sz="1500" spc="100" dirty="0">
                <a:latin typeface="Trebuchet MS"/>
                <a:cs typeface="Trebuchet MS"/>
              </a:rPr>
              <a:t>5]|2[0-</a:t>
            </a:r>
            <a:r>
              <a:rPr sz="1500" spc="95" dirty="0">
                <a:latin typeface="Trebuchet MS"/>
                <a:cs typeface="Trebuchet MS"/>
              </a:rPr>
              <a:t>4][0-9]|[01]?[0-9][0-</a:t>
            </a:r>
            <a:r>
              <a:rPr sz="1500" spc="80" dirty="0">
                <a:latin typeface="Trebuchet MS"/>
                <a:cs typeface="Trebuchet MS"/>
              </a:rPr>
              <a:t>9]?)$"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50" dirty="0">
                <a:latin typeface="Trebuchet MS"/>
                <a:cs typeface="Trebuchet MS"/>
              </a:rPr>
              <a:t>return </a:t>
            </a:r>
            <a:r>
              <a:rPr sz="1500" spc="55" dirty="0">
                <a:latin typeface="Trebuchet MS"/>
                <a:cs typeface="Trebuchet MS"/>
              </a:rPr>
              <a:t>bool(re.match(pattern, </a:t>
            </a:r>
            <a:r>
              <a:rPr sz="1500" spc="-20" dirty="0">
                <a:latin typeface="Trebuchet MS"/>
                <a:cs typeface="Trebuchet MS"/>
              </a:rPr>
              <a:t>ip))</a:t>
            </a:r>
            <a:endParaRPr sz="1500">
              <a:latin typeface="Trebuchet MS"/>
              <a:cs typeface="Trebuchet MS"/>
            </a:endParaRPr>
          </a:p>
          <a:p>
            <a:pPr marL="297815" marR="2384425">
              <a:lnSpc>
                <a:spcPct val="155600"/>
              </a:lnSpc>
              <a:spcBef>
                <a:spcPts val="5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usage: </a:t>
            </a:r>
            <a:r>
              <a:rPr sz="1500" spc="65" dirty="0">
                <a:latin typeface="Trebuchet MS"/>
                <a:cs typeface="Trebuchet MS"/>
              </a:rPr>
              <a:t>print(is_valid_ipv4("192.168.1.1"))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True </a:t>
            </a:r>
            <a:r>
              <a:rPr sz="1500" spc="60" dirty="0">
                <a:latin typeface="Trebuchet MS"/>
                <a:cs typeface="Trebuchet MS"/>
              </a:rPr>
              <a:t>print(is_valid_ipv4("256.0.0.1"))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False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8764" y="879506"/>
            <a:ext cx="5768340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62710" marR="5080" indent="-1350645">
              <a:lnSpc>
                <a:spcPct val="101200"/>
              </a:lnSpc>
              <a:spcBef>
                <a:spcPts val="95"/>
              </a:spcBef>
              <a:tabLst>
                <a:tab pos="906780" algn="l"/>
                <a:tab pos="1951355" algn="l"/>
                <a:tab pos="2642870" algn="l"/>
                <a:tab pos="4308475" algn="l"/>
              </a:tabLst>
            </a:pPr>
            <a:r>
              <a:rPr sz="2100" b="1" spc="325" dirty="0">
                <a:latin typeface="Trebuchet MS"/>
                <a:cs typeface="Trebuchet MS"/>
              </a:rPr>
              <a:t>169.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5" dirty="0">
                <a:latin typeface="Trebuchet MS"/>
                <a:cs typeface="Trebuchet MS"/>
              </a:rPr>
              <a:t>CONVERT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75" dirty="0">
                <a:latin typeface="Trebuchet MS"/>
                <a:cs typeface="Trebuchet MS"/>
              </a:rPr>
              <a:t>DECIMAL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25" dirty="0">
                <a:latin typeface="Trebuchet MS"/>
                <a:cs typeface="Trebuchet MS"/>
              </a:rPr>
              <a:t>NUMBER </a:t>
            </a:r>
            <a:r>
              <a:rPr sz="2100" b="1" spc="315" dirty="0">
                <a:latin typeface="Trebuchet MS"/>
                <a:cs typeface="Trebuchet MS"/>
              </a:rPr>
              <a:t>TO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90" dirty="0">
                <a:latin typeface="Trebuchet MS"/>
                <a:cs typeface="Trebuchet MS"/>
              </a:rPr>
              <a:t>HEXADECIMAL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698618"/>
            <a:ext cx="4507865" cy="270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3900"/>
              </a:lnSpc>
              <a:spcBef>
                <a:spcPts val="95"/>
              </a:spcBef>
              <a:tabLst>
                <a:tab pos="789940" algn="l"/>
                <a:tab pos="3392170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155" dirty="0">
                <a:latin typeface="Trebuchet MS"/>
                <a:cs typeface="Trebuchet MS"/>
              </a:rPr>
              <a:t>decimal_to_hex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function </a:t>
            </a:r>
            <a:r>
              <a:rPr sz="2100" spc="125" dirty="0">
                <a:latin typeface="Trebuchet MS"/>
                <a:cs typeface="Trebuchet MS"/>
              </a:rPr>
              <a:t>decimal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75" dirty="0">
                <a:latin typeface="Trebuchet MS"/>
                <a:cs typeface="Trebuchet MS"/>
              </a:rPr>
              <a:t>number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75" dirty="0">
                <a:latin typeface="Trebuchet MS"/>
                <a:cs typeface="Trebuchet MS"/>
              </a:rPr>
              <a:t>to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10" dirty="0">
                <a:latin typeface="Trebuchet MS"/>
                <a:cs typeface="Trebuchet MS"/>
              </a:rPr>
              <a:t>hexadecimal.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decimal_to_hex(num):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hex(num).lstrip("0x").upper()</a:t>
            </a:r>
            <a:endParaRPr sz="1500">
              <a:latin typeface="Trebuchet MS"/>
              <a:cs typeface="Trebuchet MS"/>
            </a:endParaRPr>
          </a:p>
          <a:p>
            <a:pPr marL="297815" marR="1612265">
              <a:lnSpc>
                <a:spcPct val="156300"/>
              </a:lnSpc>
              <a:spcBef>
                <a:spcPts val="3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usage: </a:t>
            </a:r>
            <a:r>
              <a:rPr sz="1500" spc="55" dirty="0">
                <a:latin typeface="Trebuchet MS"/>
                <a:cs typeface="Trebuchet MS"/>
              </a:rPr>
              <a:t>print(decimal_to_hex(255))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"FF"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69607" y="1803431"/>
            <a:ext cx="1193165" cy="3492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spc="130" dirty="0">
                <a:latin typeface="Trebuchet MS"/>
                <a:cs typeface="Trebuchet MS"/>
              </a:rPr>
              <a:t>converts</a:t>
            </a:r>
            <a:endParaRPr sz="2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3285" cy="27813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32105">
              <a:lnSpc>
                <a:spcPct val="100000"/>
              </a:lnSpc>
              <a:spcBef>
                <a:spcPts val="125"/>
              </a:spcBef>
              <a:tabLst>
                <a:tab pos="1012190" algn="l"/>
                <a:tab pos="2282825" algn="l"/>
                <a:tab pos="2742565" algn="l"/>
                <a:tab pos="4001135" algn="l"/>
                <a:tab pos="4471035" algn="l"/>
              </a:tabLst>
            </a:pPr>
            <a:r>
              <a:rPr sz="2100" b="1" spc="285" dirty="0">
                <a:latin typeface="Trebuchet MS"/>
                <a:cs typeface="Trebuchet MS"/>
              </a:rPr>
              <a:t>17.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34" dirty="0">
                <a:latin typeface="Trebuchet MS"/>
                <a:cs typeface="Trebuchet MS"/>
              </a:rPr>
              <a:t>CHECK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90" dirty="0">
                <a:latin typeface="Trebuchet MS"/>
                <a:cs typeface="Trebuchet MS"/>
              </a:rPr>
              <a:t>IF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30" dirty="0">
                <a:latin typeface="Trebuchet MS"/>
                <a:cs typeface="Trebuchet MS"/>
              </a:rPr>
              <a:t>ARRAY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5" dirty="0">
                <a:latin typeface="Trebuchet MS"/>
                <a:cs typeface="Trebuchet MS"/>
              </a:rPr>
              <a:t>IS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5" dirty="0">
                <a:latin typeface="Trebuchet MS"/>
                <a:cs typeface="Trebuchet MS"/>
              </a:rPr>
              <a:t>EMPTY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3900"/>
              </a:lnSpc>
              <a:spcBef>
                <a:spcPts val="1350"/>
              </a:spcBef>
              <a:tabLst>
                <a:tab pos="694690" algn="l"/>
                <a:tab pos="2867660" algn="l"/>
                <a:tab pos="4150995" algn="l"/>
                <a:tab pos="5262245" algn="l"/>
                <a:tab pos="5613400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165" dirty="0">
                <a:latin typeface="Trebuchet MS"/>
                <a:cs typeface="Trebuchet MS"/>
              </a:rPr>
              <a:t>is_not_empty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function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50" dirty="0">
                <a:latin typeface="Trebuchet MS"/>
                <a:cs typeface="Trebuchet MS"/>
              </a:rPr>
              <a:t>checks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-25" dirty="0">
                <a:latin typeface="Trebuchet MS"/>
                <a:cs typeface="Trebuchet MS"/>
              </a:rPr>
              <a:t>if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65" dirty="0">
                <a:latin typeface="Trebuchet MS"/>
                <a:cs typeface="Trebuchet MS"/>
              </a:rPr>
              <a:t>an </a:t>
            </a:r>
            <a:r>
              <a:rPr sz="2100" spc="130" dirty="0">
                <a:latin typeface="Trebuchet MS"/>
                <a:cs typeface="Trebuchet MS"/>
              </a:rPr>
              <a:t>array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20" dirty="0">
                <a:latin typeface="Trebuchet MS"/>
                <a:cs typeface="Trebuchet MS"/>
              </a:rPr>
              <a:t>is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14" dirty="0">
                <a:latin typeface="Trebuchet MS"/>
                <a:cs typeface="Trebuchet MS"/>
              </a:rPr>
              <a:t>not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60" dirty="0">
                <a:latin typeface="Trebuchet MS"/>
                <a:cs typeface="Trebuchet MS"/>
              </a:rPr>
              <a:t>empty.</a:t>
            </a:r>
            <a:endParaRPr sz="2100">
              <a:latin typeface="Trebuchet MS"/>
              <a:cs typeface="Trebuchet MS"/>
            </a:endParaRPr>
          </a:p>
          <a:p>
            <a:pPr marL="12700" marR="640715" indent="285750">
              <a:lnSpc>
                <a:spcPct val="129200"/>
              </a:lnSpc>
              <a:spcBef>
                <a:spcPts val="780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80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is_not_empty(arr):</a:t>
            </a:r>
            <a:r>
              <a:rPr sz="1500" spc="80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8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isinstance(arr,</a:t>
            </a:r>
            <a:r>
              <a:rPr sz="1500" spc="8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list)</a:t>
            </a:r>
            <a:r>
              <a:rPr sz="1500" spc="80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and </a:t>
            </a:r>
            <a:r>
              <a:rPr sz="1500" spc="50" dirty="0">
                <a:latin typeface="Trebuchet MS"/>
                <a:cs typeface="Trebuchet MS"/>
              </a:rPr>
              <a:t>len(arr)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&gt;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0</a:t>
            </a:r>
            <a:endParaRPr sz="1500">
              <a:latin typeface="Trebuchet MS"/>
              <a:cs typeface="Trebuchet MS"/>
            </a:endParaRPr>
          </a:p>
          <a:p>
            <a:pPr marL="297815" marR="2891155">
              <a:lnSpc>
                <a:spcPct val="154200"/>
              </a:lnSpc>
              <a:spcBef>
                <a:spcPts val="75"/>
              </a:spcBef>
            </a:pPr>
            <a:r>
              <a:rPr sz="1500" spc="55" dirty="0">
                <a:latin typeface="Trebuchet MS"/>
                <a:cs typeface="Trebuchet MS"/>
              </a:rPr>
              <a:t>print(is_not_empty([1,</a:t>
            </a:r>
            <a:r>
              <a:rPr sz="1500" spc="7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2,</a:t>
            </a:r>
            <a:r>
              <a:rPr sz="1500" spc="75" dirty="0">
                <a:latin typeface="Trebuchet MS"/>
                <a:cs typeface="Trebuchet MS"/>
              </a:rPr>
              <a:t> </a:t>
            </a:r>
            <a:r>
              <a:rPr sz="1500" spc="45" dirty="0">
                <a:latin typeface="Trebuchet MS"/>
                <a:cs typeface="Trebuchet MS"/>
              </a:rPr>
              <a:t>3]))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True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9000" cy="5343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18185" marR="450850" indent="-286385">
              <a:lnSpc>
                <a:spcPct val="101200"/>
              </a:lnSpc>
              <a:spcBef>
                <a:spcPts val="95"/>
              </a:spcBef>
              <a:tabLst>
                <a:tab pos="1326515" algn="l"/>
                <a:tab pos="1870075" algn="l"/>
                <a:tab pos="2597785" algn="l"/>
                <a:tab pos="2879090" algn="l"/>
                <a:tab pos="3057525" algn="l"/>
                <a:tab pos="3414395" algn="l"/>
                <a:tab pos="4831080" algn="l"/>
                <a:tab pos="5300345" algn="l"/>
              </a:tabLst>
            </a:pPr>
            <a:r>
              <a:rPr sz="2100" b="1" spc="325" dirty="0">
                <a:latin typeface="Trebuchet MS"/>
                <a:cs typeface="Trebuchet MS"/>
              </a:rPr>
              <a:t>170.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5" dirty="0">
                <a:latin typeface="Trebuchet MS"/>
                <a:cs typeface="Trebuchet MS"/>
              </a:rPr>
              <a:t>CHECK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90" dirty="0">
                <a:latin typeface="Trebuchet MS"/>
                <a:cs typeface="Trebuchet MS"/>
              </a:rPr>
              <a:t>IF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70" dirty="0">
                <a:latin typeface="Trebuchet MS"/>
                <a:cs typeface="Trebuchet MS"/>
              </a:rPr>
              <a:t>STRING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5" dirty="0">
                <a:latin typeface="Trebuchet MS"/>
                <a:cs typeface="Trebuchet MS"/>
              </a:rPr>
              <a:t>IS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 </a:t>
            </a:r>
            <a:r>
              <a:rPr sz="2100" b="1" spc="405" dirty="0">
                <a:latin typeface="Trebuchet MS"/>
                <a:cs typeface="Trebuchet MS"/>
              </a:rPr>
              <a:t>VALID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75" dirty="0">
                <a:latin typeface="Trebuchet MS"/>
                <a:cs typeface="Trebuchet MS"/>
              </a:rPr>
              <a:t>DATE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35" dirty="0">
                <a:latin typeface="Trebuchet MS"/>
                <a:cs typeface="Trebuchet MS"/>
              </a:rPr>
              <a:t>(YYYY-</a:t>
            </a:r>
            <a:r>
              <a:rPr sz="2100" b="1" spc="-420" dirty="0">
                <a:latin typeface="Trebuchet MS"/>
                <a:cs typeface="Trebuchet MS"/>
              </a:rPr>
              <a:t> </a:t>
            </a:r>
            <a:r>
              <a:rPr sz="2100" b="1" spc="535" dirty="0">
                <a:latin typeface="Trebuchet MS"/>
                <a:cs typeface="Trebuchet MS"/>
              </a:rPr>
              <a:t>MM-</a:t>
            </a:r>
            <a:r>
              <a:rPr sz="2100" b="1" spc="-420" dirty="0">
                <a:latin typeface="Trebuchet MS"/>
                <a:cs typeface="Trebuchet MS"/>
              </a:rPr>
              <a:t> </a:t>
            </a:r>
            <a:r>
              <a:rPr sz="2100" b="1" spc="484" dirty="0">
                <a:latin typeface="Trebuchet MS"/>
                <a:cs typeface="Trebuchet MS"/>
              </a:rPr>
              <a:t>DD</a:t>
            </a:r>
            <a:endParaRPr sz="2100">
              <a:latin typeface="Trebuchet MS"/>
              <a:cs typeface="Trebuchet MS"/>
            </a:endParaRPr>
          </a:p>
          <a:p>
            <a:pPr marL="2197100">
              <a:lnSpc>
                <a:spcPct val="100000"/>
              </a:lnSpc>
              <a:spcBef>
                <a:spcPts val="30"/>
              </a:spcBef>
            </a:pPr>
            <a:r>
              <a:rPr sz="2100" b="1" spc="445" dirty="0">
                <a:latin typeface="Trebuchet MS"/>
                <a:cs typeface="Trebuchet MS"/>
              </a:rPr>
              <a:t>FORMAT)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2400"/>
              </a:lnSpc>
              <a:spcBef>
                <a:spcPts val="138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60" dirty="0">
                <a:latin typeface="Trebuchet MS"/>
                <a:cs typeface="Trebuchet MS"/>
              </a:rPr>
              <a:t> </a:t>
            </a:r>
            <a:r>
              <a:rPr sz="2100" b="1" spc="160" dirty="0">
                <a:latin typeface="Trebuchet MS"/>
                <a:cs typeface="Trebuchet MS"/>
              </a:rPr>
              <a:t>is_valid_date</a:t>
            </a:r>
            <a:r>
              <a:rPr sz="2100" b="1" spc="130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65" dirty="0">
                <a:latin typeface="Trebuchet MS"/>
                <a:cs typeface="Trebuchet MS"/>
              </a:rPr>
              <a:t> </a:t>
            </a:r>
            <a:r>
              <a:rPr sz="2100" spc="160" dirty="0">
                <a:latin typeface="Trebuchet MS"/>
                <a:cs typeface="Trebuchet MS"/>
              </a:rPr>
              <a:t>checks</a:t>
            </a:r>
            <a:r>
              <a:rPr sz="2100" spc="65" dirty="0">
                <a:latin typeface="Trebuchet MS"/>
                <a:cs typeface="Trebuchet MS"/>
              </a:rPr>
              <a:t> </a:t>
            </a:r>
            <a:r>
              <a:rPr sz="2100" spc="114" dirty="0">
                <a:latin typeface="Trebuchet MS"/>
                <a:cs typeface="Trebuchet MS"/>
              </a:rPr>
              <a:t>whether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270" dirty="0">
                <a:latin typeface="Trebuchet MS"/>
                <a:cs typeface="Trebuchet MS"/>
              </a:rPr>
              <a:t> </a:t>
            </a:r>
            <a:r>
              <a:rPr sz="2100" spc="165" dirty="0">
                <a:latin typeface="Trebuchet MS"/>
                <a:cs typeface="Trebuchet MS"/>
              </a:rPr>
              <a:t>given</a:t>
            </a:r>
            <a:r>
              <a:rPr sz="2100" spc="270" dirty="0">
                <a:latin typeface="Trebuchet MS"/>
                <a:cs typeface="Trebuchet MS"/>
              </a:rPr>
              <a:t> </a:t>
            </a:r>
            <a:r>
              <a:rPr sz="2100" spc="125" dirty="0">
                <a:latin typeface="Trebuchet MS"/>
                <a:cs typeface="Trebuchet MS"/>
              </a:rPr>
              <a:t>string</a:t>
            </a:r>
            <a:r>
              <a:rPr sz="2100" spc="270" dirty="0">
                <a:latin typeface="Trebuchet MS"/>
                <a:cs typeface="Trebuchet MS"/>
              </a:rPr>
              <a:t> </a:t>
            </a:r>
            <a:r>
              <a:rPr sz="2100" spc="120" dirty="0">
                <a:latin typeface="Trebuchet MS"/>
                <a:cs typeface="Trebuchet MS"/>
              </a:rPr>
              <a:t>is</a:t>
            </a:r>
            <a:r>
              <a:rPr sz="2100" spc="275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270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valid</a:t>
            </a:r>
            <a:r>
              <a:rPr sz="2100" spc="270" dirty="0">
                <a:latin typeface="Trebuchet MS"/>
                <a:cs typeface="Trebuchet MS"/>
              </a:rPr>
              <a:t> </a:t>
            </a:r>
            <a:r>
              <a:rPr sz="2100" spc="120" dirty="0">
                <a:latin typeface="Trebuchet MS"/>
                <a:cs typeface="Trebuchet MS"/>
              </a:rPr>
              <a:t>date</a:t>
            </a:r>
            <a:r>
              <a:rPr sz="2100" spc="275" dirty="0">
                <a:latin typeface="Trebuchet MS"/>
                <a:cs typeface="Trebuchet MS"/>
              </a:rPr>
              <a:t> </a:t>
            </a:r>
            <a:r>
              <a:rPr sz="2100" spc="90" dirty="0">
                <a:latin typeface="Trebuchet MS"/>
                <a:cs typeface="Trebuchet MS"/>
              </a:rPr>
              <a:t>in</a:t>
            </a:r>
            <a:r>
              <a:rPr sz="2100" spc="270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270" dirty="0">
                <a:latin typeface="Trebuchet MS"/>
                <a:cs typeface="Trebuchet MS"/>
              </a:rPr>
              <a:t> </a:t>
            </a:r>
            <a:r>
              <a:rPr sz="2100" spc="95" dirty="0">
                <a:latin typeface="Trebuchet MS"/>
                <a:cs typeface="Trebuchet MS"/>
              </a:rPr>
              <a:t>format </a:t>
            </a:r>
            <a:r>
              <a:rPr sz="2100" spc="60" dirty="0">
                <a:latin typeface="Trebuchet MS"/>
                <a:cs typeface="Trebuchet MS"/>
              </a:rPr>
              <a:t>"YYYY-</a:t>
            </a:r>
            <a:r>
              <a:rPr sz="2100" spc="215" dirty="0">
                <a:latin typeface="Trebuchet MS"/>
                <a:cs typeface="Trebuchet MS"/>
              </a:rPr>
              <a:t>MM-</a:t>
            </a:r>
            <a:r>
              <a:rPr sz="2100" spc="195" dirty="0">
                <a:latin typeface="Trebuchet MS"/>
                <a:cs typeface="Trebuchet MS"/>
              </a:rPr>
              <a:t>DD".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75" dirty="0">
                <a:latin typeface="Trebuchet MS"/>
                <a:cs typeface="Trebuchet MS"/>
              </a:rPr>
              <a:t>import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5" dirty="0">
                <a:latin typeface="Trebuchet MS"/>
                <a:cs typeface="Trebuchet MS"/>
              </a:rPr>
              <a:t>re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is_valid_date(date):</a:t>
            </a:r>
            <a:endParaRPr sz="1500">
              <a:latin typeface="Trebuchet MS"/>
              <a:cs typeface="Trebuchet MS"/>
            </a:endParaRPr>
          </a:p>
          <a:p>
            <a:pPr marL="297815" marR="662305">
              <a:lnSpc>
                <a:spcPts val="2850"/>
              </a:lnSpc>
              <a:spcBef>
                <a:spcPts val="19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95" dirty="0">
                <a:latin typeface="Trebuchet MS"/>
                <a:cs typeface="Trebuchet MS"/>
              </a:rPr>
              <a:t> </a:t>
            </a:r>
            <a:r>
              <a:rPr sz="1500" spc="125" dirty="0">
                <a:latin typeface="Trebuchet MS"/>
                <a:cs typeface="Trebuchet MS"/>
              </a:rPr>
              <a:t>bool(re.match(r'^\d{4}-</a:t>
            </a:r>
            <a:r>
              <a:rPr sz="1500" spc="145" dirty="0">
                <a:latin typeface="Trebuchet MS"/>
                <a:cs typeface="Trebuchet MS"/>
              </a:rPr>
              <a:t>\d{2}-</a:t>
            </a:r>
            <a:r>
              <a:rPr sz="1500" spc="135" dirty="0">
                <a:latin typeface="Trebuchet MS"/>
                <a:cs typeface="Trebuchet MS"/>
              </a:rPr>
              <a:t>\d{2}$',</a:t>
            </a:r>
            <a:r>
              <a:rPr sz="1500" spc="95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date))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usage: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705"/>
              </a:spcBef>
            </a:pPr>
            <a:r>
              <a:rPr sz="1500" spc="80" dirty="0">
                <a:latin typeface="Trebuchet MS"/>
                <a:cs typeface="Trebuchet MS"/>
              </a:rPr>
              <a:t>print(is_valid_date("2023-</a:t>
            </a:r>
            <a:r>
              <a:rPr sz="1500" spc="85" dirty="0">
                <a:latin typeface="Trebuchet MS"/>
                <a:cs typeface="Trebuchet MS"/>
              </a:rPr>
              <a:t>08-</a:t>
            </a:r>
            <a:r>
              <a:rPr sz="1500" spc="65" dirty="0">
                <a:latin typeface="Trebuchet MS"/>
                <a:cs typeface="Trebuchet MS"/>
              </a:rPr>
              <a:t>02"))</a:t>
            </a:r>
            <a:endParaRPr sz="1500">
              <a:latin typeface="Trebuchet MS"/>
              <a:cs typeface="Trebuchet MS"/>
            </a:endParaRPr>
          </a:p>
          <a:p>
            <a:pPr marL="297815" marR="2406650">
              <a:lnSpc>
                <a:spcPct val="156300"/>
              </a:lnSpc>
              <a:spcBef>
                <a:spcPts val="4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True </a:t>
            </a:r>
            <a:r>
              <a:rPr sz="1500" spc="75" dirty="0">
                <a:latin typeface="Trebuchet MS"/>
                <a:cs typeface="Trebuchet MS"/>
              </a:rPr>
              <a:t>print(is_valid_date("02-</a:t>
            </a:r>
            <a:r>
              <a:rPr sz="1500" spc="85" dirty="0">
                <a:latin typeface="Trebuchet MS"/>
                <a:cs typeface="Trebuchet MS"/>
              </a:rPr>
              <a:t>08-</a:t>
            </a:r>
            <a:r>
              <a:rPr sz="1500" spc="70" dirty="0">
                <a:latin typeface="Trebuchet MS"/>
                <a:cs typeface="Trebuchet MS"/>
              </a:rPr>
              <a:t>2023"))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False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5190" cy="1273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01520" marR="596265" indent="-1420495">
              <a:lnSpc>
                <a:spcPct val="101200"/>
              </a:lnSpc>
              <a:spcBef>
                <a:spcPts val="95"/>
              </a:spcBef>
              <a:tabLst>
                <a:tab pos="1475740" algn="l"/>
                <a:tab pos="3098165" algn="l"/>
                <a:tab pos="4537710" algn="l"/>
              </a:tabLst>
            </a:pPr>
            <a:r>
              <a:rPr sz="2100" b="1" spc="325" dirty="0">
                <a:latin typeface="Trebuchet MS"/>
                <a:cs typeface="Trebuchet MS"/>
              </a:rPr>
              <a:t>171.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70" dirty="0">
                <a:latin typeface="Trebuchet MS"/>
                <a:cs typeface="Trebuchet MS"/>
              </a:rPr>
              <a:t>CHINESE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75" dirty="0">
                <a:latin typeface="Trebuchet MS"/>
                <a:cs typeface="Trebuchet MS"/>
              </a:rPr>
              <a:t>ZODIAC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75" dirty="0">
                <a:latin typeface="Trebuchet MS"/>
                <a:cs typeface="Trebuchet MS"/>
              </a:rPr>
              <a:t>SIGN </a:t>
            </a:r>
            <a:r>
              <a:rPr sz="2100" b="1" spc="434" dirty="0">
                <a:latin typeface="Trebuchet MS"/>
                <a:cs typeface="Trebuchet MS"/>
              </a:rPr>
              <a:t>IDENTIFIER</a:t>
            </a: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205"/>
              </a:spcBef>
              <a:tabLst>
                <a:tab pos="647065" algn="l"/>
                <a:tab pos="4470400" algn="l"/>
                <a:tab pos="5706110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175" dirty="0">
                <a:latin typeface="Trebuchet MS"/>
                <a:cs typeface="Trebuchet MS"/>
              </a:rPr>
              <a:t>get_chinese_zodiac_sign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function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65" dirty="0">
                <a:latin typeface="Trebuchet MS"/>
                <a:cs typeface="Trebuchet MS"/>
              </a:rPr>
              <a:t>in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2136768"/>
            <a:ext cx="2887980" cy="86360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75"/>
              </a:spcBef>
              <a:tabLst>
                <a:tab pos="664845" algn="l"/>
              </a:tabLst>
            </a:pPr>
            <a:r>
              <a:rPr sz="2100" spc="80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229" dirty="0">
                <a:latin typeface="Trebuchet MS"/>
                <a:cs typeface="Trebuchet MS"/>
              </a:rPr>
              <a:t>ChineseZodiac</a:t>
            </a: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  <a:tabLst>
                <a:tab pos="1097915" algn="l"/>
                <a:tab pos="1887855" algn="l"/>
              </a:tabLst>
            </a:pPr>
            <a:r>
              <a:rPr sz="2100" spc="130" dirty="0">
                <a:latin typeface="Trebuchet MS"/>
                <a:cs typeface="Trebuchet MS"/>
              </a:rPr>
              <a:t>year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95" dirty="0">
                <a:latin typeface="Trebuchet MS"/>
                <a:cs typeface="Trebuchet MS"/>
              </a:rPr>
              <a:t>as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input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55400" y="2136768"/>
            <a:ext cx="2059305" cy="863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35560">
              <a:lnSpc>
                <a:spcPct val="131000"/>
              </a:lnSpc>
              <a:spcBef>
                <a:spcPts val="90"/>
              </a:spcBef>
              <a:tabLst>
                <a:tab pos="937260" algn="l"/>
                <a:tab pos="1003935" algn="l"/>
                <a:tab pos="1880870" algn="l"/>
              </a:tabLst>
            </a:pPr>
            <a:r>
              <a:rPr sz="2100" spc="145" dirty="0">
                <a:latin typeface="Trebuchet MS"/>
                <a:cs typeface="Trebuchet MS"/>
              </a:rPr>
              <a:t>class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10" dirty="0">
                <a:latin typeface="Trebuchet MS"/>
                <a:cs typeface="Trebuchet MS"/>
              </a:rPr>
              <a:t>takes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45" dirty="0">
                <a:latin typeface="Trebuchet MS"/>
                <a:cs typeface="Trebuchet MS"/>
              </a:rPr>
              <a:t>a </a:t>
            </a:r>
            <a:r>
              <a:rPr sz="2100" spc="155" dirty="0">
                <a:latin typeface="Trebuchet MS"/>
                <a:cs typeface="Trebuchet MS"/>
              </a:rPr>
              <a:t>and</a:t>
            </a:r>
            <a:r>
              <a:rPr sz="2100" dirty="0">
                <a:latin typeface="Trebuchet MS"/>
                <a:cs typeface="Trebuchet MS"/>
              </a:rPr>
              <a:t>		</a:t>
            </a:r>
            <a:r>
              <a:rPr sz="2100" spc="100" dirty="0">
                <a:latin typeface="Trebuchet MS"/>
                <a:cs typeface="Trebuchet MS"/>
              </a:rPr>
              <a:t>returns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08114" y="2136768"/>
            <a:ext cx="659765" cy="863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00660" marR="5080" indent="-188595">
              <a:lnSpc>
                <a:spcPct val="131000"/>
              </a:lnSpc>
              <a:spcBef>
                <a:spcPts val="90"/>
              </a:spcBef>
            </a:pPr>
            <a:r>
              <a:rPr sz="2100" spc="65" dirty="0">
                <a:latin typeface="Trebuchet MS"/>
                <a:cs typeface="Trebuchet MS"/>
              </a:rPr>
              <a:t>birth </a:t>
            </a:r>
            <a:r>
              <a:rPr sz="2100" spc="80" dirty="0">
                <a:latin typeface="Trebuchet MS"/>
                <a:cs typeface="Trebuchet MS"/>
              </a:rPr>
              <a:t>the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700" y="3079781"/>
            <a:ext cx="5914390" cy="4552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spc="140" dirty="0">
                <a:latin typeface="Trebuchet MS"/>
                <a:cs typeface="Trebuchet MS"/>
              </a:rPr>
              <a:t>corresponding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160" dirty="0">
                <a:latin typeface="Trebuchet MS"/>
                <a:cs typeface="Trebuchet MS"/>
              </a:rPr>
              <a:t>Chinese</a:t>
            </a:r>
            <a:r>
              <a:rPr sz="2100" spc="60" dirty="0">
                <a:latin typeface="Trebuchet MS"/>
                <a:cs typeface="Trebuchet MS"/>
              </a:rPr>
              <a:t> </a:t>
            </a:r>
            <a:r>
              <a:rPr sz="2100" spc="120" dirty="0">
                <a:latin typeface="Trebuchet MS"/>
                <a:cs typeface="Trebuchet MS"/>
              </a:rPr>
              <a:t>zodiac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sign.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get_chinese_zodiac_sign(birth_year):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90" dirty="0">
                <a:latin typeface="Trebuchet MS"/>
                <a:cs typeface="Trebuchet MS"/>
              </a:rPr>
              <a:t>zodiac_signs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["Monkey",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"Rooster",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45" dirty="0">
                <a:latin typeface="Trebuchet MS"/>
                <a:cs typeface="Trebuchet MS"/>
              </a:rPr>
              <a:t>"Dog",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"Pig",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"Rat",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500" spc="120" dirty="0">
                <a:latin typeface="Trebuchet MS"/>
                <a:cs typeface="Trebuchet MS"/>
              </a:rPr>
              <a:t>"Ox",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"Tiger",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"Rabbit",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"Dragon",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"Snake",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"Horse",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25" dirty="0">
                <a:latin typeface="Trebuchet MS"/>
                <a:cs typeface="Trebuchet MS"/>
              </a:rPr>
              <a:t>"Sheep"]</a:t>
            </a:r>
            <a:endParaRPr sz="1500">
              <a:latin typeface="Trebuchet MS"/>
              <a:cs typeface="Trebuchet MS"/>
            </a:endParaRPr>
          </a:p>
          <a:p>
            <a:pPr marL="297815" marR="2103755">
              <a:lnSpc>
                <a:spcPts val="2850"/>
              </a:lnSpc>
              <a:spcBef>
                <a:spcPts val="19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zodiac_signs[birth_year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520" dirty="0">
                <a:latin typeface="Trebuchet MS"/>
                <a:cs typeface="Trebuchet MS"/>
              </a:rPr>
              <a:t>%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12]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usage: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705"/>
              </a:spcBef>
            </a:pPr>
            <a:r>
              <a:rPr sz="1500" spc="65" dirty="0">
                <a:latin typeface="Trebuchet MS"/>
                <a:cs typeface="Trebuchet MS"/>
              </a:rPr>
              <a:t>birth_years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[2021,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2020,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1938,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1951,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1964,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1977,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1990,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500" spc="114" dirty="0">
                <a:latin typeface="Trebuchet MS"/>
                <a:cs typeface="Trebuchet MS"/>
              </a:rPr>
              <a:t>2003,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2016,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1969,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1982,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1995]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year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in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birth_years:</a:t>
            </a:r>
            <a:endParaRPr sz="1500">
              <a:latin typeface="Trebuchet MS"/>
              <a:cs typeface="Trebuchet MS"/>
            </a:endParaRPr>
          </a:p>
          <a:p>
            <a:pPr marL="297815" marR="2022475">
              <a:lnSpc>
                <a:spcPct val="154200"/>
              </a:lnSpc>
              <a:spcBef>
                <a:spcPts val="75"/>
              </a:spcBef>
            </a:pPr>
            <a:r>
              <a:rPr sz="1500" spc="114" dirty="0">
                <a:latin typeface="Trebuchet MS"/>
                <a:cs typeface="Trebuchet MS"/>
              </a:rPr>
              <a:t>sign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get_chinese_zodiac_sign(year) </a:t>
            </a:r>
            <a:r>
              <a:rPr sz="1500" spc="10" dirty="0">
                <a:latin typeface="Trebuchet MS"/>
                <a:cs typeface="Trebuchet MS"/>
              </a:rPr>
              <a:t>print(f"Year</a:t>
            </a:r>
            <a:r>
              <a:rPr sz="1500" spc="250" dirty="0">
                <a:latin typeface="Trebuchet MS"/>
                <a:cs typeface="Trebuchet MS"/>
              </a:rPr>
              <a:t> </a:t>
            </a:r>
            <a:r>
              <a:rPr sz="1500" spc="160" dirty="0">
                <a:latin typeface="Trebuchet MS"/>
                <a:cs typeface="Trebuchet MS"/>
              </a:rPr>
              <a:t>{year}:</a:t>
            </a:r>
            <a:r>
              <a:rPr sz="1500" spc="250" dirty="0">
                <a:latin typeface="Trebuchet MS"/>
                <a:cs typeface="Trebuchet MS"/>
              </a:rPr>
              <a:t> </a:t>
            </a:r>
            <a:r>
              <a:rPr sz="1500" spc="180" dirty="0">
                <a:latin typeface="Trebuchet MS"/>
                <a:cs typeface="Trebuchet MS"/>
              </a:rPr>
              <a:t>{sign}")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Year</a:t>
            </a:r>
            <a:r>
              <a:rPr sz="1500" spc="70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1982: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spc="155" dirty="0">
                <a:latin typeface="Trebuchet MS"/>
                <a:cs typeface="Trebuchet MS"/>
              </a:rPr>
              <a:t>Dog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Year</a:t>
            </a:r>
            <a:r>
              <a:rPr sz="1500" spc="70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1995: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spc="45" dirty="0">
                <a:latin typeface="Trebuchet MS"/>
                <a:cs typeface="Trebuchet MS"/>
              </a:rPr>
              <a:t>Pig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9000" cy="170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42085" marR="450850" indent="-1010285">
              <a:lnSpc>
                <a:spcPct val="101200"/>
              </a:lnSpc>
              <a:spcBef>
                <a:spcPts val="95"/>
              </a:spcBef>
              <a:tabLst>
                <a:tab pos="1326515" algn="l"/>
                <a:tab pos="2593340" algn="l"/>
                <a:tab pos="3057525" algn="l"/>
                <a:tab pos="3414395" algn="l"/>
                <a:tab pos="4831080" algn="l"/>
                <a:tab pos="5300345" algn="l"/>
              </a:tabLst>
            </a:pPr>
            <a:r>
              <a:rPr sz="2100" b="1" spc="325" dirty="0">
                <a:latin typeface="Trebuchet MS"/>
                <a:cs typeface="Trebuchet MS"/>
              </a:rPr>
              <a:t>172.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5" dirty="0">
                <a:latin typeface="Trebuchet MS"/>
                <a:cs typeface="Trebuchet MS"/>
              </a:rPr>
              <a:t>CHECK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-620" dirty="0">
                <a:latin typeface="Trebuchet MS"/>
                <a:cs typeface="Trebuchet MS"/>
              </a:rPr>
              <a:t> </a:t>
            </a:r>
            <a:r>
              <a:rPr sz="2100" b="1" spc="295" dirty="0">
                <a:latin typeface="Trebuchet MS"/>
                <a:cs typeface="Trebuchet MS"/>
              </a:rPr>
              <a:t>IF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70" dirty="0">
                <a:latin typeface="Trebuchet MS"/>
                <a:cs typeface="Trebuchet MS"/>
              </a:rPr>
              <a:t>STRING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5" dirty="0">
                <a:latin typeface="Trebuchet MS"/>
                <a:cs typeface="Trebuchet MS"/>
              </a:rPr>
              <a:t>IS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 </a:t>
            </a:r>
            <a:r>
              <a:rPr sz="2100" b="1" spc="415" dirty="0">
                <a:latin typeface="Trebuchet MS"/>
                <a:cs typeface="Trebuchet MS"/>
              </a:rPr>
              <a:t>VALID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20" dirty="0">
                <a:latin typeface="Trebuchet MS"/>
                <a:cs typeface="Trebuchet MS"/>
              </a:rPr>
              <a:t>PASSWORD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3900"/>
              </a:lnSpc>
              <a:spcBef>
                <a:spcPts val="1350"/>
              </a:spcBef>
              <a:tabLst>
                <a:tab pos="363220" algn="l"/>
                <a:tab pos="1323975" algn="l"/>
                <a:tab pos="1725295" algn="l"/>
                <a:tab pos="2076450" algn="l"/>
                <a:tab pos="2908300" algn="l"/>
                <a:tab pos="3486150" algn="l"/>
                <a:tab pos="4375150" algn="l"/>
                <a:tab pos="4721860" algn="l"/>
                <a:tab pos="4937125" algn="l"/>
                <a:tab pos="5775960" algn="l"/>
              </a:tabLst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345" dirty="0">
                <a:latin typeface="Trebuchet MS"/>
                <a:cs typeface="Trebuchet MS"/>
              </a:rPr>
              <a:t> </a:t>
            </a:r>
            <a:r>
              <a:rPr sz="2100" b="1" spc="190" dirty="0">
                <a:latin typeface="Trebuchet MS"/>
                <a:cs typeface="Trebuchet MS"/>
              </a:rPr>
              <a:t>is_valid_password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function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50" dirty="0">
                <a:latin typeface="Trebuchet MS"/>
                <a:cs typeface="Trebuchet MS"/>
              </a:rPr>
              <a:t>checks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-570" dirty="0">
                <a:latin typeface="Trebuchet MS"/>
                <a:cs typeface="Trebuchet MS"/>
              </a:rPr>
              <a:t> </a:t>
            </a:r>
            <a:r>
              <a:rPr sz="2100" spc="-40" dirty="0">
                <a:latin typeface="Trebuchet MS"/>
                <a:cs typeface="Trebuchet MS"/>
              </a:rPr>
              <a:t>if </a:t>
            </a:r>
            <a:r>
              <a:rPr sz="2100" spc="145" dirty="0">
                <a:latin typeface="Trebuchet MS"/>
                <a:cs typeface="Trebuchet MS"/>
              </a:rPr>
              <a:t>a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14" dirty="0">
                <a:latin typeface="Trebuchet MS"/>
                <a:cs typeface="Trebuchet MS"/>
              </a:rPr>
              <a:t>string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95" dirty="0">
                <a:latin typeface="Trebuchet MS"/>
                <a:cs typeface="Trebuchet MS"/>
              </a:rPr>
              <a:t>is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45" dirty="0">
                <a:latin typeface="Trebuchet MS"/>
                <a:cs typeface="Trebuchet MS"/>
              </a:rPr>
              <a:t>a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95" dirty="0">
                <a:latin typeface="Trebuchet MS"/>
                <a:cs typeface="Trebuchet MS"/>
              </a:rPr>
              <a:t>valid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60" dirty="0">
                <a:latin typeface="Trebuchet MS"/>
                <a:cs typeface="Trebuchet MS"/>
              </a:rPr>
              <a:t>password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50" dirty="0">
                <a:latin typeface="Trebuchet MS"/>
                <a:cs typeface="Trebuchet MS"/>
              </a:rPr>
              <a:t>(at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95" dirty="0">
                <a:latin typeface="Trebuchet MS"/>
                <a:cs typeface="Trebuchet MS"/>
              </a:rPr>
              <a:t>least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90" dirty="0">
                <a:latin typeface="Trebuchet MS"/>
                <a:cs typeface="Trebuchet MS"/>
              </a:rPr>
              <a:t>8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2546343"/>
            <a:ext cx="1544320" cy="1276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3900"/>
              </a:lnSpc>
              <a:spcBef>
                <a:spcPts val="95"/>
              </a:spcBef>
            </a:pPr>
            <a:r>
              <a:rPr sz="2100" spc="95" dirty="0">
                <a:latin typeface="Trebuchet MS"/>
                <a:cs typeface="Trebuchet MS"/>
              </a:rPr>
              <a:t>characters, </a:t>
            </a:r>
            <a:r>
              <a:rPr sz="2100" spc="80" dirty="0">
                <a:latin typeface="Trebuchet MS"/>
                <a:cs typeface="Trebuchet MS"/>
              </a:rPr>
              <a:t>character).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75" dirty="0">
                <a:latin typeface="Trebuchet MS"/>
                <a:cs typeface="Trebuchet MS"/>
              </a:rPr>
              <a:t>import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5" dirty="0">
                <a:latin typeface="Trebuchet MS"/>
                <a:cs typeface="Trebuchet MS"/>
              </a:rPr>
              <a:t>re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47831" y="2651156"/>
            <a:ext cx="4121785" cy="3492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912494" algn="l"/>
                <a:tab pos="1405255" algn="l"/>
                <a:tab pos="2331720" algn="l"/>
                <a:tab pos="3166745" algn="l"/>
              </a:tabLst>
            </a:pPr>
            <a:r>
              <a:rPr sz="2100" spc="60" dirty="0">
                <a:latin typeface="Trebuchet MS"/>
                <a:cs typeface="Trebuchet MS"/>
              </a:rPr>
              <a:t>with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45" dirty="0">
                <a:latin typeface="Trebuchet MS"/>
                <a:cs typeface="Trebuchet MS"/>
              </a:rPr>
              <a:t>a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70" dirty="0">
                <a:latin typeface="Trebuchet MS"/>
                <a:cs typeface="Trebuchet MS"/>
              </a:rPr>
              <a:t>digit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55" dirty="0">
                <a:latin typeface="Trebuchet MS"/>
                <a:cs typeface="Trebuchet MS"/>
              </a:rPr>
              <a:t>and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05" dirty="0">
                <a:latin typeface="Trebuchet MS"/>
                <a:cs typeface="Trebuchet MS"/>
              </a:rPr>
              <a:t>special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3787775"/>
            <a:ext cx="5969000" cy="455930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297815">
              <a:lnSpc>
                <a:spcPct val="100000"/>
              </a:lnSpc>
              <a:spcBef>
                <a:spcPts val="1150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is_valid_password(password):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Regex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pattern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25" dirty="0">
                <a:latin typeface="Trebuchet MS"/>
                <a:cs typeface="Trebuchet MS"/>
              </a:rPr>
              <a:t>a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valid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password: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-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At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least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8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characters</a:t>
            </a:r>
            <a:endParaRPr sz="1500">
              <a:latin typeface="Trebuchet MS"/>
              <a:cs typeface="Trebuchet MS"/>
            </a:endParaRPr>
          </a:p>
          <a:p>
            <a:pPr marL="12700" marR="5080" indent="285750">
              <a:lnSpc>
                <a:spcPct val="129200"/>
              </a:lnSpc>
              <a:spcBef>
                <a:spcPts val="52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-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At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least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one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uppercase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letter,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one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lowercase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letter,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one </a:t>
            </a:r>
            <a:r>
              <a:rPr sz="1500" dirty="0">
                <a:latin typeface="Trebuchet MS"/>
                <a:cs typeface="Trebuchet MS"/>
              </a:rPr>
              <a:t>digit,</a:t>
            </a:r>
            <a:r>
              <a:rPr sz="1500" spc="70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and</a:t>
            </a:r>
            <a:r>
              <a:rPr sz="1500" spc="75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one</a:t>
            </a:r>
            <a:r>
              <a:rPr sz="1500" spc="7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special character</a:t>
            </a:r>
            <a:r>
              <a:rPr sz="1500" spc="70" dirty="0">
                <a:latin typeface="Trebuchet MS"/>
                <a:cs typeface="Trebuchet MS"/>
              </a:rPr>
              <a:t> from</a:t>
            </a:r>
            <a:r>
              <a:rPr sz="1500" spc="75" dirty="0">
                <a:latin typeface="Trebuchet MS"/>
                <a:cs typeface="Trebuchet MS"/>
              </a:rPr>
              <a:t> </a:t>
            </a:r>
            <a:r>
              <a:rPr sz="1500" spc="215" dirty="0">
                <a:latin typeface="Trebuchet MS"/>
                <a:cs typeface="Trebuchet MS"/>
              </a:rPr>
              <a:t>@$!%*?&amp;</a:t>
            </a:r>
            <a:endParaRPr sz="1500">
              <a:latin typeface="Trebuchet MS"/>
              <a:cs typeface="Trebuchet MS"/>
            </a:endParaRPr>
          </a:p>
          <a:p>
            <a:pPr marL="12700" marR="67945" indent="285750">
              <a:lnSpc>
                <a:spcPct val="129200"/>
              </a:lnSpc>
              <a:spcBef>
                <a:spcPts val="520"/>
              </a:spcBef>
            </a:pPr>
            <a:r>
              <a:rPr sz="1500" spc="60" dirty="0">
                <a:latin typeface="Trebuchet MS"/>
                <a:cs typeface="Trebuchet MS"/>
              </a:rPr>
              <a:t>pattern</a:t>
            </a:r>
            <a:r>
              <a:rPr sz="1500" spc="7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75" dirty="0">
                <a:latin typeface="Trebuchet MS"/>
                <a:cs typeface="Trebuchet MS"/>
              </a:rPr>
              <a:t> </a:t>
            </a:r>
            <a:r>
              <a:rPr sz="1500" spc="160" dirty="0">
                <a:latin typeface="Trebuchet MS"/>
                <a:cs typeface="Trebuchet MS"/>
              </a:rPr>
              <a:t>r"^(?=.*[A-</a:t>
            </a:r>
            <a:r>
              <a:rPr sz="1500" spc="140" dirty="0">
                <a:latin typeface="Trebuchet MS"/>
                <a:cs typeface="Trebuchet MS"/>
              </a:rPr>
              <a:t>Za-</a:t>
            </a:r>
            <a:r>
              <a:rPr sz="1500" spc="125" dirty="0">
                <a:latin typeface="Trebuchet MS"/>
                <a:cs typeface="Trebuchet MS"/>
              </a:rPr>
              <a:t>z])(?=.*\d)(?=.*[@$!%*?&amp;])[A-</a:t>
            </a:r>
            <a:r>
              <a:rPr sz="1500" spc="50" dirty="0">
                <a:latin typeface="Trebuchet MS"/>
                <a:cs typeface="Trebuchet MS"/>
              </a:rPr>
              <a:t>Za- </a:t>
            </a:r>
            <a:r>
              <a:rPr sz="1500" spc="170" dirty="0">
                <a:latin typeface="Trebuchet MS"/>
                <a:cs typeface="Trebuchet MS"/>
              </a:rPr>
              <a:t>z\d@$!%*?&amp;]{8,}$"</a:t>
            </a:r>
            <a:endParaRPr sz="1500">
              <a:latin typeface="Trebuchet MS"/>
              <a:cs typeface="Trebuchet MS"/>
            </a:endParaRPr>
          </a:p>
          <a:p>
            <a:pPr marL="297815" marR="1734820">
              <a:lnSpc>
                <a:spcPct val="156300"/>
              </a:lnSpc>
              <a:spcBef>
                <a:spcPts val="40"/>
              </a:spcBef>
            </a:pPr>
            <a:r>
              <a:rPr sz="1500" spc="50" dirty="0">
                <a:latin typeface="Trebuchet MS"/>
                <a:cs typeface="Trebuchet MS"/>
              </a:rPr>
              <a:t>return </a:t>
            </a:r>
            <a:r>
              <a:rPr sz="1500" spc="55" dirty="0">
                <a:latin typeface="Trebuchet MS"/>
                <a:cs typeface="Trebuchet MS"/>
              </a:rPr>
              <a:t>bool(re.match(pattern, </a:t>
            </a:r>
            <a:r>
              <a:rPr sz="1500" spc="80" dirty="0">
                <a:latin typeface="Trebuchet MS"/>
                <a:cs typeface="Trebuchet MS"/>
              </a:rPr>
              <a:t>password))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Test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cases </a:t>
            </a:r>
            <a:r>
              <a:rPr sz="1500" spc="75" dirty="0">
                <a:latin typeface="Trebuchet MS"/>
                <a:cs typeface="Trebuchet MS"/>
              </a:rPr>
              <a:t>print(is_valid_password("P@ssw0rd"))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True</a:t>
            </a:r>
            <a:endParaRPr sz="1500">
              <a:latin typeface="Trebuchet MS"/>
              <a:cs typeface="Trebuchet MS"/>
            </a:endParaRPr>
          </a:p>
          <a:p>
            <a:pPr marL="297815" marR="1771014">
              <a:lnSpc>
                <a:spcPct val="154200"/>
              </a:lnSpc>
              <a:spcBef>
                <a:spcPts val="75"/>
              </a:spcBef>
            </a:pPr>
            <a:r>
              <a:rPr sz="1500" spc="75" dirty="0">
                <a:latin typeface="Trebuchet MS"/>
                <a:cs typeface="Trebuchet MS"/>
              </a:rPr>
              <a:t>print(is_valid_password("password123"))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False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5825" cy="3819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47900" marR="307340" indent="-1956435">
              <a:lnSpc>
                <a:spcPct val="101200"/>
              </a:lnSpc>
              <a:spcBef>
                <a:spcPts val="95"/>
              </a:spcBef>
              <a:tabLst>
                <a:tab pos="1186180" algn="l"/>
                <a:tab pos="2149475" algn="l"/>
                <a:tab pos="2945765" algn="l"/>
                <a:tab pos="3783329" algn="l"/>
              </a:tabLst>
            </a:pPr>
            <a:r>
              <a:rPr sz="2100" b="1" spc="325" dirty="0">
                <a:latin typeface="Trebuchet MS"/>
                <a:cs typeface="Trebuchet MS"/>
              </a:rPr>
              <a:t>173.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34" dirty="0">
                <a:latin typeface="Trebuchet MS"/>
                <a:cs typeface="Trebuchet MS"/>
              </a:rPr>
              <a:t>FIND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5" dirty="0">
                <a:latin typeface="Trebuchet MS"/>
                <a:cs typeface="Trebuchet MS"/>
              </a:rPr>
              <a:t>THE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0" dirty="0">
                <a:latin typeface="Trebuchet MS"/>
                <a:cs typeface="Trebuchet MS"/>
              </a:rPr>
              <a:t>NTH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55" dirty="0">
                <a:latin typeface="Trebuchet MS"/>
                <a:cs typeface="Trebuchet MS"/>
              </a:rPr>
              <a:t>FIBONACCI </a:t>
            </a:r>
            <a:r>
              <a:rPr sz="2100" b="1" spc="525" dirty="0">
                <a:latin typeface="Trebuchet MS"/>
                <a:cs typeface="Trebuchet MS"/>
              </a:rPr>
              <a:t>NUMBER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3900"/>
              </a:lnSpc>
              <a:spcBef>
                <a:spcPts val="1350"/>
              </a:spcBef>
              <a:tabLst>
                <a:tab pos="789940" algn="l"/>
                <a:tab pos="2449195" algn="l"/>
                <a:tab pos="3837304" algn="l"/>
                <a:tab pos="4775835" algn="l"/>
                <a:tab pos="5504180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180" dirty="0">
                <a:latin typeface="Trebuchet MS"/>
                <a:cs typeface="Trebuchet MS"/>
              </a:rPr>
              <a:t>fibonacci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function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00" dirty="0">
                <a:latin typeface="Trebuchet MS"/>
                <a:cs typeface="Trebuchet MS"/>
              </a:rPr>
              <a:t>finds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80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95" dirty="0">
                <a:latin typeface="Trebuchet MS"/>
                <a:cs typeface="Trebuchet MS"/>
              </a:rPr>
              <a:t>nth fibonacci</a:t>
            </a:r>
            <a:r>
              <a:rPr sz="2100" spc="70" dirty="0">
                <a:latin typeface="Trebuchet MS"/>
                <a:cs typeface="Trebuchet MS"/>
              </a:rPr>
              <a:t> </a:t>
            </a:r>
            <a:r>
              <a:rPr sz="2100" spc="95" dirty="0">
                <a:latin typeface="Trebuchet MS"/>
                <a:cs typeface="Trebuchet MS"/>
              </a:rPr>
              <a:t>number.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5" dirty="0">
                <a:latin typeface="Trebuchet MS"/>
                <a:cs typeface="Trebuchet MS"/>
              </a:rPr>
              <a:t>fibonacci(n):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-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1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&lt;=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2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else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fibonacci(n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-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1)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+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fibonacci(n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-50" dirty="0">
                <a:latin typeface="Trebuchet MS"/>
                <a:cs typeface="Trebuchet MS"/>
              </a:rPr>
              <a:t>-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500" spc="75" dirty="0">
                <a:latin typeface="Trebuchet MS"/>
                <a:cs typeface="Trebuchet MS"/>
              </a:rPr>
              <a:t>2)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Test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case</a:t>
            </a:r>
            <a:endParaRPr sz="1500">
              <a:latin typeface="Trebuchet MS"/>
              <a:cs typeface="Trebuchet MS"/>
            </a:endParaRPr>
          </a:p>
          <a:p>
            <a:pPr marL="297815" marR="3935729">
              <a:lnSpc>
                <a:spcPct val="154200"/>
              </a:lnSpc>
              <a:spcBef>
                <a:spcPts val="75"/>
              </a:spcBef>
            </a:pPr>
            <a:r>
              <a:rPr sz="1500" spc="50" dirty="0">
                <a:latin typeface="Trebuchet MS"/>
                <a:cs typeface="Trebuchet MS"/>
              </a:rPr>
              <a:t>print(fibonacci(7))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8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5825" cy="6562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125"/>
              </a:spcBef>
              <a:tabLst>
                <a:tab pos="993775" algn="l"/>
                <a:tab pos="2357755" algn="l"/>
                <a:tab pos="4272915" algn="l"/>
              </a:tabLst>
            </a:pPr>
            <a:r>
              <a:rPr sz="2100" b="1" spc="325" dirty="0">
                <a:latin typeface="Trebuchet MS"/>
                <a:cs typeface="Trebuchet MS"/>
              </a:rPr>
              <a:t>174.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70" dirty="0">
                <a:latin typeface="Trebuchet MS"/>
                <a:cs typeface="Trebuchet MS"/>
              </a:rPr>
              <a:t>DIVING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15" dirty="0">
                <a:latin typeface="Trebuchet MS"/>
                <a:cs typeface="Trebuchet MS"/>
              </a:rPr>
              <a:t>MINIGAME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59" dirty="0">
                <a:latin typeface="Trebuchet MS"/>
                <a:cs typeface="Trebuchet MS"/>
              </a:rPr>
              <a:t>CHECKER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2900"/>
              </a:lnSpc>
              <a:spcBef>
                <a:spcPts val="137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40" dirty="0">
                <a:latin typeface="Trebuchet MS"/>
                <a:cs typeface="Trebuchet MS"/>
              </a:rPr>
              <a:t>  </a:t>
            </a:r>
            <a:r>
              <a:rPr sz="2100" b="1" spc="235" dirty="0">
                <a:latin typeface="Trebuchet MS"/>
                <a:cs typeface="Trebuchet MS"/>
              </a:rPr>
              <a:t>diving_minigame</a:t>
            </a:r>
            <a:r>
              <a:rPr sz="2100" b="1" spc="75" dirty="0">
                <a:latin typeface="Trebuchet MS"/>
                <a:cs typeface="Trebuchet MS"/>
              </a:rPr>
              <a:t> 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60" dirty="0">
                <a:latin typeface="Trebuchet MS"/>
                <a:cs typeface="Trebuchet MS"/>
              </a:rPr>
              <a:t>  </a:t>
            </a:r>
            <a:r>
              <a:rPr sz="2100" spc="130" dirty="0">
                <a:latin typeface="Trebuchet MS"/>
                <a:cs typeface="Trebuchet MS"/>
              </a:rPr>
              <a:t>takes</a:t>
            </a:r>
            <a:r>
              <a:rPr sz="2100" spc="60" dirty="0">
                <a:latin typeface="Trebuchet MS"/>
                <a:cs typeface="Trebuchet MS"/>
              </a:rPr>
              <a:t>  </a:t>
            </a:r>
            <a:r>
              <a:rPr sz="2100" spc="165" dirty="0">
                <a:latin typeface="Trebuchet MS"/>
                <a:cs typeface="Trebuchet MS"/>
              </a:rPr>
              <a:t>an </a:t>
            </a:r>
            <a:r>
              <a:rPr sz="2100" spc="130" dirty="0">
                <a:latin typeface="Trebuchet MS"/>
                <a:cs typeface="Trebuchet MS"/>
              </a:rPr>
              <a:t>array</a:t>
            </a:r>
            <a:r>
              <a:rPr sz="2100" spc="25" dirty="0">
                <a:latin typeface="Trebuchet MS"/>
                <a:cs typeface="Trebuchet MS"/>
              </a:rPr>
              <a:t> 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35" dirty="0">
                <a:latin typeface="Trebuchet MS"/>
                <a:cs typeface="Trebuchet MS"/>
              </a:rPr>
              <a:t>  </a:t>
            </a:r>
            <a:r>
              <a:rPr sz="2100" spc="130" dirty="0">
                <a:latin typeface="Trebuchet MS"/>
                <a:cs typeface="Trebuchet MS"/>
              </a:rPr>
              <a:t>integers</a:t>
            </a:r>
            <a:r>
              <a:rPr sz="2100" spc="25" dirty="0">
                <a:latin typeface="Trebuchet MS"/>
                <a:cs typeface="Trebuchet MS"/>
              </a:rPr>
              <a:t>  </a:t>
            </a:r>
            <a:r>
              <a:rPr sz="2100" spc="125" dirty="0">
                <a:latin typeface="Trebuchet MS"/>
                <a:cs typeface="Trebuchet MS"/>
              </a:rPr>
              <a:t>representing</a:t>
            </a:r>
            <a:r>
              <a:rPr sz="2100" spc="30" dirty="0">
                <a:latin typeface="Trebuchet MS"/>
                <a:cs typeface="Trebuchet MS"/>
              </a:rPr>
              <a:t> 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30" dirty="0">
                <a:latin typeface="Trebuchet MS"/>
                <a:cs typeface="Trebuchet MS"/>
              </a:rPr>
              <a:t>  </a:t>
            </a:r>
            <a:r>
              <a:rPr sz="2100" spc="145" dirty="0">
                <a:latin typeface="Trebuchet MS"/>
                <a:cs typeface="Trebuchet MS"/>
              </a:rPr>
              <a:t>scores </a:t>
            </a:r>
            <a:r>
              <a:rPr sz="2100" spc="180" dirty="0">
                <a:latin typeface="Trebuchet MS"/>
                <a:cs typeface="Trebuchet MS"/>
              </a:rPr>
              <a:t>and</a:t>
            </a:r>
            <a:r>
              <a:rPr sz="2100" spc="434" dirty="0">
                <a:latin typeface="Trebuchet MS"/>
                <a:cs typeface="Trebuchet MS"/>
              </a:rPr>
              <a:t>  </a:t>
            </a:r>
            <a:r>
              <a:rPr sz="2100" spc="110" dirty="0">
                <a:latin typeface="Trebuchet MS"/>
                <a:cs typeface="Trebuchet MS"/>
              </a:rPr>
              <a:t>returns</a:t>
            </a:r>
            <a:r>
              <a:rPr sz="2100" spc="440" dirty="0">
                <a:latin typeface="Trebuchet MS"/>
                <a:cs typeface="Trebuchet MS"/>
              </a:rPr>
              <a:t>  </a:t>
            </a:r>
            <a:r>
              <a:rPr sz="2100" b="1" spc="195" dirty="0">
                <a:latin typeface="Trebuchet MS"/>
                <a:cs typeface="Trebuchet MS"/>
              </a:rPr>
              <a:t>true</a:t>
            </a:r>
            <a:r>
              <a:rPr sz="2100" b="1" spc="450" dirty="0">
                <a:latin typeface="Trebuchet MS"/>
                <a:cs typeface="Trebuchet MS"/>
              </a:rPr>
              <a:t>  </a:t>
            </a:r>
            <a:r>
              <a:rPr sz="2100" dirty="0">
                <a:latin typeface="Trebuchet MS"/>
                <a:cs typeface="Trebuchet MS"/>
              </a:rPr>
              <a:t>if</a:t>
            </a:r>
            <a:r>
              <a:rPr sz="2100" spc="459" dirty="0">
                <a:latin typeface="Trebuchet MS"/>
                <a:cs typeface="Trebuchet MS"/>
              </a:rPr>
              <a:t> 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459" dirty="0">
                <a:latin typeface="Trebuchet MS"/>
                <a:cs typeface="Trebuchet MS"/>
              </a:rPr>
              <a:t>  </a:t>
            </a:r>
            <a:r>
              <a:rPr sz="2100" spc="180" dirty="0">
                <a:latin typeface="Trebuchet MS"/>
                <a:cs typeface="Trebuchet MS"/>
              </a:rPr>
              <a:t>minigame</a:t>
            </a:r>
            <a:r>
              <a:rPr sz="2100" spc="455" dirty="0">
                <a:latin typeface="Trebuchet MS"/>
                <a:cs typeface="Trebuchet MS"/>
              </a:rPr>
              <a:t>  </a:t>
            </a:r>
            <a:r>
              <a:rPr sz="2100" spc="95" dirty="0">
                <a:latin typeface="Trebuchet MS"/>
                <a:cs typeface="Trebuchet MS"/>
              </a:rPr>
              <a:t>is </a:t>
            </a:r>
            <a:r>
              <a:rPr sz="2100" spc="105" dirty="0">
                <a:latin typeface="Trebuchet MS"/>
                <a:cs typeface="Trebuchet MS"/>
              </a:rPr>
              <a:t>possible,</a:t>
            </a:r>
            <a:r>
              <a:rPr sz="2100" spc="60" dirty="0">
                <a:latin typeface="Trebuchet MS"/>
                <a:cs typeface="Trebuchet MS"/>
              </a:rPr>
              <a:t> </a:t>
            </a:r>
            <a:r>
              <a:rPr sz="2100" spc="180" dirty="0">
                <a:latin typeface="Trebuchet MS"/>
                <a:cs typeface="Trebuchet MS"/>
              </a:rPr>
              <a:t>and</a:t>
            </a:r>
            <a:r>
              <a:rPr sz="2100" spc="60" dirty="0">
                <a:latin typeface="Trebuchet MS"/>
                <a:cs typeface="Trebuchet MS"/>
              </a:rPr>
              <a:t> </a:t>
            </a:r>
            <a:r>
              <a:rPr sz="2100" b="1" spc="220" dirty="0">
                <a:latin typeface="Trebuchet MS"/>
                <a:cs typeface="Trebuchet MS"/>
              </a:rPr>
              <a:t>false</a:t>
            </a:r>
            <a:r>
              <a:rPr sz="2100" b="1" spc="125" dirty="0">
                <a:latin typeface="Trebuchet MS"/>
                <a:cs typeface="Trebuchet MS"/>
              </a:rPr>
              <a:t> </a:t>
            </a:r>
            <a:r>
              <a:rPr sz="2100" spc="85" dirty="0">
                <a:latin typeface="Trebuchet MS"/>
                <a:cs typeface="Trebuchet MS"/>
              </a:rPr>
              <a:t>otherwise.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diving_minigame(arr):</a:t>
            </a:r>
            <a:endParaRPr sz="1500">
              <a:latin typeface="Trebuchet MS"/>
              <a:cs typeface="Trebuchet MS"/>
            </a:endParaRPr>
          </a:p>
          <a:p>
            <a:pPr marL="12700" marR="74930" indent="285750">
              <a:lnSpc>
                <a:spcPct val="131900"/>
              </a:lnSpc>
              <a:spcBef>
                <a:spcPts val="400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bool((lambda</a:t>
            </a:r>
            <a:r>
              <a:rPr sz="1500" spc="65" dirty="0">
                <a:latin typeface="Trebuchet MS"/>
                <a:cs typeface="Trebuchet MS"/>
              </a:rPr>
              <a:t> score:</a:t>
            </a:r>
            <a:r>
              <a:rPr sz="1500" spc="60" dirty="0">
                <a:latin typeface="Trebuchet MS"/>
                <a:cs typeface="Trebuchet MS"/>
              </a:rPr>
              <a:t> next((False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score_change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spc="30" dirty="0">
                <a:latin typeface="Trebuchet MS"/>
                <a:cs typeface="Trebuchet MS"/>
              </a:rPr>
              <a:t>in </a:t>
            </a:r>
            <a:r>
              <a:rPr sz="1500" dirty="0">
                <a:latin typeface="Trebuchet MS"/>
                <a:cs typeface="Trebuchet MS"/>
              </a:rPr>
              <a:t>arr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if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score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&lt;=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0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or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(score_change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&lt;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0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and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(score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204" dirty="0">
                <a:latin typeface="Trebuchet MS"/>
                <a:cs typeface="Trebuchet MS"/>
              </a:rPr>
              <a:t>:=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max(0, score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-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2))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&lt;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1)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or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(score_change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&gt;=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0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and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(score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80" dirty="0">
                <a:latin typeface="Trebuchet MS"/>
                <a:cs typeface="Trebuchet MS"/>
              </a:rPr>
              <a:t>:= </a:t>
            </a:r>
            <a:r>
              <a:rPr sz="1500" spc="90" dirty="0">
                <a:latin typeface="Trebuchet MS"/>
                <a:cs typeface="Trebuchet MS"/>
              </a:rPr>
              <a:t>min(score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+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4,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10))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&gt;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0)),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True))(10))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Test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cases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75" dirty="0">
                <a:latin typeface="Trebuchet MS"/>
                <a:cs typeface="Trebuchet MS"/>
              </a:rPr>
              <a:t>print(diving_minigame([0,</a:t>
            </a:r>
            <a:r>
              <a:rPr sz="1500" spc="9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-4,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0,</a:t>
            </a:r>
            <a:r>
              <a:rPr sz="1500" spc="9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-4,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-5,</a:t>
            </a:r>
            <a:r>
              <a:rPr sz="1500" spc="9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-2]))</a:t>
            </a:r>
            <a:r>
              <a:rPr sz="1500" spc="100" dirty="0">
                <a:latin typeface="Trebuchet MS"/>
                <a:cs typeface="Trebuchet MS"/>
              </a:rPr>
              <a:t> 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True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65" dirty="0">
                <a:latin typeface="Trebuchet MS"/>
                <a:cs typeface="Trebuchet MS"/>
              </a:rPr>
              <a:t>print(diving_minigame([-4,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-3,</a:t>
            </a:r>
            <a:r>
              <a:rPr sz="1500" spc="10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-4,</a:t>
            </a:r>
            <a:r>
              <a:rPr sz="1500" spc="10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-3,</a:t>
            </a:r>
            <a:r>
              <a:rPr sz="1500" spc="10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5,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2,</a:t>
            </a:r>
            <a:r>
              <a:rPr sz="1500" spc="10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-5,</a:t>
            </a:r>
            <a:r>
              <a:rPr sz="1500" spc="10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-</a:t>
            </a:r>
            <a:r>
              <a:rPr sz="1500" spc="60" dirty="0">
                <a:latin typeface="Trebuchet MS"/>
                <a:cs typeface="Trebuchet MS"/>
              </a:rPr>
              <a:t>20,</a:t>
            </a:r>
            <a:r>
              <a:rPr sz="1500" spc="10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-</a:t>
            </a:r>
            <a:r>
              <a:rPr sz="1500" spc="60" dirty="0">
                <a:latin typeface="Trebuchet MS"/>
                <a:cs typeface="Trebuchet MS"/>
              </a:rPr>
              <a:t>42,</a:t>
            </a:r>
            <a:r>
              <a:rPr sz="1500" spc="10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-</a:t>
            </a:r>
            <a:r>
              <a:rPr sz="1500" spc="-25" dirty="0">
                <a:latin typeface="Trebuchet MS"/>
                <a:cs typeface="Trebuchet MS"/>
              </a:rPr>
              <a:t>4,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500" dirty="0">
                <a:latin typeface="Trebuchet MS"/>
                <a:cs typeface="Trebuchet MS"/>
              </a:rPr>
              <a:t>5,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3,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5])) 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True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75" dirty="0">
                <a:latin typeface="Trebuchet MS"/>
                <a:cs typeface="Trebuchet MS"/>
              </a:rPr>
              <a:t>print(diving_minigame([1,</a:t>
            </a:r>
            <a:r>
              <a:rPr sz="1500" spc="10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2,</a:t>
            </a:r>
            <a:r>
              <a:rPr sz="1500" spc="11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1,</a:t>
            </a:r>
            <a:r>
              <a:rPr sz="1500" spc="11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2,</a:t>
            </a:r>
            <a:r>
              <a:rPr sz="1500" spc="11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1,</a:t>
            </a:r>
            <a:r>
              <a:rPr sz="1500" spc="11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2,</a:t>
            </a:r>
            <a:r>
              <a:rPr sz="1500" spc="10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1,</a:t>
            </a:r>
            <a:r>
              <a:rPr sz="1500" spc="11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2,</a:t>
            </a:r>
            <a:r>
              <a:rPr sz="1500" spc="11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1,</a:t>
            </a:r>
            <a:r>
              <a:rPr sz="1500" spc="11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-3,</a:t>
            </a:r>
            <a:r>
              <a:rPr sz="1500" spc="11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-4,</a:t>
            </a:r>
            <a:r>
              <a:rPr sz="1500" spc="11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-</a:t>
            </a:r>
            <a:r>
              <a:rPr sz="1500" spc="-25" dirty="0">
                <a:latin typeface="Trebuchet MS"/>
                <a:cs typeface="Trebuchet MS"/>
              </a:rPr>
              <a:t>5,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500" dirty="0">
                <a:latin typeface="Trebuchet MS"/>
                <a:cs typeface="Trebuchet MS"/>
              </a:rPr>
              <a:t>-3,</a:t>
            </a:r>
            <a:r>
              <a:rPr sz="1500" spc="9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-4]))</a:t>
            </a:r>
            <a:r>
              <a:rPr sz="1500" spc="100" dirty="0">
                <a:latin typeface="Trebuchet MS"/>
                <a:cs typeface="Trebuchet MS"/>
              </a:rPr>
              <a:t> 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105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False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65" dirty="0">
                <a:latin typeface="Trebuchet MS"/>
                <a:cs typeface="Trebuchet MS"/>
              </a:rPr>
              <a:t>print(diving_minigame([-5,</a:t>
            </a:r>
            <a:r>
              <a:rPr sz="1500" spc="10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-5,</a:t>
            </a:r>
            <a:r>
              <a:rPr sz="1500" spc="11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-5,</a:t>
            </a:r>
            <a:r>
              <a:rPr sz="1500" spc="11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-5,</a:t>
            </a:r>
            <a:r>
              <a:rPr sz="1500" spc="11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-5,</a:t>
            </a:r>
            <a:r>
              <a:rPr sz="1500" spc="11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2,</a:t>
            </a:r>
            <a:r>
              <a:rPr sz="1500" spc="11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2,</a:t>
            </a:r>
            <a:r>
              <a:rPr sz="1500" spc="11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2,</a:t>
            </a:r>
            <a:r>
              <a:rPr sz="1500" spc="11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2,</a:t>
            </a:r>
            <a:r>
              <a:rPr sz="1500" spc="11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2,</a:t>
            </a:r>
            <a:r>
              <a:rPr sz="1500" spc="11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2,</a:t>
            </a:r>
            <a:r>
              <a:rPr sz="1500" spc="110" dirty="0">
                <a:latin typeface="Trebuchet MS"/>
                <a:cs typeface="Trebuchet MS"/>
              </a:rPr>
              <a:t> </a:t>
            </a:r>
            <a:r>
              <a:rPr sz="1500" spc="-25" dirty="0">
                <a:latin typeface="Trebuchet MS"/>
                <a:cs typeface="Trebuchet MS"/>
              </a:rPr>
              <a:t>2,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500" spc="65" dirty="0">
                <a:latin typeface="Trebuchet MS"/>
                <a:cs typeface="Trebuchet MS"/>
              </a:rPr>
              <a:t>2]))</a:t>
            </a:r>
            <a:r>
              <a:rPr sz="1500" spc="25" dirty="0">
                <a:latin typeface="Trebuchet MS"/>
                <a:cs typeface="Trebuchet MS"/>
              </a:rPr>
              <a:t> 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False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9000" cy="8096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60550" marR="189230" indent="-1691005">
              <a:lnSpc>
                <a:spcPct val="101200"/>
              </a:lnSpc>
              <a:spcBef>
                <a:spcPts val="95"/>
              </a:spcBef>
              <a:tabLst>
                <a:tab pos="1064260" algn="l"/>
                <a:tab pos="2701925" algn="l"/>
                <a:tab pos="4649470" algn="l"/>
              </a:tabLst>
            </a:pPr>
            <a:r>
              <a:rPr sz="2100" b="1" spc="325" dirty="0">
                <a:latin typeface="Trebuchet MS"/>
                <a:cs typeface="Trebuchet MS"/>
              </a:rPr>
              <a:t>175.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80" dirty="0">
                <a:latin typeface="Trebuchet MS"/>
                <a:cs typeface="Trebuchet MS"/>
              </a:rPr>
              <a:t>ROGER'S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80" dirty="0">
                <a:latin typeface="Trebuchet MS"/>
                <a:cs typeface="Trebuchet MS"/>
              </a:rPr>
              <a:t>SHOOTING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70" dirty="0">
                <a:latin typeface="Trebuchet MS"/>
                <a:cs typeface="Trebuchet MS"/>
              </a:rPr>
              <a:t>SCORE </a:t>
            </a:r>
            <a:r>
              <a:rPr sz="2100" b="1" spc="430" dirty="0">
                <a:latin typeface="Trebuchet MS"/>
                <a:cs typeface="Trebuchet MS"/>
              </a:rPr>
              <a:t>CALCULATOR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2700"/>
              </a:lnSpc>
              <a:spcBef>
                <a:spcPts val="1380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-35" dirty="0">
                <a:latin typeface="Trebuchet MS"/>
                <a:cs typeface="Trebuchet MS"/>
              </a:rPr>
              <a:t>  </a:t>
            </a:r>
            <a:r>
              <a:rPr sz="2100" b="1" spc="220" dirty="0">
                <a:latin typeface="Trebuchet MS"/>
                <a:cs typeface="Trebuchet MS"/>
              </a:rPr>
              <a:t>roger_shots</a:t>
            </a:r>
            <a:r>
              <a:rPr sz="2100" b="1" dirty="0">
                <a:latin typeface="Trebuchet MS"/>
                <a:cs typeface="Trebuchet MS"/>
              </a:rPr>
              <a:t> 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-20" dirty="0">
                <a:latin typeface="Trebuchet MS"/>
                <a:cs typeface="Trebuchet MS"/>
              </a:rPr>
              <a:t>  </a:t>
            </a:r>
            <a:r>
              <a:rPr sz="2100" spc="130" dirty="0">
                <a:latin typeface="Trebuchet MS"/>
                <a:cs typeface="Trebuchet MS"/>
              </a:rPr>
              <a:t>takes</a:t>
            </a:r>
            <a:r>
              <a:rPr sz="2100" spc="-20" dirty="0">
                <a:latin typeface="Trebuchet MS"/>
                <a:cs typeface="Trebuchet MS"/>
              </a:rPr>
              <a:t>  </a:t>
            </a:r>
            <a:r>
              <a:rPr sz="2100" spc="190" dirty="0">
                <a:latin typeface="Trebuchet MS"/>
                <a:cs typeface="Trebuchet MS"/>
              </a:rPr>
              <a:t>an</a:t>
            </a:r>
            <a:r>
              <a:rPr sz="2100" spc="-20" dirty="0">
                <a:latin typeface="Trebuchet MS"/>
                <a:cs typeface="Trebuchet MS"/>
              </a:rPr>
              <a:t>  </a:t>
            </a:r>
            <a:r>
              <a:rPr sz="2100" spc="120" dirty="0">
                <a:latin typeface="Trebuchet MS"/>
                <a:cs typeface="Trebuchet MS"/>
              </a:rPr>
              <a:t>array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-50" dirty="0">
                <a:latin typeface="Trebuchet MS"/>
                <a:cs typeface="Trebuchet MS"/>
              </a:rPr>
              <a:t>  </a:t>
            </a:r>
            <a:r>
              <a:rPr sz="2100" spc="140" dirty="0">
                <a:latin typeface="Trebuchet MS"/>
                <a:cs typeface="Trebuchet MS"/>
              </a:rPr>
              <a:t>strings</a:t>
            </a:r>
            <a:r>
              <a:rPr sz="2100" spc="-55" dirty="0">
                <a:latin typeface="Trebuchet MS"/>
                <a:cs typeface="Trebuchet MS"/>
              </a:rPr>
              <a:t>  </a:t>
            </a:r>
            <a:r>
              <a:rPr sz="2100" spc="125" dirty="0">
                <a:latin typeface="Trebuchet MS"/>
                <a:cs typeface="Trebuchet MS"/>
              </a:rPr>
              <a:t>representing</a:t>
            </a:r>
            <a:r>
              <a:rPr sz="2100" spc="-50" dirty="0">
                <a:latin typeface="Trebuchet MS"/>
                <a:cs typeface="Trebuchet MS"/>
              </a:rPr>
              <a:t> 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-50" dirty="0">
                <a:latin typeface="Trebuchet MS"/>
                <a:cs typeface="Trebuchet MS"/>
              </a:rPr>
              <a:t>  </a:t>
            </a:r>
            <a:r>
              <a:rPr sz="2100" spc="165" dirty="0">
                <a:latin typeface="Trebuchet MS"/>
                <a:cs typeface="Trebuchet MS"/>
              </a:rPr>
              <a:t>shots</a:t>
            </a:r>
            <a:r>
              <a:rPr sz="2100" spc="-50" dirty="0">
                <a:latin typeface="Trebuchet MS"/>
                <a:cs typeface="Trebuchet MS"/>
              </a:rPr>
              <a:t>  </a:t>
            </a:r>
            <a:r>
              <a:rPr sz="2100" spc="190" dirty="0">
                <a:latin typeface="Trebuchet MS"/>
                <a:cs typeface="Trebuchet MS"/>
              </a:rPr>
              <a:t>("Bang!" </a:t>
            </a:r>
            <a:r>
              <a:rPr sz="2100" spc="110" dirty="0">
                <a:latin typeface="Trebuchet MS"/>
                <a:cs typeface="Trebuchet MS"/>
              </a:rPr>
              <a:t>or</a:t>
            </a:r>
            <a:r>
              <a:rPr sz="2100" spc="114" dirty="0">
                <a:latin typeface="Trebuchet MS"/>
                <a:cs typeface="Trebuchet MS"/>
              </a:rPr>
              <a:t> </a:t>
            </a:r>
            <a:r>
              <a:rPr sz="2100" spc="210" dirty="0">
                <a:latin typeface="Trebuchet MS"/>
                <a:cs typeface="Trebuchet MS"/>
              </a:rPr>
              <a:t>"BangBang!")</a:t>
            </a:r>
            <a:r>
              <a:rPr sz="2100" spc="120" dirty="0">
                <a:latin typeface="Trebuchet MS"/>
                <a:cs typeface="Trebuchet MS"/>
              </a:rPr>
              <a:t> </a:t>
            </a:r>
            <a:r>
              <a:rPr sz="2100" spc="180" dirty="0">
                <a:latin typeface="Trebuchet MS"/>
                <a:cs typeface="Trebuchet MS"/>
              </a:rPr>
              <a:t>and</a:t>
            </a:r>
            <a:r>
              <a:rPr sz="2100" spc="114" dirty="0">
                <a:latin typeface="Trebuchet MS"/>
                <a:cs typeface="Trebuchet MS"/>
              </a:rPr>
              <a:t> </a:t>
            </a:r>
            <a:r>
              <a:rPr sz="2100" spc="110" dirty="0">
                <a:latin typeface="Trebuchet MS"/>
                <a:cs typeface="Trebuchet MS"/>
              </a:rPr>
              <a:t>returns</a:t>
            </a:r>
            <a:r>
              <a:rPr sz="2100" spc="114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120" dirty="0">
                <a:latin typeface="Trebuchet MS"/>
                <a:cs typeface="Trebuchet MS"/>
              </a:rPr>
              <a:t> </a:t>
            </a:r>
            <a:r>
              <a:rPr sz="2100" spc="55" dirty="0">
                <a:latin typeface="Trebuchet MS"/>
                <a:cs typeface="Trebuchet MS"/>
              </a:rPr>
              <a:t>total</a:t>
            </a:r>
            <a:r>
              <a:rPr sz="2100" spc="114" dirty="0">
                <a:latin typeface="Trebuchet MS"/>
                <a:cs typeface="Trebuchet MS"/>
              </a:rPr>
              <a:t> </a:t>
            </a:r>
            <a:r>
              <a:rPr sz="2100" spc="125" dirty="0">
                <a:latin typeface="Trebuchet MS"/>
                <a:cs typeface="Trebuchet MS"/>
              </a:rPr>
              <a:t>score </a:t>
            </a:r>
            <a:r>
              <a:rPr sz="2100" spc="140" dirty="0">
                <a:latin typeface="Trebuchet MS"/>
                <a:cs typeface="Trebuchet MS"/>
              </a:rPr>
              <a:t>earned</a:t>
            </a:r>
            <a:r>
              <a:rPr sz="2100" spc="170" dirty="0">
                <a:latin typeface="Trebuchet MS"/>
                <a:cs typeface="Trebuchet MS"/>
              </a:rPr>
              <a:t>   </a:t>
            </a:r>
            <a:r>
              <a:rPr sz="2100" spc="185" dirty="0">
                <a:latin typeface="Trebuchet MS"/>
                <a:cs typeface="Trebuchet MS"/>
              </a:rPr>
              <a:t>by</a:t>
            </a:r>
            <a:r>
              <a:rPr sz="2100" spc="170" dirty="0">
                <a:latin typeface="Trebuchet MS"/>
                <a:cs typeface="Trebuchet MS"/>
              </a:rPr>
              <a:t>   </a:t>
            </a:r>
            <a:r>
              <a:rPr sz="2100" spc="80" dirty="0">
                <a:latin typeface="Trebuchet MS"/>
                <a:cs typeface="Trebuchet MS"/>
              </a:rPr>
              <a:t>Roger.</a:t>
            </a:r>
            <a:r>
              <a:rPr sz="2100" spc="175" dirty="0">
                <a:latin typeface="Trebuchet MS"/>
                <a:cs typeface="Trebuchet MS"/>
              </a:rPr>
              <a:t>   Each</a:t>
            </a:r>
            <a:r>
              <a:rPr sz="2100" spc="170" dirty="0">
                <a:latin typeface="Trebuchet MS"/>
                <a:cs typeface="Trebuchet MS"/>
              </a:rPr>
              <a:t>   </a:t>
            </a:r>
            <a:r>
              <a:rPr sz="2100" spc="220" dirty="0">
                <a:latin typeface="Trebuchet MS"/>
                <a:cs typeface="Trebuchet MS"/>
              </a:rPr>
              <a:t>"Bang!"</a:t>
            </a:r>
            <a:r>
              <a:rPr sz="2100" spc="175" dirty="0">
                <a:latin typeface="Trebuchet MS"/>
                <a:cs typeface="Trebuchet MS"/>
              </a:rPr>
              <a:t>   </a:t>
            </a:r>
            <a:r>
              <a:rPr sz="2100" spc="125" dirty="0">
                <a:latin typeface="Trebuchet MS"/>
                <a:cs typeface="Trebuchet MS"/>
              </a:rPr>
              <a:t>shot </a:t>
            </a:r>
            <a:r>
              <a:rPr sz="2100" spc="110" dirty="0">
                <a:latin typeface="Trebuchet MS"/>
                <a:cs typeface="Trebuchet MS"/>
              </a:rPr>
              <a:t>contributes</a:t>
            </a:r>
            <a:r>
              <a:rPr sz="2100" spc="100" dirty="0">
                <a:latin typeface="Trebuchet MS"/>
                <a:cs typeface="Trebuchet MS"/>
              </a:rPr>
              <a:t>  </a:t>
            </a:r>
            <a:r>
              <a:rPr sz="2100" spc="125" dirty="0">
                <a:latin typeface="Trebuchet MS"/>
                <a:cs typeface="Trebuchet MS"/>
              </a:rPr>
              <a:t>0.5</a:t>
            </a:r>
            <a:r>
              <a:rPr sz="2100" spc="105" dirty="0">
                <a:latin typeface="Trebuchet MS"/>
                <a:cs typeface="Trebuchet MS"/>
              </a:rPr>
              <a:t>  </a:t>
            </a:r>
            <a:r>
              <a:rPr sz="2100" spc="120" dirty="0">
                <a:latin typeface="Trebuchet MS"/>
                <a:cs typeface="Trebuchet MS"/>
              </a:rPr>
              <a:t>points</a:t>
            </a:r>
            <a:r>
              <a:rPr sz="2100" spc="100" dirty="0">
                <a:latin typeface="Trebuchet MS"/>
                <a:cs typeface="Trebuchet MS"/>
              </a:rPr>
              <a:t>  </a:t>
            </a:r>
            <a:r>
              <a:rPr sz="2100" spc="75" dirty="0">
                <a:latin typeface="Trebuchet MS"/>
                <a:cs typeface="Trebuchet MS"/>
              </a:rPr>
              <a:t>to</a:t>
            </a:r>
            <a:r>
              <a:rPr sz="2100" spc="105" dirty="0">
                <a:latin typeface="Trebuchet MS"/>
                <a:cs typeface="Trebuchet MS"/>
              </a:rPr>
              <a:t>  the  </a:t>
            </a:r>
            <a:r>
              <a:rPr sz="2100" spc="95" dirty="0">
                <a:latin typeface="Trebuchet MS"/>
                <a:cs typeface="Trebuchet MS"/>
              </a:rPr>
              <a:t>score,</a:t>
            </a:r>
            <a:r>
              <a:rPr sz="2100" spc="100" dirty="0">
                <a:latin typeface="Trebuchet MS"/>
                <a:cs typeface="Trebuchet MS"/>
              </a:rPr>
              <a:t>  </a:t>
            </a:r>
            <a:r>
              <a:rPr sz="2100" spc="155" dirty="0">
                <a:latin typeface="Trebuchet MS"/>
                <a:cs typeface="Trebuchet MS"/>
              </a:rPr>
              <a:t>and </a:t>
            </a:r>
            <a:r>
              <a:rPr sz="2100" spc="160" dirty="0">
                <a:latin typeface="Trebuchet MS"/>
                <a:cs typeface="Trebuchet MS"/>
              </a:rPr>
              <a:t>each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210" dirty="0">
                <a:latin typeface="Trebuchet MS"/>
                <a:cs typeface="Trebuchet MS"/>
              </a:rPr>
              <a:t>"BangBang!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roger_shots(arr):</a:t>
            </a:r>
            <a:endParaRPr sz="1500">
              <a:latin typeface="Trebuchet MS"/>
              <a:cs typeface="Trebuchet MS"/>
            </a:endParaRPr>
          </a:p>
          <a:p>
            <a:pPr marL="12700" marR="1054735" indent="285750">
              <a:lnSpc>
                <a:spcPct val="129200"/>
              </a:lnSpc>
              <a:spcBef>
                <a:spcPts val="525"/>
              </a:spcBef>
            </a:pPr>
            <a:r>
              <a:rPr sz="1500" spc="50" dirty="0">
                <a:latin typeface="Trebuchet MS"/>
                <a:cs typeface="Trebuchet MS"/>
              </a:rPr>
              <a:t>return </a:t>
            </a:r>
            <a:r>
              <a:rPr sz="1500" spc="105" dirty="0">
                <a:latin typeface="Trebuchet MS"/>
                <a:cs typeface="Trebuchet MS"/>
              </a:rPr>
              <a:t>sum(0.5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shot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in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arr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if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shot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in </a:t>
            </a:r>
            <a:r>
              <a:rPr sz="1500" spc="105" dirty="0">
                <a:latin typeface="Trebuchet MS"/>
                <a:cs typeface="Trebuchet MS"/>
              </a:rPr>
              <a:t>["Bang!", </a:t>
            </a:r>
            <a:r>
              <a:rPr sz="1500" spc="120" dirty="0">
                <a:latin typeface="Trebuchet MS"/>
                <a:cs typeface="Trebuchet MS"/>
              </a:rPr>
              <a:t>"BangBang!"])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Test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cases</a:t>
            </a:r>
            <a:endParaRPr sz="1500">
              <a:latin typeface="Trebuchet MS"/>
              <a:cs typeface="Trebuchet MS"/>
            </a:endParaRPr>
          </a:p>
          <a:p>
            <a:pPr marL="12700" marR="492125" indent="285750">
              <a:lnSpc>
                <a:spcPct val="133300"/>
              </a:lnSpc>
              <a:spcBef>
                <a:spcPts val="375"/>
              </a:spcBef>
            </a:pPr>
            <a:r>
              <a:rPr sz="1500" spc="85" dirty="0">
                <a:latin typeface="Trebuchet MS"/>
                <a:cs typeface="Trebuchet MS"/>
              </a:rPr>
              <a:t>print(roger_shots(["Bang!",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25" dirty="0">
                <a:latin typeface="Trebuchet MS"/>
                <a:cs typeface="Trebuchet MS"/>
              </a:rPr>
              <a:t>"Bang!",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25" dirty="0">
                <a:latin typeface="Trebuchet MS"/>
                <a:cs typeface="Trebuchet MS"/>
              </a:rPr>
              <a:t>"Bang!",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"Bang!", </a:t>
            </a:r>
            <a:r>
              <a:rPr sz="1500" spc="125" dirty="0">
                <a:latin typeface="Trebuchet MS"/>
                <a:cs typeface="Trebuchet MS"/>
              </a:rPr>
              <a:t>"Bang!",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"Bang!"]))</a:t>
            </a:r>
            <a:r>
              <a:rPr sz="1500" spc="25" dirty="0">
                <a:latin typeface="Trebuchet MS"/>
                <a:cs typeface="Trebuchet MS"/>
              </a:rPr>
              <a:t> 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3.0</a:t>
            </a:r>
            <a:endParaRPr sz="1500">
              <a:latin typeface="Trebuchet MS"/>
              <a:cs typeface="Trebuchet MS"/>
            </a:endParaRPr>
          </a:p>
          <a:p>
            <a:pPr marL="12700" marR="492125" indent="285750">
              <a:lnSpc>
                <a:spcPct val="133300"/>
              </a:lnSpc>
              <a:spcBef>
                <a:spcPts val="375"/>
              </a:spcBef>
            </a:pPr>
            <a:r>
              <a:rPr sz="1500" spc="85" dirty="0">
                <a:latin typeface="Trebuchet MS"/>
                <a:cs typeface="Trebuchet MS"/>
              </a:rPr>
              <a:t>print(roger_shots(["Bang!",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25" dirty="0">
                <a:latin typeface="Trebuchet MS"/>
                <a:cs typeface="Trebuchet MS"/>
              </a:rPr>
              <a:t>"Bang!",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25" dirty="0">
                <a:latin typeface="Trebuchet MS"/>
                <a:cs typeface="Trebuchet MS"/>
              </a:rPr>
              <a:t>"Bang!",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"Bang!", </a:t>
            </a:r>
            <a:r>
              <a:rPr sz="1500" spc="130" dirty="0">
                <a:latin typeface="Trebuchet MS"/>
                <a:cs typeface="Trebuchet MS"/>
              </a:rPr>
              <a:t>"BangBang!"]))</a:t>
            </a:r>
            <a:r>
              <a:rPr sz="1500" spc="25" dirty="0">
                <a:latin typeface="Trebuchet MS"/>
                <a:cs typeface="Trebuchet MS"/>
              </a:rPr>
              <a:t> 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2.5</a:t>
            </a:r>
            <a:endParaRPr sz="1500">
              <a:latin typeface="Trebuchet MS"/>
              <a:cs typeface="Trebuchet MS"/>
            </a:endParaRPr>
          </a:p>
          <a:p>
            <a:pPr marL="12700" marR="315595" indent="285750">
              <a:lnSpc>
                <a:spcPct val="133300"/>
              </a:lnSpc>
              <a:spcBef>
                <a:spcPts val="375"/>
              </a:spcBef>
            </a:pPr>
            <a:r>
              <a:rPr sz="1500" spc="85" dirty="0">
                <a:latin typeface="Trebuchet MS"/>
                <a:cs typeface="Trebuchet MS"/>
              </a:rPr>
              <a:t>print(roger_shots(["Bang!",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135" dirty="0">
                <a:latin typeface="Trebuchet MS"/>
                <a:cs typeface="Trebuchet MS"/>
              </a:rPr>
              <a:t>"BangBangBang!",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"Boom!", </a:t>
            </a:r>
            <a:r>
              <a:rPr sz="1500" spc="125" dirty="0">
                <a:latin typeface="Trebuchet MS"/>
                <a:cs typeface="Trebuchet MS"/>
              </a:rPr>
              <a:t>"Bang!",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"BangBang!",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"BangBang!"]))</a:t>
            </a:r>
            <a:r>
              <a:rPr sz="1500" spc="35" dirty="0">
                <a:latin typeface="Trebuchet MS"/>
                <a:cs typeface="Trebuchet MS"/>
              </a:rPr>
              <a:t> 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2.0</a:t>
            </a:r>
            <a:endParaRPr sz="1500">
              <a:latin typeface="Trebuchet MS"/>
              <a:cs typeface="Trebuchet MS"/>
            </a:endParaRPr>
          </a:p>
          <a:p>
            <a:pPr marL="12700" marR="1237615" indent="285750">
              <a:lnSpc>
                <a:spcPct val="133300"/>
              </a:lnSpc>
              <a:spcBef>
                <a:spcPts val="375"/>
              </a:spcBef>
            </a:pPr>
            <a:r>
              <a:rPr sz="1500" spc="95" dirty="0">
                <a:latin typeface="Trebuchet MS"/>
                <a:cs typeface="Trebuchet MS"/>
              </a:rPr>
              <a:t>print(roger_shots(["BangBang!",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"BangBang!", </a:t>
            </a:r>
            <a:r>
              <a:rPr sz="1500" spc="130" dirty="0">
                <a:latin typeface="Trebuchet MS"/>
                <a:cs typeface="Trebuchet MS"/>
              </a:rPr>
              <a:t>"BangBang!"]))</a:t>
            </a:r>
            <a:r>
              <a:rPr sz="1500" spc="25" dirty="0">
                <a:latin typeface="Trebuchet MS"/>
                <a:cs typeface="Trebuchet MS"/>
              </a:rPr>
              <a:t> 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1.5</a:t>
            </a:r>
            <a:endParaRPr sz="1500">
              <a:latin typeface="Trebuchet MS"/>
              <a:cs typeface="Trebuchet MS"/>
            </a:endParaRPr>
          </a:p>
          <a:p>
            <a:pPr marL="12700" marR="397510" indent="285750">
              <a:lnSpc>
                <a:spcPct val="133300"/>
              </a:lnSpc>
              <a:spcBef>
                <a:spcPts val="375"/>
              </a:spcBef>
            </a:pPr>
            <a:r>
              <a:rPr sz="1500" spc="85" dirty="0">
                <a:latin typeface="Trebuchet MS"/>
                <a:cs typeface="Trebuchet MS"/>
              </a:rPr>
              <a:t>print(roger_shots(["Bang!",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"BadaBing!",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"Badaboom!", </a:t>
            </a:r>
            <a:r>
              <a:rPr sz="1500" spc="125" dirty="0">
                <a:latin typeface="Trebuchet MS"/>
                <a:cs typeface="Trebuchet MS"/>
              </a:rPr>
              <a:t>"Bang!",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25" dirty="0">
                <a:latin typeface="Trebuchet MS"/>
                <a:cs typeface="Trebuchet MS"/>
              </a:rPr>
              <a:t>"Bang!",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25" dirty="0">
                <a:latin typeface="Trebuchet MS"/>
                <a:cs typeface="Trebuchet MS"/>
              </a:rPr>
              <a:t>"Bang!",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25" dirty="0">
                <a:latin typeface="Trebuchet MS"/>
                <a:cs typeface="Trebuchet MS"/>
              </a:rPr>
              <a:t>"Bang!",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"Bang!"]))</a:t>
            </a:r>
            <a:r>
              <a:rPr sz="1500" spc="25" dirty="0">
                <a:latin typeface="Trebuchet MS"/>
                <a:cs typeface="Trebuchet MS"/>
              </a:rPr>
              <a:t> 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3.0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3125"/>
            <a:ext cx="54768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5750">
              <a:lnSpc>
                <a:spcPct val="133300"/>
              </a:lnSpc>
              <a:spcBef>
                <a:spcPts val="100"/>
              </a:spcBef>
            </a:pPr>
            <a:r>
              <a:rPr sz="1500" spc="95" dirty="0">
                <a:latin typeface="Trebuchet MS"/>
                <a:cs typeface="Trebuchet MS"/>
              </a:rPr>
              <a:t>print(roger_shots(["BangBang!",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"BangBang!",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"Bag!", "Ban!",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"Tang!",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25" dirty="0">
                <a:latin typeface="Trebuchet MS"/>
                <a:cs typeface="Trebuchet MS"/>
              </a:rPr>
              <a:t>"Bang!",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"Bang!"]))</a:t>
            </a:r>
            <a:r>
              <a:rPr sz="1500" spc="30" dirty="0">
                <a:latin typeface="Trebuchet MS"/>
                <a:cs typeface="Trebuchet MS"/>
              </a:rPr>
              <a:t> 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2.0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2650" cy="4305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36165" marR="494030" indent="-1855470">
              <a:lnSpc>
                <a:spcPct val="101200"/>
              </a:lnSpc>
              <a:spcBef>
                <a:spcPts val="95"/>
              </a:spcBef>
              <a:tabLst>
                <a:tab pos="1376045" algn="l"/>
                <a:tab pos="2832100" algn="l"/>
                <a:tab pos="5019040" algn="l"/>
              </a:tabLst>
            </a:pPr>
            <a:r>
              <a:rPr sz="2100" b="1" spc="325" dirty="0">
                <a:latin typeface="Trebuchet MS"/>
                <a:cs typeface="Trebuchet MS"/>
              </a:rPr>
              <a:t>176.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95" dirty="0">
                <a:latin typeface="Trebuchet MS"/>
                <a:cs typeface="Trebuchet MS"/>
              </a:rPr>
              <a:t>MIDDLE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65" dirty="0">
                <a:latin typeface="Trebuchet MS"/>
                <a:cs typeface="Trebuchet MS"/>
              </a:rPr>
              <a:t>CHARACTER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0" dirty="0">
                <a:latin typeface="Trebuchet MS"/>
                <a:cs typeface="Trebuchet MS"/>
              </a:rPr>
              <a:t>OF </a:t>
            </a:r>
            <a:r>
              <a:rPr sz="2100" b="1" spc="470" dirty="0">
                <a:latin typeface="Trebuchet MS"/>
                <a:cs typeface="Trebuchet MS"/>
              </a:rPr>
              <a:t>STRING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2400"/>
              </a:lnSpc>
              <a:spcBef>
                <a:spcPts val="138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270" dirty="0">
                <a:latin typeface="Trebuchet MS"/>
                <a:cs typeface="Trebuchet MS"/>
              </a:rPr>
              <a:t> </a:t>
            </a:r>
            <a:r>
              <a:rPr sz="2100" b="1" spc="204" dirty="0">
                <a:latin typeface="Trebuchet MS"/>
                <a:cs typeface="Trebuchet MS"/>
              </a:rPr>
              <a:t>get_middle</a:t>
            </a:r>
            <a:r>
              <a:rPr sz="2100" b="1" spc="270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270" dirty="0">
                <a:latin typeface="Trebuchet MS"/>
                <a:cs typeface="Trebuchet MS"/>
              </a:rPr>
              <a:t> </a:t>
            </a:r>
            <a:r>
              <a:rPr sz="2100" spc="130" dirty="0">
                <a:latin typeface="Trebuchet MS"/>
                <a:cs typeface="Trebuchet MS"/>
              </a:rPr>
              <a:t>takes</a:t>
            </a:r>
            <a:r>
              <a:rPr sz="2100" spc="270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270" dirty="0">
                <a:latin typeface="Trebuchet MS"/>
                <a:cs typeface="Trebuchet MS"/>
              </a:rPr>
              <a:t> </a:t>
            </a:r>
            <a:r>
              <a:rPr sz="2100" spc="125" dirty="0">
                <a:latin typeface="Trebuchet MS"/>
                <a:cs typeface="Trebuchet MS"/>
              </a:rPr>
              <a:t>string</a:t>
            </a:r>
            <a:r>
              <a:rPr sz="2100" spc="270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as </a:t>
            </a:r>
            <a:r>
              <a:rPr sz="2100" spc="100" dirty="0">
                <a:latin typeface="Trebuchet MS"/>
                <a:cs typeface="Trebuchet MS"/>
              </a:rPr>
              <a:t>input</a:t>
            </a:r>
            <a:r>
              <a:rPr sz="2100" spc="-30" dirty="0">
                <a:latin typeface="Trebuchet MS"/>
                <a:cs typeface="Trebuchet MS"/>
              </a:rPr>
              <a:t>  </a:t>
            </a:r>
            <a:r>
              <a:rPr sz="2100" spc="180" dirty="0">
                <a:latin typeface="Trebuchet MS"/>
                <a:cs typeface="Trebuchet MS"/>
              </a:rPr>
              <a:t>and</a:t>
            </a:r>
            <a:r>
              <a:rPr sz="2100" spc="-25" dirty="0">
                <a:latin typeface="Trebuchet MS"/>
                <a:cs typeface="Trebuchet MS"/>
              </a:rPr>
              <a:t>  </a:t>
            </a:r>
            <a:r>
              <a:rPr sz="2100" spc="110" dirty="0">
                <a:latin typeface="Trebuchet MS"/>
                <a:cs typeface="Trebuchet MS"/>
              </a:rPr>
              <a:t>returns</a:t>
            </a:r>
            <a:r>
              <a:rPr sz="2100" spc="-30" dirty="0">
                <a:latin typeface="Trebuchet MS"/>
                <a:cs typeface="Trebuchet MS"/>
              </a:rPr>
              <a:t> 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-25" dirty="0">
                <a:latin typeface="Trebuchet MS"/>
                <a:cs typeface="Trebuchet MS"/>
              </a:rPr>
              <a:t>  </a:t>
            </a:r>
            <a:r>
              <a:rPr sz="2100" spc="120" dirty="0">
                <a:latin typeface="Trebuchet MS"/>
                <a:cs typeface="Trebuchet MS"/>
              </a:rPr>
              <a:t>middle</a:t>
            </a:r>
            <a:r>
              <a:rPr sz="2100" spc="-30" dirty="0">
                <a:latin typeface="Trebuchet MS"/>
                <a:cs typeface="Trebuchet MS"/>
              </a:rPr>
              <a:t>  </a:t>
            </a:r>
            <a:r>
              <a:rPr sz="2100" spc="105" dirty="0">
                <a:latin typeface="Trebuchet MS"/>
                <a:cs typeface="Trebuchet MS"/>
              </a:rPr>
              <a:t>character(s)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80" dirty="0">
                <a:latin typeface="Trebuchet MS"/>
                <a:cs typeface="Trebuchet MS"/>
              </a:rPr>
              <a:t>string.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get_middle(s):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100" dirty="0">
                <a:latin typeface="Trebuchet MS"/>
                <a:cs typeface="Trebuchet MS"/>
              </a:rPr>
              <a:t>mid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len(s)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-285" dirty="0">
                <a:latin typeface="Trebuchet MS"/>
                <a:cs typeface="Trebuchet MS"/>
              </a:rPr>
              <a:t>//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2</a:t>
            </a:r>
            <a:endParaRPr sz="1500">
              <a:latin typeface="Trebuchet MS"/>
              <a:cs typeface="Trebuchet MS"/>
            </a:endParaRPr>
          </a:p>
          <a:p>
            <a:pPr marL="297815" marR="472440">
              <a:lnSpc>
                <a:spcPts val="2850"/>
              </a:lnSpc>
              <a:spcBef>
                <a:spcPts val="19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s[mid]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len(s)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520" dirty="0">
                <a:latin typeface="Trebuchet MS"/>
                <a:cs typeface="Trebuchet MS"/>
              </a:rPr>
              <a:t>%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2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250" dirty="0">
                <a:latin typeface="Trebuchet MS"/>
                <a:cs typeface="Trebuchet MS"/>
              </a:rPr>
              <a:t>!=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0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else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s[mid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-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1:mid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+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1]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Test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case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705"/>
              </a:spcBef>
            </a:pPr>
            <a:r>
              <a:rPr sz="1500" spc="65" dirty="0">
                <a:latin typeface="Trebuchet MS"/>
                <a:cs typeface="Trebuchet MS"/>
              </a:rPr>
              <a:t>print(get_middle("middle"))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dd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8365" cy="3524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48230" marR="104139" indent="-2262505">
              <a:lnSpc>
                <a:spcPct val="101200"/>
              </a:lnSpc>
              <a:spcBef>
                <a:spcPts val="95"/>
              </a:spcBef>
              <a:tabLst>
                <a:tab pos="980440" algn="l"/>
                <a:tab pos="2705100" algn="l"/>
                <a:tab pos="3068320" algn="l"/>
                <a:tab pos="3863975" algn="l"/>
                <a:tab pos="5414645" algn="l"/>
              </a:tabLst>
            </a:pPr>
            <a:r>
              <a:rPr sz="2100" b="1" spc="325" dirty="0">
                <a:latin typeface="Trebuchet MS"/>
                <a:cs typeface="Trebuchet MS"/>
              </a:rPr>
              <a:t>177.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5" dirty="0">
                <a:latin typeface="Trebuchet MS"/>
                <a:cs typeface="Trebuchet MS"/>
              </a:rPr>
              <a:t>CALCULATE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5" dirty="0">
                <a:latin typeface="Trebuchet MS"/>
                <a:cs typeface="Trebuchet MS"/>
              </a:rPr>
              <a:t>THE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65" dirty="0">
                <a:latin typeface="Trebuchet MS"/>
                <a:cs typeface="Trebuchet MS"/>
              </a:rPr>
              <a:t>VOLUME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0" dirty="0">
                <a:latin typeface="Trebuchet MS"/>
                <a:cs typeface="Trebuchet MS"/>
              </a:rPr>
              <a:t>OF </a:t>
            </a:r>
            <a:r>
              <a:rPr sz="2100" b="1" spc="265" dirty="0">
                <a:latin typeface="Trebuchet MS"/>
                <a:cs typeface="Trebuchet MS"/>
              </a:rPr>
              <a:t>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30" dirty="0">
                <a:latin typeface="Trebuchet MS"/>
                <a:cs typeface="Trebuchet MS"/>
              </a:rPr>
              <a:t>CUBE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3900"/>
              </a:lnSpc>
              <a:spcBef>
                <a:spcPts val="1350"/>
              </a:spcBef>
              <a:tabLst>
                <a:tab pos="647065" algn="l"/>
                <a:tab pos="2763520" algn="l"/>
                <a:tab pos="4008754" algn="l"/>
                <a:tab pos="5511800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195" dirty="0">
                <a:latin typeface="Trebuchet MS"/>
                <a:cs typeface="Trebuchet MS"/>
              </a:rPr>
              <a:t>cube_volume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function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00" dirty="0">
                <a:latin typeface="Trebuchet MS"/>
                <a:cs typeface="Trebuchet MS"/>
              </a:rPr>
              <a:t>calculates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80" dirty="0">
                <a:latin typeface="Trebuchet MS"/>
                <a:cs typeface="Trebuchet MS"/>
              </a:rPr>
              <a:t>the </a:t>
            </a:r>
            <a:r>
              <a:rPr sz="2100" spc="165" dirty="0">
                <a:latin typeface="Trebuchet MS"/>
                <a:cs typeface="Trebuchet MS"/>
              </a:rPr>
              <a:t>volume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80" dirty="0">
                <a:latin typeface="Trebuchet MS"/>
                <a:cs typeface="Trebuchet MS"/>
              </a:rPr>
              <a:t>cube.</a:t>
            </a:r>
            <a:endParaRPr sz="2100">
              <a:latin typeface="Trebuchet MS"/>
              <a:cs typeface="Trebuchet MS"/>
            </a:endParaRPr>
          </a:p>
          <a:p>
            <a:pPr marL="297815" marR="3428365">
              <a:lnSpc>
                <a:spcPct val="154200"/>
              </a:lnSpc>
              <a:spcBef>
                <a:spcPts val="330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cube_volume(side): </a:t>
            </a: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side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**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3</a:t>
            </a:r>
            <a:endParaRPr sz="1500">
              <a:latin typeface="Trebuchet MS"/>
              <a:cs typeface="Trebuchet MS"/>
            </a:endParaRPr>
          </a:p>
          <a:p>
            <a:pPr marL="297815" marR="3531235">
              <a:lnSpc>
                <a:spcPct val="156300"/>
              </a:lnSpc>
              <a:spcBef>
                <a:spcPts val="3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Test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case </a:t>
            </a:r>
            <a:r>
              <a:rPr sz="1500" spc="60" dirty="0">
                <a:latin typeface="Trebuchet MS"/>
                <a:cs typeface="Trebuchet MS"/>
              </a:rPr>
              <a:t>print(cube_volume(5))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125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9000" cy="6743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7675" marR="450850" indent="-15875">
              <a:lnSpc>
                <a:spcPct val="101200"/>
              </a:lnSpc>
              <a:spcBef>
                <a:spcPts val="95"/>
              </a:spcBef>
              <a:tabLst>
                <a:tab pos="1326515" algn="l"/>
                <a:tab pos="1598930" algn="l"/>
                <a:tab pos="2597785" algn="l"/>
                <a:tab pos="2980055" algn="l"/>
                <a:tab pos="3057525" algn="l"/>
                <a:tab pos="3414395" algn="l"/>
                <a:tab pos="4047490" algn="l"/>
                <a:tab pos="4831080" algn="l"/>
                <a:tab pos="5300345" algn="l"/>
              </a:tabLst>
            </a:pPr>
            <a:r>
              <a:rPr sz="2100" b="1" spc="325" dirty="0">
                <a:latin typeface="Trebuchet MS"/>
                <a:cs typeface="Trebuchet MS"/>
              </a:rPr>
              <a:t>178.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5" dirty="0">
                <a:latin typeface="Trebuchet MS"/>
                <a:cs typeface="Trebuchet MS"/>
              </a:rPr>
              <a:t>CHECK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90" dirty="0">
                <a:latin typeface="Trebuchet MS"/>
                <a:cs typeface="Trebuchet MS"/>
              </a:rPr>
              <a:t>IF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265" dirty="0">
                <a:latin typeface="Trebuchet MS"/>
                <a:cs typeface="Trebuchet MS"/>
              </a:rPr>
              <a:t>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70" dirty="0">
                <a:latin typeface="Trebuchet MS"/>
                <a:cs typeface="Trebuchet MS"/>
              </a:rPr>
              <a:t>STRING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5" dirty="0">
                <a:latin typeface="Trebuchet MS"/>
                <a:cs typeface="Trebuchet MS"/>
              </a:rPr>
              <a:t>IS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 </a:t>
            </a:r>
            <a:r>
              <a:rPr sz="2100" b="1" spc="415" dirty="0">
                <a:latin typeface="Trebuchet MS"/>
                <a:cs typeface="Trebuchet MS"/>
              </a:rPr>
              <a:t>VALID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30" dirty="0">
                <a:latin typeface="Trebuchet MS"/>
                <a:cs typeface="Trebuchet MS"/>
              </a:rPr>
              <a:t>CREDIT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70" dirty="0">
                <a:latin typeface="Trebuchet MS"/>
                <a:cs typeface="Trebuchet MS"/>
              </a:rPr>
              <a:t>CARD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25" dirty="0">
                <a:latin typeface="Trebuchet MS"/>
                <a:cs typeface="Trebuchet MS"/>
              </a:rPr>
              <a:t>NUMBER</a:t>
            </a:r>
            <a:endParaRPr sz="2100">
              <a:latin typeface="Trebuchet MS"/>
              <a:cs typeface="Trebuchet MS"/>
            </a:endParaRPr>
          </a:p>
          <a:p>
            <a:pPr marL="1165225" marR="141605" indent="-1043305">
              <a:lnSpc>
                <a:spcPct val="101200"/>
              </a:lnSpc>
              <a:tabLst>
                <a:tab pos="1348740" algn="l"/>
                <a:tab pos="3104515" algn="l"/>
                <a:tab pos="3955415" algn="l"/>
              </a:tabLst>
            </a:pPr>
            <a:r>
              <a:rPr sz="2100" b="1" spc="425" dirty="0">
                <a:latin typeface="Trebuchet MS"/>
                <a:cs typeface="Trebuchet MS"/>
              </a:rPr>
              <a:t>(VISA,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90" dirty="0">
                <a:latin typeface="Trebuchet MS"/>
                <a:cs typeface="Trebuchet MS"/>
              </a:rPr>
              <a:t>MASTERCARD,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59" dirty="0">
                <a:latin typeface="Trebuchet MS"/>
                <a:cs typeface="Trebuchet MS"/>
              </a:rPr>
              <a:t>DISCOVER, </a:t>
            </a:r>
            <a:r>
              <a:rPr sz="2100" b="1" spc="500" dirty="0">
                <a:latin typeface="Trebuchet MS"/>
                <a:cs typeface="Trebuchet MS"/>
              </a:rPr>
              <a:t>AMERICAN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84" dirty="0">
                <a:latin typeface="Trebuchet MS"/>
                <a:cs typeface="Trebuchet MS"/>
              </a:rPr>
              <a:t>EXPRESS)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2900"/>
              </a:lnSpc>
              <a:spcBef>
                <a:spcPts val="137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520" dirty="0">
                <a:latin typeface="Trebuchet MS"/>
                <a:cs typeface="Trebuchet MS"/>
              </a:rPr>
              <a:t> </a:t>
            </a:r>
            <a:r>
              <a:rPr sz="2100" b="1" spc="145" dirty="0">
                <a:latin typeface="Trebuchet MS"/>
                <a:cs typeface="Trebuchet MS"/>
              </a:rPr>
              <a:t>is_valid_credit_card</a:t>
            </a:r>
            <a:r>
              <a:rPr sz="2100" b="1" spc="10" dirty="0">
                <a:latin typeface="Trebuchet MS"/>
                <a:cs typeface="Trebuchet MS"/>
              </a:rPr>
              <a:t> 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-20" dirty="0">
                <a:latin typeface="Trebuchet MS"/>
                <a:cs typeface="Trebuchet MS"/>
              </a:rPr>
              <a:t>  </a:t>
            </a:r>
            <a:r>
              <a:rPr sz="2100" spc="150" dirty="0">
                <a:latin typeface="Trebuchet MS"/>
                <a:cs typeface="Trebuchet MS"/>
              </a:rPr>
              <a:t>checks </a:t>
            </a:r>
            <a:r>
              <a:rPr sz="2100" spc="120" dirty="0">
                <a:latin typeface="Trebuchet MS"/>
                <a:cs typeface="Trebuchet MS"/>
              </a:rPr>
              <a:t>is</a:t>
            </a:r>
            <a:r>
              <a:rPr sz="2100" spc="30" dirty="0">
                <a:latin typeface="Trebuchet MS"/>
                <a:cs typeface="Trebuchet MS"/>
              </a:rPr>
              <a:t> 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30" dirty="0">
                <a:latin typeface="Trebuchet MS"/>
                <a:cs typeface="Trebuchet MS"/>
              </a:rPr>
              <a:t>  </a:t>
            </a:r>
            <a:r>
              <a:rPr sz="2100" spc="125" dirty="0">
                <a:latin typeface="Trebuchet MS"/>
                <a:cs typeface="Trebuchet MS"/>
              </a:rPr>
              <a:t>string</a:t>
            </a:r>
            <a:r>
              <a:rPr sz="2100" spc="30" dirty="0">
                <a:latin typeface="Trebuchet MS"/>
                <a:cs typeface="Trebuchet MS"/>
              </a:rPr>
              <a:t>  </a:t>
            </a:r>
            <a:r>
              <a:rPr sz="2100" spc="120" dirty="0">
                <a:latin typeface="Trebuchet MS"/>
                <a:cs typeface="Trebuchet MS"/>
              </a:rPr>
              <a:t>is</a:t>
            </a:r>
            <a:r>
              <a:rPr sz="2100" spc="30" dirty="0">
                <a:latin typeface="Trebuchet MS"/>
                <a:cs typeface="Trebuchet MS"/>
              </a:rPr>
              <a:t> 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30" dirty="0">
                <a:latin typeface="Trebuchet MS"/>
                <a:cs typeface="Trebuchet MS"/>
              </a:rPr>
              <a:t>  </a:t>
            </a:r>
            <a:r>
              <a:rPr sz="2100" spc="105" dirty="0">
                <a:latin typeface="Trebuchet MS"/>
                <a:cs typeface="Trebuchet MS"/>
              </a:rPr>
              <a:t>valid</a:t>
            </a:r>
            <a:r>
              <a:rPr sz="2100" spc="30" dirty="0">
                <a:latin typeface="Trebuchet MS"/>
                <a:cs typeface="Trebuchet MS"/>
              </a:rPr>
              <a:t>  </a:t>
            </a:r>
            <a:r>
              <a:rPr sz="2100" spc="65" dirty="0">
                <a:latin typeface="Trebuchet MS"/>
                <a:cs typeface="Trebuchet MS"/>
              </a:rPr>
              <a:t>credit</a:t>
            </a:r>
            <a:r>
              <a:rPr sz="2100" spc="30" dirty="0">
                <a:latin typeface="Trebuchet MS"/>
                <a:cs typeface="Trebuchet MS"/>
              </a:rPr>
              <a:t>  </a:t>
            </a:r>
            <a:r>
              <a:rPr sz="2100" spc="120" dirty="0">
                <a:latin typeface="Trebuchet MS"/>
                <a:cs typeface="Trebuchet MS"/>
              </a:rPr>
              <a:t>card</a:t>
            </a:r>
            <a:r>
              <a:rPr sz="2100" spc="30" dirty="0">
                <a:latin typeface="Trebuchet MS"/>
                <a:cs typeface="Trebuchet MS"/>
              </a:rPr>
              <a:t>  </a:t>
            </a:r>
            <a:r>
              <a:rPr sz="2100" spc="165" dirty="0">
                <a:latin typeface="Trebuchet MS"/>
                <a:cs typeface="Trebuchet MS"/>
              </a:rPr>
              <a:t>number </a:t>
            </a:r>
            <a:r>
              <a:rPr sz="2100" spc="95" dirty="0">
                <a:latin typeface="Trebuchet MS"/>
                <a:cs typeface="Trebuchet MS"/>
              </a:rPr>
              <a:t>(visa,</a:t>
            </a:r>
            <a:r>
              <a:rPr sz="2100" spc="330" dirty="0">
                <a:latin typeface="Trebuchet MS"/>
                <a:cs typeface="Trebuchet MS"/>
              </a:rPr>
              <a:t>   </a:t>
            </a:r>
            <a:r>
              <a:rPr sz="2100" spc="114" dirty="0">
                <a:latin typeface="Trebuchet MS"/>
                <a:cs typeface="Trebuchet MS"/>
              </a:rPr>
              <a:t>mastercard,</a:t>
            </a:r>
            <a:r>
              <a:rPr sz="2100" spc="335" dirty="0">
                <a:latin typeface="Trebuchet MS"/>
                <a:cs typeface="Trebuchet MS"/>
              </a:rPr>
              <a:t>   </a:t>
            </a:r>
            <a:r>
              <a:rPr sz="2100" spc="110" dirty="0">
                <a:latin typeface="Trebuchet MS"/>
                <a:cs typeface="Trebuchet MS"/>
              </a:rPr>
              <a:t>discover,</a:t>
            </a:r>
            <a:r>
              <a:rPr sz="2100" spc="335" dirty="0">
                <a:latin typeface="Trebuchet MS"/>
                <a:cs typeface="Trebuchet MS"/>
              </a:rPr>
              <a:t>   </a:t>
            </a:r>
            <a:r>
              <a:rPr sz="2100" spc="140" dirty="0">
                <a:latin typeface="Trebuchet MS"/>
                <a:cs typeface="Trebuchet MS"/>
              </a:rPr>
              <a:t>american </a:t>
            </a:r>
            <a:r>
              <a:rPr sz="2100" spc="105" dirty="0">
                <a:latin typeface="Trebuchet MS"/>
                <a:cs typeface="Trebuchet MS"/>
              </a:rPr>
              <a:t>express).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75" dirty="0">
                <a:latin typeface="Trebuchet MS"/>
                <a:cs typeface="Trebuchet MS"/>
              </a:rPr>
              <a:t>import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5" dirty="0">
                <a:latin typeface="Trebuchet MS"/>
                <a:cs typeface="Trebuchet MS"/>
              </a:rPr>
              <a:t>re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120" dirty="0">
                <a:latin typeface="Trebuchet MS"/>
                <a:cs typeface="Trebuchet MS"/>
              </a:rPr>
              <a:t>  </a:t>
            </a:r>
            <a:r>
              <a:rPr sz="1500" spc="-10" dirty="0">
                <a:latin typeface="Trebuchet MS"/>
                <a:cs typeface="Trebuchet MS"/>
              </a:rPr>
              <a:t>is_valid_credit_card(card):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95" dirty="0">
                <a:latin typeface="Trebuchet MS"/>
                <a:cs typeface="Trebuchet MS"/>
              </a:rPr>
              <a:t>regex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re.compile(r'^(?:4[0-9]{12}(?:[0-</a:t>
            </a:r>
            <a:r>
              <a:rPr sz="1500" spc="110" dirty="0">
                <a:latin typeface="Trebuchet MS"/>
                <a:cs typeface="Trebuchet MS"/>
              </a:rPr>
              <a:t>9]{3})?|5[1-</a:t>
            </a:r>
            <a:r>
              <a:rPr sz="1500" spc="95" dirty="0">
                <a:latin typeface="Trebuchet MS"/>
                <a:cs typeface="Trebuchet MS"/>
              </a:rPr>
              <a:t>5][0-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500" spc="114" dirty="0">
                <a:latin typeface="Trebuchet MS"/>
                <a:cs typeface="Trebuchet MS"/>
              </a:rPr>
              <a:t>9]{14}|6(?:011|5[0-</a:t>
            </a:r>
            <a:r>
              <a:rPr sz="1500" spc="105" dirty="0">
                <a:latin typeface="Trebuchet MS"/>
                <a:cs typeface="Trebuchet MS"/>
              </a:rPr>
              <a:t>9][0-9])[0-</a:t>
            </a:r>
            <a:r>
              <a:rPr sz="1500" spc="114" dirty="0">
                <a:latin typeface="Trebuchet MS"/>
                <a:cs typeface="Trebuchet MS"/>
              </a:rPr>
              <a:t>9]{12}|3[47][0-</a:t>
            </a:r>
            <a:r>
              <a:rPr sz="1500" spc="90" dirty="0">
                <a:latin typeface="Trebuchet MS"/>
                <a:cs typeface="Trebuchet MS"/>
              </a:rPr>
              <a:t>9]{13})$')</a:t>
            </a:r>
            <a:endParaRPr sz="1500">
              <a:latin typeface="Trebuchet MS"/>
              <a:cs typeface="Trebuchet MS"/>
            </a:endParaRPr>
          </a:p>
          <a:p>
            <a:pPr marL="297815" marR="1242060">
              <a:lnSpc>
                <a:spcPct val="154200"/>
              </a:lnSpc>
              <a:spcBef>
                <a:spcPts val="7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bool(regex.match(card.replace("-</a:t>
            </a:r>
            <a:r>
              <a:rPr sz="1500" spc="60" dirty="0">
                <a:latin typeface="Trebuchet MS"/>
                <a:cs typeface="Trebuchet MS"/>
              </a:rPr>
              <a:t>",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"")))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Test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cases</a:t>
            </a:r>
            <a:endParaRPr sz="1500">
              <a:latin typeface="Trebuchet MS"/>
              <a:cs typeface="Trebuchet MS"/>
            </a:endParaRPr>
          </a:p>
          <a:p>
            <a:pPr marL="297815" marR="740410">
              <a:lnSpc>
                <a:spcPct val="154200"/>
              </a:lnSpc>
              <a:spcBef>
                <a:spcPts val="70"/>
              </a:spcBef>
            </a:pPr>
            <a:r>
              <a:rPr sz="1500" spc="60" dirty="0">
                <a:latin typeface="Trebuchet MS"/>
                <a:cs typeface="Trebuchet MS"/>
              </a:rPr>
              <a:t>print(is_valid_credit_card("4012-</a:t>
            </a:r>
            <a:r>
              <a:rPr sz="1500" spc="130" dirty="0">
                <a:latin typeface="Trebuchet MS"/>
                <a:cs typeface="Trebuchet MS"/>
              </a:rPr>
              <a:t>3456-7890-</a:t>
            </a:r>
            <a:r>
              <a:rPr sz="1500" spc="110" dirty="0">
                <a:latin typeface="Trebuchet MS"/>
                <a:cs typeface="Trebuchet MS"/>
              </a:rPr>
              <a:t>1234"))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True</a:t>
            </a:r>
            <a:endParaRPr sz="1500">
              <a:latin typeface="Trebuchet MS"/>
              <a:cs typeface="Trebuchet MS"/>
            </a:endParaRPr>
          </a:p>
          <a:p>
            <a:pPr marL="297815" marR="740410">
              <a:lnSpc>
                <a:spcPct val="154200"/>
              </a:lnSpc>
              <a:spcBef>
                <a:spcPts val="75"/>
              </a:spcBef>
            </a:pPr>
            <a:r>
              <a:rPr sz="1500" spc="60" dirty="0">
                <a:latin typeface="Trebuchet MS"/>
                <a:cs typeface="Trebuchet MS"/>
              </a:rPr>
              <a:t>print(is_valid_credit_card("1234-</a:t>
            </a:r>
            <a:r>
              <a:rPr sz="1500" spc="130" dirty="0">
                <a:latin typeface="Trebuchet MS"/>
                <a:cs typeface="Trebuchet MS"/>
              </a:rPr>
              <a:t>5678-9012-</a:t>
            </a:r>
            <a:r>
              <a:rPr sz="1500" spc="110" dirty="0">
                <a:latin typeface="Trebuchet MS"/>
                <a:cs typeface="Trebuchet MS"/>
              </a:rPr>
              <a:t>3456"))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False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8365" cy="46386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25"/>
              </a:spcBef>
              <a:tabLst>
                <a:tab pos="702310" algn="l"/>
                <a:tab pos="3042920" algn="l"/>
                <a:tab pos="4355465" algn="l"/>
                <a:tab pos="4856480" algn="l"/>
              </a:tabLst>
            </a:pPr>
            <a:r>
              <a:rPr sz="2100" b="1" spc="285" dirty="0">
                <a:latin typeface="Trebuchet MS"/>
                <a:cs typeface="Trebuchet MS"/>
              </a:rPr>
              <a:t>18.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65" dirty="0">
                <a:latin typeface="Trebuchet MS"/>
                <a:cs typeface="Trebuchet MS"/>
              </a:rPr>
              <a:t>MATCHSTICK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0" dirty="0">
                <a:latin typeface="Trebuchet MS"/>
                <a:cs typeface="Trebuchet MS"/>
              </a:rPr>
              <a:t>COUNT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65" dirty="0">
                <a:latin typeface="Trebuchet MS"/>
                <a:cs typeface="Trebuchet MS"/>
              </a:rPr>
              <a:t>IN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75" dirty="0">
                <a:latin typeface="Trebuchet MS"/>
                <a:cs typeface="Trebuchet MS"/>
              </a:rPr>
              <a:t>STEPS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2400"/>
              </a:lnSpc>
              <a:spcBef>
                <a:spcPts val="138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b="1" spc="235" dirty="0">
                <a:latin typeface="Trebuchet MS"/>
                <a:cs typeface="Trebuchet MS"/>
              </a:rPr>
              <a:t>match_houses</a:t>
            </a:r>
            <a:r>
              <a:rPr sz="2100" b="1" spc="195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125" dirty="0">
                <a:latin typeface="Trebuchet MS"/>
                <a:cs typeface="Trebuchet MS"/>
              </a:rPr>
              <a:t> </a:t>
            </a:r>
            <a:r>
              <a:rPr sz="2100" spc="110" dirty="0">
                <a:latin typeface="Trebuchet MS"/>
                <a:cs typeface="Trebuchet MS"/>
              </a:rPr>
              <a:t>calculates</a:t>
            </a:r>
            <a:r>
              <a:rPr sz="2100" spc="130" dirty="0">
                <a:latin typeface="Trebuchet MS"/>
                <a:cs typeface="Trebuchet MS"/>
              </a:rPr>
              <a:t> </a:t>
            </a:r>
            <a:r>
              <a:rPr sz="2100" spc="80" dirty="0">
                <a:latin typeface="Trebuchet MS"/>
                <a:cs typeface="Trebuchet MS"/>
              </a:rPr>
              <a:t>the </a:t>
            </a:r>
            <a:r>
              <a:rPr sz="2100" spc="55" dirty="0">
                <a:latin typeface="Trebuchet MS"/>
                <a:cs typeface="Trebuchet MS"/>
              </a:rPr>
              <a:t>total</a:t>
            </a:r>
            <a:r>
              <a:rPr sz="2100" spc="80" dirty="0">
                <a:latin typeface="Trebuchet MS"/>
                <a:cs typeface="Trebuchet MS"/>
              </a:rPr>
              <a:t> </a:t>
            </a:r>
            <a:r>
              <a:rPr sz="2100" spc="175" dirty="0">
                <a:latin typeface="Trebuchet MS"/>
                <a:cs typeface="Trebuchet MS"/>
              </a:rPr>
              <a:t>number</a:t>
            </a:r>
            <a:r>
              <a:rPr sz="2100" spc="85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85" dirty="0">
                <a:latin typeface="Trebuchet MS"/>
                <a:cs typeface="Trebuchet MS"/>
              </a:rPr>
              <a:t> </a:t>
            </a:r>
            <a:r>
              <a:rPr sz="2100" spc="140" dirty="0">
                <a:latin typeface="Trebuchet MS"/>
                <a:cs typeface="Trebuchet MS"/>
              </a:rPr>
              <a:t>matchsticks</a:t>
            </a:r>
            <a:r>
              <a:rPr sz="2100" spc="85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required</a:t>
            </a:r>
            <a:r>
              <a:rPr sz="2100" spc="85" dirty="0">
                <a:latin typeface="Trebuchet MS"/>
                <a:cs typeface="Trebuchet MS"/>
              </a:rPr>
              <a:t> </a:t>
            </a:r>
            <a:r>
              <a:rPr sz="2100" spc="170" dirty="0">
                <a:latin typeface="Trebuchet MS"/>
                <a:cs typeface="Trebuchet MS"/>
              </a:rPr>
              <a:t>based </a:t>
            </a:r>
            <a:r>
              <a:rPr sz="2100" spc="175" dirty="0">
                <a:latin typeface="Trebuchet MS"/>
                <a:cs typeface="Trebuchet MS"/>
              </a:rPr>
              <a:t>on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75" dirty="0">
                <a:latin typeface="Trebuchet MS"/>
                <a:cs typeface="Trebuchet MS"/>
              </a:rPr>
              <a:t>number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55" dirty="0">
                <a:latin typeface="Trebuchet MS"/>
                <a:cs typeface="Trebuchet MS"/>
              </a:rPr>
              <a:t>steps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90" dirty="0">
                <a:latin typeface="Trebuchet MS"/>
                <a:cs typeface="Trebuchet MS"/>
              </a:rPr>
              <a:t>provided.</a:t>
            </a:r>
            <a:endParaRPr sz="2100">
              <a:latin typeface="Trebuchet MS"/>
              <a:cs typeface="Trebuchet MS"/>
            </a:endParaRPr>
          </a:p>
          <a:p>
            <a:pPr marL="12700" marR="306705" indent="285750">
              <a:lnSpc>
                <a:spcPct val="133300"/>
              </a:lnSpc>
              <a:spcBef>
                <a:spcPts val="7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match_houses(steps):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steps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6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-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(steps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-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1)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-25" dirty="0">
                <a:latin typeface="Trebuchet MS"/>
                <a:cs typeface="Trebuchet MS"/>
              </a:rPr>
              <a:t>if </a:t>
            </a:r>
            <a:r>
              <a:rPr sz="1500" spc="100" dirty="0">
                <a:latin typeface="Trebuchet MS"/>
                <a:cs typeface="Trebuchet MS"/>
              </a:rPr>
              <a:t>steps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&gt;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0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else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0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65" dirty="0">
                <a:latin typeface="Trebuchet MS"/>
                <a:cs typeface="Trebuchet MS"/>
              </a:rPr>
              <a:t>print(match_houses(1))</a:t>
            </a:r>
            <a:endParaRPr sz="1500">
              <a:latin typeface="Trebuchet MS"/>
              <a:cs typeface="Trebuchet MS"/>
            </a:endParaRPr>
          </a:p>
          <a:p>
            <a:pPr marL="297815" marR="3424554">
              <a:lnSpc>
                <a:spcPct val="156200"/>
              </a:lnSpc>
              <a:spcBef>
                <a:spcPts val="4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6 </a:t>
            </a:r>
            <a:r>
              <a:rPr sz="1500" spc="65" dirty="0">
                <a:latin typeface="Trebuchet MS"/>
                <a:cs typeface="Trebuchet MS"/>
              </a:rPr>
              <a:t>print(match_houses(4))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21 </a:t>
            </a:r>
            <a:r>
              <a:rPr sz="1500" spc="65" dirty="0">
                <a:latin typeface="Trebuchet MS"/>
                <a:cs typeface="Trebuchet MS"/>
              </a:rPr>
              <a:t>print(match_houses(0))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0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7095" cy="3524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1000" marR="130810" indent="-1537970">
              <a:lnSpc>
                <a:spcPct val="101200"/>
              </a:lnSpc>
              <a:spcBef>
                <a:spcPts val="95"/>
              </a:spcBef>
              <a:tabLst>
                <a:tab pos="1008380" algn="l"/>
                <a:tab pos="2239645" algn="l"/>
                <a:tab pos="2596515" algn="l"/>
                <a:tab pos="3096260" algn="l"/>
                <a:tab pos="3892550" algn="l"/>
              </a:tabLst>
            </a:pPr>
            <a:r>
              <a:rPr sz="2100" b="1" spc="325" dirty="0">
                <a:latin typeface="Trebuchet MS"/>
                <a:cs typeface="Trebuchet MS"/>
              </a:rPr>
              <a:t>179.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5" dirty="0">
                <a:latin typeface="Trebuchet MS"/>
                <a:cs typeface="Trebuchet MS"/>
              </a:rPr>
              <a:t>CALCULATE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5" dirty="0">
                <a:latin typeface="Trebuchet MS"/>
                <a:cs typeface="Trebuchet MS"/>
              </a:rPr>
              <a:t>THE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65" dirty="0">
                <a:latin typeface="Trebuchet MS"/>
                <a:cs typeface="Trebuchet MS"/>
              </a:rPr>
              <a:t>PERIMETER </a:t>
            </a:r>
            <a:r>
              <a:rPr sz="2100" b="1" spc="350" dirty="0">
                <a:latin typeface="Trebuchet MS"/>
                <a:cs typeface="Trebuchet MS"/>
              </a:rPr>
              <a:t>OF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0" dirty="0">
                <a:latin typeface="Trebuchet MS"/>
                <a:cs typeface="Trebuchet MS"/>
              </a:rPr>
              <a:t>TRIANGLE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3900"/>
              </a:lnSpc>
              <a:spcBef>
                <a:spcPts val="1350"/>
              </a:spcBef>
              <a:tabLst>
                <a:tab pos="1256665" algn="l"/>
                <a:tab pos="4851400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180" dirty="0">
                <a:latin typeface="Trebuchet MS"/>
                <a:cs typeface="Trebuchet MS"/>
              </a:rPr>
              <a:t>triangle_perimeter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function </a:t>
            </a:r>
            <a:r>
              <a:rPr sz="2100" spc="110" dirty="0">
                <a:latin typeface="Trebuchet MS"/>
                <a:cs typeface="Trebuchet MS"/>
              </a:rPr>
              <a:t>calculates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10" dirty="0">
                <a:latin typeface="Trebuchet MS"/>
                <a:cs typeface="Trebuchet MS"/>
              </a:rPr>
              <a:t>perimeter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triangle.</a:t>
            </a:r>
            <a:endParaRPr sz="2100">
              <a:latin typeface="Trebuchet MS"/>
              <a:cs typeface="Trebuchet MS"/>
            </a:endParaRPr>
          </a:p>
          <a:p>
            <a:pPr marL="297815" marR="1532890">
              <a:lnSpc>
                <a:spcPct val="154200"/>
              </a:lnSpc>
              <a:spcBef>
                <a:spcPts val="330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triangle_perimeter(side1,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side2,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side3): </a:t>
            </a: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side1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+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side2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+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side3</a:t>
            </a:r>
            <a:endParaRPr sz="1500">
              <a:latin typeface="Trebuchet MS"/>
              <a:cs typeface="Trebuchet MS"/>
            </a:endParaRPr>
          </a:p>
          <a:p>
            <a:pPr marL="297815" marR="2416175">
              <a:lnSpc>
                <a:spcPct val="154200"/>
              </a:lnSpc>
              <a:spcBef>
                <a:spcPts val="7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Test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case </a:t>
            </a:r>
            <a:r>
              <a:rPr sz="1500" spc="50" dirty="0">
                <a:latin typeface="Trebuchet MS"/>
                <a:cs typeface="Trebuchet MS"/>
              </a:rPr>
              <a:t>print(triangle_perimeter(5,</a:t>
            </a:r>
            <a:r>
              <a:rPr sz="1500" spc="80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10, </a:t>
            </a:r>
            <a:r>
              <a:rPr sz="1500" spc="50" dirty="0">
                <a:latin typeface="Trebuchet MS"/>
                <a:cs typeface="Trebuchet MS"/>
              </a:rPr>
              <a:t>7))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22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3920" cy="703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13510" marR="357505" indent="-1070610">
              <a:lnSpc>
                <a:spcPct val="101200"/>
              </a:lnSpc>
              <a:spcBef>
                <a:spcPts val="95"/>
              </a:spcBef>
              <a:tabLst>
                <a:tab pos="1237615" algn="l"/>
                <a:tab pos="2508885" algn="l"/>
                <a:tab pos="2968625" algn="l"/>
                <a:tab pos="3081655" algn="l"/>
                <a:tab pos="3325495" algn="l"/>
                <a:tab pos="4919345" algn="l"/>
                <a:tab pos="5389245" algn="l"/>
              </a:tabLst>
            </a:pPr>
            <a:r>
              <a:rPr sz="2100" b="1" spc="325" dirty="0">
                <a:latin typeface="Trebuchet MS"/>
                <a:cs typeface="Trebuchet MS"/>
              </a:rPr>
              <a:t>180.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5" dirty="0">
                <a:latin typeface="Trebuchet MS"/>
                <a:cs typeface="Trebuchet MS"/>
              </a:rPr>
              <a:t>CHECK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90" dirty="0">
                <a:latin typeface="Trebuchet MS"/>
                <a:cs typeface="Trebuchet MS"/>
              </a:rPr>
              <a:t>IF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25" dirty="0">
                <a:latin typeface="Trebuchet MS"/>
                <a:cs typeface="Trebuchet MS"/>
              </a:rPr>
              <a:t>NUMBER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5" dirty="0">
                <a:latin typeface="Trebuchet MS"/>
                <a:cs typeface="Trebuchet MS"/>
              </a:rPr>
              <a:t>IS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 </a:t>
            </a:r>
            <a:r>
              <a:rPr sz="2100" b="1" spc="475" dirty="0">
                <a:latin typeface="Trebuchet MS"/>
                <a:cs typeface="Trebuchet MS"/>
              </a:rPr>
              <a:t>VAMPIRE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525" dirty="0">
                <a:latin typeface="Trebuchet MS"/>
                <a:cs typeface="Trebuchet MS"/>
              </a:rPr>
              <a:t>NUMBER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3900"/>
              </a:lnSpc>
              <a:spcBef>
                <a:spcPts val="1350"/>
              </a:spcBef>
              <a:tabLst>
                <a:tab pos="666115" algn="l"/>
                <a:tab pos="3765550" algn="l"/>
                <a:tab pos="5020310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185" dirty="0">
                <a:latin typeface="Trebuchet MS"/>
                <a:cs typeface="Trebuchet MS"/>
              </a:rPr>
              <a:t>is_vampire_number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function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50" dirty="0">
                <a:latin typeface="Trebuchet MS"/>
                <a:cs typeface="Trebuchet MS"/>
              </a:rPr>
              <a:t>checks </a:t>
            </a:r>
            <a:r>
              <a:rPr sz="2100" spc="120" dirty="0">
                <a:latin typeface="Trebuchet MS"/>
                <a:cs typeface="Trebuchet MS"/>
              </a:rPr>
              <a:t>is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75" dirty="0">
                <a:latin typeface="Trebuchet MS"/>
                <a:cs typeface="Trebuchet MS"/>
              </a:rPr>
              <a:t>number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20" dirty="0">
                <a:latin typeface="Trebuchet MS"/>
                <a:cs typeface="Trebuchet MS"/>
              </a:rPr>
              <a:t>is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45" dirty="0">
                <a:latin typeface="Trebuchet MS"/>
                <a:cs typeface="Trebuchet MS"/>
              </a:rPr>
              <a:t>vampire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95" dirty="0">
                <a:latin typeface="Trebuchet MS"/>
                <a:cs typeface="Trebuchet MS"/>
              </a:rPr>
              <a:t>number.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is_vampire_number(num):</a:t>
            </a:r>
            <a:endParaRPr sz="1500">
              <a:latin typeface="Trebuchet MS"/>
              <a:cs typeface="Trebuchet MS"/>
            </a:endParaRPr>
          </a:p>
          <a:p>
            <a:pPr marL="297815" marR="3348990">
              <a:lnSpc>
                <a:spcPts val="2850"/>
              </a:lnSpc>
              <a:spcBef>
                <a:spcPts val="195"/>
              </a:spcBef>
            </a:pPr>
            <a:r>
              <a:rPr sz="1500" spc="85" dirty="0">
                <a:latin typeface="Trebuchet MS"/>
                <a:cs typeface="Trebuchet MS"/>
              </a:rPr>
              <a:t>num_str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str(num) </a:t>
            </a:r>
            <a:r>
              <a:rPr sz="1500" spc="90" dirty="0">
                <a:latin typeface="Trebuchet MS"/>
                <a:cs typeface="Trebuchet MS"/>
              </a:rPr>
              <a:t>num_len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len(num_str)</a:t>
            </a:r>
            <a:endParaRPr sz="1500">
              <a:latin typeface="Trebuchet MS"/>
              <a:cs typeface="Trebuchet MS"/>
            </a:endParaRPr>
          </a:p>
          <a:p>
            <a:pPr marL="12700" marR="412750" indent="285750">
              <a:lnSpc>
                <a:spcPct val="133300"/>
              </a:lnSpc>
              <a:spcBef>
                <a:spcPts val="105"/>
              </a:spcBef>
            </a:pP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factor1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in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range(10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**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(num_len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-285" dirty="0">
                <a:latin typeface="Trebuchet MS"/>
                <a:cs typeface="Trebuchet MS"/>
              </a:rPr>
              <a:t>//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2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-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1),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int(num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170" dirty="0">
                <a:latin typeface="Trebuchet MS"/>
                <a:cs typeface="Trebuchet MS"/>
              </a:rPr>
              <a:t>** </a:t>
            </a:r>
            <a:r>
              <a:rPr sz="1500" spc="70" dirty="0">
                <a:latin typeface="Trebuchet MS"/>
                <a:cs typeface="Trebuchet MS"/>
              </a:rPr>
              <a:t>0.5)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+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25" dirty="0">
                <a:latin typeface="Trebuchet MS"/>
                <a:cs typeface="Trebuchet MS"/>
              </a:rPr>
              <a:t>1):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dirty="0">
                <a:latin typeface="Trebuchet MS"/>
                <a:cs typeface="Trebuchet MS"/>
              </a:rPr>
              <a:t>if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45" dirty="0">
                <a:latin typeface="Trebuchet MS"/>
                <a:cs typeface="Trebuchet MS"/>
              </a:rPr>
              <a:t>num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520" dirty="0">
                <a:latin typeface="Trebuchet MS"/>
                <a:cs typeface="Trebuchet MS"/>
              </a:rPr>
              <a:t>%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factor1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==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35" dirty="0">
                <a:latin typeface="Trebuchet MS"/>
                <a:cs typeface="Trebuchet MS"/>
              </a:rPr>
              <a:t>0: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65" dirty="0">
                <a:latin typeface="Trebuchet MS"/>
                <a:cs typeface="Trebuchet MS"/>
              </a:rPr>
              <a:t>factor2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45" dirty="0">
                <a:latin typeface="Trebuchet MS"/>
                <a:cs typeface="Trebuchet MS"/>
              </a:rPr>
              <a:t>num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-285" dirty="0">
                <a:latin typeface="Trebuchet MS"/>
                <a:cs typeface="Trebuchet MS"/>
              </a:rPr>
              <a:t>//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factor1</a:t>
            </a:r>
            <a:endParaRPr sz="1500">
              <a:latin typeface="Trebuchet MS"/>
              <a:cs typeface="Trebuchet MS"/>
            </a:endParaRPr>
          </a:p>
          <a:p>
            <a:pPr marL="297815" marR="245110">
              <a:lnSpc>
                <a:spcPts val="2850"/>
              </a:lnSpc>
              <a:spcBef>
                <a:spcPts val="195"/>
              </a:spcBef>
            </a:pPr>
            <a:r>
              <a:rPr sz="1500" dirty="0">
                <a:latin typeface="Trebuchet MS"/>
                <a:cs typeface="Trebuchet MS"/>
              </a:rPr>
              <a:t>if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sorted(str(factor1)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+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str(factor2))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==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sorted(num_str): </a:t>
            </a: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True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70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False</a:t>
            </a:r>
            <a:endParaRPr sz="1500">
              <a:latin typeface="Trebuchet MS"/>
              <a:cs typeface="Trebuchet MS"/>
            </a:endParaRPr>
          </a:p>
          <a:p>
            <a:pPr marL="297815" marR="2560955">
              <a:lnSpc>
                <a:spcPct val="156300"/>
              </a:lnSpc>
              <a:spcBef>
                <a:spcPts val="3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Test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cases </a:t>
            </a:r>
            <a:r>
              <a:rPr sz="1500" spc="70" dirty="0">
                <a:latin typeface="Trebuchet MS"/>
                <a:cs typeface="Trebuchet MS"/>
              </a:rPr>
              <a:t>print(is_vampire_number(1260))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True </a:t>
            </a:r>
            <a:r>
              <a:rPr sz="1500" spc="70" dirty="0">
                <a:latin typeface="Trebuchet MS"/>
                <a:cs typeface="Trebuchet MS"/>
              </a:rPr>
              <a:t>print(is_vampire_number(1250))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False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675" y="879506"/>
            <a:ext cx="5758180" cy="3492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906780" algn="l"/>
                <a:tab pos="2827020" algn="l"/>
                <a:tab pos="3710940" algn="l"/>
              </a:tabLst>
            </a:pPr>
            <a:r>
              <a:rPr sz="2100" b="1" spc="325" dirty="0">
                <a:latin typeface="Trebuchet MS"/>
                <a:cs typeface="Trebuchet MS"/>
              </a:rPr>
              <a:t>181.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55" dirty="0">
                <a:latin typeface="Trebuchet MS"/>
                <a:cs typeface="Trebuchet MS"/>
              </a:rPr>
              <a:t>OBSOLETE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45" dirty="0">
                <a:latin typeface="Trebuchet MS"/>
                <a:cs typeface="Trebuchet MS"/>
              </a:rPr>
              <a:t>SUM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55" dirty="0">
                <a:latin typeface="Trebuchet MS"/>
                <a:cs typeface="Trebuchet MS"/>
              </a:rPr>
              <a:t>CONVERTER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374768"/>
            <a:ext cx="4708525" cy="3058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3900"/>
              </a:lnSpc>
              <a:spcBef>
                <a:spcPts val="95"/>
              </a:spcBef>
              <a:tabLst>
                <a:tab pos="723265" algn="l"/>
                <a:tab pos="2880360" algn="l"/>
                <a:tab pos="3535045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210" dirty="0">
                <a:latin typeface="Trebuchet MS"/>
                <a:cs typeface="Trebuchet MS"/>
              </a:rPr>
              <a:t>get_abs_sum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80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20" dirty="0">
                <a:latin typeface="Trebuchet MS"/>
                <a:cs typeface="Trebuchet MS"/>
              </a:rPr>
              <a:t>absolute </a:t>
            </a:r>
            <a:r>
              <a:rPr sz="2100" spc="130" dirty="0">
                <a:latin typeface="Trebuchet MS"/>
                <a:cs typeface="Trebuchet MS"/>
              </a:rPr>
              <a:t>integers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90" dirty="0">
                <a:latin typeface="Trebuchet MS"/>
                <a:cs typeface="Trebuchet MS"/>
              </a:rPr>
              <a:t>in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90" dirty="0">
                <a:latin typeface="Trebuchet MS"/>
                <a:cs typeface="Trebuchet MS"/>
              </a:rPr>
              <a:t>an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-10" dirty="0">
                <a:latin typeface="Trebuchet MS"/>
                <a:cs typeface="Trebuchet MS"/>
              </a:rPr>
              <a:t>array.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get_abs_sum(arr):</a:t>
            </a:r>
            <a:endParaRPr sz="1500">
              <a:latin typeface="Trebuchet MS"/>
              <a:cs typeface="Trebuchet MS"/>
            </a:endParaRPr>
          </a:p>
          <a:p>
            <a:pPr marL="297815" marR="916940">
              <a:lnSpc>
                <a:spcPts val="2850"/>
              </a:lnSpc>
              <a:spcBef>
                <a:spcPts val="195"/>
              </a:spcBef>
            </a:pPr>
            <a:r>
              <a:rPr sz="1500" spc="50" dirty="0">
                <a:latin typeface="Trebuchet MS"/>
                <a:cs typeface="Trebuchet MS"/>
              </a:rPr>
              <a:t>return </a:t>
            </a:r>
            <a:r>
              <a:rPr sz="1500" spc="114" dirty="0">
                <a:latin typeface="Trebuchet MS"/>
                <a:cs typeface="Trebuchet MS"/>
              </a:rPr>
              <a:t>sum(abs(num)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145" dirty="0">
                <a:latin typeface="Trebuchet MS"/>
                <a:cs typeface="Trebuchet MS"/>
              </a:rPr>
              <a:t>num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in </a:t>
            </a:r>
            <a:r>
              <a:rPr sz="1500" spc="-20" dirty="0">
                <a:latin typeface="Trebuchet MS"/>
                <a:cs typeface="Trebuchet MS"/>
              </a:rPr>
              <a:t>arr)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Test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case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705"/>
              </a:spcBef>
            </a:pPr>
            <a:r>
              <a:rPr sz="1500" dirty="0">
                <a:latin typeface="Trebuchet MS"/>
                <a:cs typeface="Trebuchet MS"/>
              </a:rPr>
              <a:t>arr</a:t>
            </a:r>
            <a:r>
              <a:rPr sz="1500" spc="10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11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[2,</a:t>
            </a:r>
            <a:r>
              <a:rPr sz="1500" spc="10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-1,</a:t>
            </a:r>
            <a:r>
              <a:rPr sz="1500" spc="11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4,</a:t>
            </a:r>
            <a:r>
              <a:rPr sz="1500" spc="10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8,</a:t>
            </a:r>
            <a:r>
              <a:rPr sz="1500" spc="110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10]</a:t>
            </a:r>
            <a:endParaRPr sz="1500">
              <a:latin typeface="Trebuchet MS"/>
              <a:cs typeface="Trebuchet MS"/>
            </a:endParaRPr>
          </a:p>
          <a:p>
            <a:pPr marL="297815" marR="2141220">
              <a:lnSpc>
                <a:spcPct val="154200"/>
              </a:lnSpc>
              <a:spcBef>
                <a:spcPts val="75"/>
              </a:spcBef>
            </a:pPr>
            <a:r>
              <a:rPr sz="1500" spc="60" dirty="0">
                <a:latin typeface="Trebuchet MS"/>
                <a:cs typeface="Trebuchet MS"/>
              </a:rPr>
              <a:t>print(get_abs_sum(arr))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25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96345" y="1479581"/>
            <a:ext cx="1072515" cy="3492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798830" algn="l"/>
              </a:tabLst>
            </a:pPr>
            <a:r>
              <a:rPr sz="2100" spc="229" dirty="0">
                <a:latin typeface="Trebuchet MS"/>
                <a:cs typeface="Trebuchet MS"/>
              </a:rPr>
              <a:t>sum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30" dirty="0">
                <a:latin typeface="Trebuchet MS"/>
                <a:cs typeface="Trebuchet MS"/>
              </a:rPr>
              <a:t>of</a:t>
            </a:r>
            <a:endParaRPr sz="2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3285" cy="4591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08150" marR="356870" indent="-1365250">
              <a:lnSpc>
                <a:spcPct val="101200"/>
              </a:lnSpc>
              <a:spcBef>
                <a:spcPts val="95"/>
              </a:spcBef>
              <a:tabLst>
                <a:tab pos="1237615" algn="l"/>
                <a:tab pos="2508885" algn="l"/>
                <a:tab pos="2787015" algn="l"/>
                <a:tab pos="2968625" algn="l"/>
                <a:tab pos="3325495" algn="l"/>
                <a:tab pos="4919345" algn="l"/>
                <a:tab pos="5389245" algn="l"/>
              </a:tabLst>
            </a:pPr>
            <a:r>
              <a:rPr sz="2100" b="1" spc="325" dirty="0">
                <a:latin typeface="Trebuchet MS"/>
                <a:cs typeface="Trebuchet MS"/>
              </a:rPr>
              <a:t>182.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5" dirty="0">
                <a:latin typeface="Trebuchet MS"/>
                <a:cs typeface="Trebuchet MS"/>
              </a:rPr>
              <a:t>CHECK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90" dirty="0">
                <a:latin typeface="Trebuchet MS"/>
                <a:cs typeface="Trebuchet MS"/>
              </a:rPr>
              <a:t>IF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25" dirty="0">
                <a:latin typeface="Trebuchet MS"/>
                <a:cs typeface="Trebuchet MS"/>
              </a:rPr>
              <a:t>NUMBER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5" dirty="0">
                <a:latin typeface="Trebuchet MS"/>
                <a:cs typeface="Trebuchet MS"/>
              </a:rPr>
              <a:t>IS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 </a:t>
            </a:r>
            <a:r>
              <a:rPr sz="2100" b="1" spc="465" dirty="0">
                <a:latin typeface="Trebuchet MS"/>
                <a:cs typeface="Trebuchet MS"/>
              </a:rPr>
              <a:t>DUCK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25" dirty="0">
                <a:latin typeface="Trebuchet MS"/>
                <a:cs typeface="Trebuchet MS"/>
              </a:rPr>
              <a:t>NUMBER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3900"/>
              </a:lnSpc>
              <a:spcBef>
                <a:spcPts val="1350"/>
              </a:spcBef>
              <a:tabLst>
                <a:tab pos="837565" algn="l"/>
                <a:tab pos="3588385" algn="l"/>
                <a:tab pos="5019675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175" dirty="0">
                <a:latin typeface="Trebuchet MS"/>
                <a:cs typeface="Trebuchet MS"/>
              </a:rPr>
              <a:t>is_duck_number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function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50" dirty="0">
                <a:latin typeface="Trebuchet MS"/>
                <a:cs typeface="Trebuchet MS"/>
              </a:rPr>
              <a:t>checks </a:t>
            </a:r>
            <a:r>
              <a:rPr sz="2100" spc="125" dirty="0">
                <a:latin typeface="Trebuchet MS"/>
                <a:cs typeface="Trebuchet MS"/>
              </a:rPr>
              <a:t>whether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65" dirty="0">
                <a:latin typeface="Trebuchet MS"/>
                <a:cs typeface="Trebuchet MS"/>
              </a:rPr>
              <a:t>given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75" dirty="0">
                <a:latin typeface="Trebuchet MS"/>
                <a:cs typeface="Trebuchet MS"/>
              </a:rPr>
              <a:t>number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20" dirty="0">
                <a:latin typeface="Trebuchet MS"/>
                <a:cs typeface="Trebuchet MS"/>
              </a:rPr>
              <a:t>is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55" dirty="0">
                <a:latin typeface="Trebuchet MS"/>
                <a:cs typeface="Trebuchet MS"/>
              </a:rPr>
              <a:t>duck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95" dirty="0">
                <a:latin typeface="Trebuchet MS"/>
                <a:cs typeface="Trebuchet MS"/>
              </a:rPr>
              <a:t>number.</a:t>
            </a:r>
            <a:endParaRPr sz="2100">
              <a:latin typeface="Trebuchet MS"/>
              <a:cs typeface="Trebuchet MS"/>
            </a:endParaRPr>
          </a:p>
          <a:p>
            <a:pPr marL="297815" marR="3108325">
              <a:lnSpc>
                <a:spcPct val="154200"/>
              </a:lnSpc>
              <a:spcBef>
                <a:spcPts val="330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is_duck_number(num): </a:t>
            </a:r>
            <a:r>
              <a:rPr sz="1500" spc="85" dirty="0">
                <a:latin typeface="Trebuchet MS"/>
                <a:cs typeface="Trebuchet MS"/>
              </a:rPr>
              <a:t>num_str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str(num)</a:t>
            </a:r>
            <a:endParaRPr sz="1500">
              <a:latin typeface="Trebuchet MS"/>
              <a:cs typeface="Trebuchet MS"/>
            </a:endParaRPr>
          </a:p>
          <a:p>
            <a:pPr marL="297815" marR="1611630">
              <a:lnSpc>
                <a:spcPct val="154200"/>
              </a:lnSpc>
              <a:spcBef>
                <a:spcPts val="7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'0'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in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num_str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and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num_str[0]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250" dirty="0">
                <a:latin typeface="Trebuchet MS"/>
                <a:cs typeface="Trebuchet MS"/>
              </a:rPr>
              <a:t>!=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'0'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Test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cases</a:t>
            </a:r>
            <a:endParaRPr sz="1500">
              <a:latin typeface="Trebuchet MS"/>
              <a:cs typeface="Trebuchet MS"/>
            </a:endParaRPr>
          </a:p>
          <a:p>
            <a:pPr marL="297815" marR="2762885">
              <a:lnSpc>
                <a:spcPct val="155600"/>
              </a:lnSpc>
              <a:spcBef>
                <a:spcPts val="45"/>
              </a:spcBef>
            </a:pPr>
            <a:r>
              <a:rPr sz="1500" spc="65" dirty="0">
                <a:latin typeface="Trebuchet MS"/>
                <a:cs typeface="Trebuchet MS"/>
              </a:rPr>
              <a:t>print(is_duck_number(1023))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True </a:t>
            </a:r>
            <a:r>
              <a:rPr sz="1500" spc="75" dirty="0">
                <a:latin typeface="Trebuchet MS"/>
                <a:cs typeface="Trebuchet MS"/>
              </a:rPr>
              <a:t>print(is_duck_number(12345))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False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8365" cy="1273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17395" marR="655955" indent="-1381125">
              <a:lnSpc>
                <a:spcPct val="101200"/>
              </a:lnSpc>
              <a:spcBef>
                <a:spcPts val="95"/>
              </a:spcBef>
              <a:tabLst>
                <a:tab pos="1531620" algn="l"/>
                <a:tab pos="3448050" algn="l"/>
                <a:tab pos="3804920" algn="l"/>
              </a:tabLst>
            </a:pPr>
            <a:r>
              <a:rPr sz="2100" b="1" spc="325" dirty="0">
                <a:latin typeface="Trebuchet MS"/>
                <a:cs typeface="Trebuchet MS"/>
              </a:rPr>
              <a:t>183.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30" dirty="0">
                <a:latin typeface="Trebuchet MS"/>
                <a:cs typeface="Trebuchet MS"/>
              </a:rPr>
              <a:t>GENERATE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50" dirty="0">
                <a:latin typeface="Trebuchet MS"/>
                <a:cs typeface="Trebuchet MS"/>
              </a:rPr>
              <a:t>RANDOM </a:t>
            </a:r>
            <a:r>
              <a:rPr sz="2100" b="1" spc="520" dirty="0">
                <a:latin typeface="Trebuchet MS"/>
                <a:cs typeface="Trebuchet MS"/>
              </a:rPr>
              <a:t>PASSWORD</a:t>
            </a: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205"/>
              </a:spcBef>
              <a:tabLst>
                <a:tab pos="1294765" algn="l"/>
                <a:tab pos="4852670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240" dirty="0">
                <a:latin typeface="Trebuchet MS"/>
                <a:cs typeface="Trebuchet MS"/>
              </a:rPr>
              <a:t>random_password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function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97487" y="2136768"/>
            <a:ext cx="3314700" cy="863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243204">
              <a:lnSpc>
                <a:spcPct val="131000"/>
              </a:lnSpc>
              <a:spcBef>
                <a:spcPts val="90"/>
              </a:spcBef>
              <a:tabLst>
                <a:tab pos="697230" algn="l"/>
                <a:tab pos="1059815" algn="l"/>
                <a:tab pos="1577975" algn="l"/>
                <a:tab pos="2019935" algn="l"/>
                <a:tab pos="2873375" algn="l"/>
              </a:tabLst>
            </a:pPr>
            <a:r>
              <a:rPr sz="2100" spc="135" dirty="0">
                <a:latin typeface="Trebuchet MS"/>
                <a:cs typeface="Trebuchet MS"/>
              </a:rPr>
              <a:t>a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70" dirty="0">
                <a:latin typeface="Trebuchet MS"/>
                <a:cs typeface="Trebuchet MS"/>
              </a:rPr>
              <a:t>random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60" dirty="0">
                <a:latin typeface="Trebuchet MS"/>
                <a:cs typeface="Trebuchet MS"/>
              </a:rPr>
              <a:t>password </a:t>
            </a:r>
            <a:r>
              <a:rPr sz="2100" spc="114" dirty="0">
                <a:latin typeface="Trebuchet MS"/>
                <a:cs typeface="Trebuchet MS"/>
              </a:rPr>
              <a:t>length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60" dirty="0">
                <a:latin typeface="Trebuchet MS"/>
                <a:cs typeface="Trebuchet MS"/>
              </a:rPr>
              <a:t>by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05" dirty="0">
                <a:latin typeface="Trebuchet MS"/>
                <a:cs typeface="Trebuchet MS"/>
              </a:rPr>
              <a:t>creating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65" dirty="0">
                <a:latin typeface="Trebuchet MS"/>
                <a:cs typeface="Trebuchet MS"/>
              </a:rPr>
              <a:t>an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82111" y="2136768"/>
            <a:ext cx="1185545" cy="863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80340">
              <a:lnSpc>
                <a:spcPct val="131000"/>
              </a:lnSpc>
              <a:spcBef>
                <a:spcPts val="90"/>
              </a:spcBef>
              <a:tabLst>
                <a:tab pos="728980" algn="l"/>
                <a:tab pos="907415" algn="l"/>
              </a:tabLst>
            </a:pPr>
            <a:r>
              <a:rPr sz="2100" spc="40" dirty="0">
                <a:latin typeface="Trebuchet MS"/>
                <a:cs typeface="Trebuchet MS"/>
              </a:rPr>
              <a:t>of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80" dirty="0">
                <a:latin typeface="Trebuchet MS"/>
                <a:cs typeface="Trebuchet MS"/>
              </a:rPr>
              <a:t>the </a:t>
            </a:r>
            <a:r>
              <a:rPr sz="2100" spc="120" dirty="0">
                <a:latin typeface="Trebuchet MS"/>
                <a:cs typeface="Trebuchet MS"/>
              </a:rPr>
              <a:t>array</a:t>
            </a:r>
            <a:r>
              <a:rPr sz="2100" dirty="0">
                <a:latin typeface="Trebuchet MS"/>
                <a:cs typeface="Trebuchet MS"/>
              </a:rPr>
              <a:t>		</a:t>
            </a:r>
            <a:r>
              <a:rPr sz="2100" spc="40" dirty="0">
                <a:latin typeface="Trebuchet MS"/>
                <a:cs typeface="Trebuchet MS"/>
              </a:rPr>
              <a:t>of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2136768"/>
            <a:ext cx="1388745" cy="12922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32400"/>
              </a:lnSpc>
              <a:spcBef>
                <a:spcPts val="55"/>
              </a:spcBef>
            </a:pPr>
            <a:r>
              <a:rPr sz="2100" spc="145" dirty="0">
                <a:latin typeface="Trebuchet MS"/>
                <a:cs typeface="Trebuchet MS"/>
              </a:rPr>
              <a:t>generates </a:t>
            </a:r>
            <a:r>
              <a:rPr sz="2100" spc="90" dirty="0">
                <a:latin typeface="Trebuchet MS"/>
                <a:cs typeface="Trebuchet MS"/>
              </a:rPr>
              <a:t>specified </a:t>
            </a:r>
            <a:r>
              <a:rPr sz="2100" spc="170" dirty="0">
                <a:latin typeface="Trebuchet MS"/>
                <a:cs typeface="Trebuchet MS"/>
              </a:rPr>
              <a:t>random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13365" y="3079781"/>
            <a:ext cx="4549140" cy="3492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230755" algn="l"/>
                <a:tab pos="4028440" algn="l"/>
              </a:tabLst>
            </a:pPr>
            <a:r>
              <a:rPr sz="2100" spc="130" dirty="0">
                <a:latin typeface="Trebuchet MS"/>
                <a:cs typeface="Trebuchet MS"/>
              </a:rPr>
              <a:t>alphanumeric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20" dirty="0">
                <a:latin typeface="Trebuchet MS"/>
                <a:cs typeface="Trebuchet MS"/>
              </a:rPr>
              <a:t>characters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55" dirty="0">
                <a:latin typeface="Trebuchet MS"/>
                <a:cs typeface="Trebuchet MS"/>
              </a:rPr>
              <a:t>and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1700" y="3508406"/>
            <a:ext cx="5779135" cy="32385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spc="85" dirty="0">
                <a:latin typeface="Trebuchet MS"/>
                <a:cs typeface="Trebuchet MS"/>
              </a:rPr>
              <a:t>joining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60" dirty="0">
                <a:latin typeface="Trebuchet MS"/>
                <a:cs typeface="Trebuchet MS"/>
              </a:rPr>
              <a:t>them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120" dirty="0">
                <a:latin typeface="Trebuchet MS"/>
                <a:cs typeface="Trebuchet MS"/>
              </a:rPr>
              <a:t>together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80" dirty="0">
                <a:latin typeface="Trebuchet MS"/>
                <a:cs typeface="Trebuchet MS"/>
              </a:rPr>
              <a:t>into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80" dirty="0">
                <a:latin typeface="Trebuchet MS"/>
                <a:cs typeface="Trebuchet MS"/>
              </a:rPr>
              <a:t>string.</a:t>
            </a:r>
            <a:endParaRPr sz="2100">
              <a:latin typeface="Trebuchet MS"/>
              <a:cs typeface="Trebuchet MS"/>
            </a:endParaRPr>
          </a:p>
          <a:p>
            <a:pPr marL="297815" marR="4044315">
              <a:lnSpc>
                <a:spcPct val="154200"/>
              </a:lnSpc>
              <a:spcBef>
                <a:spcPts val="330"/>
              </a:spcBef>
            </a:pPr>
            <a:r>
              <a:rPr sz="1500" spc="75" dirty="0">
                <a:latin typeface="Trebuchet MS"/>
                <a:cs typeface="Trebuchet MS"/>
              </a:rPr>
              <a:t>import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random </a:t>
            </a:r>
            <a:r>
              <a:rPr sz="1500" spc="75" dirty="0">
                <a:latin typeface="Trebuchet MS"/>
                <a:cs typeface="Trebuchet MS"/>
              </a:rPr>
              <a:t>import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string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random_password(length):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105" dirty="0">
                <a:latin typeface="Trebuchet MS"/>
                <a:cs typeface="Trebuchet MS"/>
              </a:rPr>
              <a:t>chars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string.ascii_letters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+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string.digits</a:t>
            </a:r>
            <a:endParaRPr sz="1500">
              <a:latin typeface="Trebuchet MS"/>
              <a:cs typeface="Trebuchet MS"/>
            </a:endParaRPr>
          </a:p>
          <a:p>
            <a:pPr marL="297815" marR="5080">
              <a:lnSpc>
                <a:spcPct val="154200"/>
              </a:lnSpc>
              <a:spcBef>
                <a:spcPts val="70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''.join(random.choice(chars)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_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in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range(length))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Test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case</a:t>
            </a:r>
            <a:endParaRPr sz="1500">
              <a:latin typeface="Trebuchet MS"/>
              <a:cs typeface="Trebuchet MS"/>
            </a:endParaRPr>
          </a:p>
          <a:p>
            <a:pPr marL="297815" marR="2867660">
              <a:lnSpc>
                <a:spcPct val="154200"/>
              </a:lnSpc>
              <a:spcBef>
                <a:spcPts val="75"/>
              </a:spcBef>
            </a:pPr>
            <a:r>
              <a:rPr sz="1500" spc="75" dirty="0">
                <a:latin typeface="Trebuchet MS"/>
                <a:cs typeface="Trebuchet MS"/>
              </a:rPr>
              <a:t>print(random_password(8))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"3klS0p9x"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6460" cy="3543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96439" marR="179705" indent="-1833880">
              <a:lnSpc>
                <a:spcPct val="101200"/>
              </a:lnSpc>
              <a:spcBef>
                <a:spcPts val="95"/>
              </a:spcBef>
              <a:tabLst>
                <a:tab pos="1057910" algn="l"/>
                <a:tab pos="3145790" algn="l"/>
                <a:tab pos="3942079" algn="l"/>
                <a:tab pos="4980305" algn="l"/>
                <a:tab pos="5568950" algn="l"/>
              </a:tabLst>
            </a:pPr>
            <a:r>
              <a:rPr sz="2100" b="1" spc="325" dirty="0">
                <a:latin typeface="Trebuchet MS"/>
                <a:cs typeface="Trebuchet MS"/>
              </a:rPr>
              <a:t>184.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5" dirty="0">
                <a:latin typeface="Trebuchet MS"/>
                <a:cs typeface="Trebuchet MS"/>
              </a:rPr>
              <a:t>CALCULATE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5" dirty="0">
                <a:latin typeface="Trebuchet MS"/>
                <a:cs typeface="Trebuchet MS"/>
              </a:rPr>
              <a:t>THE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0" dirty="0">
                <a:latin typeface="Trebuchet MS"/>
                <a:cs typeface="Trebuchet MS"/>
              </a:rPr>
              <a:t>AREA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0" dirty="0">
                <a:latin typeface="Trebuchet MS"/>
                <a:cs typeface="Trebuchet MS"/>
              </a:rPr>
              <a:t>OF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 </a:t>
            </a:r>
            <a:r>
              <a:rPr sz="2100" b="1" spc="470" dirty="0">
                <a:latin typeface="Trebuchet MS"/>
                <a:cs typeface="Trebuchet MS"/>
              </a:rPr>
              <a:t>TRAPEZOID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9900"/>
              </a:lnSpc>
              <a:spcBef>
                <a:spcPts val="1200"/>
              </a:spcBef>
            </a:pPr>
            <a:r>
              <a:rPr sz="2100" spc="130" dirty="0">
                <a:latin typeface="Trebuchet MS"/>
                <a:cs typeface="Trebuchet MS"/>
              </a:rPr>
              <a:t>The </a:t>
            </a:r>
            <a:r>
              <a:rPr sz="1500" spc="60" dirty="0">
                <a:latin typeface="Trebuchet MS"/>
                <a:cs typeface="Trebuchet MS"/>
              </a:rPr>
              <a:t>trapezoid_area</a:t>
            </a:r>
            <a:r>
              <a:rPr sz="1500" spc="390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204" dirty="0">
                <a:latin typeface="Trebuchet MS"/>
                <a:cs typeface="Trebuchet MS"/>
              </a:rPr>
              <a:t> </a:t>
            </a:r>
            <a:r>
              <a:rPr sz="2100" spc="110" dirty="0">
                <a:latin typeface="Trebuchet MS"/>
                <a:cs typeface="Trebuchet MS"/>
              </a:rPr>
              <a:t>calculates</a:t>
            </a:r>
            <a:r>
              <a:rPr sz="2100" spc="210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210" dirty="0">
                <a:latin typeface="Trebuchet MS"/>
                <a:cs typeface="Trebuchet MS"/>
              </a:rPr>
              <a:t> </a:t>
            </a:r>
            <a:r>
              <a:rPr sz="2100" spc="114" dirty="0">
                <a:latin typeface="Trebuchet MS"/>
                <a:cs typeface="Trebuchet MS"/>
              </a:rPr>
              <a:t>area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40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75" dirty="0">
                <a:latin typeface="Trebuchet MS"/>
                <a:cs typeface="Trebuchet MS"/>
              </a:rPr>
              <a:t>trapezoid.</a:t>
            </a:r>
            <a:endParaRPr sz="2100">
              <a:latin typeface="Trebuchet MS"/>
              <a:cs typeface="Trebuchet MS"/>
            </a:endParaRPr>
          </a:p>
          <a:p>
            <a:pPr marL="297815" marR="1663064">
              <a:lnSpc>
                <a:spcPct val="154200"/>
              </a:lnSpc>
              <a:spcBef>
                <a:spcPts val="32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trapezoid_area(base1,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base2,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height): </a:t>
            </a: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0.5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(base1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+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base2)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height</a:t>
            </a:r>
            <a:endParaRPr sz="1500">
              <a:latin typeface="Trebuchet MS"/>
              <a:cs typeface="Trebuchet MS"/>
            </a:endParaRPr>
          </a:p>
          <a:p>
            <a:pPr marL="297815" marR="2890520">
              <a:lnSpc>
                <a:spcPct val="154200"/>
              </a:lnSpc>
              <a:spcBef>
                <a:spcPts val="7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Test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case </a:t>
            </a:r>
            <a:r>
              <a:rPr sz="1500" spc="55" dirty="0">
                <a:latin typeface="Trebuchet MS"/>
                <a:cs typeface="Trebuchet MS"/>
              </a:rPr>
              <a:t>print(trapezoid_area(4,</a:t>
            </a:r>
            <a:r>
              <a:rPr sz="1500" spc="8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8,</a:t>
            </a:r>
            <a:r>
              <a:rPr sz="1500" spc="85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6))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36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4555" cy="6734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2380" marR="358140" indent="-919480">
              <a:lnSpc>
                <a:spcPct val="101200"/>
              </a:lnSpc>
              <a:spcBef>
                <a:spcPts val="95"/>
              </a:spcBef>
              <a:tabLst>
                <a:tab pos="1237615" algn="l"/>
                <a:tab pos="2508885" algn="l"/>
                <a:tab pos="2968625" algn="l"/>
                <a:tab pos="3232785" algn="l"/>
                <a:tab pos="3325495" algn="l"/>
                <a:tab pos="4919345" algn="l"/>
                <a:tab pos="5389245" algn="l"/>
              </a:tabLst>
            </a:pPr>
            <a:r>
              <a:rPr sz="2100" b="1" spc="325" dirty="0">
                <a:latin typeface="Trebuchet MS"/>
                <a:cs typeface="Trebuchet MS"/>
              </a:rPr>
              <a:t>185.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5" dirty="0">
                <a:latin typeface="Trebuchet MS"/>
                <a:cs typeface="Trebuchet MS"/>
              </a:rPr>
              <a:t>CHECK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90" dirty="0">
                <a:latin typeface="Trebuchet MS"/>
                <a:cs typeface="Trebuchet MS"/>
              </a:rPr>
              <a:t>IF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525" dirty="0">
                <a:latin typeface="Trebuchet MS"/>
                <a:cs typeface="Trebuchet MS"/>
              </a:rPr>
              <a:t>NUMBER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5" dirty="0">
                <a:latin typeface="Trebuchet MS"/>
                <a:cs typeface="Trebuchet MS"/>
              </a:rPr>
              <a:t>IS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 </a:t>
            </a:r>
            <a:r>
              <a:rPr sz="2100" b="1" spc="490" dirty="0">
                <a:latin typeface="Trebuchet MS"/>
                <a:cs typeface="Trebuchet MS"/>
              </a:rPr>
              <a:t>KAPREKAR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25" dirty="0">
                <a:latin typeface="Trebuchet MS"/>
                <a:cs typeface="Trebuchet MS"/>
              </a:rPr>
              <a:t>NUMBER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3900"/>
              </a:lnSpc>
              <a:spcBef>
                <a:spcPts val="1350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204" dirty="0">
                <a:latin typeface="Trebuchet MS"/>
                <a:cs typeface="Trebuchet MS"/>
              </a:rPr>
              <a:t> </a:t>
            </a:r>
            <a:r>
              <a:rPr sz="2100" b="1" spc="195" dirty="0">
                <a:latin typeface="Trebuchet MS"/>
                <a:cs typeface="Trebuchet MS"/>
              </a:rPr>
              <a:t>is_kaprekar_number</a:t>
            </a:r>
            <a:r>
              <a:rPr sz="2100" b="1" spc="355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285" dirty="0">
                <a:latin typeface="Trebuchet MS"/>
                <a:cs typeface="Trebuchet MS"/>
              </a:rPr>
              <a:t> </a:t>
            </a:r>
            <a:r>
              <a:rPr sz="2100" spc="150" dirty="0">
                <a:latin typeface="Trebuchet MS"/>
                <a:cs typeface="Trebuchet MS"/>
              </a:rPr>
              <a:t>checks </a:t>
            </a:r>
            <a:r>
              <a:rPr sz="2100" dirty="0">
                <a:latin typeface="Trebuchet MS"/>
                <a:cs typeface="Trebuchet MS"/>
              </a:rPr>
              <a:t>if</a:t>
            </a:r>
            <a:r>
              <a:rPr sz="2100" spc="35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40" dirty="0">
                <a:latin typeface="Trebuchet MS"/>
                <a:cs typeface="Trebuchet MS"/>
              </a:rPr>
              <a:t> </a:t>
            </a:r>
            <a:r>
              <a:rPr sz="2100" spc="165" dirty="0">
                <a:latin typeface="Trebuchet MS"/>
                <a:cs typeface="Trebuchet MS"/>
              </a:rPr>
              <a:t>given</a:t>
            </a:r>
            <a:r>
              <a:rPr sz="2100" spc="40" dirty="0">
                <a:latin typeface="Trebuchet MS"/>
                <a:cs typeface="Trebuchet MS"/>
              </a:rPr>
              <a:t> </a:t>
            </a:r>
            <a:r>
              <a:rPr sz="2100" spc="175" dirty="0">
                <a:latin typeface="Trebuchet MS"/>
                <a:cs typeface="Trebuchet MS"/>
              </a:rPr>
              <a:t>number</a:t>
            </a:r>
            <a:r>
              <a:rPr sz="2100" spc="40" dirty="0">
                <a:latin typeface="Trebuchet MS"/>
                <a:cs typeface="Trebuchet MS"/>
              </a:rPr>
              <a:t> </a:t>
            </a:r>
            <a:r>
              <a:rPr sz="2100" spc="120" dirty="0">
                <a:latin typeface="Trebuchet MS"/>
                <a:cs typeface="Trebuchet MS"/>
              </a:rPr>
              <a:t>is</a:t>
            </a:r>
            <a:r>
              <a:rPr sz="2100" spc="40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40" dirty="0">
                <a:latin typeface="Trebuchet MS"/>
                <a:cs typeface="Trebuchet MS"/>
              </a:rPr>
              <a:t> </a:t>
            </a:r>
            <a:r>
              <a:rPr sz="2100" spc="125" dirty="0">
                <a:latin typeface="Trebuchet MS"/>
                <a:cs typeface="Trebuchet MS"/>
              </a:rPr>
              <a:t>Kaprekar</a:t>
            </a:r>
            <a:r>
              <a:rPr sz="2100" spc="40" dirty="0">
                <a:latin typeface="Trebuchet MS"/>
                <a:cs typeface="Trebuchet MS"/>
              </a:rPr>
              <a:t> </a:t>
            </a:r>
            <a:r>
              <a:rPr sz="2100" spc="95" dirty="0">
                <a:latin typeface="Trebuchet MS"/>
                <a:cs typeface="Trebuchet MS"/>
              </a:rPr>
              <a:t>number.</a:t>
            </a:r>
            <a:endParaRPr sz="2100">
              <a:latin typeface="Trebuchet MS"/>
              <a:cs typeface="Trebuchet MS"/>
            </a:endParaRPr>
          </a:p>
          <a:p>
            <a:pPr marL="297815" marR="2727960">
              <a:lnSpc>
                <a:spcPct val="154200"/>
              </a:lnSpc>
              <a:spcBef>
                <a:spcPts val="330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is_kaprekar_number(num): </a:t>
            </a:r>
            <a:r>
              <a:rPr sz="1500" spc="100" dirty="0">
                <a:latin typeface="Trebuchet MS"/>
                <a:cs typeface="Trebuchet MS"/>
              </a:rPr>
              <a:t>square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45" dirty="0">
                <a:latin typeface="Trebuchet MS"/>
                <a:cs typeface="Trebuchet MS"/>
              </a:rPr>
              <a:t>num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**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2</a:t>
            </a:r>
            <a:endParaRPr sz="1500">
              <a:latin typeface="Trebuchet MS"/>
              <a:cs typeface="Trebuchet MS"/>
            </a:endParaRPr>
          </a:p>
          <a:p>
            <a:pPr marL="297815" marR="3330575">
              <a:lnSpc>
                <a:spcPct val="154200"/>
              </a:lnSpc>
              <a:spcBef>
                <a:spcPts val="75"/>
              </a:spcBef>
            </a:pPr>
            <a:r>
              <a:rPr sz="1500" spc="75" dirty="0">
                <a:latin typeface="Trebuchet MS"/>
                <a:cs typeface="Trebuchet MS"/>
              </a:rPr>
              <a:t>square_str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str(square) </a:t>
            </a:r>
            <a:r>
              <a:rPr sz="1500" spc="85" dirty="0">
                <a:latin typeface="Trebuchet MS"/>
                <a:cs typeface="Trebuchet MS"/>
              </a:rPr>
              <a:t>num_str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str(num)</a:t>
            </a:r>
            <a:endParaRPr sz="1500">
              <a:latin typeface="Trebuchet MS"/>
              <a:cs typeface="Trebuchet MS"/>
            </a:endParaRPr>
          </a:p>
          <a:p>
            <a:pPr marL="297815" marR="2040255">
              <a:lnSpc>
                <a:spcPct val="156200"/>
              </a:lnSpc>
              <a:spcBef>
                <a:spcPts val="35"/>
              </a:spcBef>
            </a:pPr>
            <a:r>
              <a:rPr sz="1500" dirty="0">
                <a:latin typeface="Trebuchet MS"/>
                <a:cs typeface="Trebuchet MS"/>
              </a:rPr>
              <a:t>left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45" dirty="0">
                <a:latin typeface="Trebuchet MS"/>
                <a:cs typeface="Trebuchet MS"/>
              </a:rPr>
              <a:t>int(square_str[:len(num_str)]) </a:t>
            </a:r>
            <a:r>
              <a:rPr sz="1500" spc="60" dirty="0">
                <a:latin typeface="Trebuchet MS"/>
                <a:cs typeface="Trebuchet MS"/>
              </a:rPr>
              <a:t>right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int(square_str[-</a:t>
            </a:r>
            <a:r>
              <a:rPr sz="1500" spc="45" dirty="0">
                <a:latin typeface="Trebuchet MS"/>
                <a:cs typeface="Trebuchet MS"/>
              </a:rPr>
              <a:t>len(num_str):]) </a:t>
            </a: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left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+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right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==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num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Test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cases</a:t>
            </a:r>
            <a:endParaRPr sz="1500">
              <a:latin typeface="Trebuchet MS"/>
              <a:cs typeface="Trebuchet MS"/>
            </a:endParaRPr>
          </a:p>
          <a:p>
            <a:pPr marL="297815" marR="2867660">
              <a:lnSpc>
                <a:spcPct val="154200"/>
              </a:lnSpc>
              <a:spcBef>
                <a:spcPts val="75"/>
              </a:spcBef>
            </a:pPr>
            <a:r>
              <a:rPr sz="1500" spc="60" dirty="0">
                <a:latin typeface="Trebuchet MS"/>
                <a:cs typeface="Trebuchet MS"/>
              </a:rPr>
              <a:t>print(is_kaprekar_number(9))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True</a:t>
            </a:r>
            <a:endParaRPr sz="1500">
              <a:latin typeface="Trebuchet MS"/>
              <a:cs typeface="Trebuchet MS"/>
            </a:endParaRPr>
          </a:p>
          <a:p>
            <a:pPr marL="297815" marR="2625090">
              <a:lnSpc>
                <a:spcPct val="155600"/>
              </a:lnSpc>
              <a:spcBef>
                <a:spcPts val="50"/>
              </a:spcBef>
            </a:pPr>
            <a:r>
              <a:rPr sz="1500" spc="60" dirty="0">
                <a:latin typeface="Trebuchet MS"/>
                <a:cs typeface="Trebuchet MS"/>
              </a:rPr>
              <a:t>print(is_kaprekar_number(297))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True </a:t>
            </a:r>
            <a:r>
              <a:rPr sz="1500" spc="60" dirty="0">
                <a:latin typeface="Trebuchet MS"/>
                <a:cs typeface="Trebuchet MS"/>
              </a:rPr>
              <a:t>print(is_kaprekar_number(45))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False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0745" cy="3876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32990" marR="96520" indent="-2247900">
              <a:lnSpc>
                <a:spcPct val="101200"/>
              </a:lnSpc>
              <a:spcBef>
                <a:spcPts val="95"/>
              </a:spcBef>
              <a:tabLst>
                <a:tab pos="980440" algn="l"/>
                <a:tab pos="2689860" algn="l"/>
                <a:tab pos="3068320" algn="l"/>
                <a:tab pos="3863975" algn="l"/>
                <a:tab pos="5414645" algn="l"/>
              </a:tabLst>
            </a:pPr>
            <a:r>
              <a:rPr sz="2100" b="1" spc="325" dirty="0">
                <a:latin typeface="Trebuchet MS"/>
                <a:cs typeface="Trebuchet MS"/>
              </a:rPr>
              <a:t>186.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5" dirty="0">
                <a:latin typeface="Trebuchet MS"/>
                <a:cs typeface="Trebuchet MS"/>
              </a:rPr>
              <a:t>CALCULATE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5" dirty="0">
                <a:latin typeface="Trebuchet MS"/>
                <a:cs typeface="Trebuchet MS"/>
              </a:rPr>
              <a:t>THE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65" dirty="0">
                <a:latin typeface="Trebuchet MS"/>
                <a:cs typeface="Trebuchet MS"/>
              </a:rPr>
              <a:t>VOLUME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0" dirty="0">
                <a:latin typeface="Trebuchet MS"/>
                <a:cs typeface="Trebuchet MS"/>
              </a:rPr>
              <a:t>OF </a:t>
            </a:r>
            <a:r>
              <a:rPr sz="2100" b="1" spc="265" dirty="0">
                <a:latin typeface="Trebuchet MS"/>
                <a:cs typeface="Trebuchet MS"/>
              </a:rPr>
              <a:t>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0" dirty="0">
                <a:latin typeface="Trebuchet MS"/>
                <a:cs typeface="Trebuchet MS"/>
              </a:rPr>
              <a:t>CONE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3900"/>
              </a:lnSpc>
              <a:spcBef>
                <a:spcPts val="1350"/>
              </a:spcBef>
              <a:tabLst>
                <a:tab pos="647065" algn="l"/>
                <a:tab pos="2755265" algn="l"/>
                <a:tab pos="4000500" algn="l"/>
                <a:tab pos="5504180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190" dirty="0">
                <a:latin typeface="Trebuchet MS"/>
                <a:cs typeface="Trebuchet MS"/>
              </a:rPr>
              <a:t>cone_volume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function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00" dirty="0">
                <a:latin typeface="Trebuchet MS"/>
                <a:cs typeface="Trebuchet MS"/>
              </a:rPr>
              <a:t>calculates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80" dirty="0">
                <a:latin typeface="Trebuchet MS"/>
                <a:cs typeface="Trebuchet MS"/>
              </a:rPr>
              <a:t>the </a:t>
            </a:r>
            <a:r>
              <a:rPr sz="2100" spc="165" dirty="0">
                <a:latin typeface="Trebuchet MS"/>
                <a:cs typeface="Trebuchet MS"/>
              </a:rPr>
              <a:t>volume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80" dirty="0">
                <a:latin typeface="Trebuchet MS"/>
                <a:cs typeface="Trebuchet MS"/>
              </a:rPr>
              <a:t>cone.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75" dirty="0">
                <a:latin typeface="Trebuchet MS"/>
                <a:cs typeface="Trebuchet MS"/>
              </a:rPr>
              <a:t>import</a:t>
            </a:r>
            <a:r>
              <a:rPr sz="1500" spc="10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math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cone_volume(radius,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height):</a:t>
            </a:r>
            <a:endParaRPr sz="1500">
              <a:latin typeface="Trebuchet MS"/>
              <a:cs typeface="Trebuchet MS"/>
            </a:endParaRPr>
          </a:p>
          <a:p>
            <a:pPr marL="297815" marR="1424305">
              <a:lnSpc>
                <a:spcPct val="154200"/>
              </a:lnSpc>
              <a:spcBef>
                <a:spcPts val="7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(1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-285" dirty="0">
                <a:latin typeface="Trebuchet MS"/>
                <a:cs typeface="Trebuchet MS"/>
              </a:rPr>
              <a:t>/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3)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math.pi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radius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**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2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height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Test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case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70" dirty="0">
                <a:latin typeface="Trebuchet MS"/>
                <a:cs typeface="Trebuchet MS"/>
              </a:rPr>
              <a:t>print(cone_volume(5, </a:t>
            </a:r>
            <a:r>
              <a:rPr sz="1500" spc="80" dirty="0">
                <a:latin typeface="Trebuchet MS"/>
                <a:cs typeface="Trebuchet MS"/>
              </a:rPr>
              <a:t>10))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35" dirty="0">
                <a:latin typeface="Trebuchet MS"/>
                <a:cs typeface="Trebuchet MS"/>
              </a:rPr>
              <a:t>261.79938779914943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3285" cy="6391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18185" marR="445770" indent="-286385">
              <a:lnSpc>
                <a:spcPct val="101200"/>
              </a:lnSpc>
              <a:spcBef>
                <a:spcPts val="95"/>
              </a:spcBef>
              <a:tabLst>
                <a:tab pos="1326515" algn="l"/>
                <a:tab pos="1869439" algn="l"/>
                <a:tab pos="2458085" algn="l"/>
                <a:tab pos="2597785" algn="l"/>
                <a:tab pos="3057525" algn="l"/>
                <a:tab pos="3414395" algn="l"/>
                <a:tab pos="3776979" algn="l"/>
                <a:tab pos="4831080" algn="l"/>
                <a:tab pos="5300345" algn="l"/>
              </a:tabLst>
            </a:pPr>
            <a:r>
              <a:rPr sz="2100" b="1" spc="325" dirty="0">
                <a:latin typeface="Trebuchet MS"/>
                <a:cs typeface="Trebuchet MS"/>
              </a:rPr>
              <a:t>187.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5" dirty="0">
                <a:latin typeface="Trebuchet MS"/>
                <a:cs typeface="Trebuchet MS"/>
              </a:rPr>
              <a:t>CHECK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290" dirty="0">
                <a:latin typeface="Trebuchet MS"/>
                <a:cs typeface="Trebuchet MS"/>
              </a:rPr>
              <a:t>IF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70" dirty="0">
                <a:latin typeface="Trebuchet MS"/>
                <a:cs typeface="Trebuchet MS"/>
              </a:rPr>
              <a:t>STRING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5" dirty="0">
                <a:latin typeface="Trebuchet MS"/>
                <a:cs typeface="Trebuchet MS"/>
              </a:rPr>
              <a:t>IS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 </a:t>
            </a:r>
            <a:r>
              <a:rPr sz="2100" b="1" spc="405" dirty="0">
                <a:latin typeface="Trebuchet MS"/>
                <a:cs typeface="Trebuchet MS"/>
              </a:rPr>
              <a:t>VALID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55" dirty="0">
                <a:latin typeface="Trebuchet MS"/>
                <a:cs typeface="Trebuchet MS"/>
              </a:rPr>
              <a:t>US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70" dirty="0">
                <a:latin typeface="Trebuchet MS"/>
                <a:cs typeface="Trebuchet MS"/>
              </a:rPr>
              <a:t>PHONE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25" dirty="0">
                <a:latin typeface="Trebuchet MS"/>
                <a:cs typeface="Trebuchet MS"/>
              </a:rPr>
              <a:t>NUMBER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2400"/>
              </a:lnSpc>
              <a:spcBef>
                <a:spcPts val="138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10" dirty="0">
                <a:latin typeface="Trebuchet MS"/>
                <a:cs typeface="Trebuchet MS"/>
              </a:rPr>
              <a:t>  </a:t>
            </a:r>
            <a:r>
              <a:rPr sz="2100" b="1" spc="175" dirty="0">
                <a:latin typeface="Trebuchet MS"/>
                <a:cs typeface="Trebuchet MS"/>
              </a:rPr>
              <a:t>is_valid_us_phone_number</a:t>
            </a:r>
            <a:r>
              <a:rPr sz="2100" b="1" spc="60" dirty="0">
                <a:latin typeface="Trebuchet MS"/>
                <a:cs typeface="Trebuchet MS"/>
              </a:rPr>
              <a:t>  </a:t>
            </a:r>
            <a:r>
              <a:rPr sz="2100" spc="90" dirty="0">
                <a:latin typeface="Trebuchet MS"/>
                <a:cs typeface="Trebuchet MS"/>
              </a:rPr>
              <a:t>function </a:t>
            </a:r>
            <a:r>
              <a:rPr sz="2100" spc="160" dirty="0">
                <a:latin typeface="Trebuchet MS"/>
                <a:cs typeface="Trebuchet MS"/>
              </a:rPr>
              <a:t>checks</a:t>
            </a:r>
            <a:r>
              <a:rPr sz="2100" spc="390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if</a:t>
            </a:r>
            <a:r>
              <a:rPr sz="2100" spc="390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395" dirty="0">
                <a:latin typeface="Trebuchet MS"/>
                <a:cs typeface="Trebuchet MS"/>
              </a:rPr>
              <a:t> </a:t>
            </a:r>
            <a:r>
              <a:rPr sz="2100" spc="165" dirty="0">
                <a:latin typeface="Trebuchet MS"/>
                <a:cs typeface="Trebuchet MS"/>
              </a:rPr>
              <a:t>given</a:t>
            </a:r>
            <a:r>
              <a:rPr sz="2100" spc="390" dirty="0">
                <a:latin typeface="Trebuchet MS"/>
                <a:cs typeface="Trebuchet MS"/>
              </a:rPr>
              <a:t> </a:t>
            </a:r>
            <a:r>
              <a:rPr sz="2100" spc="125" dirty="0">
                <a:latin typeface="Trebuchet MS"/>
                <a:cs typeface="Trebuchet MS"/>
              </a:rPr>
              <a:t>string</a:t>
            </a:r>
            <a:r>
              <a:rPr sz="2100" spc="390" dirty="0">
                <a:latin typeface="Trebuchet MS"/>
                <a:cs typeface="Trebuchet MS"/>
              </a:rPr>
              <a:t> </a:t>
            </a:r>
            <a:r>
              <a:rPr sz="2100" spc="125" dirty="0">
                <a:latin typeface="Trebuchet MS"/>
                <a:cs typeface="Trebuchet MS"/>
              </a:rPr>
              <a:t>represents</a:t>
            </a:r>
            <a:r>
              <a:rPr sz="2100" spc="395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390" dirty="0">
                <a:latin typeface="Trebuchet MS"/>
                <a:cs typeface="Trebuchet MS"/>
              </a:rPr>
              <a:t> </a:t>
            </a:r>
            <a:r>
              <a:rPr sz="2100" spc="95" dirty="0">
                <a:latin typeface="Trebuchet MS"/>
                <a:cs typeface="Trebuchet MS"/>
              </a:rPr>
              <a:t>valid </a:t>
            </a:r>
            <a:r>
              <a:rPr sz="2100" spc="254" dirty="0">
                <a:latin typeface="Trebuchet MS"/>
                <a:cs typeface="Trebuchet MS"/>
              </a:rPr>
              <a:t>US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70" dirty="0">
                <a:latin typeface="Trebuchet MS"/>
                <a:cs typeface="Trebuchet MS"/>
              </a:rPr>
              <a:t>phone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95" dirty="0">
                <a:latin typeface="Trebuchet MS"/>
                <a:cs typeface="Trebuchet MS"/>
              </a:rPr>
              <a:t>number.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75" dirty="0">
                <a:latin typeface="Trebuchet MS"/>
                <a:cs typeface="Trebuchet MS"/>
              </a:rPr>
              <a:t>import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5" dirty="0">
                <a:latin typeface="Trebuchet MS"/>
                <a:cs typeface="Trebuchet MS"/>
              </a:rPr>
              <a:t>re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is_valid_us_phone_number(phone):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60" dirty="0">
                <a:latin typeface="Trebuchet MS"/>
                <a:cs typeface="Trebuchet MS"/>
              </a:rPr>
              <a:t>pattern</a:t>
            </a:r>
            <a:r>
              <a:rPr sz="1500" spc="8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8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r"^(?:(?:\+1\s?)?(?:\(?\d{3}\)?[\s.-]?)?\d{3}[\s.-</a:t>
            </a:r>
            <a:r>
              <a:rPr sz="1500" spc="85" dirty="0">
                <a:latin typeface="Trebuchet MS"/>
                <a:cs typeface="Trebuchet MS"/>
              </a:rPr>
              <a:t>]?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500" spc="165" dirty="0">
                <a:latin typeface="Trebuchet MS"/>
                <a:cs typeface="Trebuchet MS"/>
              </a:rPr>
              <a:t>\d{4})$"</a:t>
            </a:r>
            <a:endParaRPr sz="1500">
              <a:latin typeface="Trebuchet MS"/>
              <a:cs typeface="Trebuchet MS"/>
            </a:endParaRPr>
          </a:p>
          <a:p>
            <a:pPr marL="297815" marR="2037714">
              <a:lnSpc>
                <a:spcPts val="2850"/>
              </a:lnSpc>
              <a:spcBef>
                <a:spcPts val="195"/>
              </a:spcBef>
            </a:pPr>
            <a:r>
              <a:rPr sz="1500" spc="50" dirty="0">
                <a:latin typeface="Trebuchet MS"/>
                <a:cs typeface="Trebuchet MS"/>
              </a:rPr>
              <a:t>return </a:t>
            </a:r>
            <a:r>
              <a:rPr sz="1500" spc="55" dirty="0">
                <a:latin typeface="Trebuchet MS"/>
                <a:cs typeface="Trebuchet MS"/>
              </a:rPr>
              <a:t>bool(re.match(pattern, </a:t>
            </a:r>
            <a:r>
              <a:rPr sz="1500" spc="75" dirty="0">
                <a:latin typeface="Trebuchet MS"/>
                <a:cs typeface="Trebuchet MS"/>
              </a:rPr>
              <a:t>phone))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Test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cases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705"/>
              </a:spcBef>
            </a:pPr>
            <a:r>
              <a:rPr sz="1500" spc="85" dirty="0">
                <a:latin typeface="Trebuchet MS"/>
                <a:cs typeface="Trebuchet MS"/>
              </a:rPr>
              <a:t>print(is_valid_us_phone_number("+1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(123)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456-</a:t>
            </a:r>
            <a:r>
              <a:rPr sz="1500" spc="110" dirty="0">
                <a:latin typeface="Trebuchet MS"/>
                <a:cs typeface="Trebuchet MS"/>
              </a:rPr>
              <a:t>7890"))</a:t>
            </a:r>
            <a:endParaRPr sz="1500">
              <a:latin typeface="Trebuchet MS"/>
              <a:cs typeface="Trebuchet MS"/>
            </a:endParaRPr>
          </a:p>
          <a:p>
            <a:pPr marL="297815" marR="838200">
              <a:lnSpc>
                <a:spcPct val="156300"/>
              </a:lnSpc>
              <a:spcBef>
                <a:spcPts val="4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True </a:t>
            </a:r>
            <a:r>
              <a:rPr sz="1500" spc="90" dirty="0">
                <a:latin typeface="Trebuchet MS"/>
                <a:cs typeface="Trebuchet MS"/>
              </a:rPr>
              <a:t>print(is_valid_us_phone_number("123-456-</a:t>
            </a:r>
            <a:r>
              <a:rPr sz="1500" spc="75" dirty="0">
                <a:latin typeface="Trebuchet MS"/>
                <a:cs typeface="Trebuchet MS"/>
              </a:rPr>
              <a:t>7890"))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True</a:t>
            </a:r>
            <a:endParaRPr sz="1500">
              <a:latin typeface="Trebuchet MS"/>
              <a:cs typeface="Trebuchet MS"/>
            </a:endParaRPr>
          </a:p>
          <a:p>
            <a:pPr marL="297815" marR="585470">
              <a:lnSpc>
                <a:spcPts val="2850"/>
              </a:lnSpc>
              <a:spcBef>
                <a:spcPts val="25"/>
              </a:spcBef>
            </a:pPr>
            <a:r>
              <a:rPr sz="1500" spc="75" dirty="0">
                <a:latin typeface="Trebuchet MS"/>
                <a:cs typeface="Trebuchet MS"/>
              </a:rPr>
              <a:t>print(is_valid_us_phone_number("1-</a:t>
            </a:r>
            <a:r>
              <a:rPr sz="1500" spc="70" dirty="0">
                <a:latin typeface="Trebuchet MS"/>
                <a:cs typeface="Trebuchet MS"/>
              </a:rPr>
              <a:t>800-</a:t>
            </a:r>
            <a:r>
              <a:rPr sz="1500" spc="125" dirty="0">
                <a:latin typeface="Trebuchet MS"/>
                <a:cs typeface="Trebuchet MS"/>
              </a:rPr>
              <a:t>ABC-</a:t>
            </a:r>
            <a:r>
              <a:rPr sz="1500" spc="95" dirty="0">
                <a:latin typeface="Trebuchet MS"/>
                <a:cs typeface="Trebuchet MS"/>
              </a:rPr>
              <a:t>DEFG"))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False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4555" cy="4695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15265">
              <a:lnSpc>
                <a:spcPct val="100000"/>
              </a:lnSpc>
              <a:spcBef>
                <a:spcPts val="125"/>
              </a:spcBef>
              <a:tabLst>
                <a:tab pos="1109980" algn="l"/>
                <a:tab pos="2562860" algn="l"/>
                <a:tab pos="4156710" algn="l"/>
              </a:tabLst>
            </a:pPr>
            <a:r>
              <a:rPr sz="2100" b="1" spc="325" dirty="0">
                <a:latin typeface="Trebuchet MS"/>
                <a:cs typeface="Trebuchet MS"/>
              </a:rPr>
              <a:t>188.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70" dirty="0">
                <a:latin typeface="Trebuchet MS"/>
                <a:cs typeface="Trebuchet MS"/>
              </a:rPr>
              <a:t>SASTRY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25" dirty="0">
                <a:latin typeface="Trebuchet MS"/>
                <a:cs typeface="Trebuchet MS"/>
              </a:rPr>
              <a:t>NUMBER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59" dirty="0">
                <a:latin typeface="Trebuchet MS"/>
                <a:cs typeface="Trebuchet MS"/>
              </a:rPr>
              <a:t>CHECKER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2400"/>
              </a:lnSpc>
              <a:spcBef>
                <a:spcPts val="138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350" dirty="0">
                <a:latin typeface="Trebuchet MS"/>
                <a:cs typeface="Trebuchet MS"/>
              </a:rPr>
              <a:t> </a:t>
            </a:r>
            <a:r>
              <a:rPr sz="2100" b="1" spc="204" dirty="0">
                <a:latin typeface="Trebuchet MS"/>
                <a:cs typeface="Trebuchet MS"/>
              </a:rPr>
              <a:t>is_sastry</a:t>
            </a:r>
            <a:r>
              <a:rPr sz="2100" b="1" spc="495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430" dirty="0">
                <a:latin typeface="Trebuchet MS"/>
                <a:cs typeface="Trebuchet MS"/>
              </a:rPr>
              <a:t> </a:t>
            </a:r>
            <a:r>
              <a:rPr sz="2100" spc="130" dirty="0">
                <a:latin typeface="Trebuchet MS"/>
                <a:cs typeface="Trebuchet MS"/>
              </a:rPr>
              <a:t>etermines</a:t>
            </a:r>
            <a:r>
              <a:rPr sz="2100" spc="425" dirty="0">
                <a:latin typeface="Trebuchet MS"/>
                <a:cs typeface="Trebuchet MS"/>
              </a:rPr>
              <a:t> </a:t>
            </a:r>
            <a:r>
              <a:rPr sz="2100" spc="114" dirty="0">
                <a:latin typeface="Trebuchet MS"/>
                <a:cs typeface="Trebuchet MS"/>
              </a:rPr>
              <a:t>whether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270" dirty="0">
                <a:latin typeface="Trebuchet MS"/>
                <a:cs typeface="Trebuchet MS"/>
              </a:rPr>
              <a:t>  </a:t>
            </a:r>
            <a:r>
              <a:rPr sz="2100" spc="165" dirty="0">
                <a:latin typeface="Trebuchet MS"/>
                <a:cs typeface="Trebuchet MS"/>
              </a:rPr>
              <a:t>given</a:t>
            </a:r>
            <a:r>
              <a:rPr sz="2100" spc="275" dirty="0">
                <a:latin typeface="Trebuchet MS"/>
                <a:cs typeface="Trebuchet MS"/>
              </a:rPr>
              <a:t>  </a:t>
            </a:r>
            <a:r>
              <a:rPr sz="2100" spc="110" dirty="0">
                <a:latin typeface="Trebuchet MS"/>
                <a:cs typeface="Trebuchet MS"/>
              </a:rPr>
              <a:t>positive</a:t>
            </a:r>
            <a:r>
              <a:rPr sz="2100" spc="275" dirty="0">
                <a:latin typeface="Trebuchet MS"/>
                <a:cs typeface="Trebuchet MS"/>
              </a:rPr>
              <a:t>  </a:t>
            </a:r>
            <a:r>
              <a:rPr sz="2100" spc="110" dirty="0">
                <a:latin typeface="Trebuchet MS"/>
                <a:cs typeface="Trebuchet MS"/>
              </a:rPr>
              <a:t>integer</a:t>
            </a:r>
            <a:r>
              <a:rPr sz="2100" spc="275" dirty="0">
                <a:latin typeface="Trebuchet MS"/>
                <a:cs typeface="Trebuchet MS"/>
              </a:rPr>
              <a:t>  </a:t>
            </a:r>
            <a:r>
              <a:rPr sz="2100" spc="195" dirty="0">
                <a:latin typeface="Trebuchet MS"/>
                <a:cs typeface="Trebuchet MS"/>
              </a:rPr>
              <a:t>n</a:t>
            </a:r>
            <a:r>
              <a:rPr sz="2100" spc="275" dirty="0">
                <a:latin typeface="Trebuchet MS"/>
                <a:cs typeface="Trebuchet MS"/>
              </a:rPr>
              <a:t>  </a:t>
            </a:r>
            <a:r>
              <a:rPr sz="2100" spc="120" dirty="0">
                <a:latin typeface="Trebuchet MS"/>
                <a:cs typeface="Trebuchet MS"/>
              </a:rPr>
              <a:t>is</a:t>
            </a:r>
            <a:r>
              <a:rPr sz="2100" spc="275" dirty="0">
                <a:latin typeface="Trebuchet MS"/>
                <a:cs typeface="Trebuchet MS"/>
              </a:rPr>
              <a:t> 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275" dirty="0">
                <a:latin typeface="Trebuchet MS"/>
                <a:cs typeface="Trebuchet MS"/>
              </a:rPr>
              <a:t>  </a:t>
            </a:r>
            <a:r>
              <a:rPr sz="2100" spc="160" dirty="0">
                <a:latin typeface="Trebuchet MS"/>
                <a:cs typeface="Trebuchet MS"/>
              </a:rPr>
              <a:t>Sastry </a:t>
            </a:r>
            <a:r>
              <a:rPr sz="2100" spc="95" dirty="0">
                <a:latin typeface="Trebuchet MS"/>
                <a:cs typeface="Trebuchet MS"/>
              </a:rPr>
              <a:t>number.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75" dirty="0">
                <a:latin typeface="Trebuchet MS"/>
                <a:cs typeface="Trebuchet MS"/>
              </a:rPr>
              <a:t>import</a:t>
            </a:r>
            <a:r>
              <a:rPr sz="1500" spc="10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math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is_sastry(num):</a:t>
            </a:r>
            <a:endParaRPr sz="1500">
              <a:latin typeface="Trebuchet MS"/>
              <a:cs typeface="Trebuchet MS"/>
            </a:endParaRPr>
          </a:p>
          <a:p>
            <a:pPr marL="297815" marR="213995">
              <a:lnSpc>
                <a:spcPts val="2850"/>
              </a:lnSpc>
              <a:spcBef>
                <a:spcPts val="19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math.sqrt(int(str(num)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+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str(num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+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1)))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520" dirty="0">
                <a:latin typeface="Trebuchet MS"/>
                <a:cs typeface="Trebuchet MS"/>
              </a:rPr>
              <a:t>%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1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==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0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Test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cases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705"/>
              </a:spcBef>
            </a:pPr>
            <a:r>
              <a:rPr sz="1500" spc="65" dirty="0">
                <a:latin typeface="Trebuchet MS"/>
                <a:cs typeface="Trebuchet MS"/>
              </a:rPr>
              <a:t>print(is_sastry(183))</a:t>
            </a:r>
            <a:endParaRPr sz="1500">
              <a:latin typeface="Trebuchet MS"/>
              <a:cs typeface="Trebuchet MS"/>
            </a:endParaRPr>
          </a:p>
          <a:p>
            <a:pPr marL="297815" marR="3721100">
              <a:lnSpc>
                <a:spcPct val="156300"/>
              </a:lnSpc>
              <a:spcBef>
                <a:spcPts val="4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True </a:t>
            </a:r>
            <a:r>
              <a:rPr sz="1500" spc="65" dirty="0">
                <a:latin typeface="Trebuchet MS"/>
                <a:cs typeface="Trebuchet MS"/>
              </a:rPr>
              <a:t>print(is_sastry(184))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False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6460" cy="41243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933450">
              <a:lnSpc>
                <a:spcPct val="100000"/>
              </a:lnSpc>
              <a:spcBef>
                <a:spcPts val="125"/>
              </a:spcBef>
              <a:tabLst>
                <a:tab pos="1613535" algn="l"/>
                <a:tab pos="3287395" algn="l"/>
                <a:tab pos="3896995" algn="l"/>
              </a:tabLst>
            </a:pPr>
            <a:r>
              <a:rPr sz="2100" b="1" spc="285" dirty="0">
                <a:latin typeface="Trebuchet MS"/>
                <a:cs typeface="Trebuchet MS"/>
              </a:rPr>
              <a:t>19.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5" dirty="0">
                <a:latin typeface="Trebuchet MS"/>
                <a:cs typeface="Trebuchet MS"/>
              </a:rPr>
              <a:t>SHUFFLE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25" dirty="0">
                <a:latin typeface="Trebuchet MS"/>
                <a:cs typeface="Trebuchet MS"/>
              </a:rPr>
              <a:t>AN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20" dirty="0">
                <a:latin typeface="Trebuchet MS"/>
                <a:cs typeface="Trebuchet MS"/>
              </a:rPr>
              <a:t>ARRAY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60700"/>
              </a:lnSpc>
              <a:spcBef>
                <a:spcPts val="1200"/>
              </a:spcBef>
              <a:tabLst>
                <a:tab pos="875665" algn="l"/>
                <a:tab pos="3208020" algn="l"/>
                <a:tab pos="4672330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204" dirty="0">
                <a:latin typeface="Trebuchet MS"/>
                <a:cs typeface="Trebuchet MS"/>
              </a:rPr>
              <a:t>shuﬄe_array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function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45" dirty="0">
                <a:latin typeface="Trebuchet MS"/>
                <a:cs typeface="Trebuchet MS"/>
              </a:rPr>
              <a:t>randomly </a:t>
            </a:r>
            <a:r>
              <a:rPr sz="2100" spc="110" dirty="0">
                <a:latin typeface="Trebuchet MS"/>
                <a:cs typeface="Trebuchet MS"/>
              </a:rPr>
              <a:t>shuffles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140" dirty="0">
                <a:latin typeface="Trebuchet MS"/>
                <a:cs typeface="Trebuchet MS"/>
              </a:rPr>
              <a:t>elements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165" dirty="0">
                <a:latin typeface="Trebuchet MS"/>
                <a:cs typeface="Trebuchet MS"/>
              </a:rPr>
              <a:t>given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90" dirty="0">
                <a:latin typeface="Trebuchet MS"/>
                <a:cs typeface="Trebuchet MS"/>
              </a:rPr>
              <a:t>array</a:t>
            </a:r>
            <a:r>
              <a:rPr sz="1650" spc="90" dirty="0">
                <a:latin typeface="Trebuchet MS"/>
                <a:cs typeface="Trebuchet MS"/>
              </a:rPr>
              <a:t>.</a:t>
            </a:r>
            <a:endParaRPr sz="165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755"/>
              </a:spcBef>
            </a:pPr>
            <a:r>
              <a:rPr sz="1500" spc="75" dirty="0">
                <a:latin typeface="Trebuchet MS"/>
                <a:cs typeface="Trebuchet MS"/>
              </a:rPr>
              <a:t>import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random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shuffle_array(arr):</a:t>
            </a:r>
            <a:endParaRPr sz="1500">
              <a:latin typeface="Trebuchet MS"/>
              <a:cs typeface="Trebuchet MS"/>
            </a:endParaRPr>
          </a:p>
          <a:p>
            <a:pPr marL="297815" marR="3306445">
              <a:lnSpc>
                <a:spcPct val="156300"/>
              </a:lnSpc>
              <a:spcBef>
                <a:spcPts val="35"/>
              </a:spcBef>
            </a:pPr>
            <a:r>
              <a:rPr sz="1500" spc="65" dirty="0">
                <a:latin typeface="Trebuchet MS"/>
                <a:cs typeface="Trebuchet MS"/>
              </a:rPr>
              <a:t>shuffled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arr[:] </a:t>
            </a:r>
            <a:r>
              <a:rPr sz="1500" spc="55" dirty="0">
                <a:latin typeface="Trebuchet MS"/>
                <a:cs typeface="Trebuchet MS"/>
              </a:rPr>
              <a:t>random.shuffle(shuffled) </a:t>
            </a: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shuffled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dirty="0">
                <a:latin typeface="Trebuchet MS"/>
                <a:cs typeface="Trebuchet MS"/>
              </a:rPr>
              <a:t>print(",</a:t>
            </a:r>
            <a:r>
              <a:rPr sz="1500" spc="145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".join(map(str,</a:t>
            </a:r>
            <a:r>
              <a:rPr sz="1500" spc="145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shuffle_array([1,</a:t>
            </a:r>
            <a:r>
              <a:rPr sz="1500" spc="15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2,</a:t>
            </a:r>
            <a:r>
              <a:rPr sz="1500" spc="1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3,</a:t>
            </a:r>
            <a:r>
              <a:rPr sz="1500" spc="150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4]))))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7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8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e.g.,</a:t>
            </a:r>
            <a:r>
              <a:rPr sz="1500" spc="7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4,</a:t>
            </a:r>
            <a:r>
              <a:rPr sz="1500" spc="8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2,</a:t>
            </a:r>
            <a:r>
              <a:rPr sz="1500" spc="8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3,</a:t>
            </a:r>
            <a:r>
              <a:rPr sz="1500" spc="7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1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4555" cy="57721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99415">
              <a:lnSpc>
                <a:spcPct val="100000"/>
              </a:lnSpc>
              <a:spcBef>
                <a:spcPts val="125"/>
              </a:spcBef>
              <a:tabLst>
                <a:tab pos="1293495" algn="l"/>
                <a:tab pos="2757805" algn="l"/>
                <a:tab pos="3972560" algn="l"/>
              </a:tabLst>
            </a:pPr>
            <a:r>
              <a:rPr sz="2100" b="1" spc="325" dirty="0">
                <a:latin typeface="Trebuchet MS"/>
                <a:cs typeface="Trebuchet MS"/>
              </a:rPr>
              <a:t>189.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95" dirty="0">
                <a:latin typeface="Trebuchet MS"/>
                <a:cs typeface="Trebuchet MS"/>
              </a:rPr>
              <a:t>FACTOR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55" dirty="0">
                <a:latin typeface="Trebuchet MS"/>
                <a:cs typeface="Trebuchet MS"/>
              </a:rPr>
              <a:t>CHAIN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59" dirty="0">
                <a:latin typeface="Trebuchet MS"/>
                <a:cs typeface="Trebuchet MS"/>
              </a:rPr>
              <a:t>CHECKER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2900"/>
              </a:lnSpc>
              <a:spcBef>
                <a:spcPts val="137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150" dirty="0">
                <a:latin typeface="Trebuchet MS"/>
                <a:cs typeface="Trebuchet MS"/>
              </a:rPr>
              <a:t>  </a:t>
            </a:r>
            <a:r>
              <a:rPr sz="2100" b="1" spc="175" dirty="0">
                <a:latin typeface="Trebuchet MS"/>
                <a:cs typeface="Trebuchet MS"/>
              </a:rPr>
              <a:t>factor_chain</a:t>
            </a:r>
            <a:r>
              <a:rPr sz="2100" b="1" spc="190" dirty="0">
                <a:latin typeface="Trebuchet MS"/>
                <a:cs typeface="Trebuchet MS"/>
              </a:rPr>
              <a:t> 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195" dirty="0">
                <a:latin typeface="Trebuchet MS"/>
                <a:cs typeface="Trebuchet MS"/>
              </a:rPr>
              <a:t>  </a:t>
            </a:r>
            <a:r>
              <a:rPr sz="2100" spc="160" dirty="0">
                <a:latin typeface="Trebuchet MS"/>
                <a:cs typeface="Trebuchet MS"/>
              </a:rPr>
              <a:t>checks</a:t>
            </a:r>
            <a:r>
              <a:rPr sz="2100" spc="200" dirty="0">
                <a:latin typeface="Trebuchet MS"/>
                <a:cs typeface="Trebuchet MS"/>
              </a:rPr>
              <a:t>  </a:t>
            </a:r>
            <a:r>
              <a:rPr sz="2100" dirty="0">
                <a:latin typeface="Trebuchet MS"/>
                <a:cs typeface="Trebuchet MS"/>
              </a:rPr>
              <a:t>if</a:t>
            </a:r>
            <a:r>
              <a:rPr sz="2100" spc="195" dirty="0">
                <a:latin typeface="Trebuchet MS"/>
                <a:cs typeface="Trebuchet MS"/>
              </a:rPr>
              <a:t>  </a:t>
            </a:r>
            <a:r>
              <a:rPr sz="2100" spc="165" dirty="0">
                <a:latin typeface="Trebuchet MS"/>
                <a:cs typeface="Trebuchet MS"/>
              </a:rPr>
              <a:t>an </a:t>
            </a:r>
            <a:r>
              <a:rPr sz="2100" spc="130" dirty="0">
                <a:latin typeface="Trebuchet MS"/>
                <a:cs typeface="Trebuchet MS"/>
              </a:rPr>
              <a:t>array</a:t>
            </a:r>
            <a:r>
              <a:rPr sz="2100" spc="165" dirty="0">
                <a:latin typeface="Trebuchet MS"/>
                <a:cs typeface="Trebuchet MS"/>
              </a:rPr>
              <a:t>  </a:t>
            </a:r>
            <a:r>
              <a:rPr sz="2100" spc="145" dirty="0">
                <a:latin typeface="Trebuchet MS"/>
                <a:cs typeface="Trebuchet MS"/>
              </a:rPr>
              <a:t>forms</a:t>
            </a:r>
            <a:r>
              <a:rPr sz="2100" spc="165" dirty="0">
                <a:latin typeface="Trebuchet MS"/>
                <a:cs typeface="Trebuchet MS"/>
              </a:rPr>
              <a:t> 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165" dirty="0">
                <a:latin typeface="Trebuchet MS"/>
                <a:cs typeface="Trebuchet MS"/>
              </a:rPr>
              <a:t>  </a:t>
            </a:r>
            <a:r>
              <a:rPr sz="2100" spc="80" dirty="0">
                <a:latin typeface="Trebuchet MS"/>
                <a:cs typeface="Trebuchet MS"/>
              </a:rPr>
              <a:t>factor</a:t>
            </a:r>
            <a:r>
              <a:rPr sz="2100" spc="165" dirty="0">
                <a:latin typeface="Trebuchet MS"/>
                <a:cs typeface="Trebuchet MS"/>
              </a:rPr>
              <a:t>  </a:t>
            </a:r>
            <a:r>
              <a:rPr sz="2100" spc="95" dirty="0">
                <a:latin typeface="Trebuchet MS"/>
                <a:cs typeface="Trebuchet MS"/>
              </a:rPr>
              <a:t>chain,</a:t>
            </a:r>
            <a:r>
              <a:rPr sz="2100" spc="170" dirty="0">
                <a:latin typeface="Trebuchet MS"/>
                <a:cs typeface="Trebuchet MS"/>
              </a:rPr>
              <a:t>  </a:t>
            </a:r>
            <a:r>
              <a:rPr sz="2100" spc="130" dirty="0">
                <a:latin typeface="Trebuchet MS"/>
                <a:cs typeface="Trebuchet MS"/>
              </a:rPr>
              <a:t>where</a:t>
            </a:r>
            <a:r>
              <a:rPr sz="2100" spc="165" dirty="0">
                <a:latin typeface="Trebuchet MS"/>
                <a:cs typeface="Trebuchet MS"/>
              </a:rPr>
              <a:t>  </a:t>
            </a:r>
            <a:r>
              <a:rPr sz="2100" spc="140" dirty="0">
                <a:latin typeface="Trebuchet MS"/>
                <a:cs typeface="Trebuchet MS"/>
              </a:rPr>
              <a:t>each </a:t>
            </a:r>
            <a:r>
              <a:rPr sz="2100" spc="125" dirty="0">
                <a:latin typeface="Trebuchet MS"/>
                <a:cs typeface="Trebuchet MS"/>
              </a:rPr>
              <a:t>element</a:t>
            </a:r>
            <a:r>
              <a:rPr sz="2100" spc="195" dirty="0">
                <a:latin typeface="Trebuchet MS"/>
                <a:cs typeface="Trebuchet MS"/>
              </a:rPr>
              <a:t> </a:t>
            </a:r>
            <a:r>
              <a:rPr sz="2100" spc="120" dirty="0">
                <a:latin typeface="Trebuchet MS"/>
                <a:cs typeface="Trebuchet MS"/>
              </a:rPr>
              <a:t>is</a:t>
            </a:r>
            <a:r>
              <a:rPr sz="2100" spc="200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200" dirty="0">
                <a:latin typeface="Trebuchet MS"/>
                <a:cs typeface="Trebuchet MS"/>
              </a:rPr>
              <a:t> </a:t>
            </a:r>
            <a:r>
              <a:rPr sz="2100" spc="80" dirty="0">
                <a:latin typeface="Trebuchet MS"/>
                <a:cs typeface="Trebuchet MS"/>
              </a:rPr>
              <a:t>factor</a:t>
            </a:r>
            <a:r>
              <a:rPr sz="2100" spc="200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200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195" dirty="0">
                <a:latin typeface="Trebuchet MS"/>
                <a:cs typeface="Trebuchet MS"/>
              </a:rPr>
              <a:t> </a:t>
            </a:r>
            <a:r>
              <a:rPr sz="2100" spc="120" dirty="0">
                <a:latin typeface="Trebuchet MS"/>
                <a:cs typeface="Trebuchet MS"/>
              </a:rPr>
              <a:t>next</a:t>
            </a:r>
            <a:r>
              <a:rPr sz="2100" spc="200" dirty="0">
                <a:latin typeface="Trebuchet MS"/>
                <a:cs typeface="Trebuchet MS"/>
              </a:rPr>
              <a:t> </a:t>
            </a:r>
            <a:r>
              <a:rPr sz="2100" spc="125" dirty="0">
                <a:latin typeface="Trebuchet MS"/>
                <a:cs typeface="Trebuchet MS"/>
              </a:rPr>
              <a:t>consecutive </a:t>
            </a:r>
            <a:r>
              <a:rPr sz="2100" spc="85" dirty="0">
                <a:latin typeface="Trebuchet MS"/>
                <a:cs typeface="Trebuchet MS"/>
              </a:rPr>
              <a:t>element.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factor_chain(arr):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7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all(arr[i</a:t>
            </a:r>
            <a:r>
              <a:rPr sz="1500" spc="7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+</a:t>
            </a:r>
            <a:r>
              <a:rPr sz="1500" spc="75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1]</a:t>
            </a:r>
            <a:r>
              <a:rPr sz="1500" spc="75" dirty="0">
                <a:latin typeface="Trebuchet MS"/>
                <a:cs typeface="Trebuchet MS"/>
              </a:rPr>
              <a:t> </a:t>
            </a:r>
            <a:r>
              <a:rPr sz="1500" spc="520" dirty="0">
                <a:latin typeface="Trebuchet MS"/>
                <a:cs typeface="Trebuchet MS"/>
              </a:rPr>
              <a:t>%</a:t>
            </a:r>
            <a:r>
              <a:rPr sz="1500" spc="7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arr[i]</a:t>
            </a:r>
            <a:r>
              <a:rPr sz="1500" spc="7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==</a:t>
            </a:r>
            <a:r>
              <a:rPr sz="1500" spc="75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0</a:t>
            </a:r>
            <a:r>
              <a:rPr sz="1500" spc="7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7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</a:t>
            </a:r>
            <a:r>
              <a:rPr sz="1500" spc="7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in</a:t>
            </a:r>
            <a:r>
              <a:rPr sz="1500" spc="75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range(len(arr)</a:t>
            </a:r>
            <a:r>
              <a:rPr sz="1500" spc="75" dirty="0">
                <a:latin typeface="Trebuchet MS"/>
                <a:cs typeface="Trebuchet MS"/>
              </a:rPr>
              <a:t> </a:t>
            </a:r>
            <a:r>
              <a:rPr sz="1500" spc="-50" dirty="0">
                <a:latin typeface="Trebuchet MS"/>
                <a:cs typeface="Trebuchet MS"/>
              </a:rPr>
              <a:t>-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500" spc="50" dirty="0">
                <a:latin typeface="Trebuchet MS"/>
                <a:cs typeface="Trebuchet MS"/>
              </a:rPr>
              <a:t>1))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Test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cases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100" dirty="0">
                <a:latin typeface="Trebuchet MS"/>
                <a:cs typeface="Trebuchet MS"/>
              </a:rPr>
              <a:t>chain1</a:t>
            </a:r>
            <a:r>
              <a:rPr sz="1500" spc="7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8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[1,</a:t>
            </a:r>
            <a:r>
              <a:rPr sz="1500" spc="8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2,</a:t>
            </a:r>
            <a:r>
              <a:rPr sz="1500" spc="8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4,</a:t>
            </a:r>
            <a:r>
              <a:rPr sz="1500" spc="8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8,</a:t>
            </a:r>
            <a:r>
              <a:rPr sz="1500" spc="75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16,</a:t>
            </a:r>
            <a:r>
              <a:rPr sz="1500" spc="80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32]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100" dirty="0">
                <a:latin typeface="Trebuchet MS"/>
                <a:cs typeface="Trebuchet MS"/>
              </a:rPr>
              <a:t>chain2</a:t>
            </a:r>
            <a:r>
              <a:rPr sz="1500" spc="8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9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[2,</a:t>
            </a:r>
            <a:r>
              <a:rPr sz="1500" spc="9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4,</a:t>
            </a:r>
            <a:r>
              <a:rPr sz="1500" spc="9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6,</a:t>
            </a:r>
            <a:r>
              <a:rPr sz="1500" spc="8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7,</a:t>
            </a:r>
            <a:r>
              <a:rPr sz="1500" spc="90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12]</a:t>
            </a:r>
            <a:endParaRPr sz="1500">
              <a:latin typeface="Trebuchet MS"/>
              <a:cs typeface="Trebuchet MS"/>
            </a:endParaRPr>
          </a:p>
          <a:p>
            <a:pPr marL="297815" marR="3106420">
              <a:lnSpc>
                <a:spcPct val="155600"/>
              </a:lnSpc>
              <a:spcBef>
                <a:spcPts val="50"/>
              </a:spcBef>
            </a:pPr>
            <a:r>
              <a:rPr sz="1500" spc="50" dirty="0">
                <a:latin typeface="Trebuchet MS"/>
                <a:cs typeface="Trebuchet MS"/>
              </a:rPr>
              <a:t>print(factor_chain(chain1))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True </a:t>
            </a:r>
            <a:r>
              <a:rPr sz="1500" spc="50" dirty="0">
                <a:latin typeface="Trebuchet MS"/>
                <a:cs typeface="Trebuchet MS"/>
              </a:rPr>
              <a:t>print(factor_chain(chain2))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False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4555" cy="6648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7135" marR="683895" indent="-538480">
              <a:lnSpc>
                <a:spcPct val="101200"/>
              </a:lnSpc>
              <a:spcBef>
                <a:spcPts val="95"/>
              </a:spcBef>
              <a:tabLst>
                <a:tab pos="1563370" algn="l"/>
                <a:tab pos="2926080" algn="l"/>
                <a:tab pos="3651250" algn="l"/>
                <a:tab pos="4919345" algn="l"/>
              </a:tabLst>
            </a:pPr>
            <a:r>
              <a:rPr sz="2100" b="1" spc="325" dirty="0">
                <a:latin typeface="Trebuchet MS"/>
                <a:cs typeface="Trebuchet MS"/>
              </a:rPr>
              <a:t>190.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5" dirty="0">
                <a:latin typeface="Trebuchet MS"/>
                <a:cs typeface="Trebuchet MS"/>
              </a:rPr>
              <a:t>CALCULATE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90" dirty="0">
                <a:latin typeface="Trebuchet MS"/>
                <a:cs typeface="Trebuchet MS"/>
              </a:rPr>
              <a:t>BOXES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65" dirty="0">
                <a:latin typeface="Trebuchet MS"/>
                <a:cs typeface="Trebuchet MS"/>
              </a:rPr>
              <a:t>IN </a:t>
            </a:r>
            <a:r>
              <a:rPr sz="2100" b="1" spc="465" dirty="0">
                <a:latin typeface="Trebuchet MS"/>
                <a:cs typeface="Trebuchet MS"/>
              </a:rPr>
              <a:t>ALGEBRA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75" dirty="0">
                <a:latin typeface="Trebuchet MS"/>
                <a:cs typeface="Trebuchet MS"/>
              </a:rPr>
              <a:t>SEQUENCE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2700"/>
              </a:lnSpc>
              <a:spcBef>
                <a:spcPts val="1380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120" dirty="0">
                <a:latin typeface="Trebuchet MS"/>
                <a:cs typeface="Trebuchet MS"/>
              </a:rPr>
              <a:t> </a:t>
            </a:r>
            <a:r>
              <a:rPr sz="2100" b="1" spc="200" dirty="0">
                <a:latin typeface="Trebuchet MS"/>
                <a:cs typeface="Trebuchet MS"/>
              </a:rPr>
              <a:t>box_seq</a:t>
            </a:r>
            <a:r>
              <a:rPr sz="2100" b="1" spc="190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125" dirty="0">
                <a:latin typeface="Trebuchet MS"/>
                <a:cs typeface="Trebuchet MS"/>
              </a:rPr>
              <a:t> </a:t>
            </a:r>
            <a:r>
              <a:rPr sz="2100" spc="130" dirty="0">
                <a:latin typeface="Trebuchet MS"/>
                <a:cs typeface="Trebuchet MS"/>
              </a:rPr>
              <a:t>takes</a:t>
            </a:r>
            <a:r>
              <a:rPr sz="2100" spc="120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125" dirty="0">
                <a:latin typeface="Trebuchet MS"/>
                <a:cs typeface="Trebuchet MS"/>
              </a:rPr>
              <a:t> </a:t>
            </a:r>
            <a:r>
              <a:rPr sz="2100" spc="135" dirty="0">
                <a:latin typeface="Trebuchet MS"/>
                <a:cs typeface="Trebuchet MS"/>
              </a:rPr>
              <a:t>step</a:t>
            </a:r>
            <a:r>
              <a:rPr sz="2100" spc="125" dirty="0">
                <a:latin typeface="Trebuchet MS"/>
                <a:cs typeface="Trebuchet MS"/>
              </a:rPr>
              <a:t> </a:t>
            </a:r>
            <a:r>
              <a:rPr sz="2100" spc="165" dirty="0">
                <a:latin typeface="Trebuchet MS"/>
                <a:cs typeface="Trebuchet MS"/>
              </a:rPr>
              <a:t>number </a:t>
            </a:r>
            <a:r>
              <a:rPr sz="2100" spc="220" dirty="0">
                <a:latin typeface="Trebuchet MS"/>
                <a:cs typeface="Trebuchet MS"/>
              </a:rPr>
              <a:t>as</a:t>
            </a:r>
            <a:r>
              <a:rPr sz="2100" spc="235" dirty="0">
                <a:latin typeface="Trebuchet MS"/>
                <a:cs typeface="Trebuchet MS"/>
              </a:rPr>
              <a:t>  </a:t>
            </a:r>
            <a:r>
              <a:rPr sz="2100" spc="100" dirty="0">
                <a:latin typeface="Trebuchet MS"/>
                <a:cs typeface="Trebuchet MS"/>
              </a:rPr>
              <a:t>input</a:t>
            </a:r>
            <a:r>
              <a:rPr sz="2100" spc="240" dirty="0">
                <a:latin typeface="Trebuchet MS"/>
                <a:cs typeface="Trebuchet MS"/>
              </a:rPr>
              <a:t>  </a:t>
            </a:r>
            <a:r>
              <a:rPr sz="2100" spc="180" dirty="0">
                <a:latin typeface="Trebuchet MS"/>
                <a:cs typeface="Trebuchet MS"/>
              </a:rPr>
              <a:t>and</a:t>
            </a:r>
            <a:r>
              <a:rPr sz="2100" spc="240" dirty="0">
                <a:latin typeface="Trebuchet MS"/>
                <a:cs typeface="Trebuchet MS"/>
              </a:rPr>
              <a:t>  </a:t>
            </a:r>
            <a:r>
              <a:rPr sz="2100" spc="110" dirty="0">
                <a:latin typeface="Trebuchet MS"/>
                <a:cs typeface="Trebuchet MS"/>
              </a:rPr>
              <a:t>calculates</a:t>
            </a:r>
            <a:r>
              <a:rPr sz="2100" spc="240" dirty="0">
                <a:latin typeface="Trebuchet MS"/>
                <a:cs typeface="Trebuchet MS"/>
              </a:rPr>
              <a:t> 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235" dirty="0">
                <a:latin typeface="Trebuchet MS"/>
                <a:cs typeface="Trebuchet MS"/>
              </a:rPr>
              <a:t>  </a:t>
            </a:r>
            <a:r>
              <a:rPr sz="2100" spc="175" dirty="0">
                <a:latin typeface="Trebuchet MS"/>
                <a:cs typeface="Trebuchet MS"/>
              </a:rPr>
              <a:t>number</a:t>
            </a:r>
            <a:r>
              <a:rPr sz="2100" spc="240" dirty="0">
                <a:latin typeface="Trebuchet MS"/>
                <a:cs typeface="Trebuchet MS"/>
              </a:rPr>
              <a:t>  </a:t>
            </a:r>
            <a:r>
              <a:rPr sz="2100" spc="40" dirty="0">
                <a:latin typeface="Trebuchet MS"/>
                <a:cs typeface="Trebuchet MS"/>
              </a:rPr>
              <a:t>of </a:t>
            </a:r>
            <a:r>
              <a:rPr sz="2100" spc="155" dirty="0">
                <a:latin typeface="Trebuchet MS"/>
                <a:cs typeface="Trebuchet MS"/>
              </a:rPr>
              <a:t>boxes</a:t>
            </a:r>
            <a:r>
              <a:rPr sz="2100" spc="110" dirty="0">
                <a:latin typeface="Trebuchet MS"/>
                <a:cs typeface="Trebuchet MS"/>
              </a:rPr>
              <a:t> </a:t>
            </a:r>
            <a:r>
              <a:rPr sz="2100" spc="90" dirty="0">
                <a:latin typeface="Trebuchet MS"/>
                <a:cs typeface="Trebuchet MS"/>
              </a:rPr>
              <a:t>in</a:t>
            </a:r>
            <a:r>
              <a:rPr sz="2100" spc="114" dirty="0">
                <a:latin typeface="Trebuchet MS"/>
                <a:cs typeface="Trebuchet MS"/>
              </a:rPr>
              <a:t> </a:t>
            </a:r>
            <a:r>
              <a:rPr sz="2100" spc="90" dirty="0">
                <a:latin typeface="Trebuchet MS"/>
                <a:cs typeface="Trebuchet MS"/>
              </a:rPr>
              <a:t>that</a:t>
            </a:r>
            <a:r>
              <a:rPr sz="2100" spc="110" dirty="0">
                <a:latin typeface="Trebuchet MS"/>
                <a:cs typeface="Trebuchet MS"/>
              </a:rPr>
              <a:t> </a:t>
            </a:r>
            <a:r>
              <a:rPr sz="2100" spc="135" dirty="0">
                <a:latin typeface="Trebuchet MS"/>
                <a:cs typeface="Trebuchet MS"/>
              </a:rPr>
              <a:t>step</a:t>
            </a:r>
            <a:r>
              <a:rPr sz="2100" spc="114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110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114" dirty="0">
                <a:latin typeface="Trebuchet MS"/>
                <a:cs typeface="Trebuchet MS"/>
              </a:rPr>
              <a:t> </a:t>
            </a:r>
            <a:r>
              <a:rPr sz="2100" spc="140" dirty="0">
                <a:latin typeface="Trebuchet MS"/>
                <a:cs typeface="Trebuchet MS"/>
              </a:rPr>
              <a:t>algebra</a:t>
            </a:r>
            <a:r>
              <a:rPr sz="2100" spc="114" dirty="0">
                <a:latin typeface="Trebuchet MS"/>
                <a:cs typeface="Trebuchet MS"/>
              </a:rPr>
              <a:t> </a:t>
            </a:r>
            <a:r>
              <a:rPr sz="2100" spc="125" dirty="0">
                <a:latin typeface="Trebuchet MS"/>
                <a:cs typeface="Trebuchet MS"/>
              </a:rPr>
              <a:t>sequence. </a:t>
            </a:r>
            <a:r>
              <a:rPr sz="2100" spc="175" dirty="0">
                <a:latin typeface="Trebuchet MS"/>
                <a:cs typeface="Trebuchet MS"/>
              </a:rPr>
              <a:t>Each</a:t>
            </a:r>
            <a:r>
              <a:rPr sz="2100" spc="-55" dirty="0">
                <a:latin typeface="Trebuchet MS"/>
                <a:cs typeface="Trebuchet MS"/>
              </a:rPr>
              <a:t>  </a:t>
            </a:r>
            <a:r>
              <a:rPr sz="2100" spc="135" dirty="0">
                <a:latin typeface="Trebuchet MS"/>
                <a:cs typeface="Trebuchet MS"/>
              </a:rPr>
              <a:t>step</a:t>
            </a:r>
            <a:r>
              <a:rPr sz="2100" spc="-55" dirty="0">
                <a:latin typeface="Trebuchet MS"/>
                <a:cs typeface="Trebuchet MS"/>
              </a:rPr>
              <a:t>  </a:t>
            </a:r>
            <a:r>
              <a:rPr sz="2100" spc="140" dirty="0">
                <a:latin typeface="Trebuchet MS"/>
                <a:cs typeface="Trebuchet MS"/>
              </a:rPr>
              <a:t>increases</a:t>
            </a:r>
            <a:r>
              <a:rPr sz="2100" spc="-55" dirty="0">
                <a:latin typeface="Trebuchet MS"/>
                <a:cs typeface="Trebuchet MS"/>
              </a:rPr>
              <a:t> 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-55" dirty="0">
                <a:latin typeface="Trebuchet MS"/>
                <a:cs typeface="Trebuchet MS"/>
              </a:rPr>
              <a:t>  </a:t>
            </a:r>
            <a:r>
              <a:rPr sz="2100" spc="175" dirty="0">
                <a:latin typeface="Trebuchet MS"/>
                <a:cs typeface="Trebuchet MS"/>
              </a:rPr>
              <a:t>number</a:t>
            </a:r>
            <a:r>
              <a:rPr sz="2100" spc="-50" dirty="0">
                <a:latin typeface="Trebuchet MS"/>
                <a:cs typeface="Trebuchet MS"/>
              </a:rPr>
              <a:t> 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-50" dirty="0">
                <a:latin typeface="Trebuchet MS"/>
                <a:cs typeface="Trebuchet MS"/>
              </a:rPr>
              <a:t>  </a:t>
            </a:r>
            <a:r>
              <a:rPr sz="2100" spc="145" dirty="0">
                <a:latin typeface="Trebuchet MS"/>
                <a:cs typeface="Trebuchet MS"/>
              </a:rPr>
              <a:t>boxes </a:t>
            </a:r>
            <a:r>
              <a:rPr sz="2100" spc="185" dirty="0">
                <a:latin typeface="Trebuchet MS"/>
                <a:cs typeface="Trebuchet MS"/>
              </a:rPr>
              <a:t>by</a:t>
            </a:r>
            <a:r>
              <a:rPr sz="2100" spc="140" dirty="0">
                <a:latin typeface="Trebuchet MS"/>
                <a:cs typeface="Trebuchet MS"/>
              </a:rPr>
              <a:t> </a:t>
            </a:r>
            <a:r>
              <a:rPr sz="2100" spc="85" dirty="0">
                <a:latin typeface="Trebuchet MS"/>
                <a:cs typeface="Trebuchet MS"/>
              </a:rPr>
              <a:t>either</a:t>
            </a:r>
            <a:r>
              <a:rPr sz="2100" spc="145" dirty="0">
                <a:latin typeface="Trebuchet MS"/>
                <a:cs typeface="Trebuchet MS"/>
              </a:rPr>
              <a:t> </a:t>
            </a:r>
            <a:r>
              <a:rPr sz="2100" spc="240" dirty="0">
                <a:latin typeface="Trebuchet MS"/>
                <a:cs typeface="Trebuchet MS"/>
              </a:rPr>
              <a:t>0</a:t>
            </a:r>
            <a:r>
              <a:rPr sz="2100" spc="145" dirty="0">
                <a:latin typeface="Trebuchet MS"/>
                <a:cs typeface="Trebuchet MS"/>
              </a:rPr>
              <a:t> </a:t>
            </a:r>
            <a:r>
              <a:rPr sz="2100" spc="110" dirty="0">
                <a:latin typeface="Trebuchet MS"/>
                <a:cs typeface="Trebuchet MS"/>
              </a:rPr>
              <a:t>or</a:t>
            </a:r>
            <a:r>
              <a:rPr sz="2100" spc="140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2,</a:t>
            </a:r>
            <a:r>
              <a:rPr sz="2100" spc="145" dirty="0">
                <a:latin typeface="Trebuchet MS"/>
                <a:cs typeface="Trebuchet MS"/>
              </a:rPr>
              <a:t> </a:t>
            </a:r>
            <a:r>
              <a:rPr sz="2100" spc="155" dirty="0">
                <a:latin typeface="Trebuchet MS"/>
                <a:cs typeface="Trebuchet MS"/>
              </a:rPr>
              <a:t>depending</a:t>
            </a:r>
            <a:r>
              <a:rPr sz="2100" spc="145" dirty="0">
                <a:latin typeface="Trebuchet MS"/>
                <a:cs typeface="Trebuchet MS"/>
              </a:rPr>
              <a:t> </a:t>
            </a:r>
            <a:r>
              <a:rPr sz="2100" spc="175" dirty="0">
                <a:latin typeface="Trebuchet MS"/>
                <a:cs typeface="Trebuchet MS"/>
              </a:rPr>
              <a:t>on</a:t>
            </a:r>
            <a:r>
              <a:rPr sz="2100" spc="140" dirty="0">
                <a:latin typeface="Trebuchet MS"/>
                <a:cs typeface="Trebuchet MS"/>
              </a:rPr>
              <a:t> </a:t>
            </a:r>
            <a:r>
              <a:rPr sz="2100" spc="125" dirty="0">
                <a:latin typeface="Trebuchet MS"/>
                <a:cs typeface="Trebuchet MS"/>
              </a:rPr>
              <a:t>whether</a:t>
            </a:r>
            <a:r>
              <a:rPr sz="2100" spc="145" dirty="0">
                <a:latin typeface="Trebuchet MS"/>
                <a:cs typeface="Trebuchet MS"/>
              </a:rPr>
              <a:t> </a:t>
            </a:r>
            <a:r>
              <a:rPr sz="2100" spc="80" dirty="0">
                <a:latin typeface="Trebuchet MS"/>
                <a:cs typeface="Trebuchet MS"/>
              </a:rPr>
              <a:t>the </a:t>
            </a:r>
            <a:r>
              <a:rPr sz="2100" spc="135" dirty="0">
                <a:latin typeface="Trebuchet MS"/>
                <a:cs typeface="Trebuchet MS"/>
              </a:rPr>
              <a:t>step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75" dirty="0">
                <a:latin typeface="Trebuchet MS"/>
                <a:cs typeface="Trebuchet MS"/>
              </a:rPr>
              <a:t>number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20" dirty="0">
                <a:latin typeface="Trebuchet MS"/>
                <a:cs typeface="Trebuchet MS"/>
              </a:rPr>
              <a:t>is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75" dirty="0">
                <a:latin typeface="Trebuchet MS"/>
                <a:cs typeface="Trebuchet MS"/>
              </a:rPr>
              <a:t>even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10" dirty="0">
                <a:latin typeface="Trebuchet MS"/>
                <a:cs typeface="Trebuchet MS"/>
              </a:rPr>
              <a:t>or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95" dirty="0">
                <a:latin typeface="Trebuchet MS"/>
                <a:cs typeface="Trebuchet MS"/>
              </a:rPr>
              <a:t>odd,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60" dirty="0">
                <a:latin typeface="Trebuchet MS"/>
                <a:cs typeface="Trebuchet MS"/>
              </a:rPr>
              <a:t>respectively.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box_seq(step):</a:t>
            </a:r>
            <a:endParaRPr sz="1500">
              <a:latin typeface="Trebuchet MS"/>
              <a:cs typeface="Trebuchet MS"/>
            </a:endParaRPr>
          </a:p>
          <a:p>
            <a:pPr marL="297815" marR="3000375">
              <a:lnSpc>
                <a:spcPct val="156300"/>
              </a:lnSpc>
              <a:spcBef>
                <a:spcPts val="3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step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+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(step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520" dirty="0">
                <a:latin typeface="Trebuchet MS"/>
                <a:cs typeface="Trebuchet MS"/>
              </a:rPr>
              <a:t>%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2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2)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usage: </a:t>
            </a:r>
            <a:r>
              <a:rPr sz="1500" spc="60" dirty="0">
                <a:latin typeface="Trebuchet MS"/>
                <a:cs typeface="Trebuchet MS"/>
              </a:rPr>
              <a:t>print(box_seq(5))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7</a:t>
            </a:r>
            <a:endParaRPr sz="1500">
              <a:latin typeface="Trebuchet MS"/>
              <a:cs typeface="Trebuchet MS"/>
            </a:endParaRPr>
          </a:p>
          <a:p>
            <a:pPr marL="297815" marR="3893820">
              <a:lnSpc>
                <a:spcPct val="155600"/>
              </a:lnSpc>
              <a:spcBef>
                <a:spcPts val="50"/>
              </a:spcBef>
            </a:pPr>
            <a:r>
              <a:rPr sz="1500" spc="60" dirty="0">
                <a:latin typeface="Trebuchet MS"/>
                <a:cs typeface="Trebuchet MS"/>
              </a:rPr>
              <a:t>print(box_seq(0))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0 </a:t>
            </a:r>
            <a:r>
              <a:rPr sz="1500" spc="65" dirty="0">
                <a:latin typeface="Trebuchet MS"/>
                <a:cs typeface="Trebuchet MS"/>
              </a:rPr>
              <a:t>print(box_seq(10))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10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4555" cy="4953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36775" marR="100330" indent="-2051050">
              <a:lnSpc>
                <a:spcPct val="101200"/>
              </a:lnSpc>
              <a:spcBef>
                <a:spcPts val="95"/>
              </a:spcBef>
              <a:tabLst>
                <a:tab pos="980440" algn="l"/>
                <a:tab pos="2493010" algn="l"/>
                <a:tab pos="3068320" algn="l"/>
                <a:tab pos="3863975" algn="l"/>
                <a:tab pos="5414645" algn="l"/>
              </a:tabLst>
            </a:pPr>
            <a:r>
              <a:rPr sz="2100" b="1" spc="325" dirty="0">
                <a:latin typeface="Trebuchet MS"/>
                <a:cs typeface="Trebuchet MS"/>
              </a:rPr>
              <a:t>191.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5" dirty="0">
                <a:latin typeface="Trebuchet MS"/>
                <a:cs typeface="Trebuchet MS"/>
              </a:rPr>
              <a:t>CALCULATE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5" dirty="0">
                <a:latin typeface="Trebuchet MS"/>
                <a:cs typeface="Trebuchet MS"/>
              </a:rPr>
              <a:t>THE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65" dirty="0">
                <a:latin typeface="Trebuchet MS"/>
                <a:cs typeface="Trebuchet MS"/>
              </a:rPr>
              <a:t>VOLUME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0" dirty="0">
                <a:latin typeface="Trebuchet MS"/>
                <a:cs typeface="Trebuchet MS"/>
              </a:rPr>
              <a:t>OF </a:t>
            </a:r>
            <a:r>
              <a:rPr sz="2100" b="1" spc="265" dirty="0">
                <a:latin typeface="Trebuchet MS"/>
                <a:cs typeface="Trebuchet MS"/>
              </a:rPr>
              <a:t>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75" dirty="0">
                <a:latin typeface="Trebuchet MS"/>
                <a:cs typeface="Trebuchet MS"/>
              </a:rPr>
              <a:t>CUBOID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3900"/>
              </a:lnSpc>
              <a:spcBef>
                <a:spcPts val="1350"/>
              </a:spcBef>
              <a:tabLst>
                <a:tab pos="742315" algn="l"/>
                <a:tab pos="3249930" algn="l"/>
                <a:tab pos="4590415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195" dirty="0">
                <a:latin typeface="Trebuchet MS"/>
                <a:cs typeface="Trebuchet MS"/>
              </a:rPr>
              <a:t>cuboid_volume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function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00" dirty="0">
                <a:latin typeface="Trebuchet MS"/>
                <a:cs typeface="Trebuchet MS"/>
              </a:rPr>
              <a:t>calculates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65" dirty="0">
                <a:latin typeface="Trebuchet MS"/>
                <a:cs typeface="Trebuchet MS"/>
              </a:rPr>
              <a:t>volume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85" dirty="0">
                <a:latin typeface="Trebuchet MS"/>
                <a:cs typeface="Trebuchet MS"/>
              </a:rPr>
              <a:t>cuboid.</a:t>
            </a:r>
            <a:endParaRPr sz="2100">
              <a:latin typeface="Trebuchet MS"/>
              <a:cs typeface="Trebuchet MS"/>
            </a:endParaRPr>
          </a:p>
          <a:p>
            <a:pPr marL="297815" marR="1659889">
              <a:lnSpc>
                <a:spcPct val="154200"/>
              </a:lnSpc>
              <a:spcBef>
                <a:spcPts val="330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114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cuboid_volume(length,</a:t>
            </a:r>
            <a:r>
              <a:rPr sz="1500" spc="11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width,</a:t>
            </a:r>
            <a:r>
              <a:rPr sz="1500" spc="114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height): </a:t>
            </a: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length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width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height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usage: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85" dirty="0">
                <a:latin typeface="Trebuchet MS"/>
                <a:cs typeface="Trebuchet MS"/>
              </a:rPr>
              <a:t>length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5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60" dirty="0">
                <a:latin typeface="Trebuchet MS"/>
                <a:cs typeface="Trebuchet MS"/>
              </a:rPr>
              <a:t>width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10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80" dirty="0">
                <a:latin typeface="Trebuchet MS"/>
                <a:cs typeface="Trebuchet MS"/>
              </a:rPr>
              <a:t>height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8</a:t>
            </a:r>
            <a:endParaRPr sz="1500">
              <a:latin typeface="Trebuchet MS"/>
              <a:cs typeface="Trebuchet MS"/>
            </a:endParaRPr>
          </a:p>
          <a:p>
            <a:pPr marL="297815" marR="1102995">
              <a:lnSpc>
                <a:spcPct val="154200"/>
              </a:lnSpc>
              <a:spcBef>
                <a:spcPts val="75"/>
              </a:spcBef>
            </a:pPr>
            <a:r>
              <a:rPr sz="1500" spc="110" dirty="0">
                <a:latin typeface="Trebuchet MS"/>
                <a:cs typeface="Trebuchet MS"/>
              </a:rPr>
              <a:t>volume</a:t>
            </a:r>
            <a:r>
              <a:rPr sz="1500" spc="9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95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cuboid_volume(length,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width,</a:t>
            </a:r>
            <a:r>
              <a:rPr sz="1500" spc="95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height) </a:t>
            </a:r>
            <a:r>
              <a:rPr sz="1500" spc="80" dirty="0">
                <a:latin typeface="Trebuchet MS"/>
                <a:cs typeface="Trebuchet MS"/>
              </a:rPr>
              <a:t>print("Volume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of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the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cuboid:",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volume)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Volume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of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the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cuboid: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400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9000" cy="586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66289" marR="645795" indent="-1439545">
              <a:lnSpc>
                <a:spcPct val="101200"/>
              </a:lnSpc>
              <a:spcBef>
                <a:spcPts val="95"/>
              </a:spcBef>
              <a:tabLst>
                <a:tab pos="1521460" algn="l"/>
                <a:tab pos="3868420" algn="l"/>
              </a:tabLst>
            </a:pPr>
            <a:r>
              <a:rPr sz="2100" b="1" spc="325" dirty="0">
                <a:latin typeface="Trebuchet MS"/>
                <a:cs typeface="Trebuchet MS"/>
              </a:rPr>
              <a:t>192.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65" dirty="0">
                <a:latin typeface="Trebuchet MS"/>
                <a:cs typeface="Trebuchet MS"/>
              </a:rPr>
              <a:t>TRIANGULAR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25" dirty="0">
                <a:latin typeface="Trebuchet MS"/>
                <a:cs typeface="Trebuchet MS"/>
              </a:rPr>
              <a:t>NUMBER </a:t>
            </a:r>
            <a:r>
              <a:rPr sz="2100" b="1" spc="475" dirty="0">
                <a:latin typeface="Trebuchet MS"/>
                <a:cs typeface="Trebuchet MS"/>
              </a:rPr>
              <a:t>SEQUENCE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3200"/>
              </a:lnSpc>
              <a:spcBef>
                <a:spcPts val="136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445" dirty="0">
                <a:latin typeface="Trebuchet MS"/>
                <a:cs typeface="Trebuchet MS"/>
              </a:rPr>
              <a:t>   </a:t>
            </a:r>
            <a:r>
              <a:rPr sz="2100" b="1" spc="225" dirty="0">
                <a:latin typeface="Trebuchet MS"/>
                <a:cs typeface="Trebuchet MS"/>
              </a:rPr>
              <a:t>triangular</a:t>
            </a:r>
            <a:r>
              <a:rPr sz="2100" b="1" spc="475" dirty="0">
                <a:latin typeface="Trebuchet MS"/>
                <a:cs typeface="Trebuchet MS"/>
              </a:rPr>
              <a:t>   </a:t>
            </a:r>
            <a:r>
              <a:rPr sz="2100" spc="110" dirty="0">
                <a:latin typeface="Trebuchet MS"/>
                <a:cs typeface="Trebuchet MS"/>
              </a:rPr>
              <a:t>calculates</a:t>
            </a:r>
            <a:r>
              <a:rPr sz="2100" spc="475" dirty="0">
                <a:latin typeface="Trebuchet MS"/>
                <a:cs typeface="Trebuchet MS"/>
              </a:rPr>
              <a:t>  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475" dirty="0">
                <a:latin typeface="Trebuchet MS"/>
                <a:cs typeface="Trebuchet MS"/>
              </a:rPr>
              <a:t>   </a:t>
            </a:r>
            <a:r>
              <a:rPr sz="2100" spc="95" dirty="0">
                <a:latin typeface="Trebuchet MS"/>
                <a:cs typeface="Trebuchet MS"/>
              </a:rPr>
              <a:t>nth </a:t>
            </a:r>
            <a:r>
              <a:rPr sz="2100" spc="110" dirty="0">
                <a:latin typeface="Trebuchet MS"/>
                <a:cs typeface="Trebuchet MS"/>
              </a:rPr>
              <a:t>triangular</a:t>
            </a:r>
            <a:r>
              <a:rPr sz="2100" spc="165" dirty="0">
                <a:latin typeface="Trebuchet MS"/>
                <a:cs typeface="Trebuchet MS"/>
              </a:rPr>
              <a:t> </a:t>
            </a:r>
            <a:r>
              <a:rPr sz="2100" spc="175" dirty="0">
                <a:latin typeface="Trebuchet MS"/>
                <a:cs typeface="Trebuchet MS"/>
              </a:rPr>
              <a:t>number</a:t>
            </a:r>
            <a:r>
              <a:rPr sz="2100" spc="165" dirty="0">
                <a:latin typeface="Trebuchet MS"/>
                <a:cs typeface="Trebuchet MS"/>
              </a:rPr>
              <a:t> </a:t>
            </a:r>
            <a:r>
              <a:rPr sz="2100" spc="90" dirty="0">
                <a:latin typeface="Trebuchet MS"/>
                <a:cs typeface="Trebuchet MS"/>
              </a:rPr>
              <a:t>in</a:t>
            </a:r>
            <a:r>
              <a:rPr sz="2100" spc="170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165" dirty="0">
                <a:latin typeface="Trebuchet MS"/>
                <a:cs typeface="Trebuchet MS"/>
              </a:rPr>
              <a:t> </a:t>
            </a:r>
            <a:r>
              <a:rPr sz="2100" spc="110" dirty="0">
                <a:latin typeface="Trebuchet MS"/>
                <a:cs typeface="Trebuchet MS"/>
              </a:rPr>
              <a:t>triangular</a:t>
            </a:r>
            <a:r>
              <a:rPr sz="2100" spc="170" dirty="0">
                <a:latin typeface="Trebuchet MS"/>
                <a:cs typeface="Trebuchet MS"/>
              </a:rPr>
              <a:t> </a:t>
            </a:r>
            <a:r>
              <a:rPr sz="2100" spc="165" dirty="0">
                <a:latin typeface="Trebuchet MS"/>
                <a:cs typeface="Trebuchet MS"/>
              </a:rPr>
              <a:t>number </a:t>
            </a:r>
            <a:r>
              <a:rPr sz="2100" spc="135" dirty="0">
                <a:latin typeface="Trebuchet MS"/>
                <a:cs typeface="Trebuchet MS"/>
              </a:rPr>
              <a:t>sequence.</a:t>
            </a:r>
            <a:r>
              <a:rPr sz="2100" spc="350" dirty="0">
                <a:latin typeface="Trebuchet MS"/>
                <a:cs typeface="Trebuchet MS"/>
              </a:rPr>
              <a:t> </a:t>
            </a:r>
            <a:r>
              <a:rPr sz="2100" spc="210" dirty="0">
                <a:latin typeface="Trebuchet MS"/>
                <a:cs typeface="Trebuchet MS"/>
              </a:rPr>
              <a:t>A</a:t>
            </a:r>
            <a:r>
              <a:rPr sz="2100" spc="380" dirty="0">
                <a:latin typeface="Trebuchet MS"/>
                <a:cs typeface="Trebuchet MS"/>
              </a:rPr>
              <a:t> </a:t>
            </a:r>
            <a:r>
              <a:rPr sz="2100" spc="110" dirty="0">
                <a:latin typeface="Trebuchet MS"/>
                <a:cs typeface="Trebuchet MS"/>
              </a:rPr>
              <a:t>triangular</a:t>
            </a:r>
            <a:r>
              <a:rPr sz="2100" spc="385" dirty="0">
                <a:latin typeface="Trebuchet MS"/>
                <a:cs typeface="Trebuchet MS"/>
              </a:rPr>
              <a:t> </a:t>
            </a:r>
            <a:r>
              <a:rPr sz="2100" spc="175" dirty="0">
                <a:latin typeface="Trebuchet MS"/>
                <a:cs typeface="Trebuchet MS"/>
              </a:rPr>
              <a:t>number</a:t>
            </a:r>
            <a:r>
              <a:rPr sz="2100" spc="385" dirty="0">
                <a:latin typeface="Trebuchet MS"/>
                <a:cs typeface="Trebuchet MS"/>
              </a:rPr>
              <a:t> </a:t>
            </a:r>
            <a:r>
              <a:rPr sz="2100" spc="120" dirty="0">
                <a:latin typeface="Trebuchet MS"/>
                <a:cs typeface="Trebuchet MS"/>
              </a:rPr>
              <a:t>is</a:t>
            </a:r>
            <a:r>
              <a:rPr sz="2100" spc="380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380" dirty="0">
                <a:latin typeface="Trebuchet MS"/>
                <a:cs typeface="Trebuchet MS"/>
              </a:rPr>
              <a:t> </a:t>
            </a:r>
            <a:r>
              <a:rPr sz="2100" spc="229" dirty="0">
                <a:latin typeface="Trebuchet MS"/>
                <a:cs typeface="Trebuchet MS"/>
              </a:rPr>
              <a:t>sum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90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all</a:t>
            </a:r>
            <a:r>
              <a:rPr sz="2100" spc="95" dirty="0">
                <a:latin typeface="Trebuchet MS"/>
                <a:cs typeface="Trebuchet MS"/>
              </a:rPr>
              <a:t> </a:t>
            </a:r>
            <a:r>
              <a:rPr sz="2100" spc="110" dirty="0">
                <a:latin typeface="Trebuchet MS"/>
                <a:cs typeface="Trebuchet MS"/>
              </a:rPr>
              <a:t>positive</a:t>
            </a:r>
            <a:r>
              <a:rPr sz="2100" spc="90" dirty="0">
                <a:latin typeface="Trebuchet MS"/>
                <a:cs typeface="Trebuchet MS"/>
              </a:rPr>
              <a:t> </a:t>
            </a:r>
            <a:r>
              <a:rPr sz="2100" spc="130" dirty="0">
                <a:latin typeface="Trebuchet MS"/>
                <a:cs typeface="Trebuchet MS"/>
              </a:rPr>
              <a:t>integers</a:t>
            </a:r>
            <a:r>
              <a:rPr sz="2100" spc="95" dirty="0">
                <a:latin typeface="Trebuchet MS"/>
                <a:cs typeface="Trebuchet MS"/>
              </a:rPr>
              <a:t> </a:t>
            </a:r>
            <a:r>
              <a:rPr sz="2100" spc="175" dirty="0">
                <a:latin typeface="Trebuchet MS"/>
                <a:cs typeface="Trebuchet MS"/>
              </a:rPr>
              <a:t>up</a:t>
            </a:r>
            <a:r>
              <a:rPr sz="2100" spc="90" dirty="0">
                <a:latin typeface="Trebuchet MS"/>
                <a:cs typeface="Trebuchet MS"/>
              </a:rPr>
              <a:t> </a:t>
            </a:r>
            <a:r>
              <a:rPr sz="2100" spc="75" dirty="0">
                <a:latin typeface="Trebuchet MS"/>
                <a:cs typeface="Trebuchet MS"/>
              </a:rPr>
              <a:t>to</a:t>
            </a:r>
            <a:r>
              <a:rPr sz="2100" spc="95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90" dirty="0">
                <a:latin typeface="Trebuchet MS"/>
                <a:cs typeface="Trebuchet MS"/>
              </a:rPr>
              <a:t> </a:t>
            </a:r>
            <a:r>
              <a:rPr sz="2100" spc="165" dirty="0">
                <a:latin typeface="Trebuchet MS"/>
                <a:cs typeface="Trebuchet MS"/>
              </a:rPr>
              <a:t>given</a:t>
            </a:r>
            <a:r>
              <a:rPr sz="2100" spc="95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integer </a:t>
            </a:r>
            <a:r>
              <a:rPr sz="2100" spc="-25" dirty="0">
                <a:latin typeface="Trebuchet MS"/>
                <a:cs typeface="Trebuchet MS"/>
              </a:rPr>
              <a:t>n.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5" dirty="0">
                <a:latin typeface="Trebuchet MS"/>
                <a:cs typeface="Trebuchet MS"/>
              </a:rPr>
              <a:t>triangular(n):</a:t>
            </a:r>
            <a:endParaRPr sz="1500">
              <a:latin typeface="Trebuchet MS"/>
              <a:cs typeface="Trebuchet MS"/>
            </a:endParaRPr>
          </a:p>
          <a:p>
            <a:pPr marL="297815" marR="3639820">
              <a:lnSpc>
                <a:spcPts val="2850"/>
              </a:lnSpc>
              <a:spcBef>
                <a:spcPts val="19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(n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+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1)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-285" dirty="0">
                <a:latin typeface="Trebuchet MS"/>
                <a:cs typeface="Trebuchet MS"/>
              </a:rPr>
              <a:t>//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2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usage: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705"/>
              </a:spcBef>
            </a:pPr>
            <a:r>
              <a:rPr sz="1500" spc="60" dirty="0">
                <a:latin typeface="Trebuchet MS"/>
                <a:cs typeface="Trebuchet MS"/>
              </a:rPr>
              <a:t>print(triangular(1))</a:t>
            </a:r>
            <a:r>
              <a:rPr sz="1500" spc="45" dirty="0">
                <a:latin typeface="Trebuchet MS"/>
                <a:cs typeface="Trebuchet MS"/>
              </a:rPr>
              <a:t> 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1</a:t>
            </a:r>
            <a:endParaRPr sz="1500">
              <a:latin typeface="Trebuchet MS"/>
              <a:cs typeface="Trebuchet MS"/>
            </a:endParaRPr>
          </a:p>
          <a:p>
            <a:pPr marL="297815" marR="2493010">
              <a:lnSpc>
                <a:spcPct val="155600"/>
              </a:lnSpc>
              <a:spcBef>
                <a:spcPts val="50"/>
              </a:spcBef>
            </a:pPr>
            <a:r>
              <a:rPr sz="1500" spc="60" dirty="0">
                <a:latin typeface="Trebuchet MS"/>
                <a:cs typeface="Trebuchet MS"/>
              </a:rPr>
              <a:t>print(triangular(2))</a:t>
            </a:r>
            <a:r>
              <a:rPr sz="1500" spc="45" dirty="0">
                <a:latin typeface="Trebuchet MS"/>
                <a:cs typeface="Trebuchet MS"/>
              </a:rPr>
              <a:t> 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3 </a:t>
            </a:r>
            <a:r>
              <a:rPr sz="1500" spc="60" dirty="0">
                <a:latin typeface="Trebuchet MS"/>
                <a:cs typeface="Trebuchet MS"/>
              </a:rPr>
              <a:t>print(triangular(3))</a:t>
            </a:r>
            <a:r>
              <a:rPr sz="1500" spc="45" dirty="0">
                <a:latin typeface="Trebuchet MS"/>
                <a:cs typeface="Trebuchet MS"/>
              </a:rPr>
              <a:t> 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6 </a:t>
            </a:r>
            <a:r>
              <a:rPr sz="1500" spc="60" dirty="0">
                <a:latin typeface="Trebuchet MS"/>
                <a:cs typeface="Trebuchet MS"/>
              </a:rPr>
              <a:t>print(triangular(4))</a:t>
            </a:r>
            <a:r>
              <a:rPr sz="1500" spc="45" dirty="0">
                <a:latin typeface="Trebuchet MS"/>
                <a:cs typeface="Trebuchet MS"/>
              </a:rPr>
              <a:t> 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10 </a:t>
            </a:r>
            <a:r>
              <a:rPr sz="1500" spc="60" dirty="0">
                <a:latin typeface="Trebuchet MS"/>
                <a:cs typeface="Trebuchet MS"/>
              </a:rPr>
              <a:t>print(triangular(5))</a:t>
            </a:r>
            <a:r>
              <a:rPr sz="1500" spc="45" dirty="0">
                <a:latin typeface="Trebuchet MS"/>
                <a:cs typeface="Trebuchet MS"/>
              </a:rPr>
              <a:t> 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15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9578" y="879506"/>
            <a:ext cx="5606415" cy="6731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25"/>
              </a:spcBef>
              <a:tabLst>
                <a:tab pos="1363980" algn="l"/>
                <a:tab pos="3280410" algn="l"/>
                <a:tab pos="3637279" algn="l"/>
              </a:tabLst>
            </a:pPr>
            <a:r>
              <a:rPr sz="2100" b="1" spc="325" dirty="0">
                <a:latin typeface="Trebuchet MS"/>
                <a:cs typeface="Trebuchet MS"/>
              </a:rPr>
              <a:t>193.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30" dirty="0">
                <a:latin typeface="Trebuchet MS"/>
                <a:cs typeface="Trebuchet MS"/>
              </a:rPr>
              <a:t>GENERATE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50" dirty="0">
                <a:latin typeface="Trebuchet MS"/>
                <a:cs typeface="Trebuchet MS"/>
              </a:rPr>
              <a:t>RANDOM</a:t>
            </a: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  <a:tabLst>
                <a:tab pos="1294765" algn="l"/>
                <a:tab pos="4046220" algn="l"/>
              </a:tabLst>
            </a:pPr>
            <a:r>
              <a:rPr sz="2100" b="1" spc="430" dirty="0">
                <a:latin typeface="Trebuchet MS"/>
                <a:cs typeface="Trebuchet MS"/>
              </a:rPr>
              <a:t>COLOR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80" dirty="0">
                <a:latin typeface="Trebuchet MS"/>
                <a:cs typeface="Trebuchet MS"/>
              </a:rPr>
              <a:t>(HEXADECIMAL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5" dirty="0">
                <a:latin typeface="Trebuchet MS"/>
                <a:cs typeface="Trebuchet MS"/>
              </a:rPr>
              <a:t>FORMAT)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698618"/>
            <a:ext cx="4060190" cy="13017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132400"/>
              </a:lnSpc>
              <a:spcBef>
                <a:spcPts val="130"/>
              </a:spcBef>
              <a:tabLst>
                <a:tab pos="1304290" algn="l"/>
                <a:tab pos="1594485" algn="l"/>
                <a:tab pos="1978660" algn="l"/>
                <a:tab pos="3244215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170" dirty="0">
                <a:latin typeface="Trebuchet MS"/>
                <a:cs typeface="Trebuchet MS"/>
              </a:rPr>
              <a:t>random_color_hex </a:t>
            </a:r>
            <a:r>
              <a:rPr sz="2100" spc="145" dirty="0">
                <a:latin typeface="Trebuchet MS"/>
                <a:cs typeface="Trebuchet MS"/>
              </a:rPr>
              <a:t>generates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45" dirty="0">
                <a:latin typeface="Trebuchet MS"/>
                <a:cs typeface="Trebuchet MS"/>
              </a:rPr>
              <a:t>a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70" dirty="0">
                <a:latin typeface="Trebuchet MS"/>
                <a:cs typeface="Trebuchet MS"/>
              </a:rPr>
              <a:t>random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70" dirty="0">
                <a:latin typeface="Trebuchet MS"/>
                <a:cs typeface="Trebuchet MS"/>
              </a:rPr>
              <a:t>color </a:t>
            </a:r>
            <a:r>
              <a:rPr sz="2100" spc="90" dirty="0">
                <a:latin typeface="Trebuchet MS"/>
                <a:cs typeface="Trebuchet MS"/>
              </a:rPr>
              <a:t>format)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17401" y="1698618"/>
            <a:ext cx="1852295" cy="882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718185">
              <a:lnSpc>
                <a:spcPct val="133900"/>
              </a:lnSpc>
              <a:spcBef>
                <a:spcPts val="95"/>
              </a:spcBef>
            </a:pPr>
            <a:r>
              <a:rPr sz="2100" spc="90" dirty="0">
                <a:latin typeface="Trebuchet MS"/>
                <a:cs typeface="Trebuchet MS"/>
              </a:rPr>
              <a:t>function </a:t>
            </a:r>
            <a:r>
              <a:rPr sz="2100" spc="125" dirty="0">
                <a:latin typeface="Trebuchet MS"/>
                <a:cs typeface="Trebuchet MS"/>
              </a:rPr>
              <a:t>(hexadecimal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7449" y="3006725"/>
            <a:ext cx="5327650" cy="217805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500" spc="75" dirty="0">
                <a:latin typeface="Trebuchet MS"/>
                <a:cs typeface="Trebuchet MS"/>
              </a:rPr>
              <a:t>import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random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random_color_hex():</a:t>
            </a:r>
            <a:endParaRPr sz="1500">
              <a:latin typeface="Trebuchet MS"/>
              <a:cs typeface="Trebuchet MS"/>
            </a:endParaRPr>
          </a:p>
          <a:p>
            <a:pPr marL="12700" marR="5715">
              <a:lnSpc>
                <a:spcPts val="2850"/>
              </a:lnSpc>
              <a:spcBef>
                <a:spcPts val="19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'#{0:06x}'.format(random.randint(0,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0xFFFFFF))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usage: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500" spc="50" dirty="0">
                <a:latin typeface="Trebuchet MS"/>
                <a:cs typeface="Trebuchet MS"/>
              </a:rPr>
              <a:t>print(random_color_hex())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75" dirty="0">
                <a:latin typeface="Trebuchet MS"/>
                <a:cs typeface="Trebuchet MS"/>
              </a:rPr>
              <a:t>#6C0F4A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0110" cy="3876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32585" marR="173355" indent="-1469390">
              <a:lnSpc>
                <a:spcPct val="101200"/>
              </a:lnSpc>
              <a:spcBef>
                <a:spcPts val="95"/>
              </a:spcBef>
              <a:tabLst>
                <a:tab pos="1057910" algn="l"/>
                <a:tab pos="2976245" algn="l"/>
                <a:tab pos="3145790" algn="l"/>
                <a:tab pos="3942079" algn="l"/>
                <a:tab pos="4980305" algn="l"/>
                <a:tab pos="5568950" algn="l"/>
              </a:tabLst>
            </a:pPr>
            <a:r>
              <a:rPr sz="2100" b="1" spc="325" dirty="0">
                <a:latin typeface="Trebuchet MS"/>
                <a:cs typeface="Trebuchet MS"/>
              </a:rPr>
              <a:t>194.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5" dirty="0">
                <a:latin typeface="Trebuchet MS"/>
                <a:cs typeface="Trebuchet MS"/>
              </a:rPr>
              <a:t>CALCULATE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5" dirty="0">
                <a:latin typeface="Trebuchet MS"/>
                <a:cs typeface="Trebuchet MS"/>
              </a:rPr>
              <a:t>THE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0" dirty="0">
                <a:latin typeface="Trebuchet MS"/>
                <a:cs typeface="Trebuchet MS"/>
              </a:rPr>
              <a:t>AREA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0" dirty="0">
                <a:latin typeface="Trebuchet MS"/>
                <a:cs typeface="Trebuchet MS"/>
              </a:rPr>
              <a:t>OF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 </a:t>
            </a:r>
            <a:r>
              <a:rPr sz="2100" b="1" spc="415" dirty="0">
                <a:latin typeface="Trebuchet MS"/>
                <a:cs typeface="Trebuchet MS"/>
              </a:rPr>
              <a:t>CIRCLE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59" dirty="0">
                <a:latin typeface="Trebuchet MS"/>
                <a:cs typeface="Trebuchet MS"/>
              </a:rPr>
              <a:t>SECTOR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3900"/>
              </a:lnSpc>
              <a:spcBef>
                <a:spcPts val="1350"/>
              </a:spcBef>
              <a:tabLst>
                <a:tab pos="1313815" algn="l"/>
                <a:tab pos="4844415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145" dirty="0">
                <a:latin typeface="Trebuchet MS"/>
                <a:cs typeface="Trebuchet MS"/>
              </a:rPr>
              <a:t>circle_sector_area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function </a:t>
            </a:r>
            <a:r>
              <a:rPr sz="2100" spc="110" dirty="0">
                <a:latin typeface="Trebuchet MS"/>
                <a:cs typeface="Trebuchet MS"/>
              </a:rPr>
              <a:t>calculates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35" dirty="0">
                <a:latin typeface="Trebuchet MS"/>
                <a:cs typeface="Trebuchet MS"/>
              </a:rPr>
              <a:t>area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55" dirty="0">
                <a:latin typeface="Trebuchet MS"/>
                <a:cs typeface="Trebuchet MS"/>
              </a:rPr>
              <a:t>circle</a:t>
            </a:r>
            <a:r>
              <a:rPr sz="2100" spc="50" dirty="0">
                <a:latin typeface="Trebuchet MS"/>
                <a:cs typeface="Trebuchet MS"/>
              </a:rPr>
              <a:t> sector.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75" dirty="0">
                <a:latin typeface="Trebuchet MS"/>
                <a:cs typeface="Trebuchet MS"/>
              </a:rPr>
              <a:t>import</a:t>
            </a:r>
            <a:r>
              <a:rPr sz="1500" spc="10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math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circle_sector_area(radius,</a:t>
            </a:r>
            <a:r>
              <a:rPr sz="1500" spc="60" dirty="0">
                <a:latin typeface="Trebuchet MS"/>
                <a:cs typeface="Trebuchet MS"/>
              </a:rPr>
              <a:t> angle):</a:t>
            </a:r>
            <a:endParaRPr sz="1500">
              <a:latin typeface="Trebuchet MS"/>
              <a:cs typeface="Trebuchet MS"/>
            </a:endParaRPr>
          </a:p>
          <a:p>
            <a:pPr marL="297815" marR="1597660">
              <a:lnSpc>
                <a:spcPct val="156300"/>
              </a:lnSpc>
              <a:spcBef>
                <a:spcPts val="3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(angle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-285" dirty="0">
                <a:latin typeface="Trebuchet MS"/>
                <a:cs typeface="Trebuchet MS"/>
              </a:rPr>
              <a:t>/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360)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math.pi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radius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**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2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usage: </a:t>
            </a:r>
            <a:r>
              <a:rPr sz="1500" spc="50" dirty="0">
                <a:latin typeface="Trebuchet MS"/>
                <a:cs typeface="Trebuchet MS"/>
              </a:rPr>
              <a:t>print(circle_sector_area(5,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90))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35" dirty="0">
                <a:latin typeface="Trebuchet MS"/>
                <a:cs typeface="Trebuchet MS"/>
              </a:rPr>
              <a:t>19.6349540849362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3285" cy="4181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10005" marR="176530" indent="-1146810">
              <a:lnSpc>
                <a:spcPct val="101200"/>
              </a:lnSpc>
              <a:spcBef>
                <a:spcPts val="95"/>
              </a:spcBef>
              <a:tabLst>
                <a:tab pos="1057910" algn="l"/>
                <a:tab pos="3040380" algn="l"/>
                <a:tab pos="3145790" algn="l"/>
                <a:tab pos="3942079" algn="l"/>
                <a:tab pos="4980305" algn="l"/>
                <a:tab pos="5568950" algn="l"/>
              </a:tabLst>
            </a:pPr>
            <a:r>
              <a:rPr sz="2100" b="1" spc="325" dirty="0">
                <a:latin typeface="Trebuchet MS"/>
                <a:cs typeface="Trebuchet MS"/>
              </a:rPr>
              <a:t>195.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5" dirty="0">
                <a:latin typeface="Trebuchet MS"/>
                <a:cs typeface="Trebuchet MS"/>
              </a:rPr>
              <a:t>CALCULATE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355" dirty="0">
                <a:latin typeface="Trebuchet MS"/>
                <a:cs typeface="Trebuchet MS"/>
              </a:rPr>
              <a:t>THE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0" dirty="0">
                <a:latin typeface="Trebuchet MS"/>
                <a:cs typeface="Trebuchet MS"/>
              </a:rPr>
              <a:t>AREA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0" dirty="0">
                <a:latin typeface="Trebuchet MS"/>
                <a:cs typeface="Trebuchet MS"/>
              </a:rPr>
              <a:t>OF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 </a:t>
            </a:r>
            <a:r>
              <a:rPr sz="2100" b="1" spc="459" dirty="0">
                <a:latin typeface="Trebuchet MS"/>
                <a:cs typeface="Trebuchet MS"/>
              </a:rPr>
              <a:t>REGULAR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20" dirty="0">
                <a:latin typeface="Trebuchet MS"/>
                <a:cs typeface="Trebuchet MS"/>
              </a:rPr>
              <a:t>POLYGON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3900"/>
              </a:lnSpc>
              <a:spcBef>
                <a:spcPts val="1350"/>
              </a:spcBef>
              <a:tabLst>
                <a:tab pos="1037590" algn="l"/>
                <a:tab pos="4847590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195" dirty="0">
                <a:latin typeface="Trebuchet MS"/>
                <a:cs typeface="Trebuchet MS"/>
              </a:rPr>
              <a:t>regular_polygon_area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function </a:t>
            </a:r>
            <a:r>
              <a:rPr sz="2100" spc="110" dirty="0">
                <a:latin typeface="Trebuchet MS"/>
                <a:cs typeface="Trebuchet MS"/>
              </a:rPr>
              <a:t>calculates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35" dirty="0">
                <a:latin typeface="Trebuchet MS"/>
                <a:cs typeface="Trebuchet MS"/>
              </a:rPr>
              <a:t>area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20" dirty="0">
                <a:latin typeface="Trebuchet MS"/>
                <a:cs typeface="Trebuchet MS"/>
              </a:rPr>
              <a:t>regular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20" dirty="0">
                <a:latin typeface="Trebuchet MS"/>
                <a:cs typeface="Trebuchet MS"/>
              </a:rPr>
              <a:t>polygon.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75" dirty="0">
                <a:latin typeface="Trebuchet MS"/>
                <a:cs typeface="Trebuchet MS"/>
              </a:rPr>
              <a:t>import</a:t>
            </a:r>
            <a:r>
              <a:rPr sz="1500" spc="10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math</a:t>
            </a:r>
            <a:endParaRPr sz="1500">
              <a:latin typeface="Trebuchet MS"/>
              <a:cs typeface="Trebuchet MS"/>
            </a:endParaRPr>
          </a:p>
          <a:p>
            <a:pPr marL="297815" marR="515620">
              <a:lnSpc>
                <a:spcPts val="2850"/>
              </a:lnSpc>
              <a:spcBef>
                <a:spcPts val="19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regular_polygon_area(side_length,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num_of_sides): </a:t>
            </a: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(num_of_sides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side_length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**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2)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-285" dirty="0">
                <a:latin typeface="Trebuchet MS"/>
                <a:cs typeface="Trebuchet MS"/>
              </a:rPr>
              <a:t>/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(4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45" dirty="0">
                <a:latin typeface="Trebuchet MS"/>
                <a:cs typeface="Trebuchet MS"/>
              </a:rPr>
              <a:t>*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500" spc="65" dirty="0">
                <a:latin typeface="Trebuchet MS"/>
                <a:cs typeface="Trebuchet MS"/>
              </a:rPr>
              <a:t>math.tan(math.pi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-285" dirty="0">
                <a:latin typeface="Trebuchet MS"/>
                <a:cs typeface="Trebuchet MS"/>
              </a:rPr>
              <a:t>/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num_of_sides))</a:t>
            </a:r>
            <a:endParaRPr sz="1500">
              <a:latin typeface="Trebuchet MS"/>
              <a:cs typeface="Trebuchet MS"/>
            </a:endParaRPr>
          </a:p>
          <a:p>
            <a:pPr marL="297815" marR="2490470">
              <a:lnSpc>
                <a:spcPct val="154200"/>
              </a:lnSpc>
              <a:spcBef>
                <a:spcPts val="7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usage: </a:t>
            </a:r>
            <a:r>
              <a:rPr sz="1500" spc="65" dirty="0">
                <a:latin typeface="Trebuchet MS"/>
                <a:cs typeface="Trebuchet MS"/>
              </a:rPr>
              <a:t>print(regular_polygon_area(5,</a:t>
            </a:r>
            <a:r>
              <a:rPr sz="1500" spc="75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6))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35" dirty="0">
                <a:latin typeface="Trebuchet MS"/>
                <a:cs typeface="Trebuchet MS"/>
              </a:rPr>
              <a:t>64.9519052838329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2015" cy="423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5540" marR="144780" indent="-2283460">
              <a:lnSpc>
                <a:spcPct val="101200"/>
              </a:lnSpc>
              <a:spcBef>
                <a:spcPts val="95"/>
              </a:spcBef>
              <a:tabLst>
                <a:tab pos="1026794" algn="l"/>
                <a:tab pos="2585720" algn="l"/>
                <a:tab pos="4838065" algn="l"/>
              </a:tabLst>
            </a:pPr>
            <a:r>
              <a:rPr sz="2100" b="1" spc="325" dirty="0">
                <a:latin typeface="Trebuchet MS"/>
                <a:cs typeface="Trebuchet MS"/>
              </a:rPr>
              <a:t>196.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95" dirty="0">
                <a:latin typeface="Trebuchet MS"/>
                <a:cs typeface="Trebuchet MS"/>
              </a:rPr>
              <a:t>REMOVE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5" dirty="0">
                <a:latin typeface="Trebuchet MS"/>
                <a:cs typeface="Trebuchet MS"/>
              </a:rPr>
              <a:t>DUPLICATES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95" dirty="0">
                <a:latin typeface="Trebuchet MS"/>
                <a:cs typeface="Trebuchet MS"/>
              </a:rPr>
              <a:t>FROM </a:t>
            </a:r>
            <a:r>
              <a:rPr sz="2100" b="1" spc="420" dirty="0">
                <a:latin typeface="Trebuchet MS"/>
                <a:cs typeface="Trebuchet MS"/>
              </a:rPr>
              <a:t>ARRAY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3900"/>
              </a:lnSpc>
              <a:spcBef>
                <a:spcPts val="1350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114" dirty="0">
                <a:latin typeface="Trebuchet MS"/>
                <a:cs typeface="Trebuchet MS"/>
              </a:rPr>
              <a:t> </a:t>
            </a:r>
            <a:r>
              <a:rPr sz="2100" b="1" spc="210" dirty="0">
                <a:latin typeface="Trebuchet MS"/>
                <a:cs typeface="Trebuchet MS"/>
              </a:rPr>
              <a:t>remove_duplicates</a:t>
            </a:r>
            <a:r>
              <a:rPr sz="2100" b="1" spc="260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195" dirty="0">
                <a:latin typeface="Trebuchet MS"/>
                <a:cs typeface="Trebuchet MS"/>
              </a:rPr>
              <a:t> </a:t>
            </a:r>
            <a:r>
              <a:rPr sz="2100" spc="170" dirty="0">
                <a:latin typeface="Trebuchet MS"/>
                <a:cs typeface="Trebuchet MS"/>
              </a:rPr>
              <a:t>removes </a:t>
            </a:r>
            <a:r>
              <a:rPr sz="2100" spc="114" dirty="0">
                <a:latin typeface="Trebuchet MS"/>
                <a:cs typeface="Trebuchet MS"/>
              </a:rPr>
              <a:t>duplicates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14" dirty="0">
                <a:latin typeface="Trebuchet MS"/>
                <a:cs typeface="Trebuchet MS"/>
              </a:rPr>
              <a:t>from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-10" dirty="0">
                <a:latin typeface="Trebuchet MS"/>
                <a:cs typeface="Trebuchet MS"/>
              </a:rPr>
              <a:t>array.</a:t>
            </a:r>
            <a:endParaRPr sz="2100">
              <a:latin typeface="Trebuchet MS"/>
              <a:cs typeface="Trebuchet MS"/>
            </a:endParaRPr>
          </a:p>
          <a:p>
            <a:pPr marL="297815" marR="2875280">
              <a:lnSpc>
                <a:spcPct val="156300"/>
              </a:lnSpc>
              <a:spcBef>
                <a:spcPts val="290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remove_duplicates(arr): </a:t>
            </a: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list(dict.fromkeys(arr))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usage: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80" dirty="0">
                <a:latin typeface="Trebuchet MS"/>
                <a:cs typeface="Trebuchet MS"/>
              </a:rPr>
              <a:t>array</a:t>
            </a:r>
            <a:r>
              <a:rPr sz="1500" spc="9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[1,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2,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3,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3,</a:t>
            </a:r>
            <a:r>
              <a:rPr sz="1500" spc="9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4,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4,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5,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5,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6]</a:t>
            </a:r>
            <a:endParaRPr sz="1500">
              <a:latin typeface="Trebuchet MS"/>
              <a:cs typeface="Trebuchet MS"/>
            </a:endParaRPr>
          </a:p>
          <a:p>
            <a:pPr marL="297815" marR="2388235">
              <a:lnSpc>
                <a:spcPct val="154200"/>
              </a:lnSpc>
              <a:spcBef>
                <a:spcPts val="75"/>
              </a:spcBef>
            </a:pPr>
            <a:r>
              <a:rPr sz="1500" spc="55" dirty="0">
                <a:latin typeface="Trebuchet MS"/>
                <a:cs typeface="Trebuchet MS"/>
              </a:rPr>
              <a:t>result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remove_duplicates(array) </a:t>
            </a:r>
            <a:r>
              <a:rPr sz="1500" dirty="0">
                <a:latin typeface="Trebuchet MS"/>
                <a:cs typeface="Trebuchet MS"/>
              </a:rPr>
              <a:t>print(",</a:t>
            </a:r>
            <a:r>
              <a:rPr sz="1500" spc="235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".join(map(str,</a:t>
            </a:r>
            <a:r>
              <a:rPr sz="1500" spc="240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result)))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8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9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1,</a:t>
            </a:r>
            <a:r>
              <a:rPr sz="1500" spc="8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2,</a:t>
            </a:r>
            <a:r>
              <a:rPr sz="1500" spc="9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3,</a:t>
            </a:r>
            <a:r>
              <a:rPr sz="1500" spc="8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4,</a:t>
            </a:r>
            <a:r>
              <a:rPr sz="1500" spc="9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5,</a:t>
            </a:r>
            <a:r>
              <a:rPr sz="1500" spc="8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6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6256" y="879506"/>
            <a:ext cx="5893435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62505" marR="5080" indent="-2250440">
              <a:lnSpc>
                <a:spcPct val="101200"/>
              </a:lnSpc>
              <a:spcBef>
                <a:spcPts val="95"/>
              </a:spcBef>
              <a:tabLst>
                <a:tab pos="906780" algn="l"/>
                <a:tab pos="2994660" algn="l"/>
                <a:tab pos="3790950" algn="l"/>
                <a:tab pos="4829810" algn="l"/>
                <a:tab pos="5417820" algn="l"/>
              </a:tabLst>
            </a:pPr>
            <a:r>
              <a:rPr sz="2100" b="1" spc="325" dirty="0">
                <a:latin typeface="Trebuchet MS"/>
                <a:cs typeface="Trebuchet MS"/>
              </a:rPr>
              <a:t>197.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5" dirty="0">
                <a:latin typeface="Trebuchet MS"/>
                <a:cs typeface="Trebuchet MS"/>
              </a:rPr>
              <a:t>CALCULATE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5" dirty="0">
                <a:latin typeface="Trebuchet MS"/>
                <a:cs typeface="Trebuchet MS"/>
              </a:rPr>
              <a:t>THE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0" dirty="0">
                <a:latin typeface="Trebuchet MS"/>
                <a:cs typeface="Trebuchet MS"/>
              </a:rPr>
              <a:t>AREA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0" dirty="0">
                <a:latin typeface="Trebuchet MS"/>
                <a:cs typeface="Trebuchet MS"/>
              </a:rPr>
              <a:t>OF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25" dirty="0">
                <a:latin typeface="Trebuchet MS"/>
                <a:cs typeface="Trebuchet MS"/>
              </a:rPr>
              <a:t>AN ELLIPSE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698618"/>
            <a:ext cx="2511425" cy="3057525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0"/>
              </a:spcBef>
              <a:tabLst>
                <a:tab pos="685165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170" dirty="0">
                <a:latin typeface="Trebuchet MS"/>
                <a:cs typeface="Trebuchet MS"/>
              </a:rPr>
              <a:t>ellipse_area</a:t>
            </a: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100" spc="135" dirty="0">
                <a:latin typeface="Trebuchet MS"/>
                <a:cs typeface="Trebuchet MS"/>
              </a:rPr>
              <a:t>area</a:t>
            </a:r>
            <a:r>
              <a:rPr sz="2100" spc="40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90" dirty="0">
                <a:latin typeface="Trebuchet MS"/>
                <a:cs typeface="Trebuchet MS"/>
              </a:rPr>
              <a:t>an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50" dirty="0">
                <a:latin typeface="Trebuchet MS"/>
                <a:cs typeface="Trebuchet MS"/>
              </a:rPr>
              <a:t>ellipse.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75" dirty="0">
                <a:latin typeface="Trebuchet MS"/>
                <a:cs typeface="Trebuchet MS"/>
              </a:rPr>
              <a:t>import</a:t>
            </a:r>
            <a:r>
              <a:rPr sz="1500" spc="10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math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ellipse_area(a,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-25" dirty="0">
                <a:latin typeface="Trebuchet MS"/>
                <a:cs typeface="Trebuchet MS"/>
              </a:rPr>
              <a:t>b):</a:t>
            </a:r>
            <a:endParaRPr sz="1500">
              <a:latin typeface="Trebuchet MS"/>
              <a:cs typeface="Trebuchet MS"/>
            </a:endParaRPr>
          </a:p>
          <a:p>
            <a:pPr marL="297815" marR="158750">
              <a:lnSpc>
                <a:spcPct val="156300"/>
              </a:lnSpc>
              <a:spcBef>
                <a:spcPts val="3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15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math.pi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25" dirty="0">
                <a:latin typeface="Trebuchet MS"/>
                <a:cs typeface="Trebuchet MS"/>
              </a:rPr>
              <a:t>a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b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usage: </a:t>
            </a:r>
            <a:r>
              <a:rPr sz="1500" spc="70" dirty="0">
                <a:latin typeface="Trebuchet MS"/>
                <a:cs typeface="Trebuchet MS"/>
              </a:rPr>
              <a:t>semi_major_axis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5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80" dirty="0">
                <a:latin typeface="Trebuchet MS"/>
                <a:cs typeface="Trebuchet MS"/>
              </a:rPr>
              <a:t>semi_minor_axis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10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76290" y="1803431"/>
            <a:ext cx="3293745" cy="3492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295400" algn="l"/>
                <a:tab pos="2837180" algn="l"/>
              </a:tabLst>
            </a:pPr>
            <a:r>
              <a:rPr sz="2100" spc="90" dirty="0">
                <a:latin typeface="Trebuchet MS"/>
                <a:cs typeface="Trebuchet MS"/>
              </a:rPr>
              <a:t>function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00" dirty="0">
                <a:latin typeface="Trebuchet MS"/>
                <a:cs typeface="Trebuchet MS"/>
              </a:rPr>
              <a:t>calculates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80" dirty="0">
                <a:latin typeface="Trebuchet MS"/>
                <a:cs typeface="Trebuchet MS"/>
              </a:rPr>
              <a:t>the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7449" y="4740274"/>
            <a:ext cx="529272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4200"/>
              </a:lnSpc>
              <a:spcBef>
                <a:spcPts val="100"/>
              </a:spcBef>
            </a:pPr>
            <a:r>
              <a:rPr sz="1500" spc="85" dirty="0">
                <a:latin typeface="Trebuchet MS"/>
                <a:cs typeface="Trebuchet MS"/>
              </a:rPr>
              <a:t>area</a:t>
            </a:r>
            <a:r>
              <a:rPr sz="1500" spc="7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7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ellipse_area(semi_major_axis,</a:t>
            </a:r>
            <a:r>
              <a:rPr sz="1500" spc="75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semi_minor_axis) </a:t>
            </a:r>
            <a:r>
              <a:rPr sz="1500" spc="45" dirty="0">
                <a:latin typeface="Trebuchet MS"/>
                <a:cs typeface="Trebuchet MS"/>
              </a:rPr>
              <a:t>print(area)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35" dirty="0">
                <a:latin typeface="Trebuchet MS"/>
                <a:cs typeface="Trebuchet MS"/>
              </a:rPr>
              <a:t>157.07963267948966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6460" cy="6381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01445" marR="359410" indent="-1058545">
              <a:lnSpc>
                <a:spcPct val="101200"/>
              </a:lnSpc>
              <a:spcBef>
                <a:spcPts val="95"/>
              </a:spcBef>
              <a:tabLst>
                <a:tab pos="1237615" algn="l"/>
                <a:tab pos="2508885" algn="l"/>
                <a:tab pos="2968625" algn="l"/>
                <a:tab pos="3093720" algn="l"/>
                <a:tab pos="3325495" algn="l"/>
                <a:tab pos="4919345" algn="l"/>
                <a:tab pos="5389245" algn="l"/>
              </a:tabLst>
            </a:pPr>
            <a:r>
              <a:rPr sz="2100" b="1" spc="325" dirty="0">
                <a:latin typeface="Trebuchet MS"/>
                <a:cs typeface="Trebuchet MS"/>
              </a:rPr>
              <a:t>198.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5" dirty="0">
                <a:latin typeface="Trebuchet MS"/>
                <a:cs typeface="Trebuchet MS"/>
              </a:rPr>
              <a:t>CHECK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90" dirty="0">
                <a:latin typeface="Trebuchet MS"/>
                <a:cs typeface="Trebuchet MS"/>
              </a:rPr>
              <a:t>IF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25" dirty="0">
                <a:latin typeface="Trebuchet MS"/>
                <a:cs typeface="Trebuchet MS"/>
              </a:rPr>
              <a:t>NUMBER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5" dirty="0">
                <a:latin typeface="Trebuchet MS"/>
                <a:cs typeface="Trebuchet MS"/>
              </a:rPr>
              <a:t>IS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 </a:t>
            </a:r>
            <a:r>
              <a:rPr sz="2100" b="1" spc="445" dirty="0">
                <a:latin typeface="Trebuchet MS"/>
                <a:cs typeface="Trebuchet MS"/>
              </a:rPr>
              <a:t>LEYLAND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525" dirty="0">
                <a:latin typeface="Trebuchet MS"/>
                <a:cs typeface="Trebuchet MS"/>
              </a:rPr>
              <a:t>NUMBER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3900"/>
              </a:lnSpc>
              <a:spcBef>
                <a:spcPts val="1350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210" dirty="0">
                <a:latin typeface="Trebuchet MS"/>
                <a:cs typeface="Trebuchet MS"/>
              </a:rPr>
              <a:t> </a:t>
            </a:r>
            <a:r>
              <a:rPr sz="2100" b="1" spc="185" dirty="0">
                <a:latin typeface="Trebuchet MS"/>
                <a:cs typeface="Trebuchet MS"/>
              </a:rPr>
              <a:t>is_leyland_number</a:t>
            </a:r>
            <a:r>
              <a:rPr sz="2100" b="1" spc="280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210" dirty="0">
                <a:latin typeface="Trebuchet MS"/>
                <a:cs typeface="Trebuchet MS"/>
              </a:rPr>
              <a:t> </a:t>
            </a:r>
            <a:r>
              <a:rPr sz="2100" spc="160" dirty="0">
                <a:latin typeface="Trebuchet MS"/>
                <a:cs typeface="Trebuchet MS"/>
              </a:rPr>
              <a:t>checks</a:t>
            </a:r>
            <a:r>
              <a:rPr sz="2100" spc="215" dirty="0">
                <a:latin typeface="Trebuchet MS"/>
                <a:cs typeface="Trebuchet MS"/>
              </a:rPr>
              <a:t> </a:t>
            </a:r>
            <a:r>
              <a:rPr sz="2100" spc="-25" dirty="0">
                <a:latin typeface="Trebuchet MS"/>
                <a:cs typeface="Trebuchet MS"/>
              </a:rPr>
              <a:t>if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75" dirty="0">
                <a:latin typeface="Trebuchet MS"/>
                <a:cs typeface="Trebuchet MS"/>
              </a:rPr>
              <a:t>number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20" dirty="0">
                <a:latin typeface="Trebuchet MS"/>
                <a:cs typeface="Trebuchet MS"/>
              </a:rPr>
              <a:t>is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35" dirty="0">
                <a:latin typeface="Trebuchet MS"/>
                <a:cs typeface="Trebuchet MS"/>
              </a:rPr>
              <a:t>Leyland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95" dirty="0">
                <a:latin typeface="Trebuchet MS"/>
                <a:cs typeface="Trebuchet MS"/>
              </a:rPr>
              <a:t>number.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is_leyland_number(num):</a:t>
            </a:r>
            <a:endParaRPr sz="1500">
              <a:latin typeface="Trebuchet MS"/>
              <a:cs typeface="Trebuchet MS"/>
            </a:endParaRPr>
          </a:p>
          <a:p>
            <a:pPr marL="297815" marR="1927860">
              <a:lnSpc>
                <a:spcPts val="2850"/>
              </a:lnSpc>
              <a:spcBef>
                <a:spcPts val="195"/>
              </a:spcBef>
            </a:pP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135" dirty="0">
                <a:latin typeface="Trebuchet MS"/>
                <a:cs typeface="Trebuchet MS"/>
              </a:rPr>
              <a:t>x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in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range(2,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int(num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**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(1/3))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+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25" dirty="0">
                <a:latin typeface="Trebuchet MS"/>
                <a:cs typeface="Trebuchet MS"/>
              </a:rPr>
              <a:t>1): </a:t>
            </a: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45" dirty="0">
                <a:latin typeface="Trebuchet MS"/>
                <a:cs typeface="Trebuchet MS"/>
              </a:rPr>
              <a:t>y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in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range(x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+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1,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45" dirty="0">
                <a:latin typeface="Trebuchet MS"/>
                <a:cs typeface="Trebuchet MS"/>
              </a:rPr>
              <a:t>num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-285" dirty="0">
                <a:latin typeface="Trebuchet MS"/>
                <a:cs typeface="Trebuchet MS"/>
              </a:rPr>
              <a:t>//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35" dirty="0">
                <a:latin typeface="Trebuchet MS"/>
                <a:cs typeface="Trebuchet MS"/>
              </a:rPr>
              <a:t>x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+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25" dirty="0">
                <a:latin typeface="Trebuchet MS"/>
                <a:cs typeface="Trebuchet MS"/>
              </a:rPr>
              <a:t>1):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705"/>
              </a:spcBef>
            </a:pPr>
            <a:r>
              <a:rPr sz="1500" dirty="0">
                <a:latin typeface="Trebuchet MS"/>
                <a:cs typeface="Trebuchet MS"/>
              </a:rPr>
              <a:t>if</a:t>
            </a:r>
            <a:r>
              <a:rPr sz="1500" spc="15" dirty="0">
                <a:latin typeface="Trebuchet MS"/>
                <a:cs typeface="Trebuchet MS"/>
              </a:rPr>
              <a:t> </a:t>
            </a:r>
            <a:r>
              <a:rPr sz="1500" spc="135" dirty="0">
                <a:latin typeface="Trebuchet MS"/>
                <a:cs typeface="Trebuchet MS"/>
              </a:rPr>
              <a:t>x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**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45" dirty="0">
                <a:latin typeface="Trebuchet MS"/>
                <a:cs typeface="Trebuchet MS"/>
              </a:rPr>
              <a:t>y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+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45" dirty="0">
                <a:latin typeface="Trebuchet MS"/>
                <a:cs typeface="Trebuchet MS"/>
              </a:rPr>
              <a:t>y</a:t>
            </a:r>
            <a:r>
              <a:rPr sz="1500" spc="15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**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35" dirty="0">
                <a:latin typeface="Trebuchet MS"/>
                <a:cs typeface="Trebuchet MS"/>
              </a:rPr>
              <a:t>x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==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num:</a:t>
            </a:r>
            <a:endParaRPr sz="1500">
              <a:latin typeface="Trebuchet MS"/>
              <a:cs typeface="Trebuchet MS"/>
            </a:endParaRPr>
          </a:p>
          <a:p>
            <a:pPr marL="297815" marR="4538345">
              <a:lnSpc>
                <a:spcPct val="154200"/>
              </a:lnSpc>
              <a:spcBef>
                <a:spcPts val="7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True </a:t>
            </a: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False</a:t>
            </a:r>
            <a:endParaRPr sz="1500">
              <a:latin typeface="Trebuchet MS"/>
              <a:cs typeface="Trebuchet MS"/>
            </a:endParaRPr>
          </a:p>
          <a:p>
            <a:pPr marL="297815" marR="2770505">
              <a:lnSpc>
                <a:spcPct val="156300"/>
              </a:lnSpc>
              <a:spcBef>
                <a:spcPts val="3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usage: </a:t>
            </a:r>
            <a:r>
              <a:rPr sz="1500" spc="60" dirty="0">
                <a:latin typeface="Trebuchet MS"/>
                <a:cs typeface="Trebuchet MS"/>
              </a:rPr>
              <a:t>print(is_leyland_number(17))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True </a:t>
            </a:r>
            <a:r>
              <a:rPr sz="1500" spc="60" dirty="0">
                <a:latin typeface="Trebuchet MS"/>
                <a:cs typeface="Trebuchet MS"/>
              </a:rPr>
              <a:t>print(is_leyland_number(30))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True </a:t>
            </a:r>
            <a:r>
              <a:rPr sz="1500" spc="65" dirty="0">
                <a:latin typeface="Trebuchet MS"/>
                <a:cs typeface="Trebuchet MS"/>
              </a:rPr>
              <a:t>print(is_leyland_number(100))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False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5825" cy="36195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79780">
              <a:lnSpc>
                <a:spcPct val="100000"/>
              </a:lnSpc>
              <a:spcBef>
                <a:spcPts val="125"/>
              </a:spcBef>
              <a:tabLst>
                <a:tab pos="1244600" algn="l"/>
                <a:tab pos="2360295" algn="l"/>
                <a:tab pos="3272790" algn="l"/>
              </a:tabLst>
            </a:pPr>
            <a:r>
              <a:rPr sz="2100" b="1" spc="215" dirty="0">
                <a:latin typeface="Trebuchet MS"/>
                <a:cs typeface="Trebuchet MS"/>
              </a:rPr>
              <a:t>2.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00" dirty="0">
                <a:latin typeface="Trebuchet MS"/>
                <a:cs typeface="Trebuchet MS"/>
              </a:rPr>
              <a:t>SWAP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34" dirty="0">
                <a:latin typeface="Trebuchet MS"/>
                <a:cs typeface="Trebuchet MS"/>
              </a:rPr>
              <a:t>TWO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65" dirty="0">
                <a:latin typeface="Trebuchet MS"/>
                <a:cs typeface="Trebuchet MS"/>
              </a:rPr>
              <a:t>VARIABLES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2400"/>
              </a:lnSpc>
              <a:spcBef>
                <a:spcPts val="138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30" dirty="0">
                <a:latin typeface="Trebuchet MS"/>
                <a:cs typeface="Trebuchet MS"/>
              </a:rPr>
              <a:t>  </a:t>
            </a:r>
            <a:r>
              <a:rPr sz="2100" b="1" spc="200" dirty="0">
                <a:latin typeface="Trebuchet MS"/>
                <a:cs typeface="Trebuchet MS"/>
              </a:rPr>
              <a:t>swap_without_temp</a:t>
            </a:r>
            <a:r>
              <a:rPr sz="2100" b="1" spc="30" dirty="0">
                <a:latin typeface="Trebuchet MS"/>
                <a:cs typeface="Trebuchet MS"/>
              </a:rPr>
              <a:t> 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-25" dirty="0">
                <a:latin typeface="Trebuchet MS"/>
                <a:cs typeface="Trebuchet MS"/>
              </a:rPr>
              <a:t>  </a:t>
            </a:r>
            <a:r>
              <a:rPr sz="2100" spc="190" dirty="0">
                <a:latin typeface="Trebuchet MS"/>
                <a:cs typeface="Trebuchet MS"/>
              </a:rPr>
              <a:t>swaps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95" dirty="0">
                <a:latin typeface="Trebuchet MS"/>
                <a:cs typeface="Trebuchet MS"/>
              </a:rPr>
              <a:t> </a:t>
            </a:r>
            <a:r>
              <a:rPr sz="2100" spc="160" dirty="0">
                <a:latin typeface="Trebuchet MS"/>
                <a:cs typeface="Trebuchet MS"/>
              </a:rPr>
              <a:t>values</a:t>
            </a:r>
            <a:r>
              <a:rPr sz="2100" spc="95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95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two</a:t>
            </a:r>
            <a:r>
              <a:rPr sz="2100" spc="95" dirty="0">
                <a:latin typeface="Trebuchet MS"/>
                <a:cs typeface="Trebuchet MS"/>
              </a:rPr>
              <a:t> </a:t>
            </a:r>
            <a:r>
              <a:rPr sz="2100" spc="125" dirty="0">
                <a:latin typeface="Trebuchet MS"/>
                <a:cs typeface="Trebuchet MS"/>
              </a:rPr>
              <a:t>variables</a:t>
            </a:r>
            <a:r>
              <a:rPr sz="2100" spc="95" dirty="0">
                <a:latin typeface="Trebuchet MS"/>
                <a:cs typeface="Trebuchet MS"/>
              </a:rPr>
              <a:t> </a:t>
            </a:r>
            <a:r>
              <a:rPr sz="2100" b="1" spc="310" dirty="0">
                <a:latin typeface="Trebuchet MS"/>
                <a:cs typeface="Trebuchet MS"/>
              </a:rPr>
              <a:t>a</a:t>
            </a:r>
            <a:r>
              <a:rPr sz="2100" b="1" spc="85" dirty="0">
                <a:latin typeface="Trebuchet MS"/>
                <a:cs typeface="Trebuchet MS"/>
              </a:rPr>
              <a:t> </a:t>
            </a:r>
            <a:r>
              <a:rPr sz="2100" spc="180" dirty="0">
                <a:latin typeface="Trebuchet MS"/>
                <a:cs typeface="Trebuchet MS"/>
              </a:rPr>
              <a:t>and</a:t>
            </a:r>
            <a:r>
              <a:rPr sz="2100" spc="85" dirty="0">
                <a:latin typeface="Trebuchet MS"/>
                <a:cs typeface="Trebuchet MS"/>
              </a:rPr>
              <a:t> </a:t>
            </a:r>
            <a:r>
              <a:rPr sz="2100" b="1" spc="290" dirty="0">
                <a:latin typeface="Trebuchet MS"/>
                <a:cs typeface="Trebuchet MS"/>
              </a:rPr>
              <a:t>b</a:t>
            </a:r>
            <a:r>
              <a:rPr sz="2100" b="1" spc="190" dirty="0">
                <a:latin typeface="Trebuchet MS"/>
                <a:cs typeface="Trebuchet MS"/>
              </a:rPr>
              <a:t> </a:t>
            </a:r>
            <a:r>
              <a:rPr sz="2100" spc="85" dirty="0">
                <a:latin typeface="Trebuchet MS"/>
                <a:cs typeface="Trebuchet MS"/>
              </a:rPr>
              <a:t>without </a:t>
            </a:r>
            <a:r>
              <a:rPr sz="2100" spc="180" dirty="0">
                <a:latin typeface="Trebuchet MS"/>
                <a:cs typeface="Trebuchet MS"/>
              </a:rPr>
              <a:t>using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140" dirty="0">
                <a:latin typeface="Trebuchet MS"/>
                <a:cs typeface="Trebuchet MS"/>
              </a:rPr>
              <a:t>temporary</a:t>
            </a:r>
            <a:r>
              <a:rPr sz="2100" spc="60" dirty="0">
                <a:latin typeface="Trebuchet MS"/>
                <a:cs typeface="Trebuchet MS"/>
              </a:rPr>
              <a:t> </a:t>
            </a:r>
            <a:r>
              <a:rPr sz="2100" spc="80" dirty="0">
                <a:latin typeface="Trebuchet MS"/>
                <a:cs typeface="Trebuchet MS"/>
              </a:rPr>
              <a:t>variable.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65" dirty="0">
                <a:latin typeface="Trebuchet MS"/>
                <a:cs typeface="Trebuchet MS"/>
              </a:rPr>
              <a:t>def swap_without_temp(a,</a:t>
            </a:r>
            <a:r>
              <a:rPr sz="1500" spc="70" dirty="0">
                <a:latin typeface="Trebuchet MS"/>
                <a:cs typeface="Trebuchet MS"/>
              </a:rPr>
              <a:t> </a:t>
            </a:r>
            <a:r>
              <a:rPr sz="1500" spc="-25" dirty="0">
                <a:latin typeface="Trebuchet MS"/>
                <a:cs typeface="Trebuchet MS"/>
              </a:rPr>
              <a:t>b):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b,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a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55" dirty="0">
                <a:latin typeface="Trebuchet MS"/>
                <a:cs typeface="Trebuchet MS"/>
              </a:rPr>
              <a:t>result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swap_without_temp(5,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10)</a:t>
            </a:r>
            <a:endParaRPr sz="1500">
              <a:latin typeface="Trebuchet MS"/>
              <a:cs typeface="Trebuchet MS"/>
            </a:endParaRPr>
          </a:p>
          <a:p>
            <a:pPr marL="297815" marR="247015">
              <a:lnSpc>
                <a:spcPct val="154200"/>
              </a:lnSpc>
              <a:spcBef>
                <a:spcPts val="75"/>
              </a:spcBef>
            </a:pPr>
            <a:r>
              <a:rPr sz="1500" spc="10" dirty="0">
                <a:latin typeface="Trebuchet MS"/>
                <a:cs typeface="Trebuchet MS"/>
              </a:rPr>
              <a:t>print(f"After</a:t>
            </a:r>
            <a:r>
              <a:rPr sz="1500" spc="90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swapping: </a:t>
            </a:r>
            <a:r>
              <a:rPr sz="1500" spc="125" dirty="0">
                <a:latin typeface="Trebuchet MS"/>
                <a:cs typeface="Trebuchet MS"/>
              </a:rPr>
              <a:t>a</a:t>
            </a:r>
            <a:r>
              <a:rPr sz="1500" spc="9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95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{result[1]},</a:t>
            </a:r>
            <a:r>
              <a:rPr sz="1500" spc="90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b</a:t>
            </a:r>
            <a:r>
              <a:rPr sz="1500" spc="9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9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{result[0]}")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After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swapping: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25" dirty="0">
                <a:latin typeface="Trebuchet MS"/>
                <a:cs typeface="Trebuchet MS"/>
              </a:rPr>
              <a:t>a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10,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b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5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8365" cy="4933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25"/>
              </a:spcBef>
              <a:tabLst>
                <a:tab pos="812800" algn="l"/>
                <a:tab pos="2601595" algn="l"/>
                <a:tab pos="3944620" algn="l"/>
              </a:tabLst>
            </a:pPr>
            <a:r>
              <a:rPr sz="2100" b="1" spc="285" dirty="0">
                <a:latin typeface="Trebuchet MS"/>
                <a:cs typeface="Trebuchet MS"/>
              </a:rPr>
              <a:t>20.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0" dirty="0">
                <a:latin typeface="Trebuchet MS"/>
                <a:cs typeface="Trebuchet MS"/>
              </a:rPr>
              <a:t>VALIDATE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50" dirty="0">
                <a:latin typeface="Trebuchet MS"/>
                <a:cs typeface="Trebuchet MS"/>
              </a:rPr>
              <a:t>VOWEL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25" dirty="0">
                <a:latin typeface="Trebuchet MS"/>
                <a:cs typeface="Trebuchet MS"/>
              </a:rPr>
              <a:t>SANDWICH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2400"/>
              </a:lnSpc>
              <a:spcBef>
                <a:spcPts val="138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b="1" spc="190" dirty="0">
                <a:latin typeface="Trebuchet MS"/>
                <a:cs typeface="Trebuchet MS"/>
              </a:rPr>
              <a:t>is_vowel_sandwich</a:t>
            </a:r>
            <a:r>
              <a:rPr sz="2100" b="1" spc="200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135" dirty="0">
                <a:latin typeface="Trebuchet MS"/>
                <a:cs typeface="Trebuchet MS"/>
              </a:rPr>
              <a:t> </a:t>
            </a:r>
            <a:r>
              <a:rPr sz="2100" spc="110" dirty="0">
                <a:latin typeface="Trebuchet MS"/>
                <a:cs typeface="Trebuchet MS"/>
              </a:rPr>
              <a:t>validates </a:t>
            </a:r>
            <a:r>
              <a:rPr sz="2100" spc="125" dirty="0">
                <a:latin typeface="Trebuchet MS"/>
                <a:cs typeface="Trebuchet MS"/>
              </a:rPr>
              <a:t>whether</a:t>
            </a:r>
            <a:r>
              <a:rPr sz="2100" spc="130" dirty="0">
                <a:latin typeface="Trebuchet MS"/>
                <a:cs typeface="Trebuchet MS"/>
              </a:rPr>
              <a:t> 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130" dirty="0">
                <a:latin typeface="Trebuchet MS"/>
                <a:cs typeface="Trebuchet MS"/>
              </a:rPr>
              <a:t>  </a:t>
            </a:r>
            <a:r>
              <a:rPr sz="2100" spc="105" dirty="0">
                <a:latin typeface="Trebuchet MS"/>
                <a:cs typeface="Trebuchet MS"/>
              </a:rPr>
              <a:t>3-</a:t>
            </a:r>
            <a:r>
              <a:rPr sz="2100" spc="114" dirty="0">
                <a:latin typeface="Trebuchet MS"/>
                <a:cs typeface="Trebuchet MS"/>
              </a:rPr>
              <a:t>character</a:t>
            </a:r>
            <a:r>
              <a:rPr sz="2100" spc="135" dirty="0">
                <a:latin typeface="Trebuchet MS"/>
                <a:cs typeface="Trebuchet MS"/>
              </a:rPr>
              <a:t>  </a:t>
            </a:r>
            <a:r>
              <a:rPr sz="2100" spc="125" dirty="0">
                <a:latin typeface="Trebuchet MS"/>
                <a:cs typeface="Trebuchet MS"/>
              </a:rPr>
              <a:t>string</a:t>
            </a:r>
            <a:r>
              <a:rPr sz="2100" spc="130" dirty="0">
                <a:latin typeface="Trebuchet MS"/>
                <a:cs typeface="Trebuchet MS"/>
              </a:rPr>
              <a:t>  </a:t>
            </a:r>
            <a:r>
              <a:rPr sz="2100" spc="120" dirty="0">
                <a:latin typeface="Trebuchet MS"/>
                <a:cs typeface="Trebuchet MS"/>
              </a:rPr>
              <a:t>is</a:t>
            </a:r>
            <a:r>
              <a:rPr sz="2100" spc="130" dirty="0">
                <a:latin typeface="Trebuchet MS"/>
                <a:cs typeface="Trebuchet MS"/>
              </a:rPr>
              <a:t> 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130" dirty="0">
                <a:latin typeface="Trebuchet MS"/>
                <a:cs typeface="Trebuchet MS"/>
              </a:rPr>
              <a:t>  </a:t>
            </a:r>
            <a:r>
              <a:rPr sz="2100" spc="120" dirty="0">
                <a:latin typeface="Trebuchet MS"/>
                <a:cs typeface="Trebuchet MS"/>
              </a:rPr>
              <a:t>vowel </a:t>
            </a:r>
            <a:r>
              <a:rPr sz="2100" spc="114" dirty="0">
                <a:latin typeface="Trebuchet MS"/>
                <a:cs typeface="Trebuchet MS"/>
              </a:rPr>
              <a:t>sandwich.</a:t>
            </a:r>
            <a:endParaRPr sz="2100">
              <a:latin typeface="Trebuchet MS"/>
              <a:cs typeface="Trebuchet MS"/>
            </a:endParaRPr>
          </a:p>
          <a:p>
            <a:pPr marL="12700" marR="76200" indent="285750">
              <a:lnSpc>
                <a:spcPct val="131300"/>
              </a:lnSpc>
              <a:spcBef>
                <a:spcPts val="74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is_vowel_sandwich(string):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return </a:t>
            </a:r>
            <a:r>
              <a:rPr sz="1500" spc="65" dirty="0">
                <a:latin typeface="Trebuchet MS"/>
                <a:cs typeface="Trebuchet MS"/>
              </a:rPr>
              <a:t>len(string)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==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3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and </a:t>
            </a:r>
            <a:r>
              <a:rPr sz="1500" spc="80" dirty="0">
                <a:latin typeface="Trebuchet MS"/>
                <a:cs typeface="Trebuchet MS"/>
              </a:rPr>
              <a:t>string[0]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not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in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'aeiou'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and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string[1]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in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'aeiou'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and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string[2] not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in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'aeiou'</a:t>
            </a:r>
            <a:endParaRPr sz="1500">
              <a:latin typeface="Trebuchet MS"/>
              <a:cs typeface="Trebuchet MS"/>
            </a:endParaRPr>
          </a:p>
          <a:p>
            <a:pPr marL="297815" marR="2594610">
              <a:lnSpc>
                <a:spcPct val="155800"/>
              </a:lnSpc>
              <a:spcBef>
                <a:spcPts val="45"/>
              </a:spcBef>
            </a:pPr>
            <a:r>
              <a:rPr sz="1500" spc="65" dirty="0">
                <a:latin typeface="Trebuchet MS"/>
                <a:cs typeface="Trebuchet MS"/>
              </a:rPr>
              <a:t>print(is_vowel_sandwich("bat"))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False </a:t>
            </a:r>
            <a:r>
              <a:rPr sz="1500" spc="65" dirty="0">
                <a:latin typeface="Trebuchet MS"/>
                <a:cs typeface="Trebuchet MS"/>
              </a:rPr>
              <a:t>print(is_vowel_sandwich("cat"))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True </a:t>
            </a:r>
            <a:r>
              <a:rPr sz="1500" spc="70" dirty="0">
                <a:latin typeface="Trebuchet MS"/>
                <a:cs typeface="Trebuchet MS"/>
              </a:rPr>
              <a:t>print(is_vowel_sandwich("dog"))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False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7730" cy="60198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40970">
              <a:lnSpc>
                <a:spcPct val="100000"/>
              </a:lnSpc>
              <a:spcBef>
                <a:spcPts val="125"/>
              </a:spcBef>
              <a:tabLst>
                <a:tab pos="1035685" algn="l"/>
                <a:tab pos="2952750" algn="l"/>
                <a:tab pos="3309620" algn="l"/>
                <a:tab pos="4956175" algn="l"/>
              </a:tabLst>
            </a:pPr>
            <a:r>
              <a:rPr sz="2100" b="1" spc="325" dirty="0">
                <a:latin typeface="Trebuchet MS"/>
                <a:cs typeface="Trebuchet MS"/>
              </a:rPr>
              <a:t>199.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30" dirty="0">
                <a:latin typeface="Trebuchet MS"/>
                <a:cs typeface="Trebuchet MS"/>
              </a:rPr>
              <a:t>GENERATE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50" dirty="0">
                <a:latin typeface="Trebuchet MS"/>
                <a:cs typeface="Trebuchet MS"/>
              </a:rPr>
              <a:t>RANDOM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34" dirty="0">
                <a:latin typeface="Trebuchet MS"/>
                <a:cs typeface="Trebuchet MS"/>
              </a:rPr>
              <a:t>UUID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2900"/>
              </a:lnSpc>
              <a:spcBef>
                <a:spcPts val="137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200" dirty="0">
                <a:latin typeface="Trebuchet MS"/>
                <a:cs typeface="Trebuchet MS"/>
              </a:rPr>
              <a:t>  </a:t>
            </a:r>
            <a:r>
              <a:rPr sz="2100" b="1" spc="215" dirty="0">
                <a:latin typeface="Trebuchet MS"/>
                <a:cs typeface="Trebuchet MS"/>
              </a:rPr>
              <a:t>random_uuid</a:t>
            </a:r>
            <a:r>
              <a:rPr sz="2100" b="1" spc="200" dirty="0">
                <a:latin typeface="Trebuchet MS"/>
                <a:cs typeface="Trebuchet MS"/>
              </a:rPr>
              <a:t> 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200" dirty="0">
                <a:latin typeface="Trebuchet MS"/>
                <a:cs typeface="Trebuchet MS"/>
              </a:rPr>
              <a:t>  </a:t>
            </a:r>
            <a:r>
              <a:rPr sz="2100" spc="155" dirty="0">
                <a:latin typeface="Trebuchet MS"/>
                <a:cs typeface="Trebuchet MS"/>
              </a:rPr>
              <a:t>generates</a:t>
            </a:r>
            <a:r>
              <a:rPr sz="2100" spc="200" dirty="0">
                <a:latin typeface="Trebuchet MS"/>
                <a:cs typeface="Trebuchet MS"/>
              </a:rPr>
              <a:t>  </a:t>
            </a:r>
            <a:r>
              <a:rPr sz="2100" spc="145" dirty="0">
                <a:latin typeface="Trebuchet MS"/>
                <a:cs typeface="Trebuchet MS"/>
              </a:rPr>
              <a:t>a </a:t>
            </a:r>
            <a:r>
              <a:rPr sz="2100" spc="180" dirty="0">
                <a:latin typeface="Trebuchet MS"/>
                <a:cs typeface="Trebuchet MS"/>
              </a:rPr>
              <a:t>random</a:t>
            </a:r>
            <a:r>
              <a:rPr sz="2100" spc="465" dirty="0">
                <a:latin typeface="Trebuchet MS"/>
                <a:cs typeface="Trebuchet MS"/>
              </a:rPr>
              <a:t> </a:t>
            </a:r>
            <a:r>
              <a:rPr sz="2100" spc="185" dirty="0">
                <a:latin typeface="Trebuchet MS"/>
                <a:cs typeface="Trebuchet MS"/>
              </a:rPr>
              <a:t>UUID</a:t>
            </a:r>
            <a:r>
              <a:rPr sz="2100" spc="470" dirty="0">
                <a:latin typeface="Trebuchet MS"/>
                <a:cs typeface="Trebuchet MS"/>
              </a:rPr>
              <a:t> </a:t>
            </a:r>
            <a:r>
              <a:rPr sz="2100" spc="185" dirty="0">
                <a:latin typeface="Trebuchet MS"/>
                <a:cs typeface="Trebuchet MS"/>
              </a:rPr>
              <a:t>by</a:t>
            </a:r>
            <a:r>
              <a:rPr sz="2100" spc="465" dirty="0">
                <a:latin typeface="Trebuchet MS"/>
                <a:cs typeface="Trebuchet MS"/>
              </a:rPr>
              <a:t> </a:t>
            </a:r>
            <a:r>
              <a:rPr sz="2100" spc="120" dirty="0">
                <a:latin typeface="Trebuchet MS"/>
                <a:cs typeface="Trebuchet MS"/>
              </a:rPr>
              <a:t>substituting</a:t>
            </a:r>
            <a:r>
              <a:rPr sz="2100" spc="470" dirty="0">
                <a:latin typeface="Trebuchet MS"/>
                <a:cs typeface="Trebuchet MS"/>
              </a:rPr>
              <a:t> </a:t>
            </a:r>
            <a:r>
              <a:rPr sz="2100" spc="114" dirty="0">
                <a:latin typeface="Trebuchet MS"/>
                <a:cs typeface="Trebuchet MS"/>
              </a:rPr>
              <a:t>placeholders </a:t>
            </a:r>
            <a:r>
              <a:rPr sz="2100" spc="90" dirty="0">
                <a:latin typeface="Trebuchet MS"/>
                <a:cs typeface="Trebuchet MS"/>
              </a:rPr>
              <a:t>in</a:t>
            </a:r>
            <a:r>
              <a:rPr sz="2100" spc="280" dirty="0">
                <a:latin typeface="Trebuchet MS"/>
                <a:cs typeface="Trebuchet MS"/>
              </a:rPr>
              <a:t>  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280" dirty="0">
                <a:latin typeface="Trebuchet MS"/>
                <a:cs typeface="Trebuchet MS"/>
              </a:rPr>
              <a:t>   </a:t>
            </a:r>
            <a:r>
              <a:rPr sz="2100" spc="185" dirty="0">
                <a:latin typeface="Trebuchet MS"/>
                <a:cs typeface="Trebuchet MS"/>
              </a:rPr>
              <a:t>UUID</a:t>
            </a:r>
            <a:r>
              <a:rPr sz="2100" spc="280" dirty="0">
                <a:latin typeface="Trebuchet MS"/>
                <a:cs typeface="Trebuchet MS"/>
              </a:rPr>
              <a:t>   </a:t>
            </a:r>
            <a:r>
              <a:rPr sz="2100" spc="110" dirty="0">
                <a:latin typeface="Trebuchet MS"/>
                <a:cs typeface="Trebuchet MS"/>
              </a:rPr>
              <a:t>template</a:t>
            </a:r>
            <a:r>
              <a:rPr sz="2100" spc="285" dirty="0">
                <a:latin typeface="Trebuchet MS"/>
                <a:cs typeface="Trebuchet MS"/>
              </a:rPr>
              <a:t>   </a:t>
            </a:r>
            <a:r>
              <a:rPr sz="2100" spc="80" dirty="0">
                <a:latin typeface="Trebuchet MS"/>
                <a:cs typeface="Trebuchet MS"/>
              </a:rPr>
              <a:t>with</a:t>
            </a:r>
            <a:r>
              <a:rPr sz="2100" spc="280" dirty="0">
                <a:latin typeface="Trebuchet MS"/>
                <a:cs typeface="Trebuchet MS"/>
              </a:rPr>
              <a:t>   </a:t>
            </a:r>
            <a:r>
              <a:rPr sz="2100" spc="170" dirty="0">
                <a:latin typeface="Trebuchet MS"/>
                <a:cs typeface="Trebuchet MS"/>
              </a:rPr>
              <a:t>random </a:t>
            </a:r>
            <a:r>
              <a:rPr sz="2100" spc="140" dirty="0">
                <a:latin typeface="Trebuchet MS"/>
                <a:cs typeface="Trebuchet MS"/>
              </a:rPr>
              <a:t>hexadecimal</a:t>
            </a:r>
            <a:r>
              <a:rPr sz="2100" spc="75" dirty="0">
                <a:latin typeface="Trebuchet MS"/>
                <a:cs typeface="Trebuchet MS"/>
              </a:rPr>
              <a:t> </a:t>
            </a:r>
            <a:r>
              <a:rPr sz="2100" spc="110" dirty="0">
                <a:latin typeface="Trebuchet MS"/>
                <a:cs typeface="Trebuchet MS"/>
              </a:rPr>
              <a:t>values.</a:t>
            </a:r>
            <a:endParaRPr sz="2100">
              <a:latin typeface="Trebuchet MS"/>
              <a:cs typeface="Trebuchet MS"/>
            </a:endParaRPr>
          </a:p>
          <a:p>
            <a:pPr marL="297815" marR="4232910">
              <a:lnSpc>
                <a:spcPct val="154200"/>
              </a:lnSpc>
              <a:spcBef>
                <a:spcPts val="330"/>
              </a:spcBef>
            </a:pPr>
            <a:r>
              <a:rPr sz="1500" spc="75" dirty="0">
                <a:latin typeface="Trebuchet MS"/>
                <a:cs typeface="Trebuchet MS"/>
              </a:rPr>
              <a:t>import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random </a:t>
            </a:r>
            <a:r>
              <a:rPr sz="1500" spc="75" dirty="0">
                <a:latin typeface="Trebuchet MS"/>
                <a:cs typeface="Trebuchet MS"/>
              </a:rPr>
              <a:t>import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string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random_uuid():</a:t>
            </a:r>
            <a:endParaRPr sz="1500">
              <a:latin typeface="Trebuchet MS"/>
              <a:cs typeface="Trebuchet MS"/>
            </a:endParaRPr>
          </a:p>
          <a:p>
            <a:pPr marL="12700" marR="165735" indent="285750">
              <a:lnSpc>
                <a:spcPct val="133300"/>
              </a:lnSpc>
              <a:spcBef>
                <a:spcPts val="375"/>
              </a:spcBef>
            </a:pPr>
            <a:r>
              <a:rPr sz="1500" spc="100" dirty="0">
                <a:latin typeface="Trebuchet MS"/>
                <a:cs typeface="Trebuchet MS"/>
              </a:rPr>
              <a:t>random_hex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lambda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length: </a:t>
            </a:r>
            <a:r>
              <a:rPr sz="1500" spc="70" dirty="0">
                <a:latin typeface="Trebuchet MS"/>
                <a:cs typeface="Trebuchet MS"/>
              </a:rPr>
              <a:t>''.join(random.choice(string.hexdigits)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_</a:t>
            </a:r>
            <a:r>
              <a:rPr sz="1500" spc="7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in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range(length))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f"{random_hex(8)}-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500" spc="120" dirty="0">
                <a:latin typeface="Trebuchet MS"/>
                <a:cs typeface="Trebuchet MS"/>
              </a:rPr>
              <a:t>{random_hex(4)}-</a:t>
            </a:r>
            <a:r>
              <a:rPr sz="1500" spc="125" dirty="0">
                <a:latin typeface="Trebuchet MS"/>
                <a:cs typeface="Trebuchet MS"/>
              </a:rPr>
              <a:t>4{random_hex(3)}-</a:t>
            </a:r>
            <a:r>
              <a:rPr sz="1500" spc="120" dirty="0">
                <a:latin typeface="Trebuchet MS"/>
                <a:cs typeface="Trebuchet MS"/>
              </a:rPr>
              <a:t>{random_hex(4)}-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500" spc="95" dirty="0">
                <a:latin typeface="Trebuchet MS"/>
                <a:cs typeface="Trebuchet MS"/>
              </a:rPr>
              <a:t>{random_hex(12)}".lower()</a:t>
            </a:r>
            <a:endParaRPr sz="1500">
              <a:latin typeface="Trebuchet MS"/>
              <a:cs typeface="Trebuchet MS"/>
            </a:endParaRPr>
          </a:p>
          <a:p>
            <a:pPr marL="297815" marR="3667125">
              <a:lnSpc>
                <a:spcPct val="154200"/>
              </a:lnSpc>
              <a:spcBef>
                <a:spcPts val="7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usage: </a:t>
            </a:r>
            <a:r>
              <a:rPr sz="1500" spc="60" dirty="0">
                <a:latin typeface="Trebuchet MS"/>
                <a:cs typeface="Trebuchet MS"/>
              </a:rPr>
              <a:t>print(random_uuid())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a0f768f5-6bf2-4f6b-</a:t>
            </a:r>
            <a:r>
              <a:rPr sz="1500" spc="110" dirty="0">
                <a:latin typeface="Trebuchet MS"/>
                <a:cs typeface="Trebuchet MS"/>
              </a:rPr>
              <a:t>a512-</a:t>
            </a:r>
            <a:r>
              <a:rPr sz="1500" spc="105" dirty="0">
                <a:latin typeface="Trebuchet MS"/>
                <a:cs typeface="Trebuchet MS"/>
              </a:rPr>
              <a:t>c9121ea1b44a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7095" cy="6267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39190" marR="449580" indent="-707390">
              <a:lnSpc>
                <a:spcPct val="101200"/>
              </a:lnSpc>
              <a:spcBef>
                <a:spcPts val="95"/>
              </a:spcBef>
              <a:tabLst>
                <a:tab pos="1326515" algn="l"/>
                <a:tab pos="2291080" algn="l"/>
                <a:tab pos="2597785" algn="l"/>
                <a:tab pos="3057525" algn="l"/>
                <a:tab pos="3214370" algn="l"/>
                <a:tab pos="3414395" algn="l"/>
                <a:tab pos="4831080" algn="l"/>
                <a:tab pos="5300345" algn="l"/>
              </a:tabLst>
            </a:pPr>
            <a:r>
              <a:rPr sz="2100" b="1" spc="325" dirty="0">
                <a:latin typeface="Trebuchet MS"/>
                <a:cs typeface="Trebuchet MS"/>
              </a:rPr>
              <a:t>200.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5" dirty="0">
                <a:latin typeface="Trebuchet MS"/>
                <a:cs typeface="Trebuchet MS"/>
              </a:rPr>
              <a:t>CHECK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90" dirty="0">
                <a:latin typeface="Trebuchet MS"/>
                <a:cs typeface="Trebuchet MS"/>
              </a:rPr>
              <a:t>IF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70" dirty="0">
                <a:latin typeface="Trebuchet MS"/>
                <a:cs typeface="Trebuchet MS"/>
              </a:rPr>
              <a:t>STRING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5" dirty="0">
                <a:latin typeface="Trebuchet MS"/>
                <a:cs typeface="Trebuchet MS"/>
              </a:rPr>
              <a:t>IS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 </a:t>
            </a:r>
            <a:r>
              <a:rPr sz="2100" b="1" spc="405" dirty="0">
                <a:latin typeface="Trebuchet MS"/>
                <a:cs typeface="Trebuchet MS"/>
              </a:rPr>
              <a:t>VALID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9" dirty="0">
                <a:latin typeface="Trebuchet MS"/>
                <a:cs typeface="Trebuchet MS"/>
              </a:rPr>
              <a:t>IPV6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530" dirty="0">
                <a:latin typeface="Trebuchet MS"/>
                <a:cs typeface="Trebuchet MS"/>
              </a:rPr>
              <a:t>ADDRESS</a:t>
            </a:r>
            <a:endParaRPr sz="2100">
              <a:latin typeface="Trebuchet MS"/>
              <a:cs typeface="Trebuchet MS"/>
            </a:endParaRPr>
          </a:p>
          <a:p>
            <a:pPr marL="12700" marR="9525">
              <a:lnSpc>
                <a:spcPct val="133900"/>
              </a:lnSpc>
              <a:spcBef>
                <a:spcPts val="1350"/>
              </a:spcBef>
              <a:tabLst>
                <a:tab pos="732790" algn="l"/>
                <a:tab pos="2868930" algn="l"/>
                <a:tab pos="4192904" algn="l"/>
                <a:tab pos="5346065" algn="l"/>
                <a:tab pos="5783580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145" dirty="0">
                <a:latin typeface="Trebuchet MS"/>
                <a:cs typeface="Trebuchet MS"/>
              </a:rPr>
              <a:t>is_valid_ipv6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function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50" dirty="0">
                <a:latin typeface="Trebuchet MS"/>
                <a:cs typeface="Trebuchet MS"/>
              </a:rPr>
              <a:t>checks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95" dirty="0">
                <a:latin typeface="Trebuchet MS"/>
                <a:cs typeface="Trebuchet MS"/>
              </a:rPr>
              <a:t>is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45" dirty="0">
                <a:latin typeface="Trebuchet MS"/>
                <a:cs typeface="Trebuchet MS"/>
              </a:rPr>
              <a:t>a </a:t>
            </a:r>
            <a:r>
              <a:rPr sz="2100" spc="125" dirty="0">
                <a:latin typeface="Trebuchet MS"/>
                <a:cs typeface="Trebuchet MS"/>
              </a:rPr>
              <a:t>string</a:t>
            </a:r>
            <a:r>
              <a:rPr sz="2100" spc="40" dirty="0">
                <a:latin typeface="Trebuchet MS"/>
                <a:cs typeface="Trebuchet MS"/>
              </a:rPr>
              <a:t> </a:t>
            </a:r>
            <a:r>
              <a:rPr sz="2100" spc="120" dirty="0">
                <a:latin typeface="Trebuchet MS"/>
                <a:cs typeface="Trebuchet MS"/>
              </a:rPr>
              <a:t>is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valid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45" dirty="0">
                <a:latin typeface="Trebuchet MS"/>
                <a:cs typeface="Trebuchet MS"/>
              </a:rPr>
              <a:t>IPV6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20" dirty="0">
                <a:latin typeface="Trebuchet MS"/>
                <a:cs typeface="Trebuchet MS"/>
              </a:rPr>
              <a:t>address.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75" dirty="0">
                <a:latin typeface="Trebuchet MS"/>
                <a:cs typeface="Trebuchet MS"/>
              </a:rPr>
              <a:t>import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5" dirty="0">
                <a:latin typeface="Trebuchet MS"/>
                <a:cs typeface="Trebuchet MS"/>
              </a:rPr>
              <a:t>re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is_valid_ipv6(ip):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60" dirty="0">
                <a:latin typeface="Trebuchet MS"/>
                <a:cs typeface="Trebuchet MS"/>
              </a:rPr>
              <a:t>pattern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r"^(?:[0-</a:t>
            </a:r>
            <a:r>
              <a:rPr sz="1500" spc="120" dirty="0">
                <a:latin typeface="Trebuchet MS"/>
                <a:cs typeface="Trebuchet MS"/>
              </a:rPr>
              <a:t>9a-</a:t>
            </a:r>
            <a:r>
              <a:rPr sz="1500" spc="105" dirty="0">
                <a:latin typeface="Trebuchet MS"/>
                <a:cs typeface="Trebuchet MS"/>
              </a:rPr>
              <a:t>fA-</a:t>
            </a:r>
            <a:r>
              <a:rPr sz="1500" spc="125" dirty="0">
                <a:latin typeface="Trebuchet MS"/>
                <a:cs typeface="Trebuchet MS"/>
              </a:rPr>
              <a:t>F]{1,4}:){7}[0-</a:t>
            </a:r>
            <a:r>
              <a:rPr sz="1500" spc="140" dirty="0">
                <a:latin typeface="Trebuchet MS"/>
                <a:cs typeface="Trebuchet MS"/>
              </a:rPr>
              <a:t>9a-</a:t>
            </a:r>
            <a:r>
              <a:rPr sz="1500" spc="125" dirty="0">
                <a:latin typeface="Trebuchet MS"/>
                <a:cs typeface="Trebuchet MS"/>
              </a:rPr>
              <a:t>fA-</a:t>
            </a:r>
            <a:r>
              <a:rPr sz="1500" spc="145" dirty="0">
                <a:latin typeface="Trebuchet MS"/>
                <a:cs typeface="Trebuchet MS"/>
              </a:rPr>
              <a:t>F]{1,4}$"</a:t>
            </a:r>
            <a:endParaRPr sz="1500">
              <a:latin typeface="Trebuchet MS"/>
              <a:cs typeface="Trebuchet MS"/>
            </a:endParaRPr>
          </a:p>
          <a:p>
            <a:pPr marL="297815" marR="2463800">
              <a:lnSpc>
                <a:spcPts val="2850"/>
              </a:lnSpc>
              <a:spcBef>
                <a:spcPts val="195"/>
              </a:spcBef>
            </a:pPr>
            <a:r>
              <a:rPr sz="1500" spc="50" dirty="0">
                <a:latin typeface="Trebuchet MS"/>
                <a:cs typeface="Trebuchet MS"/>
              </a:rPr>
              <a:t>return </a:t>
            </a:r>
            <a:r>
              <a:rPr sz="1500" spc="55" dirty="0">
                <a:latin typeface="Trebuchet MS"/>
                <a:cs typeface="Trebuchet MS"/>
              </a:rPr>
              <a:t>bool(re.match(pattern, </a:t>
            </a:r>
            <a:r>
              <a:rPr sz="1500" spc="-20" dirty="0">
                <a:latin typeface="Trebuchet MS"/>
                <a:cs typeface="Trebuchet MS"/>
              </a:rPr>
              <a:t>ip))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Test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cases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705"/>
              </a:spcBef>
            </a:pPr>
            <a:r>
              <a:rPr sz="1500" spc="85" dirty="0">
                <a:latin typeface="Trebuchet MS"/>
                <a:cs typeface="Trebuchet MS"/>
              </a:rPr>
              <a:t>print(is_valid_ipv6("2001:0db8:85a3:0000:0000:8a2e:0370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500" spc="95" dirty="0">
                <a:latin typeface="Trebuchet MS"/>
                <a:cs typeface="Trebuchet MS"/>
              </a:rPr>
              <a:t>:7334"))</a:t>
            </a:r>
            <a:endParaRPr sz="1500">
              <a:latin typeface="Trebuchet MS"/>
              <a:cs typeface="Trebuchet MS"/>
            </a:endParaRPr>
          </a:p>
          <a:p>
            <a:pPr marL="297815" marR="253365">
              <a:lnSpc>
                <a:spcPts val="2850"/>
              </a:lnSpc>
              <a:spcBef>
                <a:spcPts val="19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True </a:t>
            </a:r>
            <a:r>
              <a:rPr sz="1500" spc="80" dirty="0">
                <a:latin typeface="Trebuchet MS"/>
                <a:cs typeface="Trebuchet MS"/>
              </a:rPr>
              <a:t>print(is_valid_ipv6("2001:0db8:85a3::8a2e:0370:7334"))</a:t>
            </a:r>
            <a:endParaRPr sz="1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1500">
              <a:latin typeface="Trebuchet MS"/>
              <a:cs typeface="Trebuchet MS"/>
            </a:endParaRPr>
          </a:p>
          <a:p>
            <a:pPr marL="297815" marR="2625090">
              <a:lnSpc>
                <a:spcPct val="156300"/>
              </a:lnSpc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True </a:t>
            </a:r>
            <a:r>
              <a:rPr sz="1500" spc="60" dirty="0">
                <a:latin typeface="Trebuchet MS"/>
                <a:cs typeface="Trebuchet MS"/>
              </a:rPr>
              <a:t>print(is_valid_ipv6("256.0.0.0"))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False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9000" cy="3524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6060" marR="182245" indent="-1333500">
              <a:lnSpc>
                <a:spcPct val="101200"/>
              </a:lnSpc>
              <a:spcBef>
                <a:spcPts val="95"/>
              </a:spcBef>
              <a:tabLst>
                <a:tab pos="1057910" algn="l"/>
                <a:tab pos="3145790" algn="l"/>
                <a:tab pos="3942079" algn="l"/>
                <a:tab pos="4980305" algn="l"/>
                <a:tab pos="5568950" algn="l"/>
              </a:tabLst>
            </a:pPr>
            <a:r>
              <a:rPr sz="2100" b="1" spc="325" dirty="0">
                <a:latin typeface="Trebuchet MS"/>
                <a:cs typeface="Trebuchet MS"/>
              </a:rPr>
              <a:t>201.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5" dirty="0">
                <a:latin typeface="Trebuchet MS"/>
                <a:cs typeface="Trebuchet MS"/>
              </a:rPr>
              <a:t>CALCULATE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5" dirty="0">
                <a:latin typeface="Trebuchet MS"/>
                <a:cs typeface="Trebuchet MS"/>
              </a:rPr>
              <a:t>THE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0" dirty="0">
                <a:latin typeface="Trebuchet MS"/>
                <a:cs typeface="Trebuchet MS"/>
              </a:rPr>
              <a:t>AREA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0" dirty="0">
                <a:latin typeface="Trebuchet MS"/>
                <a:cs typeface="Trebuchet MS"/>
              </a:rPr>
              <a:t>OF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 </a:t>
            </a:r>
            <a:r>
              <a:rPr sz="2100" b="1" spc="465" dirty="0">
                <a:latin typeface="Trebuchet MS"/>
                <a:cs typeface="Trebuchet MS"/>
              </a:rPr>
              <a:t>PARALLELOGRAM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3900"/>
              </a:lnSpc>
              <a:spcBef>
                <a:spcPts val="1350"/>
              </a:spcBef>
              <a:tabLst>
                <a:tab pos="1209040" algn="l"/>
                <a:tab pos="4853305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204" dirty="0">
                <a:latin typeface="Trebuchet MS"/>
                <a:cs typeface="Trebuchet MS"/>
              </a:rPr>
              <a:t>parallelogram_area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function </a:t>
            </a:r>
            <a:r>
              <a:rPr sz="2100" spc="110" dirty="0">
                <a:latin typeface="Trebuchet MS"/>
                <a:cs typeface="Trebuchet MS"/>
              </a:rPr>
              <a:t>calculates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35" dirty="0">
                <a:latin typeface="Trebuchet MS"/>
                <a:cs typeface="Trebuchet MS"/>
              </a:rPr>
              <a:t>area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parallelogram.</a:t>
            </a:r>
            <a:endParaRPr sz="2100">
              <a:latin typeface="Trebuchet MS"/>
              <a:cs typeface="Trebuchet MS"/>
            </a:endParaRPr>
          </a:p>
          <a:p>
            <a:pPr marL="297815" marR="1351915">
              <a:lnSpc>
                <a:spcPct val="154200"/>
              </a:lnSpc>
              <a:spcBef>
                <a:spcPts val="330"/>
              </a:spcBef>
            </a:pPr>
            <a:r>
              <a:rPr sz="1500" spc="65" dirty="0">
                <a:latin typeface="Trebuchet MS"/>
                <a:cs typeface="Trebuchet MS"/>
              </a:rPr>
              <a:t>def </a:t>
            </a:r>
            <a:r>
              <a:rPr sz="1500" spc="75" dirty="0">
                <a:latin typeface="Trebuchet MS"/>
                <a:cs typeface="Trebuchet MS"/>
              </a:rPr>
              <a:t>parallelogram_area(base_length,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height): </a:t>
            </a: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base_length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height</a:t>
            </a:r>
            <a:endParaRPr sz="1500">
              <a:latin typeface="Trebuchet MS"/>
              <a:cs typeface="Trebuchet MS"/>
            </a:endParaRPr>
          </a:p>
          <a:p>
            <a:pPr marL="297815" marR="2585720">
              <a:lnSpc>
                <a:spcPct val="154200"/>
              </a:lnSpc>
              <a:spcBef>
                <a:spcPts val="7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Test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case </a:t>
            </a:r>
            <a:r>
              <a:rPr sz="1500" spc="65" dirty="0">
                <a:latin typeface="Trebuchet MS"/>
                <a:cs typeface="Trebuchet MS"/>
              </a:rPr>
              <a:t>print(parallelogram_area(5,</a:t>
            </a:r>
            <a:r>
              <a:rPr sz="1500" spc="105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10))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50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5825" cy="4953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62685" marR="447675" indent="-730885">
              <a:lnSpc>
                <a:spcPct val="101200"/>
              </a:lnSpc>
              <a:spcBef>
                <a:spcPts val="95"/>
              </a:spcBef>
              <a:tabLst>
                <a:tab pos="1326515" algn="l"/>
                <a:tab pos="2313940" algn="l"/>
                <a:tab pos="2597785" algn="l"/>
                <a:tab pos="3057525" algn="l"/>
                <a:tab pos="3191510" algn="l"/>
                <a:tab pos="3414395" algn="l"/>
                <a:tab pos="4831080" algn="l"/>
                <a:tab pos="5300345" algn="l"/>
              </a:tabLst>
            </a:pPr>
            <a:r>
              <a:rPr sz="2100" b="1" spc="325" dirty="0">
                <a:latin typeface="Trebuchet MS"/>
                <a:cs typeface="Trebuchet MS"/>
              </a:rPr>
              <a:t>202.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445" dirty="0">
                <a:latin typeface="Trebuchet MS"/>
                <a:cs typeface="Trebuchet MS"/>
              </a:rPr>
              <a:t>CHECK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90" dirty="0">
                <a:latin typeface="Trebuchet MS"/>
                <a:cs typeface="Trebuchet MS"/>
              </a:rPr>
              <a:t>IF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70" dirty="0">
                <a:latin typeface="Trebuchet MS"/>
                <a:cs typeface="Trebuchet MS"/>
              </a:rPr>
              <a:t>STRING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5" dirty="0">
                <a:latin typeface="Trebuchet MS"/>
                <a:cs typeface="Trebuchet MS"/>
              </a:rPr>
              <a:t>IS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 </a:t>
            </a:r>
            <a:r>
              <a:rPr sz="2100" b="1" spc="415" dirty="0">
                <a:latin typeface="Trebuchet MS"/>
                <a:cs typeface="Trebuchet MS"/>
              </a:rPr>
              <a:t>VALID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90" dirty="0">
                <a:latin typeface="Trebuchet MS"/>
                <a:cs typeface="Trebuchet MS"/>
              </a:rPr>
              <a:t>MAC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530" dirty="0">
                <a:latin typeface="Trebuchet MS"/>
                <a:cs typeface="Trebuchet MS"/>
              </a:rPr>
              <a:t>ADDRESS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3900"/>
              </a:lnSpc>
              <a:spcBef>
                <a:spcPts val="1350"/>
              </a:spcBef>
              <a:tabLst>
                <a:tab pos="1247775" algn="l"/>
                <a:tab pos="4850130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180" dirty="0">
                <a:latin typeface="Trebuchet MS"/>
                <a:cs typeface="Trebuchet MS"/>
              </a:rPr>
              <a:t>is_valid_mac_address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function </a:t>
            </a:r>
            <a:r>
              <a:rPr sz="2100" spc="160" dirty="0">
                <a:latin typeface="Trebuchet MS"/>
                <a:cs typeface="Trebuchet MS"/>
              </a:rPr>
              <a:t>checks</a:t>
            </a:r>
            <a:r>
              <a:rPr sz="2100" spc="40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if</a:t>
            </a:r>
            <a:r>
              <a:rPr sz="2100" spc="40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25" dirty="0">
                <a:latin typeface="Trebuchet MS"/>
                <a:cs typeface="Trebuchet MS"/>
              </a:rPr>
              <a:t>string</a:t>
            </a:r>
            <a:r>
              <a:rPr sz="2100" spc="40" dirty="0">
                <a:latin typeface="Trebuchet MS"/>
                <a:cs typeface="Trebuchet MS"/>
              </a:rPr>
              <a:t> </a:t>
            </a:r>
            <a:r>
              <a:rPr sz="2100" spc="120" dirty="0">
                <a:latin typeface="Trebuchet MS"/>
                <a:cs typeface="Trebuchet MS"/>
              </a:rPr>
              <a:t>is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40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valid</a:t>
            </a:r>
            <a:r>
              <a:rPr sz="2100" spc="40" dirty="0">
                <a:latin typeface="Trebuchet MS"/>
                <a:cs typeface="Trebuchet MS"/>
              </a:rPr>
              <a:t> </a:t>
            </a:r>
            <a:r>
              <a:rPr sz="2100" spc="240" dirty="0">
                <a:latin typeface="Trebuchet MS"/>
                <a:cs typeface="Trebuchet MS"/>
              </a:rPr>
              <a:t>MAC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20" dirty="0">
                <a:latin typeface="Trebuchet MS"/>
                <a:cs typeface="Trebuchet MS"/>
              </a:rPr>
              <a:t>Address.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75" dirty="0">
                <a:latin typeface="Trebuchet MS"/>
                <a:cs typeface="Trebuchet MS"/>
              </a:rPr>
              <a:t>import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5" dirty="0">
                <a:latin typeface="Trebuchet MS"/>
                <a:cs typeface="Trebuchet MS"/>
              </a:rPr>
              <a:t>re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is_valid_mac_address(mac):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60" dirty="0">
                <a:latin typeface="Trebuchet MS"/>
                <a:cs typeface="Trebuchet MS"/>
              </a:rPr>
              <a:t>pattern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r'^([0-</a:t>
            </a:r>
            <a:r>
              <a:rPr sz="1500" spc="100" dirty="0">
                <a:latin typeface="Trebuchet MS"/>
                <a:cs typeface="Trebuchet MS"/>
              </a:rPr>
              <a:t>9A-</a:t>
            </a:r>
            <a:r>
              <a:rPr sz="1500" spc="65" dirty="0">
                <a:latin typeface="Trebuchet MS"/>
                <a:cs typeface="Trebuchet MS"/>
              </a:rPr>
              <a:t>Fa-</a:t>
            </a:r>
            <a:r>
              <a:rPr sz="1500" spc="114" dirty="0">
                <a:latin typeface="Trebuchet MS"/>
                <a:cs typeface="Trebuchet MS"/>
              </a:rPr>
              <a:t>f]{2}[:-</a:t>
            </a:r>
            <a:r>
              <a:rPr sz="1500" spc="120" dirty="0">
                <a:latin typeface="Trebuchet MS"/>
                <a:cs typeface="Trebuchet MS"/>
              </a:rPr>
              <a:t>]){5}([0-</a:t>
            </a:r>
            <a:r>
              <a:rPr sz="1500" spc="95" dirty="0">
                <a:latin typeface="Trebuchet MS"/>
                <a:cs typeface="Trebuchet MS"/>
              </a:rPr>
              <a:t>9A-</a:t>
            </a:r>
            <a:r>
              <a:rPr sz="1500" spc="85" dirty="0">
                <a:latin typeface="Trebuchet MS"/>
                <a:cs typeface="Trebuchet MS"/>
              </a:rPr>
              <a:t>Fa-</a:t>
            </a:r>
            <a:r>
              <a:rPr sz="1500" spc="130" dirty="0">
                <a:latin typeface="Trebuchet MS"/>
                <a:cs typeface="Trebuchet MS"/>
              </a:rPr>
              <a:t>f]{2})$'</a:t>
            </a:r>
            <a:endParaRPr sz="1500">
              <a:latin typeface="Trebuchet MS"/>
              <a:cs typeface="Trebuchet MS"/>
            </a:endParaRPr>
          </a:p>
          <a:p>
            <a:pPr marL="297815" marR="2230120">
              <a:lnSpc>
                <a:spcPts val="2850"/>
              </a:lnSpc>
              <a:spcBef>
                <a:spcPts val="195"/>
              </a:spcBef>
            </a:pPr>
            <a:r>
              <a:rPr sz="1500" spc="50" dirty="0">
                <a:latin typeface="Trebuchet MS"/>
                <a:cs typeface="Trebuchet MS"/>
              </a:rPr>
              <a:t>return </a:t>
            </a:r>
            <a:r>
              <a:rPr sz="1500" spc="55" dirty="0">
                <a:latin typeface="Trebuchet MS"/>
                <a:cs typeface="Trebuchet MS"/>
              </a:rPr>
              <a:t>bool(re.match(pattern, </a:t>
            </a:r>
            <a:r>
              <a:rPr sz="1500" spc="80" dirty="0">
                <a:latin typeface="Trebuchet MS"/>
                <a:cs typeface="Trebuchet MS"/>
              </a:rPr>
              <a:t>mac))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Test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cases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705"/>
              </a:spcBef>
            </a:pPr>
            <a:r>
              <a:rPr sz="1500" spc="75" dirty="0">
                <a:latin typeface="Trebuchet MS"/>
                <a:cs typeface="Trebuchet MS"/>
              </a:rPr>
              <a:t>print(is_valid_mac_address("00:1A:2B:3C:4D:5E"))</a:t>
            </a:r>
            <a:endParaRPr sz="1500">
              <a:latin typeface="Trebuchet MS"/>
              <a:cs typeface="Trebuchet MS"/>
            </a:endParaRPr>
          </a:p>
          <a:p>
            <a:pPr marL="297815" marR="1167765">
              <a:lnSpc>
                <a:spcPct val="156300"/>
              </a:lnSpc>
              <a:spcBef>
                <a:spcPts val="3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True </a:t>
            </a:r>
            <a:r>
              <a:rPr sz="1500" spc="70" dirty="0">
                <a:latin typeface="Trebuchet MS"/>
                <a:cs typeface="Trebuchet MS"/>
              </a:rPr>
              <a:t>print(is_valid_mac_address("00:1A:2B:3C:4D"))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False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7730" cy="5734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21995" marR="82550" indent="-657860">
              <a:lnSpc>
                <a:spcPct val="101200"/>
              </a:lnSpc>
              <a:spcBef>
                <a:spcPts val="95"/>
              </a:spcBef>
              <a:tabLst>
                <a:tab pos="958850" algn="l"/>
                <a:tab pos="2694940" algn="l"/>
                <a:tab pos="3162935" algn="l"/>
                <a:tab pos="3531870" algn="l"/>
                <a:tab pos="4119879" algn="l"/>
                <a:tab pos="4913630" algn="l"/>
              </a:tabLst>
            </a:pPr>
            <a:r>
              <a:rPr sz="2100" b="1" spc="325" dirty="0">
                <a:latin typeface="Trebuchet MS"/>
                <a:cs typeface="Trebuchet MS"/>
              </a:rPr>
              <a:t>203.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5" dirty="0">
                <a:latin typeface="Trebuchet MS"/>
                <a:cs typeface="Trebuchet MS"/>
              </a:rPr>
              <a:t>CONVERT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59" dirty="0">
                <a:latin typeface="Trebuchet MS"/>
                <a:cs typeface="Trebuchet MS"/>
              </a:rPr>
              <a:t>RGB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15" dirty="0">
                <a:latin typeface="Trebuchet MS"/>
                <a:cs typeface="Trebuchet MS"/>
              </a:rPr>
              <a:t>TO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34" dirty="0">
                <a:latin typeface="Trebuchet MS"/>
                <a:cs typeface="Trebuchet MS"/>
              </a:rPr>
              <a:t>HSL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75" dirty="0">
                <a:latin typeface="Trebuchet MS"/>
                <a:cs typeface="Trebuchet MS"/>
              </a:rPr>
              <a:t>(HUE, </a:t>
            </a:r>
            <a:r>
              <a:rPr sz="2100" b="1" spc="420" dirty="0">
                <a:latin typeface="Trebuchet MS"/>
                <a:cs typeface="Trebuchet MS"/>
              </a:rPr>
              <a:t>SATURATION,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59" dirty="0">
                <a:latin typeface="Trebuchet MS"/>
                <a:cs typeface="Trebuchet MS"/>
              </a:rPr>
              <a:t>LIGHTNESS)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2400"/>
              </a:lnSpc>
              <a:spcBef>
                <a:spcPts val="138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420" dirty="0">
                <a:latin typeface="Trebuchet MS"/>
                <a:cs typeface="Trebuchet MS"/>
              </a:rPr>
              <a:t> </a:t>
            </a:r>
            <a:r>
              <a:rPr sz="2100" b="1" spc="165" dirty="0">
                <a:latin typeface="Trebuchet MS"/>
                <a:cs typeface="Trebuchet MS"/>
              </a:rPr>
              <a:t>rgb_to_hsl</a:t>
            </a:r>
            <a:r>
              <a:rPr sz="2100" b="1" spc="495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500" dirty="0">
                <a:latin typeface="Trebuchet MS"/>
                <a:cs typeface="Trebuchet MS"/>
              </a:rPr>
              <a:t> </a:t>
            </a:r>
            <a:r>
              <a:rPr sz="2100" spc="140" dirty="0">
                <a:latin typeface="Trebuchet MS"/>
                <a:cs typeface="Trebuchet MS"/>
              </a:rPr>
              <a:t>converts</a:t>
            </a:r>
            <a:r>
              <a:rPr sz="2100" spc="500" dirty="0">
                <a:latin typeface="Trebuchet MS"/>
                <a:cs typeface="Trebuchet MS"/>
              </a:rPr>
              <a:t> </a:t>
            </a:r>
            <a:r>
              <a:rPr sz="2100" spc="190" dirty="0">
                <a:latin typeface="Trebuchet MS"/>
                <a:cs typeface="Trebuchet MS"/>
              </a:rPr>
              <a:t>an</a:t>
            </a:r>
            <a:r>
              <a:rPr sz="2100" spc="500" dirty="0">
                <a:latin typeface="Trebuchet MS"/>
                <a:cs typeface="Trebuchet MS"/>
              </a:rPr>
              <a:t> </a:t>
            </a:r>
            <a:r>
              <a:rPr sz="2100" spc="210" dirty="0">
                <a:latin typeface="Trebuchet MS"/>
                <a:cs typeface="Trebuchet MS"/>
              </a:rPr>
              <a:t>RGB </a:t>
            </a:r>
            <a:r>
              <a:rPr sz="2100" spc="90" dirty="0">
                <a:latin typeface="Trebuchet MS"/>
                <a:cs typeface="Trebuchet MS"/>
              </a:rPr>
              <a:t>color</a:t>
            </a:r>
            <a:r>
              <a:rPr sz="2100" spc="155" dirty="0">
                <a:latin typeface="Trebuchet MS"/>
                <a:cs typeface="Trebuchet MS"/>
              </a:rPr>
              <a:t>   </a:t>
            </a:r>
            <a:r>
              <a:rPr sz="2100" spc="140" dirty="0">
                <a:latin typeface="Trebuchet MS"/>
                <a:cs typeface="Trebuchet MS"/>
              </a:rPr>
              <a:t>value</a:t>
            </a:r>
            <a:r>
              <a:rPr sz="2100" spc="155" dirty="0">
                <a:latin typeface="Trebuchet MS"/>
                <a:cs typeface="Trebuchet MS"/>
              </a:rPr>
              <a:t>   </a:t>
            </a:r>
            <a:r>
              <a:rPr sz="2100" spc="75" dirty="0">
                <a:latin typeface="Trebuchet MS"/>
                <a:cs typeface="Trebuchet MS"/>
              </a:rPr>
              <a:t>to</a:t>
            </a:r>
            <a:r>
              <a:rPr sz="2100" spc="155" dirty="0">
                <a:latin typeface="Trebuchet MS"/>
                <a:cs typeface="Trebuchet MS"/>
              </a:rPr>
              <a:t>   </a:t>
            </a:r>
            <a:r>
              <a:rPr sz="2100" spc="75" dirty="0">
                <a:latin typeface="Trebuchet MS"/>
                <a:cs typeface="Trebuchet MS"/>
              </a:rPr>
              <a:t>its</a:t>
            </a:r>
            <a:r>
              <a:rPr sz="2100" spc="160" dirty="0">
                <a:latin typeface="Trebuchet MS"/>
                <a:cs typeface="Trebuchet MS"/>
              </a:rPr>
              <a:t>   </a:t>
            </a:r>
            <a:r>
              <a:rPr sz="2100" spc="140" dirty="0">
                <a:latin typeface="Trebuchet MS"/>
                <a:cs typeface="Trebuchet MS"/>
              </a:rPr>
              <a:t>corresponding</a:t>
            </a:r>
            <a:r>
              <a:rPr sz="2100" spc="155" dirty="0">
                <a:latin typeface="Trebuchet MS"/>
                <a:cs typeface="Trebuchet MS"/>
              </a:rPr>
              <a:t>   </a:t>
            </a:r>
            <a:r>
              <a:rPr sz="2100" spc="195" dirty="0">
                <a:latin typeface="Trebuchet MS"/>
                <a:cs typeface="Trebuchet MS"/>
              </a:rPr>
              <a:t>HSL </a:t>
            </a:r>
            <a:r>
              <a:rPr sz="2100" spc="110" dirty="0">
                <a:latin typeface="Trebuchet MS"/>
                <a:cs typeface="Trebuchet MS"/>
              </a:rPr>
              <a:t>representation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95" dirty="0">
                <a:latin typeface="Trebuchet MS"/>
                <a:cs typeface="Trebuchet MS"/>
              </a:rPr>
              <a:t>(Hue,</a:t>
            </a:r>
            <a:r>
              <a:rPr sz="2100" spc="60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Saturation,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110" dirty="0">
                <a:latin typeface="Trebuchet MS"/>
                <a:cs typeface="Trebuchet MS"/>
              </a:rPr>
              <a:t>Lightness).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75" dirty="0">
                <a:latin typeface="Trebuchet MS"/>
                <a:cs typeface="Trebuchet MS"/>
              </a:rPr>
              <a:t>import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colorsys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5" dirty="0">
                <a:latin typeface="Trebuchet MS"/>
                <a:cs typeface="Trebuchet MS"/>
              </a:rPr>
              <a:t>rgb_to_hsl(rgb):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dirty="0">
                <a:latin typeface="Trebuchet MS"/>
                <a:cs typeface="Trebuchet MS"/>
              </a:rPr>
              <a:t>r, </a:t>
            </a:r>
            <a:r>
              <a:rPr sz="1500" spc="55" dirty="0">
                <a:latin typeface="Trebuchet MS"/>
                <a:cs typeface="Trebuchet MS"/>
              </a:rPr>
              <a:t>g,</a:t>
            </a:r>
            <a:r>
              <a:rPr sz="1500" spc="15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b</a:t>
            </a:r>
            <a:r>
              <a:rPr sz="1500" spc="1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15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rgb</a:t>
            </a:r>
            <a:endParaRPr sz="1500">
              <a:latin typeface="Trebuchet MS"/>
              <a:cs typeface="Trebuchet MS"/>
            </a:endParaRPr>
          </a:p>
          <a:p>
            <a:pPr marL="297815" marR="149860">
              <a:lnSpc>
                <a:spcPct val="154200"/>
              </a:lnSpc>
              <a:spcBef>
                <a:spcPts val="75"/>
              </a:spcBef>
            </a:pPr>
            <a:r>
              <a:rPr sz="1500" dirty="0">
                <a:latin typeface="Trebuchet MS"/>
                <a:cs typeface="Trebuchet MS"/>
              </a:rPr>
              <a:t>h,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l,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s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colorsys.rgb_to_hls(r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-285" dirty="0">
                <a:latin typeface="Trebuchet MS"/>
                <a:cs typeface="Trebuchet MS"/>
              </a:rPr>
              <a:t>/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255.0,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g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-285" dirty="0">
                <a:latin typeface="Trebuchet MS"/>
                <a:cs typeface="Trebuchet MS"/>
              </a:rPr>
              <a:t>/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255.0,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b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-285" dirty="0">
                <a:latin typeface="Trebuchet MS"/>
                <a:cs typeface="Trebuchet MS"/>
              </a:rPr>
              <a:t>/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255.0) </a:t>
            </a: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h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360,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s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100,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l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100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usage: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75" dirty="0">
                <a:latin typeface="Trebuchet MS"/>
                <a:cs typeface="Trebuchet MS"/>
              </a:rPr>
              <a:t>rgb_value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(255,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0,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0)</a:t>
            </a:r>
            <a:r>
              <a:rPr sz="1500" spc="40" dirty="0">
                <a:latin typeface="Trebuchet MS"/>
                <a:cs typeface="Trebuchet MS"/>
              </a:rPr>
              <a:t> 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Red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color</a:t>
            </a:r>
            <a:endParaRPr sz="1500">
              <a:latin typeface="Trebuchet MS"/>
              <a:cs typeface="Trebuchet MS"/>
            </a:endParaRPr>
          </a:p>
          <a:p>
            <a:pPr marL="297815" marR="2440305">
              <a:lnSpc>
                <a:spcPct val="154200"/>
              </a:lnSpc>
              <a:spcBef>
                <a:spcPts val="75"/>
              </a:spcBef>
            </a:pPr>
            <a:r>
              <a:rPr sz="1500" spc="75" dirty="0">
                <a:latin typeface="Trebuchet MS"/>
                <a:cs typeface="Trebuchet MS"/>
              </a:rPr>
              <a:t>hsl_value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rgb_to_hsl(rgb_value) </a:t>
            </a:r>
            <a:r>
              <a:rPr sz="1500" spc="45" dirty="0">
                <a:latin typeface="Trebuchet MS"/>
                <a:cs typeface="Trebuchet MS"/>
              </a:rPr>
              <a:t>print(hsl_value)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7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(0.0,</a:t>
            </a:r>
            <a:r>
              <a:rPr sz="1500" spc="70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100.0,</a:t>
            </a:r>
            <a:r>
              <a:rPr sz="1500" spc="70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50.0)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7730" cy="6029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53160" marR="361315" indent="-810260">
              <a:lnSpc>
                <a:spcPct val="101200"/>
              </a:lnSpc>
              <a:spcBef>
                <a:spcPts val="95"/>
              </a:spcBef>
              <a:tabLst>
                <a:tab pos="1237615" algn="l"/>
                <a:tab pos="2508885" algn="l"/>
                <a:tab pos="2968625" algn="l"/>
                <a:tab pos="3325495" algn="l"/>
                <a:tab pos="4919345" algn="l"/>
                <a:tab pos="5389245" algn="l"/>
              </a:tabLst>
            </a:pPr>
            <a:r>
              <a:rPr sz="2100" b="1" spc="325" dirty="0">
                <a:latin typeface="Trebuchet MS"/>
                <a:cs typeface="Trebuchet MS"/>
              </a:rPr>
              <a:t>204.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445" dirty="0">
                <a:latin typeface="Trebuchet MS"/>
                <a:cs typeface="Trebuchet MS"/>
              </a:rPr>
              <a:t>CHECK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90" dirty="0">
                <a:latin typeface="Trebuchet MS"/>
                <a:cs typeface="Trebuchet MS"/>
              </a:rPr>
              <a:t>IF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25" dirty="0">
                <a:latin typeface="Trebuchet MS"/>
                <a:cs typeface="Trebuchet MS"/>
              </a:rPr>
              <a:t>NUMBER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5" dirty="0">
                <a:latin typeface="Trebuchet MS"/>
                <a:cs typeface="Trebuchet MS"/>
              </a:rPr>
              <a:t>IS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 </a:t>
            </a:r>
            <a:r>
              <a:rPr sz="2100" b="1" spc="420" dirty="0">
                <a:latin typeface="Trebuchet MS"/>
                <a:cs typeface="Trebuchet MS"/>
              </a:rPr>
              <a:t>PANDIGITAL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-509" dirty="0">
                <a:latin typeface="Trebuchet MS"/>
                <a:cs typeface="Trebuchet MS"/>
              </a:rPr>
              <a:t> </a:t>
            </a:r>
            <a:r>
              <a:rPr sz="2100" b="1" spc="535" dirty="0">
                <a:latin typeface="Trebuchet MS"/>
                <a:cs typeface="Trebuchet MS"/>
              </a:rPr>
              <a:t>NUMBER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2400"/>
              </a:lnSpc>
              <a:spcBef>
                <a:spcPts val="138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445" dirty="0">
                <a:latin typeface="Trebuchet MS"/>
                <a:cs typeface="Trebuchet MS"/>
              </a:rPr>
              <a:t>    </a:t>
            </a:r>
            <a:r>
              <a:rPr sz="2100" b="1" spc="200" dirty="0">
                <a:latin typeface="Trebuchet MS"/>
                <a:cs typeface="Trebuchet MS"/>
              </a:rPr>
              <a:t>is_pandigital_number</a:t>
            </a:r>
            <a:r>
              <a:rPr sz="2100" b="1" spc="465" dirty="0">
                <a:latin typeface="Trebuchet MS"/>
                <a:cs typeface="Trebuchet MS"/>
              </a:rPr>
              <a:t>    </a:t>
            </a:r>
            <a:r>
              <a:rPr sz="2100" spc="90" dirty="0">
                <a:latin typeface="Trebuchet MS"/>
                <a:cs typeface="Trebuchet MS"/>
              </a:rPr>
              <a:t>function </a:t>
            </a:r>
            <a:r>
              <a:rPr sz="2100" spc="160" dirty="0">
                <a:latin typeface="Trebuchet MS"/>
                <a:cs typeface="Trebuchet MS"/>
              </a:rPr>
              <a:t>checks</a:t>
            </a:r>
            <a:r>
              <a:rPr sz="2100" spc="15" dirty="0">
                <a:latin typeface="Trebuchet MS"/>
                <a:cs typeface="Trebuchet MS"/>
              </a:rPr>
              <a:t>  </a:t>
            </a:r>
            <a:r>
              <a:rPr sz="2100" dirty="0">
                <a:latin typeface="Trebuchet MS"/>
                <a:cs typeface="Trebuchet MS"/>
              </a:rPr>
              <a:t>if</a:t>
            </a:r>
            <a:r>
              <a:rPr sz="2100" spc="15" dirty="0">
                <a:latin typeface="Trebuchet MS"/>
                <a:cs typeface="Trebuchet MS"/>
              </a:rPr>
              <a:t> 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15" dirty="0">
                <a:latin typeface="Trebuchet MS"/>
                <a:cs typeface="Trebuchet MS"/>
              </a:rPr>
              <a:t>  </a:t>
            </a:r>
            <a:r>
              <a:rPr sz="2100" spc="165" dirty="0">
                <a:latin typeface="Trebuchet MS"/>
                <a:cs typeface="Trebuchet MS"/>
              </a:rPr>
              <a:t>given</a:t>
            </a:r>
            <a:r>
              <a:rPr sz="2100" spc="15" dirty="0">
                <a:latin typeface="Trebuchet MS"/>
                <a:cs typeface="Trebuchet MS"/>
              </a:rPr>
              <a:t>  </a:t>
            </a:r>
            <a:r>
              <a:rPr sz="2100" spc="175" dirty="0">
                <a:latin typeface="Trebuchet MS"/>
                <a:cs typeface="Trebuchet MS"/>
              </a:rPr>
              <a:t>number</a:t>
            </a:r>
            <a:r>
              <a:rPr sz="2100" spc="15" dirty="0">
                <a:latin typeface="Trebuchet MS"/>
                <a:cs typeface="Trebuchet MS"/>
              </a:rPr>
              <a:t>  </a:t>
            </a:r>
            <a:r>
              <a:rPr sz="2100" spc="120" dirty="0">
                <a:latin typeface="Trebuchet MS"/>
                <a:cs typeface="Trebuchet MS"/>
              </a:rPr>
              <a:t>is</a:t>
            </a:r>
            <a:r>
              <a:rPr sz="2100" spc="15" dirty="0">
                <a:latin typeface="Trebuchet MS"/>
                <a:cs typeface="Trebuchet MS"/>
              </a:rPr>
              <a:t> 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15" dirty="0">
                <a:latin typeface="Trebuchet MS"/>
                <a:cs typeface="Trebuchet MS"/>
              </a:rPr>
              <a:t>  </a:t>
            </a:r>
            <a:r>
              <a:rPr sz="2100" spc="100" dirty="0">
                <a:latin typeface="Trebuchet MS"/>
                <a:cs typeface="Trebuchet MS"/>
              </a:rPr>
              <a:t>pandigital </a:t>
            </a:r>
            <a:r>
              <a:rPr sz="2100" spc="95" dirty="0">
                <a:latin typeface="Trebuchet MS"/>
                <a:cs typeface="Trebuchet MS"/>
              </a:rPr>
              <a:t>number.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is_pandigital_number(num):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85" dirty="0">
                <a:latin typeface="Trebuchet MS"/>
                <a:cs typeface="Trebuchet MS"/>
              </a:rPr>
              <a:t>num_str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str(num)</a:t>
            </a:r>
            <a:endParaRPr sz="1500">
              <a:latin typeface="Trebuchet MS"/>
              <a:cs typeface="Trebuchet MS"/>
            </a:endParaRPr>
          </a:p>
          <a:p>
            <a:pPr marL="12700" marR="397510" indent="285750">
              <a:lnSpc>
                <a:spcPct val="133300"/>
              </a:lnSpc>
              <a:spcBef>
                <a:spcPts val="37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len(set(num_str))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==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len(num_str)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and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'0'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not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30" dirty="0">
                <a:latin typeface="Trebuchet MS"/>
                <a:cs typeface="Trebuchet MS"/>
              </a:rPr>
              <a:t>in </a:t>
            </a:r>
            <a:r>
              <a:rPr sz="1500" spc="85" dirty="0">
                <a:latin typeface="Trebuchet MS"/>
                <a:cs typeface="Trebuchet MS"/>
              </a:rPr>
              <a:t>num_str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and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max(num_str)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==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str(len(num_str))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Test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cases</a:t>
            </a:r>
            <a:endParaRPr sz="1500">
              <a:latin typeface="Trebuchet MS"/>
              <a:cs typeface="Trebuchet MS"/>
            </a:endParaRPr>
          </a:p>
          <a:p>
            <a:pPr marL="297815" marR="1667510">
              <a:lnSpc>
                <a:spcPct val="155800"/>
              </a:lnSpc>
              <a:spcBef>
                <a:spcPts val="50"/>
              </a:spcBef>
            </a:pPr>
            <a:r>
              <a:rPr sz="1500" spc="75" dirty="0">
                <a:latin typeface="Trebuchet MS"/>
                <a:cs typeface="Trebuchet MS"/>
              </a:rPr>
              <a:t>print(is_pandigital_number(123456789))</a:t>
            </a:r>
            <a:r>
              <a:rPr sz="1500" spc="459" dirty="0">
                <a:latin typeface="Trebuchet MS"/>
                <a:cs typeface="Trebuchet MS"/>
              </a:rPr>
              <a:t> 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True </a:t>
            </a:r>
            <a:r>
              <a:rPr sz="1500" spc="75" dirty="0">
                <a:latin typeface="Trebuchet MS"/>
                <a:cs typeface="Trebuchet MS"/>
              </a:rPr>
              <a:t>print(is_pandigital_number(987654321))</a:t>
            </a:r>
            <a:r>
              <a:rPr sz="1500" spc="459" dirty="0">
                <a:latin typeface="Trebuchet MS"/>
                <a:cs typeface="Trebuchet MS"/>
              </a:rPr>
              <a:t> 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True </a:t>
            </a:r>
            <a:r>
              <a:rPr sz="1500" spc="80" dirty="0">
                <a:latin typeface="Trebuchet MS"/>
                <a:cs typeface="Trebuchet MS"/>
              </a:rPr>
              <a:t>print(is_pandigital_number(1023456789))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False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9635" cy="678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11020" marR="661035" indent="-1169670">
              <a:lnSpc>
                <a:spcPct val="101200"/>
              </a:lnSpc>
              <a:spcBef>
                <a:spcPts val="95"/>
              </a:spcBef>
              <a:tabLst>
                <a:tab pos="1536065" algn="l"/>
                <a:tab pos="3809365" algn="l"/>
              </a:tabLst>
            </a:pPr>
            <a:r>
              <a:rPr sz="2100" b="1" spc="325" dirty="0">
                <a:latin typeface="Trebuchet MS"/>
                <a:cs typeface="Trebuchet MS"/>
              </a:rPr>
              <a:t>205.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50" dirty="0">
                <a:latin typeface="Trebuchet MS"/>
                <a:cs typeface="Trebuchet MS"/>
              </a:rPr>
              <a:t>NEUTRALIZE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95" dirty="0">
                <a:latin typeface="Trebuchet MS"/>
                <a:cs typeface="Trebuchet MS"/>
              </a:rPr>
              <a:t>STRINGS </a:t>
            </a:r>
            <a:r>
              <a:rPr sz="2100" b="1" spc="450" dirty="0">
                <a:latin typeface="Trebuchet MS"/>
                <a:cs typeface="Trebuchet MS"/>
              </a:rPr>
              <a:t>INTERACTION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3100"/>
              </a:lnSpc>
              <a:spcBef>
                <a:spcPts val="1370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425" dirty="0">
                <a:latin typeface="Trebuchet MS"/>
                <a:cs typeface="Trebuchet MS"/>
              </a:rPr>
              <a:t> </a:t>
            </a:r>
            <a:r>
              <a:rPr sz="2100" b="1" spc="210" dirty="0">
                <a:latin typeface="Trebuchet MS"/>
                <a:cs typeface="Trebuchet MS"/>
              </a:rPr>
              <a:t>neutralise</a:t>
            </a:r>
            <a:r>
              <a:rPr sz="2100" b="1" spc="430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425" dirty="0">
                <a:latin typeface="Trebuchet MS"/>
                <a:cs typeface="Trebuchet MS"/>
              </a:rPr>
              <a:t> </a:t>
            </a:r>
            <a:r>
              <a:rPr sz="2100" spc="130" dirty="0">
                <a:latin typeface="Trebuchet MS"/>
                <a:cs typeface="Trebuchet MS"/>
              </a:rPr>
              <a:t>takes</a:t>
            </a:r>
            <a:r>
              <a:rPr sz="2100" spc="430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two</a:t>
            </a:r>
            <a:r>
              <a:rPr sz="2100" spc="425" dirty="0">
                <a:latin typeface="Trebuchet MS"/>
                <a:cs typeface="Trebuchet MS"/>
              </a:rPr>
              <a:t> </a:t>
            </a:r>
            <a:r>
              <a:rPr sz="2100" spc="130" dirty="0">
                <a:latin typeface="Trebuchet MS"/>
                <a:cs typeface="Trebuchet MS"/>
              </a:rPr>
              <a:t>strings </a:t>
            </a:r>
            <a:r>
              <a:rPr sz="2100" spc="185" dirty="0">
                <a:latin typeface="Trebuchet MS"/>
                <a:cs typeface="Trebuchet MS"/>
              </a:rPr>
              <a:t>composed</a:t>
            </a:r>
            <a:r>
              <a:rPr sz="2100" spc="170" dirty="0">
                <a:latin typeface="Trebuchet MS"/>
                <a:cs typeface="Trebuchet MS"/>
              </a:rPr>
              <a:t> 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170" dirty="0">
                <a:latin typeface="Trebuchet MS"/>
                <a:cs typeface="Trebuchet MS"/>
              </a:rPr>
              <a:t>  </a:t>
            </a:r>
            <a:r>
              <a:rPr sz="2100" spc="385" dirty="0">
                <a:latin typeface="Trebuchet MS"/>
                <a:cs typeface="Trebuchet MS"/>
              </a:rPr>
              <a:t>'+'</a:t>
            </a:r>
            <a:r>
              <a:rPr sz="2100" spc="175" dirty="0">
                <a:latin typeface="Trebuchet MS"/>
                <a:cs typeface="Trebuchet MS"/>
              </a:rPr>
              <a:t>  </a:t>
            </a:r>
            <a:r>
              <a:rPr sz="2100" spc="180" dirty="0">
                <a:latin typeface="Trebuchet MS"/>
                <a:cs typeface="Trebuchet MS"/>
              </a:rPr>
              <a:t>and</a:t>
            </a:r>
            <a:r>
              <a:rPr sz="2100" spc="170" dirty="0">
                <a:latin typeface="Trebuchet MS"/>
                <a:cs typeface="Trebuchet MS"/>
              </a:rPr>
              <a:t>  </a:t>
            </a:r>
            <a:r>
              <a:rPr sz="2100" spc="110" dirty="0">
                <a:latin typeface="Trebuchet MS"/>
                <a:cs typeface="Trebuchet MS"/>
              </a:rPr>
              <a:t>'-</a:t>
            </a:r>
            <a:r>
              <a:rPr sz="2100" spc="245" dirty="0">
                <a:latin typeface="Trebuchet MS"/>
                <a:cs typeface="Trebuchet MS"/>
              </a:rPr>
              <a:t>'</a:t>
            </a:r>
            <a:r>
              <a:rPr sz="2100" spc="170" dirty="0">
                <a:latin typeface="Trebuchet MS"/>
                <a:cs typeface="Trebuchet MS"/>
              </a:rPr>
              <a:t>  </a:t>
            </a:r>
            <a:r>
              <a:rPr sz="2100" spc="130" dirty="0">
                <a:latin typeface="Trebuchet MS"/>
                <a:cs typeface="Trebuchet MS"/>
              </a:rPr>
              <a:t>characters</a:t>
            </a:r>
            <a:r>
              <a:rPr sz="2100" spc="175" dirty="0">
                <a:latin typeface="Trebuchet MS"/>
                <a:cs typeface="Trebuchet MS"/>
              </a:rPr>
              <a:t>  </a:t>
            </a:r>
            <a:r>
              <a:rPr sz="2100" spc="155" dirty="0">
                <a:latin typeface="Trebuchet MS"/>
                <a:cs typeface="Trebuchet MS"/>
              </a:rPr>
              <a:t>and </a:t>
            </a:r>
            <a:r>
              <a:rPr sz="2100" spc="110" dirty="0">
                <a:latin typeface="Trebuchet MS"/>
                <a:cs typeface="Trebuchet MS"/>
              </a:rPr>
              <a:t>returns</a:t>
            </a:r>
            <a:r>
              <a:rPr sz="2100" spc="55" dirty="0">
                <a:latin typeface="Trebuchet MS"/>
                <a:cs typeface="Trebuchet MS"/>
              </a:rPr>
              <a:t> 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60" dirty="0">
                <a:latin typeface="Trebuchet MS"/>
                <a:cs typeface="Trebuchet MS"/>
              </a:rPr>
              <a:t>  </a:t>
            </a:r>
            <a:r>
              <a:rPr sz="2100" spc="165" dirty="0">
                <a:latin typeface="Trebuchet MS"/>
                <a:cs typeface="Trebuchet MS"/>
              </a:rPr>
              <a:t>new</a:t>
            </a:r>
            <a:r>
              <a:rPr sz="2100" spc="60" dirty="0">
                <a:latin typeface="Trebuchet MS"/>
                <a:cs typeface="Trebuchet MS"/>
              </a:rPr>
              <a:t>  </a:t>
            </a:r>
            <a:r>
              <a:rPr sz="2100" spc="125" dirty="0">
                <a:latin typeface="Trebuchet MS"/>
                <a:cs typeface="Trebuchet MS"/>
              </a:rPr>
              <a:t>string</a:t>
            </a:r>
            <a:r>
              <a:rPr sz="2100" spc="55" dirty="0">
                <a:latin typeface="Trebuchet MS"/>
                <a:cs typeface="Trebuchet MS"/>
              </a:rPr>
              <a:t>  </a:t>
            </a:r>
            <a:r>
              <a:rPr sz="2100" spc="90" dirty="0">
                <a:latin typeface="Trebuchet MS"/>
                <a:cs typeface="Trebuchet MS"/>
              </a:rPr>
              <a:t>that</a:t>
            </a:r>
            <a:r>
              <a:rPr sz="2100" spc="65" dirty="0">
                <a:latin typeface="Trebuchet MS"/>
                <a:cs typeface="Trebuchet MS"/>
              </a:rPr>
              <a:t>  </a:t>
            </a:r>
            <a:r>
              <a:rPr sz="2100" spc="125" dirty="0">
                <a:latin typeface="Trebuchet MS"/>
                <a:cs typeface="Trebuchet MS"/>
              </a:rPr>
              <a:t>represents</a:t>
            </a:r>
            <a:r>
              <a:rPr sz="2100" spc="55" dirty="0">
                <a:latin typeface="Trebuchet MS"/>
                <a:cs typeface="Trebuchet MS"/>
              </a:rPr>
              <a:t>  </a:t>
            </a:r>
            <a:r>
              <a:rPr sz="2100" spc="80" dirty="0">
                <a:latin typeface="Trebuchet MS"/>
                <a:cs typeface="Trebuchet MS"/>
              </a:rPr>
              <a:t>the </a:t>
            </a:r>
            <a:r>
              <a:rPr sz="2100" spc="90" dirty="0">
                <a:latin typeface="Trebuchet MS"/>
                <a:cs typeface="Trebuchet MS"/>
              </a:rPr>
              <a:t>interaction</a:t>
            </a:r>
            <a:r>
              <a:rPr sz="2100" spc="459" dirty="0">
                <a:latin typeface="Trebuchet MS"/>
                <a:cs typeface="Trebuchet MS"/>
              </a:rPr>
              <a:t> </a:t>
            </a:r>
            <a:r>
              <a:rPr sz="2100" spc="130" dirty="0">
                <a:latin typeface="Trebuchet MS"/>
                <a:cs typeface="Trebuchet MS"/>
              </a:rPr>
              <a:t>between</a:t>
            </a:r>
            <a:r>
              <a:rPr sz="2100" spc="465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459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two</a:t>
            </a:r>
            <a:r>
              <a:rPr sz="2100" spc="465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input</a:t>
            </a:r>
            <a:r>
              <a:rPr sz="2100" spc="465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strings. </a:t>
            </a:r>
            <a:r>
              <a:rPr sz="2100" dirty="0">
                <a:latin typeface="Trebuchet MS"/>
                <a:cs typeface="Trebuchet MS"/>
              </a:rPr>
              <a:t>If</a:t>
            </a:r>
            <a:r>
              <a:rPr sz="2100" spc="140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140" dirty="0">
                <a:latin typeface="Trebuchet MS"/>
                <a:cs typeface="Trebuchet MS"/>
              </a:rPr>
              <a:t> </a:t>
            </a:r>
            <a:r>
              <a:rPr sz="2100" spc="130" dirty="0">
                <a:latin typeface="Trebuchet MS"/>
                <a:cs typeface="Trebuchet MS"/>
              </a:rPr>
              <a:t>characters</a:t>
            </a:r>
            <a:r>
              <a:rPr sz="2100" spc="140" dirty="0">
                <a:latin typeface="Trebuchet MS"/>
                <a:cs typeface="Trebuchet MS"/>
              </a:rPr>
              <a:t> </a:t>
            </a:r>
            <a:r>
              <a:rPr sz="2100" spc="90" dirty="0">
                <a:latin typeface="Trebuchet MS"/>
                <a:cs typeface="Trebuchet MS"/>
              </a:rPr>
              <a:t>at</a:t>
            </a:r>
            <a:r>
              <a:rPr sz="2100" spc="140" dirty="0">
                <a:latin typeface="Trebuchet MS"/>
                <a:cs typeface="Trebuchet MS"/>
              </a:rPr>
              <a:t> corresponding </a:t>
            </a:r>
            <a:r>
              <a:rPr sz="2100" spc="114" dirty="0">
                <a:latin typeface="Trebuchet MS"/>
                <a:cs typeface="Trebuchet MS"/>
              </a:rPr>
              <a:t>positions </a:t>
            </a:r>
            <a:r>
              <a:rPr sz="2100" spc="90" dirty="0">
                <a:latin typeface="Trebuchet MS"/>
                <a:cs typeface="Trebuchet MS"/>
              </a:rPr>
              <a:t>in</a:t>
            </a:r>
            <a:r>
              <a:rPr sz="2100" spc="440" dirty="0">
                <a:latin typeface="Trebuchet MS"/>
                <a:cs typeface="Trebuchet MS"/>
              </a:rPr>
              <a:t> </a:t>
            </a:r>
            <a:r>
              <a:rPr sz="2100" spc="125" dirty="0">
                <a:latin typeface="Trebuchet MS"/>
                <a:cs typeface="Trebuchet MS"/>
              </a:rPr>
              <a:t>both</a:t>
            </a:r>
            <a:r>
              <a:rPr sz="2100" spc="440" dirty="0">
                <a:latin typeface="Trebuchet MS"/>
                <a:cs typeface="Trebuchet MS"/>
              </a:rPr>
              <a:t> </a:t>
            </a:r>
            <a:r>
              <a:rPr sz="2100" spc="140" dirty="0">
                <a:latin typeface="Trebuchet MS"/>
                <a:cs typeface="Trebuchet MS"/>
              </a:rPr>
              <a:t>strings</a:t>
            </a:r>
            <a:r>
              <a:rPr sz="2100" spc="445" dirty="0">
                <a:latin typeface="Trebuchet MS"/>
                <a:cs typeface="Trebuchet MS"/>
              </a:rPr>
              <a:t> </a:t>
            </a:r>
            <a:r>
              <a:rPr sz="2100" spc="114" dirty="0">
                <a:latin typeface="Trebuchet MS"/>
                <a:cs typeface="Trebuchet MS"/>
              </a:rPr>
              <a:t>are</a:t>
            </a:r>
            <a:r>
              <a:rPr sz="2100" spc="440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440" dirty="0">
                <a:latin typeface="Trebuchet MS"/>
                <a:cs typeface="Trebuchet MS"/>
              </a:rPr>
              <a:t> </a:t>
            </a:r>
            <a:r>
              <a:rPr sz="2100" spc="160" dirty="0">
                <a:latin typeface="Trebuchet MS"/>
                <a:cs typeface="Trebuchet MS"/>
              </a:rPr>
              <a:t>same,</a:t>
            </a:r>
            <a:r>
              <a:rPr sz="2100" spc="445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it</a:t>
            </a:r>
            <a:r>
              <a:rPr sz="2100" spc="440" dirty="0">
                <a:latin typeface="Trebuchet MS"/>
                <a:cs typeface="Trebuchet MS"/>
              </a:rPr>
              <a:t> </a:t>
            </a:r>
            <a:r>
              <a:rPr sz="2100" spc="190" dirty="0">
                <a:latin typeface="Trebuchet MS"/>
                <a:cs typeface="Trebuchet MS"/>
              </a:rPr>
              <a:t>adds</a:t>
            </a:r>
            <a:r>
              <a:rPr sz="2100" spc="440" dirty="0">
                <a:latin typeface="Trebuchet MS"/>
                <a:cs typeface="Trebuchet MS"/>
              </a:rPr>
              <a:t> </a:t>
            </a:r>
            <a:r>
              <a:rPr sz="2100" spc="70" dirty="0">
                <a:latin typeface="Trebuchet MS"/>
                <a:cs typeface="Trebuchet MS"/>
              </a:rPr>
              <a:t>that </a:t>
            </a:r>
            <a:r>
              <a:rPr sz="2100" spc="114" dirty="0">
                <a:latin typeface="Trebuchet MS"/>
                <a:cs typeface="Trebuchet MS"/>
              </a:rPr>
              <a:t>character</a:t>
            </a:r>
            <a:r>
              <a:rPr sz="2100" spc="100" dirty="0">
                <a:latin typeface="Trebuchet MS"/>
                <a:cs typeface="Trebuchet MS"/>
              </a:rPr>
              <a:t> </a:t>
            </a:r>
            <a:r>
              <a:rPr sz="2100" spc="75" dirty="0">
                <a:latin typeface="Trebuchet MS"/>
                <a:cs typeface="Trebuchet MS"/>
              </a:rPr>
              <a:t>to</a:t>
            </a:r>
            <a:r>
              <a:rPr sz="2100" spc="105" dirty="0">
                <a:latin typeface="Trebuchet MS"/>
                <a:cs typeface="Trebuchet MS"/>
              </a:rPr>
              <a:t> the</a:t>
            </a:r>
            <a:r>
              <a:rPr sz="2100" spc="100" dirty="0">
                <a:latin typeface="Trebuchet MS"/>
                <a:cs typeface="Trebuchet MS"/>
              </a:rPr>
              <a:t> </a:t>
            </a:r>
            <a:r>
              <a:rPr sz="2100" spc="110" dirty="0">
                <a:latin typeface="Trebuchet MS"/>
                <a:cs typeface="Trebuchet MS"/>
              </a:rPr>
              <a:t>output</a:t>
            </a:r>
            <a:r>
              <a:rPr sz="2100" spc="105" dirty="0">
                <a:latin typeface="Trebuchet MS"/>
                <a:cs typeface="Trebuchet MS"/>
              </a:rPr>
              <a:t> </a:t>
            </a:r>
            <a:r>
              <a:rPr sz="2100" spc="90" dirty="0">
                <a:latin typeface="Trebuchet MS"/>
                <a:cs typeface="Trebuchet MS"/>
              </a:rPr>
              <a:t>string.</a:t>
            </a:r>
            <a:r>
              <a:rPr sz="2100" spc="100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Otherwise,</a:t>
            </a:r>
            <a:r>
              <a:rPr sz="2100" spc="135" dirty="0">
                <a:latin typeface="Trebuchet MS"/>
                <a:cs typeface="Trebuchet MS"/>
              </a:rPr>
              <a:t> </a:t>
            </a:r>
            <a:r>
              <a:rPr sz="2100" spc="-25" dirty="0">
                <a:latin typeface="Trebuchet MS"/>
                <a:cs typeface="Trebuchet MS"/>
              </a:rPr>
              <a:t>it </a:t>
            </a:r>
            <a:r>
              <a:rPr sz="2100" spc="190" dirty="0">
                <a:latin typeface="Trebuchet MS"/>
                <a:cs typeface="Trebuchet MS"/>
              </a:rPr>
              <a:t>adds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240" dirty="0">
                <a:latin typeface="Trebuchet MS"/>
                <a:cs typeface="Trebuchet MS"/>
              </a:rPr>
              <a:t>'0'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75" dirty="0">
                <a:latin typeface="Trebuchet MS"/>
                <a:cs typeface="Trebuchet MS"/>
              </a:rPr>
              <a:t>to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110" dirty="0">
                <a:latin typeface="Trebuchet MS"/>
                <a:cs typeface="Trebuchet MS"/>
              </a:rPr>
              <a:t>output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80" dirty="0">
                <a:latin typeface="Trebuchet MS"/>
                <a:cs typeface="Trebuchet MS"/>
              </a:rPr>
              <a:t>string.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230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neutralise(s1,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s2):</a:t>
            </a:r>
            <a:endParaRPr sz="1500">
              <a:latin typeface="Trebuchet MS"/>
              <a:cs typeface="Trebuchet MS"/>
            </a:endParaRPr>
          </a:p>
          <a:p>
            <a:pPr marL="297815" marR="34290">
              <a:lnSpc>
                <a:spcPct val="154200"/>
              </a:lnSpc>
              <a:spcBef>
                <a:spcPts val="7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''.join(c1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if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c1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==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c2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else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'0'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c1,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c2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in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zip(s1,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s2))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Test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case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160" dirty="0">
                <a:latin typeface="Trebuchet MS"/>
                <a:cs typeface="Trebuchet MS"/>
              </a:rPr>
              <a:t>s1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300" dirty="0">
                <a:latin typeface="Trebuchet MS"/>
                <a:cs typeface="Trebuchet MS"/>
              </a:rPr>
              <a:t>"++-</a:t>
            </a:r>
            <a:r>
              <a:rPr sz="1500" spc="265" dirty="0">
                <a:latin typeface="Trebuchet MS"/>
                <a:cs typeface="Trebuchet MS"/>
              </a:rPr>
              <a:t>+"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160" dirty="0">
                <a:latin typeface="Trebuchet MS"/>
                <a:cs typeface="Trebuchet MS"/>
              </a:rPr>
              <a:t>s2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275" dirty="0">
                <a:latin typeface="Trebuchet MS"/>
                <a:cs typeface="Trebuchet MS"/>
              </a:rPr>
              <a:t>"+-</a:t>
            </a:r>
            <a:r>
              <a:rPr sz="1500" spc="290" dirty="0">
                <a:latin typeface="Trebuchet MS"/>
                <a:cs typeface="Trebuchet MS"/>
              </a:rPr>
              <a:t>++"</a:t>
            </a:r>
            <a:endParaRPr sz="1500">
              <a:latin typeface="Trebuchet MS"/>
              <a:cs typeface="Trebuchet MS"/>
            </a:endParaRPr>
          </a:p>
          <a:p>
            <a:pPr marL="297815" marR="3404870">
              <a:lnSpc>
                <a:spcPct val="154200"/>
              </a:lnSpc>
              <a:spcBef>
                <a:spcPts val="75"/>
              </a:spcBef>
            </a:pPr>
            <a:r>
              <a:rPr sz="1500" spc="65" dirty="0">
                <a:latin typeface="Trebuchet MS"/>
                <a:cs typeface="Trebuchet MS"/>
              </a:rPr>
              <a:t>print(neutralise(s1,</a:t>
            </a:r>
            <a:r>
              <a:rPr sz="1500" spc="15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s2))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295" dirty="0">
                <a:latin typeface="Trebuchet MS"/>
                <a:cs typeface="Trebuchet MS"/>
              </a:rPr>
              <a:t>+00+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9000" cy="48291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12140">
              <a:lnSpc>
                <a:spcPct val="100000"/>
              </a:lnSpc>
              <a:spcBef>
                <a:spcPts val="125"/>
              </a:spcBef>
              <a:tabLst>
                <a:tab pos="1506220" algn="l"/>
                <a:tab pos="3242310" algn="l"/>
                <a:tab pos="4050029" algn="l"/>
                <a:tab pos="4638040" algn="l"/>
              </a:tabLst>
            </a:pPr>
            <a:r>
              <a:rPr sz="2100" b="1" spc="325" dirty="0">
                <a:latin typeface="Trebuchet MS"/>
                <a:cs typeface="Trebuchet MS"/>
              </a:rPr>
              <a:t>206.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5" dirty="0">
                <a:latin typeface="Trebuchet MS"/>
                <a:cs typeface="Trebuchet MS"/>
              </a:rPr>
              <a:t>CONVERT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0" dirty="0">
                <a:latin typeface="Trebuchet MS"/>
                <a:cs typeface="Trebuchet MS"/>
              </a:rPr>
              <a:t>YEN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15" dirty="0">
                <a:latin typeface="Trebuchet MS"/>
                <a:cs typeface="Trebuchet MS"/>
              </a:rPr>
              <a:t>TO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00" dirty="0">
                <a:latin typeface="Trebuchet MS"/>
                <a:cs typeface="Trebuchet MS"/>
              </a:rPr>
              <a:t>USD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2400"/>
              </a:lnSpc>
              <a:spcBef>
                <a:spcPts val="138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345" dirty="0">
                <a:latin typeface="Trebuchet MS"/>
                <a:cs typeface="Trebuchet MS"/>
              </a:rPr>
              <a:t>  </a:t>
            </a:r>
            <a:r>
              <a:rPr sz="2100" b="1" spc="170" dirty="0">
                <a:latin typeface="Trebuchet MS"/>
                <a:cs typeface="Trebuchet MS"/>
              </a:rPr>
              <a:t>yen_to_usd</a:t>
            </a:r>
            <a:r>
              <a:rPr sz="2100" b="1" spc="385" dirty="0">
                <a:latin typeface="Trebuchet MS"/>
                <a:cs typeface="Trebuchet MS"/>
              </a:rPr>
              <a:t> 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385" dirty="0">
                <a:latin typeface="Trebuchet MS"/>
                <a:cs typeface="Trebuchet MS"/>
              </a:rPr>
              <a:t>  </a:t>
            </a:r>
            <a:r>
              <a:rPr sz="2100" spc="140" dirty="0">
                <a:latin typeface="Trebuchet MS"/>
                <a:cs typeface="Trebuchet MS"/>
              </a:rPr>
              <a:t>converts</a:t>
            </a:r>
            <a:r>
              <a:rPr sz="2100" spc="390" dirty="0">
                <a:latin typeface="Trebuchet MS"/>
                <a:cs typeface="Trebuchet MS"/>
              </a:rPr>
              <a:t>  </a:t>
            </a:r>
            <a:r>
              <a:rPr sz="2100" spc="25" dirty="0">
                <a:latin typeface="Trebuchet MS"/>
                <a:cs typeface="Trebuchet MS"/>
              </a:rPr>
              <a:t>Yen </a:t>
            </a:r>
            <a:r>
              <a:rPr sz="2100" spc="100" dirty="0">
                <a:latin typeface="Trebuchet MS"/>
                <a:cs typeface="Trebuchet MS"/>
              </a:rPr>
              <a:t>(Japanese</a:t>
            </a:r>
            <a:r>
              <a:rPr sz="2100" spc="450" dirty="0">
                <a:latin typeface="Trebuchet MS"/>
                <a:cs typeface="Trebuchet MS"/>
              </a:rPr>
              <a:t>  </a:t>
            </a:r>
            <a:r>
              <a:rPr sz="2100" spc="114" dirty="0">
                <a:latin typeface="Trebuchet MS"/>
                <a:cs typeface="Trebuchet MS"/>
              </a:rPr>
              <a:t>currency)</a:t>
            </a:r>
            <a:r>
              <a:rPr sz="2100" spc="455" dirty="0">
                <a:latin typeface="Trebuchet MS"/>
                <a:cs typeface="Trebuchet MS"/>
              </a:rPr>
              <a:t>  </a:t>
            </a:r>
            <a:r>
              <a:rPr sz="2100" spc="75" dirty="0">
                <a:latin typeface="Trebuchet MS"/>
                <a:cs typeface="Trebuchet MS"/>
              </a:rPr>
              <a:t>to</a:t>
            </a:r>
            <a:r>
              <a:rPr sz="2100" spc="455" dirty="0">
                <a:latin typeface="Trebuchet MS"/>
                <a:cs typeface="Trebuchet MS"/>
              </a:rPr>
              <a:t>  </a:t>
            </a:r>
            <a:r>
              <a:rPr sz="2100" spc="285" dirty="0">
                <a:latin typeface="Trebuchet MS"/>
                <a:cs typeface="Trebuchet MS"/>
              </a:rPr>
              <a:t>USD</a:t>
            </a:r>
            <a:r>
              <a:rPr sz="2100" spc="455" dirty="0">
                <a:latin typeface="Trebuchet MS"/>
                <a:cs typeface="Trebuchet MS"/>
              </a:rPr>
              <a:t>  </a:t>
            </a:r>
            <a:r>
              <a:rPr sz="2100" spc="130" dirty="0">
                <a:latin typeface="Trebuchet MS"/>
                <a:cs typeface="Trebuchet MS"/>
              </a:rPr>
              <a:t>(American </a:t>
            </a:r>
            <a:r>
              <a:rPr sz="2100" spc="114" dirty="0">
                <a:latin typeface="Trebuchet MS"/>
                <a:cs typeface="Trebuchet MS"/>
              </a:rPr>
              <a:t>currency)</a:t>
            </a:r>
            <a:r>
              <a:rPr sz="2100" spc="65" dirty="0">
                <a:latin typeface="Trebuchet MS"/>
                <a:cs typeface="Trebuchet MS"/>
              </a:rPr>
              <a:t> </a:t>
            </a:r>
            <a:r>
              <a:rPr sz="2100" spc="180" dirty="0">
                <a:latin typeface="Trebuchet MS"/>
                <a:cs typeface="Trebuchet MS"/>
              </a:rPr>
              <a:t>using</a:t>
            </a:r>
            <a:r>
              <a:rPr sz="2100" spc="65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65" dirty="0">
                <a:latin typeface="Trebuchet MS"/>
                <a:cs typeface="Trebuchet MS"/>
              </a:rPr>
              <a:t> </a:t>
            </a:r>
            <a:r>
              <a:rPr sz="2100" spc="175" dirty="0">
                <a:latin typeface="Trebuchet MS"/>
                <a:cs typeface="Trebuchet MS"/>
              </a:rPr>
              <a:t>exchange</a:t>
            </a:r>
            <a:r>
              <a:rPr sz="2100" spc="70" dirty="0">
                <a:latin typeface="Trebuchet MS"/>
                <a:cs typeface="Trebuchet MS"/>
              </a:rPr>
              <a:t> </a:t>
            </a:r>
            <a:r>
              <a:rPr sz="2100" spc="95" dirty="0">
                <a:latin typeface="Trebuchet MS"/>
                <a:cs typeface="Trebuchet MS"/>
              </a:rPr>
              <a:t>rate</a:t>
            </a:r>
            <a:r>
              <a:rPr sz="2100" spc="65" dirty="0">
                <a:latin typeface="Trebuchet MS"/>
                <a:cs typeface="Trebuchet MS"/>
              </a:rPr>
              <a:t> of </a:t>
            </a:r>
            <a:r>
              <a:rPr sz="2100" spc="240" dirty="0">
                <a:latin typeface="Trebuchet MS"/>
                <a:cs typeface="Trebuchet MS"/>
              </a:rPr>
              <a:t>1</a:t>
            </a:r>
            <a:r>
              <a:rPr sz="2100" spc="65" dirty="0">
                <a:latin typeface="Trebuchet MS"/>
                <a:cs typeface="Trebuchet MS"/>
              </a:rPr>
              <a:t> </a:t>
            </a:r>
            <a:r>
              <a:rPr sz="2100" spc="260" dirty="0">
                <a:latin typeface="Trebuchet MS"/>
                <a:cs typeface="Trebuchet MS"/>
              </a:rPr>
              <a:t>USD</a:t>
            </a:r>
            <a:endParaRPr sz="2100">
              <a:latin typeface="Trebuchet MS"/>
              <a:cs typeface="Trebuchet MS"/>
            </a:endParaRPr>
          </a:p>
          <a:p>
            <a:pPr marL="12700" marR="11430" algn="just">
              <a:lnSpc>
                <a:spcPct val="133900"/>
              </a:lnSpc>
            </a:pPr>
            <a:r>
              <a:rPr sz="2100" spc="670" dirty="0">
                <a:latin typeface="Trebuchet MS"/>
                <a:cs typeface="Trebuchet MS"/>
              </a:rPr>
              <a:t>=</a:t>
            </a:r>
            <a:r>
              <a:rPr sz="2100" spc="315" dirty="0">
                <a:latin typeface="Trebuchet MS"/>
                <a:cs typeface="Trebuchet MS"/>
              </a:rPr>
              <a:t>  </a:t>
            </a:r>
            <a:r>
              <a:rPr sz="2100" spc="170" dirty="0">
                <a:latin typeface="Trebuchet MS"/>
                <a:cs typeface="Trebuchet MS"/>
              </a:rPr>
              <a:t>107.5</a:t>
            </a:r>
            <a:r>
              <a:rPr sz="2100" spc="315" dirty="0">
                <a:latin typeface="Trebuchet MS"/>
                <a:cs typeface="Trebuchet MS"/>
              </a:rPr>
              <a:t>  </a:t>
            </a:r>
            <a:r>
              <a:rPr sz="2100" dirty="0">
                <a:latin typeface="Trebuchet MS"/>
                <a:cs typeface="Trebuchet MS"/>
              </a:rPr>
              <a:t>Yen.</a:t>
            </a:r>
            <a:r>
              <a:rPr sz="2100" spc="315" dirty="0">
                <a:latin typeface="Trebuchet MS"/>
                <a:cs typeface="Trebuchet MS"/>
              </a:rPr>
              <a:t>  </a:t>
            </a:r>
            <a:r>
              <a:rPr sz="2100" dirty="0">
                <a:latin typeface="Trebuchet MS"/>
                <a:cs typeface="Trebuchet MS"/>
              </a:rPr>
              <a:t>It</a:t>
            </a:r>
            <a:r>
              <a:rPr sz="2100" spc="315" dirty="0">
                <a:latin typeface="Trebuchet MS"/>
                <a:cs typeface="Trebuchet MS"/>
              </a:rPr>
              <a:t>  </a:t>
            </a:r>
            <a:r>
              <a:rPr sz="2100" spc="110" dirty="0">
                <a:latin typeface="Trebuchet MS"/>
                <a:cs typeface="Trebuchet MS"/>
              </a:rPr>
              <a:t>returns</a:t>
            </a:r>
            <a:r>
              <a:rPr sz="2100" spc="315" dirty="0">
                <a:latin typeface="Trebuchet MS"/>
                <a:cs typeface="Trebuchet MS"/>
              </a:rPr>
              <a:t> 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315" dirty="0">
                <a:latin typeface="Trebuchet MS"/>
                <a:cs typeface="Trebuchet MS"/>
              </a:rPr>
              <a:t>  </a:t>
            </a:r>
            <a:r>
              <a:rPr sz="2100" spc="120" dirty="0">
                <a:latin typeface="Trebuchet MS"/>
                <a:cs typeface="Trebuchet MS"/>
              </a:rPr>
              <a:t>converted </a:t>
            </a:r>
            <a:r>
              <a:rPr sz="2100" spc="175" dirty="0">
                <a:latin typeface="Trebuchet MS"/>
                <a:cs typeface="Trebuchet MS"/>
              </a:rPr>
              <a:t>amount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45" dirty="0">
                <a:latin typeface="Trebuchet MS"/>
                <a:cs typeface="Trebuchet MS"/>
              </a:rPr>
              <a:t>rounded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75" dirty="0">
                <a:latin typeface="Trebuchet MS"/>
                <a:cs typeface="Trebuchet MS"/>
              </a:rPr>
              <a:t>to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two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25" dirty="0">
                <a:latin typeface="Trebuchet MS"/>
                <a:cs typeface="Trebuchet MS"/>
              </a:rPr>
              <a:t>decimal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90" dirty="0">
                <a:latin typeface="Trebuchet MS"/>
                <a:cs typeface="Trebuchet MS"/>
              </a:rPr>
              <a:t>places.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yen_to_usd(yen):</a:t>
            </a:r>
            <a:endParaRPr sz="1500">
              <a:latin typeface="Trebuchet MS"/>
              <a:cs typeface="Trebuchet MS"/>
            </a:endParaRPr>
          </a:p>
          <a:p>
            <a:pPr marL="297815" marR="2994025">
              <a:lnSpc>
                <a:spcPts val="2850"/>
              </a:lnSpc>
              <a:spcBef>
                <a:spcPts val="19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round(yen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-285" dirty="0">
                <a:latin typeface="Trebuchet MS"/>
                <a:cs typeface="Trebuchet MS"/>
              </a:rPr>
              <a:t>/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107.5,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2)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Test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case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705"/>
              </a:spcBef>
            </a:pPr>
            <a:r>
              <a:rPr sz="1500" spc="95" dirty="0">
                <a:latin typeface="Trebuchet MS"/>
                <a:cs typeface="Trebuchet MS"/>
              </a:rPr>
              <a:t>yen_amount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45" dirty="0">
                <a:latin typeface="Trebuchet MS"/>
                <a:cs typeface="Trebuchet MS"/>
              </a:rPr>
              <a:t>1000</a:t>
            </a:r>
            <a:endParaRPr sz="1500">
              <a:latin typeface="Trebuchet MS"/>
              <a:cs typeface="Trebuchet MS"/>
            </a:endParaRPr>
          </a:p>
          <a:p>
            <a:pPr marL="297815" marR="2663190">
              <a:lnSpc>
                <a:spcPct val="154200"/>
              </a:lnSpc>
              <a:spcBef>
                <a:spcPts val="75"/>
              </a:spcBef>
            </a:pPr>
            <a:r>
              <a:rPr sz="1500" spc="60" dirty="0">
                <a:latin typeface="Trebuchet MS"/>
                <a:cs typeface="Trebuchet MS"/>
              </a:rPr>
              <a:t>print(yen_to_usd(yen_amount))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9.3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8365" cy="2549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36775" marR="824865" indent="-1330325">
              <a:lnSpc>
                <a:spcPct val="101200"/>
              </a:lnSpc>
              <a:spcBef>
                <a:spcPts val="95"/>
              </a:spcBef>
              <a:tabLst>
                <a:tab pos="1701800" algn="l"/>
                <a:tab pos="3789679" algn="l"/>
                <a:tab pos="4693285" algn="l"/>
              </a:tabLst>
            </a:pPr>
            <a:r>
              <a:rPr sz="2100" b="1" spc="325" dirty="0">
                <a:latin typeface="Trebuchet MS"/>
                <a:cs typeface="Trebuchet MS"/>
              </a:rPr>
              <a:t>207.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5" dirty="0">
                <a:latin typeface="Trebuchet MS"/>
                <a:cs typeface="Trebuchet MS"/>
              </a:rPr>
              <a:t>CALCULATE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65" dirty="0">
                <a:latin typeface="Trebuchet MS"/>
                <a:cs typeface="Trebuchet MS"/>
              </a:rPr>
              <a:t>WAR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0" dirty="0">
                <a:latin typeface="Trebuchet MS"/>
                <a:cs typeface="Trebuchet MS"/>
              </a:rPr>
              <a:t>OF </a:t>
            </a:r>
            <a:r>
              <a:rPr sz="2100" b="1" spc="545" dirty="0">
                <a:latin typeface="Trebuchet MS"/>
                <a:cs typeface="Trebuchet MS"/>
              </a:rPr>
              <a:t>NUMBERS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2900"/>
              </a:lnSpc>
              <a:spcBef>
                <a:spcPts val="137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85" dirty="0">
                <a:latin typeface="Trebuchet MS"/>
                <a:cs typeface="Trebuchet MS"/>
              </a:rPr>
              <a:t>  </a:t>
            </a:r>
            <a:r>
              <a:rPr sz="2100" b="1" spc="190" dirty="0">
                <a:latin typeface="Trebuchet MS"/>
                <a:cs typeface="Trebuchet MS"/>
              </a:rPr>
              <a:t>war_of_numbers</a:t>
            </a:r>
            <a:r>
              <a:rPr sz="2100" b="1" spc="114" dirty="0">
                <a:latin typeface="Trebuchet MS"/>
                <a:cs typeface="Trebuchet MS"/>
              </a:rPr>
              <a:t>  </a:t>
            </a:r>
            <a:r>
              <a:rPr sz="2100" spc="130" dirty="0">
                <a:latin typeface="Trebuchet MS"/>
                <a:cs typeface="Trebuchet MS"/>
              </a:rPr>
              <a:t>takes</a:t>
            </a:r>
            <a:r>
              <a:rPr sz="2100" spc="110" dirty="0">
                <a:latin typeface="Trebuchet MS"/>
                <a:cs typeface="Trebuchet MS"/>
              </a:rPr>
              <a:t>  </a:t>
            </a:r>
            <a:r>
              <a:rPr sz="2100" spc="190" dirty="0">
                <a:latin typeface="Trebuchet MS"/>
                <a:cs typeface="Trebuchet MS"/>
              </a:rPr>
              <a:t>an</a:t>
            </a:r>
            <a:r>
              <a:rPr sz="2100" spc="114" dirty="0">
                <a:latin typeface="Trebuchet MS"/>
                <a:cs typeface="Trebuchet MS"/>
              </a:rPr>
              <a:t>  </a:t>
            </a:r>
            <a:r>
              <a:rPr sz="2100" spc="130" dirty="0">
                <a:latin typeface="Trebuchet MS"/>
                <a:cs typeface="Trebuchet MS"/>
              </a:rPr>
              <a:t>array</a:t>
            </a:r>
            <a:r>
              <a:rPr sz="2100" spc="110" dirty="0">
                <a:latin typeface="Trebuchet MS"/>
                <a:cs typeface="Trebuchet MS"/>
              </a:rPr>
              <a:t>  </a:t>
            </a:r>
            <a:r>
              <a:rPr sz="2100" spc="40" dirty="0">
                <a:latin typeface="Trebuchet MS"/>
                <a:cs typeface="Trebuchet MS"/>
              </a:rPr>
              <a:t>of </a:t>
            </a:r>
            <a:r>
              <a:rPr sz="2100" spc="100" dirty="0">
                <a:latin typeface="Trebuchet MS"/>
                <a:cs typeface="Trebuchet MS"/>
              </a:rPr>
              <a:t>integers,</a:t>
            </a:r>
            <a:r>
              <a:rPr sz="2100" spc="405" dirty="0">
                <a:latin typeface="Trebuchet MS"/>
                <a:cs typeface="Trebuchet MS"/>
              </a:rPr>
              <a:t>  </a:t>
            </a:r>
            <a:r>
              <a:rPr sz="2100" spc="254" dirty="0">
                <a:latin typeface="Trebuchet MS"/>
                <a:cs typeface="Trebuchet MS"/>
              </a:rPr>
              <a:t>sums</a:t>
            </a:r>
            <a:r>
              <a:rPr sz="2100" spc="400" dirty="0">
                <a:latin typeface="Trebuchet MS"/>
                <a:cs typeface="Trebuchet MS"/>
              </a:rPr>
              <a:t>  </a:t>
            </a:r>
            <a:r>
              <a:rPr sz="2100" spc="175" dirty="0">
                <a:latin typeface="Trebuchet MS"/>
                <a:cs typeface="Trebuchet MS"/>
              </a:rPr>
              <a:t>up</a:t>
            </a:r>
            <a:r>
              <a:rPr sz="2100" spc="405" dirty="0">
                <a:latin typeface="Trebuchet MS"/>
                <a:cs typeface="Trebuchet MS"/>
              </a:rPr>
              <a:t> 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405" dirty="0">
                <a:latin typeface="Trebuchet MS"/>
                <a:cs typeface="Trebuchet MS"/>
              </a:rPr>
              <a:t>  </a:t>
            </a:r>
            <a:r>
              <a:rPr sz="2100" spc="175" dirty="0">
                <a:latin typeface="Trebuchet MS"/>
                <a:cs typeface="Trebuchet MS"/>
              </a:rPr>
              <a:t>even</a:t>
            </a:r>
            <a:r>
              <a:rPr sz="2100" spc="405" dirty="0">
                <a:latin typeface="Trebuchet MS"/>
                <a:cs typeface="Trebuchet MS"/>
              </a:rPr>
              <a:t>  </a:t>
            </a:r>
            <a:r>
              <a:rPr sz="2100" spc="180" dirty="0">
                <a:latin typeface="Trebuchet MS"/>
                <a:cs typeface="Trebuchet MS"/>
              </a:rPr>
              <a:t>and</a:t>
            </a:r>
            <a:r>
              <a:rPr sz="2100" spc="405" dirty="0">
                <a:latin typeface="Trebuchet MS"/>
                <a:cs typeface="Trebuchet MS"/>
              </a:rPr>
              <a:t>  </a:t>
            </a:r>
            <a:r>
              <a:rPr sz="2100" spc="135" dirty="0">
                <a:latin typeface="Trebuchet MS"/>
                <a:cs typeface="Trebuchet MS"/>
              </a:rPr>
              <a:t>odd </a:t>
            </a:r>
            <a:r>
              <a:rPr sz="2100" spc="185" dirty="0">
                <a:latin typeface="Trebuchet MS"/>
                <a:cs typeface="Trebuchet MS"/>
              </a:rPr>
              <a:t>numbers</a:t>
            </a:r>
            <a:r>
              <a:rPr sz="2100" spc="215" dirty="0">
                <a:latin typeface="Trebuchet MS"/>
                <a:cs typeface="Trebuchet MS"/>
              </a:rPr>
              <a:t>  </a:t>
            </a:r>
            <a:r>
              <a:rPr sz="2100" spc="105" dirty="0">
                <a:latin typeface="Trebuchet MS"/>
                <a:cs typeface="Trebuchet MS"/>
              </a:rPr>
              <a:t>separately,</a:t>
            </a:r>
            <a:r>
              <a:rPr sz="2100" spc="210" dirty="0">
                <a:latin typeface="Trebuchet MS"/>
                <a:cs typeface="Trebuchet MS"/>
              </a:rPr>
              <a:t>  </a:t>
            </a:r>
            <a:r>
              <a:rPr sz="2100" spc="180" dirty="0">
                <a:latin typeface="Trebuchet MS"/>
                <a:cs typeface="Trebuchet MS"/>
              </a:rPr>
              <a:t>and</a:t>
            </a:r>
            <a:r>
              <a:rPr sz="2100" spc="215" dirty="0">
                <a:latin typeface="Trebuchet MS"/>
                <a:cs typeface="Trebuchet MS"/>
              </a:rPr>
              <a:t>  </a:t>
            </a:r>
            <a:r>
              <a:rPr sz="2100" spc="125" dirty="0">
                <a:latin typeface="Trebuchet MS"/>
                <a:cs typeface="Trebuchet MS"/>
              </a:rPr>
              <a:t>then</a:t>
            </a:r>
            <a:r>
              <a:rPr sz="2100" spc="215" dirty="0">
                <a:latin typeface="Trebuchet MS"/>
                <a:cs typeface="Trebuchet MS"/>
              </a:rPr>
              <a:t>  </a:t>
            </a:r>
            <a:r>
              <a:rPr sz="2100" spc="120" dirty="0">
                <a:latin typeface="Trebuchet MS"/>
                <a:cs typeface="Trebuchet MS"/>
              </a:rPr>
              <a:t>subtracts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90" dirty="0">
                <a:latin typeface="Trebuchet MS"/>
                <a:cs typeface="Trebuchet MS"/>
              </a:rPr>
              <a:t>  </a:t>
            </a:r>
            <a:r>
              <a:rPr sz="2100" spc="125" dirty="0">
                <a:latin typeface="Trebuchet MS"/>
                <a:cs typeface="Trebuchet MS"/>
              </a:rPr>
              <a:t>smaller</a:t>
            </a:r>
            <a:r>
              <a:rPr sz="2100" spc="95" dirty="0">
                <a:latin typeface="Trebuchet MS"/>
                <a:cs typeface="Trebuchet MS"/>
              </a:rPr>
              <a:t>  </a:t>
            </a:r>
            <a:r>
              <a:rPr sz="2100" spc="254" dirty="0">
                <a:latin typeface="Trebuchet MS"/>
                <a:cs typeface="Trebuchet MS"/>
              </a:rPr>
              <a:t>sum</a:t>
            </a:r>
            <a:r>
              <a:rPr sz="2100" spc="95" dirty="0">
                <a:latin typeface="Trebuchet MS"/>
                <a:cs typeface="Trebuchet MS"/>
              </a:rPr>
              <a:t>  </a:t>
            </a:r>
            <a:r>
              <a:rPr sz="2100" spc="114" dirty="0">
                <a:latin typeface="Trebuchet MS"/>
                <a:cs typeface="Trebuchet MS"/>
              </a:rPr>
              <a:t>from</a:t>
            </a:r>
            <a:r>
              <a:rPr sz="2100" spc="95" dirty="0">
                <a:latin typeface="Trebuchet MS"/>
                <a:cs typeface="Trebuchet MS"/>
              </a:rPr>
              <a:t> 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95" dirty="0">
                <a:latin typeface="Trebuchet MS"/>
                <a:cs typeface="Trebuchet MS"/>
              </a:rPr>
              <a:t>  </a:t>
            </a:r>
            <a:r>
              <a:rPr sz="2100" spc="110" dirty="0">
                <a:latin typeface="Trebuchet MS"/>
                <a:cs typeface="Trebuchet MS"/>
              </a:rPr>
              <a:t>larger</a:t>
            </a:r>
            <a:r>
              <a:rPr sz="2100" spc="95" dirty="0">
                <a:latin typeface="Trebuchet MS"/>
                <a:cs typeface="Trebuchet MS"/>
              </a:rPr>
              <a:t>  one.  </a:t>
            </a:r>
            <a:r>
              <a:rPr sz="2100" spc="-25" dirty="0">
                <a:latin typeface="Trebuchet MS"/>
                <a:cs typeface="Trebuchet MS"/>
              </a:rPr>
              <a:t>It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3413118"/>
            <a:ext cx="4627245" cy="37623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174625">
              <a:lnSpc>
                <a:spcPct val="131000"/>
              </a:lnSpc>
              <a:spcBef>
                <a:spcPts val="90"/>
              </a:spcBef>
              <a:tabLst>
                <a:tab pos="1353185" algn="l"/>
                <a:tab pos="2171700" algn="l"/>
                <a:tab pos="3706495" algn="l"/>
              </a:tabLst>
            </a:pPr>
            <a:r>
              <a:rPr sz="2100" spc="100" dirty="0">
                <a:latin typeface="Trebuchet MS"/>
                <a:cs typeface="Trebuchet MS"/>
              </a:rPr>
              <a:t>returns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80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20" dirty="0">
                <a:latin typeface="Trebuchet MS"/>
                <a:cs typeface="Trebuchet MS"/>
              </a:rPr>
              <a:t>absolute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20" dirty="0">
                <a:latin typeface="Trebuchet MS"/>
                <a:cs typeface="Trebuchet MS"/>
              </a:rPr>
              <a:t>value </a:t>
            </a:r>
            <a:r>
              <a:rPr sz="2100" spc="85" dirty="0">
                <a:latin typeface="Trebuchet MS"/>
                <a:cs typeface="Trebuchet MS"/>
              </a:rPr>
              <a:t>subtraction.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war_of_numbers(arr):</a:t>
            </a:r>
            <a:endParaRPr sz="1500">
              <a:latin typeface="Trebuchet MS"/>
              <a:cs typeface="Trebuchet MS"/>
            </a:endParaRPr>
          </a:p>
          <a:p>
            <a:pPr marL="297815" marR="5080">
              <a:lnSpc>
                <a:spcPct val="156300"/>
              </a:lnSpc>
              <a:spcBef>
                <a:spcPts val="40"/>
              </a:spcBef>
            </a:pPr>
            <a:r>
              <a:rPr sz="1500" spc="114" dirty="0">
                <a:latin typeface="Trebuchet MS"/>
                <a:cs typeface="Trebuchet MS"/>
              </a:rPr>
              <a:t>even_sum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35" dirty="0">
                <a:latin typeface="Trebuchet MS"/>
                <a:cs typeface="Trebuchet MS"/>
              </a:rPr>
              <a:t>sum(x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35" dirty="0">
                <a:latin typeface="Trebuchet MS"/>
                <a:cs typeface="Trebuchet MS"/>
              </a:rPr>
              <a:t>x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in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arr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if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35" dirty="0">
                <a:latin typeface="Trebuchet MS"/>
                <a:cs typeface="Trebuchet MS"/>
              </a:rPr>
              <a:t>x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520" dirty="0">
                <a:latin typeface="Trebuchet MS"/>
                <a:cs typeface="Trebuchet MS"/>
              </a:rPr>
              <a:t>%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2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==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0) </a:t>
            </a:r>
            <a:r>
              <a:rPr sz="1500" spc="110" dirty="0">
                <a:latin typeface="Trebuchet MS"/>
                <a:cs typeface="Trebuchet MS"/>
              </a:rPr>
              <a:t>odd_sum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35" dirty="0">
                <a:latin typeface="Trebuchet MS"/>
                <a:cs typeface="Trebuchet MS"/>
              </a:rPr>
              <a:t>sum(x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35" dirty="0">
                <a:latin typeface="Trebuchet MS"/>
                <a:cs typeface="Trebuchet MS"/>
              </a:rPr>
              <a:t>x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in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arr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if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35" dirty="0">
                <a:latin typeface="Trebuchet MS"/>
                <a:cs typeface="Trebuchet MS"/>
              </a:rPr>
              <a:t>x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520" dirty="0">
                <a:latin typeface="Trebuchet MS"/>
                <a:cs typeface="Trebuchet MS"/>
              </a:rPr>
              <a:t>%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2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250" dirty="0">
                <a:latin typeface="Trebuchet MS"/>
                <a:cs typeface="Trebuchet MS"/>
              </a:rPr>
              <a:t>!=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0) </a:t>
            </a: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abs(even_sum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-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odd_sum)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Test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case</a:t>
            </a:r>
            <a:endParaRPr sz="1500">
              <a:latin typeface="Trebuchet MS"/>
              <a:cs typeface="Trebuchet MS"/>
            </a:endParaRPr>
          </a:p>
          <a:p>
            <a:pPr marL="297815" marR="1165225">
              <a:lnSpc>
                <a:spcPct val="156300"/>
              </a:lnSpc>
              <a:spcBef>
                <a:spcPts val="35"/>
              </a:spcBef>
            </a:pPr>
            <a:r>
              <a:rPr sz="1500" spc="120" dirty="0">
                <a:latin typeface="Trebuchet MS"/>
                <a:cs typeface="Trebuchet MS"/>
              </a:rPr>
              <a:t>numbers</a:t>
            </a:r>
            <a:r>
              <a:rPr sz="1500" spc="9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9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[1,</a:t>
            </a:r>
            <a:r>
              <a:rPr sz="1500" spc="9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2,</a:t>
            </a:r>
            <a:r>
              <a:rPr sz="1500" spc="9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3,</a:t>
            </a:r>
            <a:r>
              <a:rPr sz="1500" spc="9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4,</a:t>
            </a:r>
            <a:r>
              <a:rPr sz="1500" spc="9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5,</a:t>
            </a:r>
            <a:r>
              <a:rPr sz="1500" spc="9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6] </a:t>
            </a:r>
            <a:r>
              <a:rPr sz="1500" spc="60" dirty="0">
                <a:latin typeface="Trebuchet MS"/>
                <a:cs typeface="Trebuchet MS"/>
              </a:rPr>
              <a:t>print(war_of_numbers(numbers))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3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08511" y="3508406"/>
            <a:ext cx="1153795" cy="3492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647700" algn="l"/>
              </a:tabLst>
            </a:pPr>
            <a:r>
              <a:rPr sz="2100" spc="40" dirty="0">
                <a:latin typeface="Trebuchet MS"/>
                <a:cs typeface="Trebuchet MS"/>
              </a:rPr>
              <a:t>of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85" dirty="0">
                <a:latin typeface="Trebuchet MS"/>
                <a:cs typeface="Trebuchet MS"/>
              </a:rPr>
              <a:t>this</a:t>
            </a:r>
            <a:endParaRPr sz="2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8365" cy="6943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45614" marR="675005" indent="-1089660">
              <a:lnSpc>
                <a:spcPct val="101200"/>
              </a:lnSpc>
              <a:spcBef>
                <a:spcPts val="95"/>
              </a:spcBef>
              <a:tabLst>
                <a:tab pos="1551305" algn="l"/>
                <a:tab pos="3263900" algn="l"/>
                <a:tab pos="3639185" algn="l"/>
              </a:tabLst>
            </a:pPr>
            <a:r>
              <a:rPr sz="2100" b="1" spc="325" dirty="0">
                <a:latin typeface="Trebuchet MS"/>
                <a:cs typeface="Trebuchet MS"/>
              </a:rPr>
              <a:t>208.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5" dirty="0">
                <a:latin typeface="Trebuchet MS"/>
                <a:cs typeface="Trebuchet MS"/>
              </a:rPr>
              <a:t>CALCULATE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9" dirty="0">
                <a:latin typeface="Trebuchet MS"/>
                <a:cs typeface="Trebuchet MS"/>
              </a:rPr>
              <a:t>ITERATED </a:t>
            </a:r>
            <a:r>
              <a:rPr sz="2100" b="1" spc="480" dirty="0">
                <a:latin typeface="Trebuchet MS"/>
                <a:cs typeface="Trebuchet MS"/>
              </a:rPr>
              <a:t>SQUARE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25" dirty="0">
                <a:latin typeface="Trebuchet MS"/>
                <a:cs typeface="Trebuchet MS"/>
              </a:rPr>
              <a:t>ROOT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3200"/>
              </a:lnSpc>
              <a:spcBef>
                <a:spcPts val="136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195" dirty="0">
                <a:latin typeface="Trebuchet MS"/>
                <a:cs typeface="Trebuchet MS"/>
              </a:rPr>
              <a:t> </a:t>
            </a:r>
            <a:r>
              <a:rPr sz="2100" b="1" spc="210" dirty="0">
                <a:latin typeface="Trebuchet MS"/>
                <a:cs typeface="Trebuchet MS"/>
              </a:rPr>
              <a:t>isqrt</a:t>
            </a:r>
            <a:r>
              <a:rPr sz="2100" b="1" spc="215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215" dirty="0">
                <a:latin typeface="Trebuchet MS"/>
                <a:cs typeface="Trebuchet MS"/>
              </a:rPr>
              <a:t> </a:t>
            </a:r>
            <a:r>
              <a:rPr sz="2100" spc="90" dirty="0">
                <a:latin typeface="Trebuchet MS"/>
                <a:cs typeface="Trebuchet MS"/>
              </a:rPr>
              <a:t>that</a:t>
            </a:r>
            <a:r>
              <a:rPr sz="2100" spc="215" dirty="0">
                <a:latin typeface="Trebuchet MS"/>
                <a:cs typeface="Trebuchet MS"/>
              </a:rPr>
              <a:t> </a:t>
            </a:r>
            <a:r>
              <a:rPr sz="2100" spc="130" dirty="0">
                <a:latin typeface="Trebuchet MS"/>
                <a:cs typeface="Trebuchet MS"/>
              </a:rPr>
              <a:t>takes</a:t>
            </a:r>
            <a:r>
              <a:rPr sz="2100" spc="215" dirty="0">
                <a:latin typeface="Trebuchet MS"/>
                <a:cs typeface="Trebuchet MS"/>
              </a:rPr>
              <a:t> </a:t>
            </a:r>
            <a:r>
              <a:rPr sz="2100" spc="190" dirty="0">
                <a:latin typeface="Trebuchet MS"/>
                <a:cs typeface="Trebuchet MS"/>
              </a:rPr>
              <a:t>an</a:t>
            </a:r>
            <a:r>
              <a:rPr sz="2100" spc="215" dirty="0">
                <a:latin typeface="Trebuchet MS"/>
                <a:cs typeface="Trebuchet MS"/>
              </a:rPr>
              <a:t> </a:t>
            </a:r>
            <a:r>
              <a:rPr sz="2100" spc="110" dirty="0">
                <a:latin typeface="Trebuchet MS"/>
                <a:cs typeface="Trebuchet MS"/>
              </a:rPr>
              <a:t>integer</a:t>
            </a:r>
            <a:r>
              <a:rPr sz="2100" spc="215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as </a:t>
            </a:r>
            <a:r>
              <a:rPr sz="2100" spc="100" dirty="0">
                <a:latin typeface="Trebuchet MS"/>
                <a:cs typeface="Trebuchet MS"/>
              </a:rPr>
              <a:t>input</a:t>
            </a:r>
            <a:r>
              <a:rPr sz="2100" spc="440" dirty="0">
                <a:latin typeface="Trebuchet MS"/>
                <a:cs typeface="Trebuchet MS"/>
              </a:rPr>
              <a:t> </a:t>
            </a:r>
            <a:r>
              <a:rPr sz="2100" spc="180" dirty="0">
                <a:latin typeface="Trebuchet MS"/>
                <a:cs typeface="Trebuchet MS"/>
              </a:rPr>
              <a:t>and</a:t>
            </a:r>
            <a:r>
              <a:rPr sz="2100" spc="445" dirty="0">
                <a:latin typeface="Trebuchet MS"/>
                <a:cs typeface="Trebuchet MS"/>
              </a:rPr>
              <a:t> </a:t>
            </a:r>
            <a:r>
              <a:rPr sz="2100" spc="110" dirty="0">
                <a:latin typeface="Trebuchet MS"/>
                <a:cs typeface="Trebuchet MS"/>
              </a:rPr>
              <a:t>returns</a:t>
            </a:r>
            <a:r>
              <a:rPr sz="2100" spc="445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445" dirty="0">
                <a:latin typeface="Trebuchet MS"/>
                <a:cs typeface="Trebuchet MS"/>
              </a:rPr>
              <a:t> </a:t>
            </a:r>
            <a:r>
              <a:rPr sz="2100" spc="175" dirty="0">
                <a:latin typeface="Trebuchet MS"/>
                <a:cs typeface="Trebuchet MS"/>
              </a:rPr>
              <a:t>number</a:t>
            </a:r>
            <a:r>
              <a:rPr sz="2100" spc="445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445" dirty="0">
                <a:latin typeface="Trebuchet MS"/>
                <a:cs typeface="Trebuchet MS"/>
              </a:rPr>
              <a:t> </a:t>
            </a:r>
            <a:r>
              <a:rPr sz="2100" spc="135" dirty="0">
                <a:latin typeface="Trebuchet MS"/>
                <a:cs typeface="Trebuchet MS"/>
              </a:rPr>
              <a:t>times</a:t>
            </a:r>
            <a:r>
              <a:rPr sz="2100" spc="445" dirty="0">
                <a:latin typeface="Trebuchet MS"/>
                <a:cs typeface="Trebuchet MS"/>
              </a:rPr>
              <a:t> </a:t>
            </a:r>
            <a:r>
              <a:rPr sz="2100" spc="50" dirty="0">
                <a:latin typeface="Trebuchet MS"/>
                <a:cs typeface="Trebuchet MS"/>
              </a:rPr>
              <a:t>its </a:t>
            </a:r>
            <a:r>
              <a:rPr sz="2100" spc="80" dirty="0">
                <a:latin typeface="Trebuchet MS"/>
                <a:cs typeface="Trebuchet MS"/>
              </a:rPr>
              <a:t>iterated</a:t>
            </a:r>
            <a:r>
              <a:rPr sz="2100" spc="270" dirty="0">
                <a:latin typeface="Trebuchet MS"/>
                <a:cs typeface="Trebuchet MS"/>
              </a:rPr>
              <a:t> </a:t>
            </a:r>
            <a:r>
              <a:rPr sz="2100" spc="155" dirty="0">
                <a:latin typeface="Trebuchet MS"/>
                <a:cs typeface="Trebuchet MS"/>
              </a:rPr>
              <a:t>square</a:t>
            </a:r>
            <a:r>
              <a:rPr sz="2100" spc="270" dirty="0">
                <a:latin typeface="Trebuchet MS"/>
                <a:cs typeface="Trebuchet MS"/>
              </a:rPr>
              <a:t> </a:t>
            </a:r>
            <a:r>
              <a:rPr sz="2100" spc="80" dirty="0">
                <a:latin typeface="Trebuchet MS"/>
                <a:cs typeface="Trebuchet MS"/>
              </a:rPr>
              <a:t>root</a:t>
            </a:r>
            <a:r>
              <a:rPr sz="2100" spc="270" dirty="0">
                <a:latin typeface="Trebuchet MS"/>
                <a:cs typeface="Trebuchet MS"/>
              </a:rPr>
              <a:t> </a:t>
            </a:r>
            <a:r>
              <a:rPr sz="2100" spc="165" dirty="0">
                <a:latin typeface="Trebuchet MS"/>
                <a:cs typeface="Trebuchet MS"/>
              </a:rPr>
              <a:t>can</a:t>
            </a:r>
            <a:r>
              <a:rPr sz="2100" spc="270" dirty="0">
                <a:latin typeface="Trebuchet MS"/>
                <a:cs typeface="Trebuchet MS"/>
              </a:rPr>
              <a:t> </a:t>
            </a:r>
            <a:r>
              <a:rPr sz="2100" spc="150" dirty="0">
                <a:latin typeface="Trebuchet MS"/>
                <a:cs typeface="Trebuchet MS"/>
              </a:rPr>
              <a:t>be</a:t>
            </a:r>
            <a:r>
              <a:rPr sz="2100" spc="270" dirty="0">
                <a:latin typeface="Trebuchet MS"/>
                <a:cs typeface="Trebuchet MS"/>
              </a:rPr>
              <a:t> </a:t>
            </a:r>
            <a:r>
              <a:rPr sz="2100" spc="114" dirty="0">
                <a:latin typeface="Trebuchet MS"/>
                <a:cs typeface="Trebuchet MS"/>
              </a:rPr>
              <a:t>taken</a:t>
            </a:r>
            <a:r>
              <a:rPr sz="2100" spc="270" dirty="0">
                <a:latin typeface="Trebuchet MS"/>
                <a:cs typeface="Trebuchet MS"/>
              </a:rPr>
              <a:t> </a:t>
            </a:r>
            <a:r>
              <a:rPr sz="2100" spc="60" dirty="0">
                <a:latin typeface="Trebuchet MS"/>
                <a:cs typeface="Trebuchet MS"/>
              </a:rPr>
              <a:t>until</a:t>
            </a:r>
            <a:r>
              <a:rPr sz="2100" spc="270" dirty="0">
                <a:latin typeface="Trebuchet MS"/>
                <a:cs typeface="Trebuchet MS"/>
              </a:rPr>
              <a:t> </a:t>
            </a:r>
            <a:r>
              <a:rPr sz="2100" spc="80" dirty="0">
                <a:latin typeface="Trebuchet MS"/>
                <a:cs typeface="Trebuchet MS"/>
              </a:rPr>
              <a:t>the </a:t>
            </a:r>
            <a:r>
              <a:rPr sz="2100" spc="90" dirty="0">
                <a:latin typeface="Trebuchet MS"/>
                <a:cs typeface="Trebuchet MS"/>
              </a:rPr>
              <a:t>result</a:t>
            </a:r>
            <a:r>
              <a:rPr sz="2100" spc="225" dirty="0">
                <a:latin typeface="Trebuchet MS"/>
                <a:cs typeface="Trebuchet MS"/>
              </a:rPr>
              <a:t> </a:t>
            </a:r>
            <a:r>
              <a:rPr sz="2100" spc="120" dirty="0">
                <a:latin typeface="Trebuchet MS"/>
                <a:cs typeface="Trebuchet MS"/>
              </a:rPr>
              <a:t>is</a:t>
            </a:r>
            <a:r>
              <a:rPr sz="2100" spc="229" dirty="0">
                <a:latin typeface="Trebuchet MS"/>
                <a:cs typeface="Trebuchet MS"/>
              </a:rPr>
              <a:t> </a:t>
            </a:r>
            <a:r>
              <a:rPr sz="2100" spc="150" dirty="0">
                <a:latin typeface="Trebuchet MS"/>
                <a:cs typeface="Trebuchet MS"/>
              </a:rPr>
              <a:t>less</a:t>
            </a:r>
            <a:r>
              <a:rPr sz="2100" spc="229" dirty="0">
                <a:latin typeface="Trebuchet MS"/>
                <a:cs typeface="Trebuchet MS"/>
              </a:rPr>
              <a:t> </a:t>
            </a:r>
            <a:r>
              <a:rPr sz="2100" spc="140" dirty="0">
                <a:latin typeface="Trebuchet MS"/>
                <a:cs typeface="Trebuchet MS"/>
              </a:rPr>
              <a:t>than</a:t>
            </a:r>
            <a:r>
              <a:rPr sz="2100" spc="229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2.</a:t>
            </a:r>
            <a:r>
              <a:rPr sz="2100" spc="229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If</a:t>
            </a:r>
            <a:r>
              <a:rPr sz="2100" spc="254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254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input</a:t>
            </a:r>
            <a:r>
              <a:rPr sz="2100" spc="254" dirty="0">
                <a:latin typeface="Trebuchet MS"/>
                <a:cs typeface="Trebuchet MS"/>
              </a:rPr>
              <a:t> </a:t>
            </a:r>
            <a:r>
              <a:rPr sz="2100" spc="175" dirty="0">
                <a:latin typeface="Trebuchet MS"/>
                <a:cs typeface="Trebuchet MS"/>
              </a:rPr>
              <a:t>number</a:t>
            </a:r>
            <a:r>
              <a:rPr sz="2100" spc="254" dirty="0">
                <a:latin typeface="Trebuchet MS"/>
                <a:cs typeface="Trebuchet MS"/>
              </a:rPr>
              <a:t> </a:t>
            </a:r>
            <a:r>
              <a:rPr sz="2100" spc="95" dirty="0">
                <a:latin typeface="Trebuchet MS"/>
                <a:cs typeface="Trebuchet MS"/>
              </a:rPr>
              <a:t>is </a:t>
            </a:r>
            <a:r>
              <a:rPr sz="2100" spc="114" dirty="0">
                <a:latin typeface="Trebuchet MS"/>
                <a:cs typeface="Trebuchet MS"/>
              </a:rPr>
              <a:t>negative,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it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10" dirty="0">
                <a:latin typeface="Trebuchet MS"/>
                <a:cs typeface="Trebuchet MS"/>
              </a:rPr>
              <a:t>returns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"invalid".</a:t>
            </a:r>
            <a:endParaRPr sz="2100">
              <a:latin typeface="Trebuchet MS"/>
              <a:cs typeface="Trebuchet MS"/>
            </a:endParaRPr>
          </a:p>
          <a:p>
            <a:pPr marL="297815" marR="4474210">
              <a:lnSpc>
                <a:spcPct val="154200"/>
              </a:lnSpc>
              <a:spcBef>
                <a:spcPts val="330"/>
              </a:spcBef>
            </a:pPr>
            <a:r>
              <a:rPr sz="1500" spc="75" dirty="0">
                <a:latin typeface="Trebuchet MS"/>
                <a:cs typeface="Trebuchet MS"/>
              </a:rPr>
              <a:t>import</a:t>
            </a:r>
            <a:r>
              <a:rPr sz="1500" spc="10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math </a:t>
            </a: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isqrt(n):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dirty="0">
                <a:latin typeface="Trebuchet MS"/>
                <a:cs typeface="Trebuchet MS"/>
              </a:rPr>
              <a:t>if</a:t>
            </a:r>
            <a:r>
              <a:rPr sz="1500" spc="5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n</a:t>
            </a:r>
            <a:r>
              <a:rPr sz="1500" spc="1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&lt;</a:t>
            </a:r>
            <a:r>
              <a:rPr sz="1500" spc="10" dirty="0">
                <a:latin typeface="Trebuchet MS"/>
                <a:cs typeface="Trebuchet MS"/>
              </a:rPr>
              <a:t> </a:t>
            </a:r>
            <a:r>
              <a:rPr sz="1500" spc="25" dirty="0">
                <a:latin typeface="Trebuchet MS"/>
                <a:cs typeface="Trebuchet MS"/>
              </a:rPr>
              <a:t>0:</a:t>
            </a:r>
            <a:endParaRPr sz="1500">
              <a:latin typeface="Trebuchet MS"/>
              <a:cs typeface="Trebuchet MS"/>
            </a:endParaRPr>
          </a:p>
          <a:p>
            <a:pPr marL="297815" marR="4213225">
              <a:lnSpc>
                <a:spcPts val="2850"/>
              </a:lnSpc>
              <a:spcBef>
                <a:spcPts val="19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"invalid" </a:t>
            </a:r>
            <a:r>
              <a:rPr sz="1500" spc="50" dirty="0">
                <a:latin typeface="Trebuchet MS"/>
                <a:cs typeface="Trebuchet MS"/>
              </a:rPr>
              <a:t>else: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70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str(int(math.log(math.sqrt(n),</a:t>
            </a:r>
            <a:r>
              <a:rPr sz="1500" spc="45" dirty="0">
                <a:latin typeface="Trebuchet MS"/>
                <a:cs typeface="Trebuchet MS"/>
              </a:rPr>
              <a:t> 2)))</a:t>
            </a:r>
            <a:endParaRPr sz="1500">
              <a:latin typeface="Trebuchet MS"/>
              <a:cs typeface="Trebuchet MS"/>
            </a:endParaRPr>
          </a:p>
          <a:p>
            <a:pPr marL="297815" marR="2938780">
              <a:lnSpc>
                <a:spcPct val="155600"/>
              </a:lnSpc>
              <a:spcBef>
                <a:spcPts val="5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usage </a:t>
            </a:r>
            <a:r>
              <a:rPr sz="1500" spc="60" dirty="0">
                <a:latin typeface="Trebuchet MS"/>
                <a:cs typeface="Trebuchet MS"/>
              </a:rPr>
              <a:t>print(isqrt(16))</a:t>
            </a:r>
            <a:r>
              <a:rPr sz="1500" spc="35" dirty="0">
                <a:latin typeface="Trebuchet MS"/>
                <a:cs typeface="Trebuchet MS"/>
              </a:rPr>
              <a:t> 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2 </a:t>
            </a:r>
            <a:r>
              <a:rPr sz="1500" spc="60" dirty="0">
                <a:latin typeface="Trebuchet MS"/>
                <a:cs typeface="Trebuchet MS"/>
              </a:rPr>
              <a:t>print(isqrt(25))</a:t>
            </a:r>
            <a:r>
              <a:rPr sz="1500" spc="35" dirty="0">
                <a:latin typeface="Trebuchet MS"/>
                <a:cs typeface="Trebuchet MS"/>
              </a:rPr>
              <a:t> 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2 </a:t>
            </a:r>
            <a:r>
              <a:rPr sz="1500" spc="60" dirty="0">
                <a:latin typeface="Trebuchet MS"/>
                <a:cs typeface="Trebuchet MS"/>
              </a:rPr>
              <a:t>print(isqrt(256))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4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55" dirty="0">
                <a:latin typeface="Trebuchet MS"/>
                <a:cs typeface="Trebuchet MS"/>
              </a:rPr>
              <a:t>print(isqrt(-</a:t>
            </a:r>
            <a:r>
              <a:rPr sz="1500" spc="60" dirty="0">
                <a:latin typeface="Trebuchet MS"/>
                <a:cs typeface="Trebuchet MS"/>
              </a:rPr>
              <a:t>25))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invalid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5825" cy="3524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32890" marR="580390" indent="-968375">
              <a:lnSpc>
                <a:spcPct val="101200"/>
              </a:lnSpc>
              <a:spcBef>
                <a:spcPts val="95"/>
              </a:spcBef>
              <a:tabLst>
                <a:tab pos="1244600" algn="l"/>
                <a:tab pos="2557145" algn="l"/>
                <a:tab pos="3298190" algn="l"/>
                <a:tab pos="3580765" algn="l"/>
                <a:tab pos="5023485" algn="l"/>
              </a:tabLst>
            </a:pPr>
            <a:r>
              <a:rPr sz="2100" b="1" spc="285" dirty="0">
                <a:latin typeface="Trebuchet MS"/>
                <a:cs typeface="Trebuchet MS"/>
              </a:rPr>
              <a:t>21.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0" dirty="0">
                <a:latin typeface="Trebuchet MS"/>
                <a:cs typeface="Trebuchet MS"/>
              </a:rPr>
              <a:t>COUNT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95" dirty="0">
                <a:latin typeface="Trebuchet MS"/>
                <a:cs typeface="Trebuchet MS"/>
              </a:rPr>
              <a:t>TRUE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30" dirty="0">
                <a:latin typeface="Trebuchet MS"/>
                <a:cs typeface="Trebuchet MS"/>
              </a:rPr>
              <a:t>VALUES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65" dirty="0">
                <a:latin typeface="Trebuchet MS"/>
                <a:cs typeface="Trebuchet MS"/>
              </a:rPr>
              <a:t>IN </a:t>
            </a:r>
            <a:r>
              <a:rPr sz="2100" b="1" spc="470" dirty="0">
                <a:latin typeface="Trebuchet MS"/>
                <a:cs typeface="Trebuchet MS"/>
              </a:rPr>
              <a:t>BOOLEAN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20" dirty="0">
                <a:latin typeface="Trebuchet MS"/>
                <a:cs typeface="Trebuchet MS"/>
              </a:rPr>
              <a:t>ARRAY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3900"/>
              </a:lnSpc>
              <a:spcBef>
                <a:spcPts val="1350"/>
              </a:spcBef>
              <a:tabLst>
                <a:tab pos="847090" algn="l"/>
                <a:tab pos="2819400" algn="l"/>
                <a:tab pos="4264660" algn="l"/>
                <a:tab pos="5509260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165" dirty="0">
                <a:latin typeface="Trebuchet MS"/>
                <a:cs typeface="Trebuchet MS"/>
              </a:rPr>
              <a:t>count_true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function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40" dirty="0">
                <a:latin typeface="Trebuchet MS"/>
                <a:cs typeface="Trebuchet MS"/>
              </a:rPr>
              <a:t>counts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80" dirty="0">
                <a:latin typeface="Trebuchet MS"/>
                <a:cs typeface="Trebuchet MS"/>
              </a:rPr>
              <a:t>the </a:t>
            </a:r>
            <a:r>
              <a:rPr sz="2100" spc="175" dirty="0">
                <a:latin typeface="Trebuchet MS"/>
                <a:cs typeface="Trebuchet MS"/>
              </a:rPr>
              <a:t>number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b="1" spc="195" dirty="0">
                <a:latin typeface="Trebuchet MS"/>
                <a:cs typeface="Trebuchet MS"/>
              </a:rPr>
              <a:t>true</a:t>
            </a:r>
            <a:r>
              <a:rPr sz="2100" b="1" spc="114" dirty="0">
                <a:latin typeface="Trebuchet MS"/>
                <a:cs typeface="Trebuchet MS"/>
              </a:rPr>
              <a:t> </a:t>
            </a:r>
            <a:r>
              <a:rPr sz="2100" spc="160" dirty="0">
                <a:latin typeface="Trebuchet MS"/>
                <a:cs typeface="Trebuchet MS"/>
              </a:rPr>
              <a:t>values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90" dirty="0">
                <a:latin typeface="Trebuchet MS"/>
                <a:cs typeface="Trebuchet MS"/>
              </a:rPr>
              <a:t>in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40" dirty="0">
                <a:latin typeface="Trebuchet MS"/>
                <a:cs typeface="Trebuchet MS"/>
              </a:rPr>
              <a:t>boolean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-10" dirty="0">
                <a:latin typeface="Trebuchet MS"/>
                <a:cs typeface="Trebuchet MS"/>
              </a:rPr>
              <a:t>array.</a:t>
            </a:r>
            <a:endParaRPr sz="2100">
              <a:latin typeface="Trebuchet MS"/>
              <a:cs typeface="Trebuchet MS"/>
            </a:endParaRPr>
          </a:p>
          <a:p>
            <a:pPr marL="297815" marR="1079500">
              <a:lnSpc>
                <a:spcPct val="156300"/>
              </a:lnSpc>
              <a:spcBef>
                <a:spcPts val="290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75" dirty="0">
                <a:latin typeface="Trebuchet MS"/>
                <a:cs typeface="Trebuchet MS"/>
              </a:rPr>
              <a:t> </a:t>
            </a:r>
            <a:r>
              <a:rPr sz="1500" spc="20" dirty="0">
                <a:latin typeface="Trebuchet MS"/>
                <a:cs typeface="Trebuchet MS"/>
              </a:rPr>
              <a:t>count_true(lst):</a:t>
            </a:r>
            <a:r>
              <a:rPr sz="1500" spc="75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75" dirty="0">
                <a:latin typeface="Trebuchet MS"/>
                <a:cs typeface="Trebuchet MS"/>
              </a:rPr>
              <a:t> </a:t>
            </a:r>
            <a:r>
              <a:rPr sz="1500" spc="135" dirty="0">
                <a:latin typeface="Trebuchet MS"/>
                <a:cs typeface="Trebuchet MS"/>
              </a:rPr>
              <a:t>sum(1</a:t>
            </a:r>
            <a:r>
              <a:rPr sz="1500" spc="75" dirty="0">
                <a:latin typeface="Trebuchet MS"/>
                <a:cs typeface="Trebuchet MS"/>
              </a:rPr>
              <a:t> </a:t>
            </a:r>
            <a:r>
              <a:rPr sz="1500" spc="20" dirty="0">
                <a:latin typeface="Trebuchet MS"/>
                <a:cs typeface="Trebuchet MS"/>
              </a:rPr>
              <a:t>for</a:t>
            </a:r>
            <a:r>
              <a:rPr sz="1500" spc="75" dirty="0">
                <a:latin typeface="Trebuchet MS"/>
                <a:cs typeface="Trebuchet MS"/>
              </a:rPr>
              <a:t> </a:t>
            </a:r>
            <a:r>
              <a:rPr sz="1500" spc="135" dirty="0">
                <a:latin typeface="Trebuchet MS"/>
                <a:cs typeface="Trebuchet MS"/>
              </a:rPr>
              <a:t>x</a:t>
            </a:r>
            <a:r>
              <a:rPr sz="1500" spc="75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in</a:t>
            </a:r>
            <a:r>
              <a:rPr sz="1500" spc="75" dirty="0">
                <a:latin typeface="Trebuchet MS"/>
                <a:cs typeface="Trebuchet MS"/>
              </a:rPr>
              <a:t> </a:t>
            </a:r>
            <a:r>
              <a:rPr sz="1500" spc="20" dirty="0">
                <a:latin typeface="Trebuchet MS"/>
                <a:cs typeface="Trebuchet MS"/>
              </a:rPr>
              <a:t>lst</a:t>
            </a:r>
            <a:r>
              <a:rPr sz="1500" spc="80" dirty="0">
                <a:latin typeface="Trebuchet MS"/>
                <a:cs typeface="Trebuchet MS"/>
              </a:rPr>
              <a:t> </a:t>
            </a:r>
            <a:r>
              <a:rPr sz="1500" spc="20" dirty="0">
                <a:latin typeface="Trebuchet MS"/>
                <a:cs typeface="Trebuchet MS"/>
              </a:rPr>
              <a:t>if</a:t>
            </a:r>
            <a:r>
              <a:rPr sz="1500" spc="75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x) </a:t>
            </a:r>
            <a:r>
              <a:rPr sz="1500" spc="65" dirty="0">
                <a:latin typeface="Trebuchet MS"/>
                <a:cs typeface="Trebuchet MS"/>
              </a:rPr>
              <a:t>bool_array</a:t>
            </a:r>
            <a:r>
              <a:rPr sz="1500" spc="9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9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[True,</a:t>
            </a:r>
            <a:r>
              <a:rPr sz="1500" spc="9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False,</a:t>
            </a:r>
            <a:r>
              <a:rPr sz="1500" spc="9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True,</a:t>
            </a:r>
            <a:r>
              <a:rPr sz="1500" spc="9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False,</a:t>
            </a:r>
            <a:r>
              <a:rPr sz="1500" spc="95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True] </a:t>
            </a:r>
            <a:r>
              <a:rPr sz="1500" spc="80" dirty="0">
                <a:latin typeface="Trebuchet MS"/>
                <a:cs typeface="Trebuchet MS"/>
              </a:rPr>
              <a:t>count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count_true(bool_array)</a:t>
            </a:r>
            <a:endParaRPr sz="1500">
              <a:latin typeface="Trebuchet MS"/>
              <a:cs typeface="Trebuchet MS"/>
            </a:endParaRPr>
          </a:p>
          <a:p>
            <a:pPr marL="297815" marR="2023745">
              <a:lnSpc>
                <a:spcPts val="2850"/>
              </a:lnSpc>
              <a:spcBef>
                <a:spcPts val="25"/>
              </a:spcBef>
            </a:pPr>
            <a:r>
              <a:rPr sz="1500" spc="85" dirty="0">
                <a:latin typeface="Trebuchet MS"/>
                <a:cs typeface="Trebuchet MS"/>
              </a:rPr>
              <a:t>print("Number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of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true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values:",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count)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Number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of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true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values: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3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3920" cy="7334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63345" marR="265430" indent="-1112520">
              <a:lnSpc>
                <a:spcPct val="101200"/>
              </a:lnSpc>
              <a:spcBef>
                <a:spcPts val="95"/>
              </a:spcBef>
              <a:tabLst>
                <a:tab pos="1146175" algn="l"/>
                <a:tab pos="3201035" algn="l"/>
                <a:tab pos="3273425" algn="l"/>
                <a:tab pos="4476115" algn="l"/>
              </a:tabLst>
            </a:pPr>
            <a:r>
              <a:rPr sz="2100" b="1" spc="325" dirty="0">
                <a:latin typeface="Trebuchet MS"/>
                <a:cs typeface="Trebuchet MS"/>
              </a:rPr>
              <a:t>209.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80" dirty="0">
                <a:latin typeface="Trebuchet MS"/>
                <a:cs typeface="Trebuchet MS"/>
              </a:rPr>
              <a:t>DETERMINE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420" dirty="0">
                <a:latin typeface="Trebuchet MS"/>
                <a:cs typeface="Trebuchet MS"/>
              </a:rPr>
              <a:t>ROCK,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95" dirty="0">
                <a:latin typeface="Trebuchet MS"/>
                <a:cs typeface="Trebuchet MS"/>
              </a:rPr>
              <a:t>PAPER, </a:t>
            </a:r>
            <a:r>
              <a:rPr sz="2100" b="1" spc="530" dirty="0">
                <a:latin typeface="Trebuchet MS"/>
                <a:cs typeface="Trebuchet MS"/>
              </a:rPr>
              <a:t>SCISSORS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00" dirty="0">
                <a:latin typeface="Trebuchet MS"/>
                <a:cs typeface="Trebuchet MS"/>
              </a:rPr>
              <a:t>WINNER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3900"/>
              </a:lnSpc>
              <a:spcBef>
                <a:spcPts val="1350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120" dirty="0">
                <a:latin typeface="Trebuchet MS"/>
                <a:cs typeface="Trebuchet MS"/>
              </a:rPr>
              <a:t> </a:t>
            </a:r>
            <a:r>
              <a:rPr sz="2100" b="1" spc="365" dirty="0">
                <a:latin typeface="Trebuchet MS"/>
                <a:cs typeface="Trebuchet MS"/>
              </a:rPr>
              <a:t>RPS</a:t>
            </a:r>
            <a:r>
              <a:rPr sz="2100" b="1" spc="170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165" dirty="0">
                <a:latin typeface="Trebuchet MS"/>
                <a:cs typeface="Trebuchet MS"/>
              </a:rPr>
              <a:t> </a:t>
            </a:r>
            <a:r>
              <a:rPr sz="2100" spc="135" dirty="0">
                <a:latin typeface="Trebuchet MS"/>
                <a:cs typeface="Trebuchet MS"/>
              </a:rPr>
              <a:t>determines</a:t>
            </a:r>
            <a:r>
              <a:rPr sz="2100" spc="170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165" dirty="0">
                <a:latin typeface="Trebuchet MS"/>
                <a:cs typeface="Trebuchet MS"/>
              </a:rPr>
              <a:t> </a:t>
            </a:r>
            <a:r>
              <a:rPr sz="2100" spc="120" dirty="0">
                <a:latin typeface="Trebuchet MS"/>
                <a:cs typeface="Trebuchet MS"/>
              </a:rPr>
              <a:t>winner</a:t>
            </a:r>
            <a:r>
              <a:rPr sz="2100" spc="170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in </a:t>
            </a:r>
            <a:r>
              <a:rPr sz="2100" spc="95" dirty="0">
                <a:latin typeface="Trebuchet MS"/>
                <a:cs typeface="Trebuchet MS"/>
              </a:rPr>
              <a:t>Rock,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75" dirty="0">
                <a:latin typeface="Trebuchet MS"/>
                <a:cs typeface="Trebuchet MS"/>
              </a:rPr>
              <a:t>Paper,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75" dirty="0">
                <a:latin typeface="Trebuchet MS"/>
                <a:cs typeface="Trebuchet MS"/>
              </a:rPr>
              <a:t>Scissors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60" dirty="0">
                <a:latin typeface="Trebuchet MS"/>
                <a:cs typeface="Trebuchet MS"/>
              </a:rPr>
              <a:t>game.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rps(p1,</a:t>
            </a:r>
            <a:r>
              <a:rPr sz="1500" spc="40" dirty="0">
                <a:latin typeface="Trebuchet MS"/>
                <a:cs typeface="Trebuchet MS"/>
              </a:rPr>
              <a:t> p2):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dirty="0">
                <a:latin typeface="Trebuchet MS"/>
                <a:cs typeface="Trebuchet MS"/>
              </a:rPr>
              <a:t>if</a:t>
            </a:r>
            <a:r>
              <a:rPr sz="1500" spc="10" dirty="0">
                <a:latin typeface="Trebuchet MS"/>
                <a:cs typeface="Trebuchet MS"/>
              </a:rPr>
              <a:t> </a:t>
            </a:r>
            <a:r>
              <a:rPr sz="1500" spc="135" dirty="0">
                <a:latin typeface="Trebuchet MS"/>
                <a:cs typeface="Trebuchet MS"/>
              </a:rPr>
              <a:t>p1</a:t>
            </a:r>
            <a:r>
              <a:rPr sz="1500" spc="1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==</a:t>
            </a:r>
            <a:r>
              <a:rPr sz="1500" spc="15" dirty="0">
                <a:latin typeface="Trebuchet MS"/>
                <a:cs typeface="Trebuchet MS"/>
              </a:rPr>
              <a:t> </a:t>
            </a:r>
            <a:r>
              <a:rPr sz="1500" spc="45" dirty="0">
                <a:latin typeface="Trebuchet MS"/>
                <a:cs typeface="Trebuchet MS"/>
              </a:rPr>
              <a:t>p2: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"It's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25" dirty="0">
                <a:latin typeface="Trebuchet MS"/>
                <a:cs typeface="Trebuchet MS"/>
              </a:rPr>
              <a:t>a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draw"</a:t>
            </a:r>
            <a:endParaRPr sz="1500">
              <a:latin typeface="Trebuchet MS"/>
              <a:cs typeface="Trebuchet MS"/>
            </a:endParaRPr>
          </a:p>
          <a:p>
            <a:pPr marL="12700" marR="156210" indent="285750">
              <a:lnSpc>
                <a:spcPct val="131300"/>
              </a:lnSpc>
              <a:spcBef>
                <a:spcPts val="409"/>
              </a:spcBef>
            </a:pPr>
            <a:r>
              <a:rPr sz="1500" dirty="0">
                <a:latin typeface="Trebuchet MS"/>
                <a:cs typeface="Trebuchet MS"/>
              </a:rPr>
              <a:t>elif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(p1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==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"Rock"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and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35" dirty="0">
                <a:latin typeface="Trebuchet MS"/>
                <a:cs typeface="Trebuchet MS"/>
              </a:rPr>
              <a:t>p2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==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25" dirty="0">
                <a:latin typeface="Trebuchet MS"/>
                <a:cs typeface="Trebuchet MS"/>
              </a:rPr>
              <a:t>"Scissors")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or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(p1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434" dirty="0">
                <a:latin typeface="Trebuchet MS"/>
                <a:cs typeface="Trebuchet MS"/>
              </a:rPr>
              <a:t>== </a:t>
            </a:r>
            <a:r>
              <a:rPr sz="1500" spc="130" dirty="0">
                <a:latin typeface="Trebuchet MS"/>
                <a:cs typeface="Trebuchet MS"/>
              </a:rPr>
              <a:t>"Scissors"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and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35" dirty="0">
                <a:latin typeface="Trebuchet MS"/>
                <a:cs typeface="Trebuchet MS"/>
              </a:rPr>
              <a:t>p2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==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"Paper")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or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(p1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==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"Paper"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and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35" dirty="0">
                <a:latin typeface="Trebuchet MS"/>
                <a:cs typeface="Trebuchet MS"/>
              </a:rPr>
              <a:t>p2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434" dirty="0">
                <a:latin typeface="Trebuchet MS"/>
                <a:cs typeface="Trebuchet MS"/>
              </a:rPr>
              <a:t>== </a:t>
            </a:r>
            <a:r>
              <a:rPr sz="1500" spc="85" dirty="0">
                <a:latin typeface="Trebuchet MS"/>
                <a:cs typeface="Trebuchet MS"/>
              </a:rPr>
              <a:t>"Rock"):</a:t>
            </a:r>
            <a:endParaRPr sz="1500">
              <a:latin typeface="Trebuchet MS"/>
              <a:cs typeface="Trebuchet MS"/>
            </a:endParaRPr>
          </a:p>
          <a:p>
            <a:pPr marL="297815" marR="3262629">
              <a:lnSpc>
                <a:spcPct val="154200"/>
              </a:lnSpc>
              <a:spcBef>
                <a:spcPts val="7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"The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winner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is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25" dirty="0">
                <a:latin typeface="Trebuchet MS"/>
                <a:cs typeface="Trebuchet MS"/>
              </a:rPr>
              <a:t>p1" </a:t>
            </a:r>
            <a:r>
              <a:rPr sz="1500" spc="50" dirty="0">
                <a:latin typeface="Trebuchet MS"/>
                <a:cs typeface="Trebuchet MS"/>
              </a:rPr>
              <a:t>else:</a:t>
            </a:r>
            <a:endParaRPr sz="1500">
              <a:latin typeface="Trebuchet MS"/>
              <a:cs typeface="Trebuchet MS"/>
            </a:endParaRPr>
          </a:p>
          <a:p>
            <a:pPr marL="297815" marR="3074670">
              <a:lnSpc>
                <a:spcPct val="155600"/>
              </a:lnSpc>
              <a:spcBef>
                <a:spcPts val="50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"The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winner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is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25" dirty="0">
                <a:latin typeface="Trebuchet MS"/>
                <a:cs typeface="Trebuchet MS"/>
              </a:rPr>
              <a:t>p2"</a:t>
            </a:r>
            <a:r>
              <a:rPr sz="1500" spc="459" dirty="0">
                <a:latin typeface="Trebuchet MS"/>
                <a:cs typeface="Trebuchet MS"/>
              </a:rPr>
              <a:t> 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usage </a:t>
            </a:r>
            <a:r>
              <a:rPr sz="1500" spc="75" dirty="0">
                <a:latin typeface="Trebuchet MS"/>
                <a:cs typeface="Trebuchet MS"/>
              </a:rPr>
              <a:t>print(rps("Rock",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"Paper"))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The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winner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is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p2</a:t>
            </a:r>
            <a:endParaRPr sz="1500">
              <a:latin typeface="Trebuchet MS"/>
              <a:cs typeface="Trebuchet MS"/>
            </a:endParaRPr>
          </a:p>
          <a:p>
            <a:pPr marL="297815" marR="2831465">
              <a:lnSpc>
                <a:spcPct val="156300"/>
              </a:lnSpc>
              <a:spcBef>
                <a:spcPts val="35"/>
              </a:spcBef>
            </a:pPr>
            <a:r>
              <a:rPr sz="1500" spc="85" dirty="0">
                <a:latin typeface="Trebuchet MS"/>
                <a:cs typeface="Trebuchet MS"/>
              </a:rPr>
              <a:t>print(rps("Scissors",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"Paper"))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The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winner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is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p1 </a:t>
            </a:r>
            <a:r>
              <a:rPr sz="1500" spc="75" dirty="0">
                <a:latin typeface="Trebuchet MS"/>
                <a:cs typeface="Trebuchet MS"/>
              </a:rPr>
              <a:t>print(rps("Rock",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"Rock"))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It's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25" dirty="0">
                <a:latin typeface="Trebuchet MS"/>
                <a:cs typeface="Trebuchet MS"/>
              </a:rPr>
              <a:t>a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draw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1380" cy="5857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79320" marR="281940" indent="-1908810">
              <a:lnSpc>
                <a:spcPct val="101200"/>
              </a:lnSpc>
              <a:spcBef>
                <a:spcPts val="95"/>
              </a:spcBef>
              <a:tabLst>
                <a:tab pos="1165225" algn="l"/>
                <a:tab pos="2827655" algn="l"/>
                <a:tab pos="4782185" algn="l"/>
              </a:tabLst>
            </a:pPr>
            <a:r>
              <a:rPr sz="2100" b="1" spc="325" dirty="0">
                <a:latin typeface="Trebuchet MS"/>
                <a:cs typeface="Trebuchet MS"/>
              </a:rPr>
              <a:t>210.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0" dirty="0">
                <a:latin typeface="Trebuchet MS"/>
                <a:cs typeface="Trebuchet MS"/>
              </a:rPr>
              <a:t>REPLACE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20" dirty="0">
                <a:latin typeface="Trebuchet MS"/>
                <a:cs typeface="Trebuchet MS"/>
              </a:rPr>
              <a:t>SAUSAGES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25" dirty="0">
                <a:latin typeface="Trebuchet MS"/>
                <a:cs typeface="Trebuchet MS"/>
              </a:rPr>
              <a:t>WITH </a:t>
            </a:r>
            <a:r>
              <a:rPr sz="2100" b="1" spc="484" dirty="0">
                <a:latin typeface="Trebuchet MS"/>
                <a:cs typeface="Trebuchet MS"/>
              </a:rPr>
              <a:t>"WURST”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2400"/>
              </a:lnSpc>
              <a:spcBef>
                <a:spcPts val="138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425" dirty="0">
                <a:latin typeface="Trebuchet MS"/>
                <a:cs typeface="Trebuchet MS"/>
              </a:rPr>
              <a:t>  </a:t>
            </a:r>
            <a:r>
              <a:rPr sz="2100" b="1" spc="165" dirty="0">
                <a:latin typeface="Trebuchet MS"/>
                <a:cs typeface="Trebuchet MS"/>
              </a:rPr>
              <a:t>wurst_is_better</a:t>
            </a:r>
            <a:r>
              <a:rPr sz="2100" b="1" spc="500" dirty="0">
                <a:latin typeface="Trebuchet MS"/>
                <a:cs typeface="Trebuchet MS"/>
              </a:rPr>
              <a:t> 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465" dirty="0">
                <a:latin typeface="Trebuchet MS"/>
                <a:cs typeface="Trebuchet MS"/>
              </a:rPr>
              <a:t>  </a:t>
            </a:r>
            <a:r>
              <a:rPr sz="2100" spc="130" dirty="0">
                <a:latin typeface="Trebuchet MS"/>
                <a:cs typeface="Trebuchet MS"/>
              </a:rPr>
              <a:t>takes</a:t>
            </a:r>
            <a:r>
              <a:rPr sz="2100" spc="465" dirty="0">
                <a:latin typeface="Trebuchet MS"/>
                <a:cs typeface="Trebuchet MS"/>
              </a:rPr>
              <a:t>  </a:t>
            </a:r>
            <a:r>
              <a:rPr sz="2100" spc="145" dirty="0">
                <a:latin typeface="Trebuchet MS"/>
                <a:cs typeface="Trebuchet MS"/>
              </a:rPr>
              <a:t>a </a:t>
            </a:r>
            <a:r>
              <a:rPr sz="2100" spc="125" dirty="0">
                <a:latin typeface="Trebuchet MS"/>
                <a:cs typeface="Trebuchet MS"/>
              </a:rPr>
              <a:t>string</a:t>
            </a:r>
            <a:r>
              <a:rPr sz="2100" spc="345" dirty="0">
                <a:latin typeface="Trebuchet MS"/>
                <a:cs typeface="Trebuchet MS"/>
              </a:rPr>
              <a:t>  </a:t>
            </a:r>
            <a:r>
              <a:rPr sz="2100" spc="125" dirty="0">
                <a:latin typeface="Trebuchet MS"/>
                <a:cs typeface="Trebuchet MS"/>
              </a:rPr>
              <a:t>representing</a:t>
            </a:r>
            <a:r>
              <a:rPr sz="2100" spc="345" dirty="0">
                <a:latin typeface="Trebuchet MS"/>
                <a:cs typeface="Trebuchet MS"/>
              </a:rPr>
              <a:t> 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350" dirty="0">
                <a:latin typeface="Trebuchet MS"/>
                <a:cs typeface="Trebuchet MS"/>
              </a:rPr>
              <a:t>  </a:t>
            </a:r>
            <a:r>
              <a:rPr sz="2100" spc="145" dirty="0">
                <a:latin typeface="Trebuchet MS"/>
                <a:cs typeface="Trebuchet MS"/>
              </a:rPr>
              <a:t>sentence</a:t>
            </a:r>
            <a:r>
              <a:rPr sz="2100" spc="345" dirty="0">
                <a:latin typeface="Trebuchet MS"/>
                <a:cs typeface="Trebuchet MS"/>
              </a:rPr>
              <a:t>  </a:t>
            </a:r>
            <a:r>
              <a:rPr sz="2100" spc="110" dirty="0">
                <a:latin typeface="Trebuchet MS"/>
                <a:cs typeface="Trebuchet MS"/>
              </a:rPr>
              <a:t>or</a:t>
            </a:r>
            <a:r>
              <a:rPr sz="2100" spc="350" dirty="0">
                <a:latin typeface="Trebuchet MS"/>
                <a:cs typeface="Trebuchet MS"/>
              </a:rPr>
              <a:t>  </a:t>
            </a:r>
            <a:r>
              <a:rPr sz="2100" spc="50" dirty="0">
                <a:latin typeface="Trebuchet MS"/>
                <a:cs typeface="Trebuchet MS"/>
              </a:rPr>
              <a:t>text </a:t>
            </a:r>
            <a:r>
              <a:rPr sz="2100" spc="130" dirty="0">
                <a:latin typeface="Trebuchet MS"/>
                <a:cs typeface="Trebuchet MS"/>
              </a:rPr>
              <a:t>containing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50" dirty="0">
                <a:latin typeface="Trebuchet MS"/>
                <a:cs typeface="Trebuchet MS"/>
              </a:rPr>
              <a:t>various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50" dirty="0">
                <a:latin typeface="Trebuchet MS"/>
                <a:cs typeface="Trebuchet MS"/>
              </a:rPr>
              <a:t>types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70" dirty="0">
                <a:latin typeface="Trebuchet MS"/>
                <a:cs typeface="Trebuchet MS"/>
              </a:rPr>
              <a:t>sausages.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75" dirty="0">
                <a:latin typeface="Trebuchet MS"/>
                <a:cs typeface="Trebuchet MS"/>
              </a:rPr>
              <a:t>import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5" dirty="0">
                <a:latin typeface="Trebuchet MS"/>
                <a:cs typeface="Trebuchet MS"/>
              </a:rPr>
              <a:t>re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320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wurst_is_better(text):</a:t>
            </a:r>
            <a:endParaRPr sz="1500">
              <a:latin typeface="Trebuchet MS"/>
              <a:cs typeface="Trebuchet MS"/>
            </a:endParaRPr>
          </a:p>
          <a:p>
            <a:pPr marL="12700" marR="22225" indent="285750">
              <a:lnSpc>
                <a:spcPct val="131900"/>
              </a:lnSpc>
              <a:spcBef>
                <a:spcPts val="400"/>
              </a:spcBef>
            </a:pPr>
            <a:r>
              <a:rPr sz="1500" spc="40" dirty="0">
                <a:latin typeface="Trebuchet MS"/>
                <a:cs typeface="Trebuchet MS"/>
              </a:rPr>
              <a:t>return </a:t>
            </a:r>
            <a:r>
              <a:rPr sz="1500" spc="45" dirty="0">
                <a:latin typeface="Trebuchet MS"/>
                <a:cs typeface="Trebuchet MS"/>
              </a:rPr>
              <a:t>re.sub(r'kielbasa|chorizo|moronga|salami|sausage|andouille|n </a:t>
            </a:r>
            <a:r>
              <a:rPr sz="1500" spc="60" dirty="0">
                <a:latin typeface="Trebuchet MS"/>
                <a:cs typeface="Trebuchet MS"/>
              </a:rPr>
              <a:t>aem|merguez|gurka|snorkers|pepperoni',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'Wurst',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text, </a:t>
            </a:r>
            <a:r>
              <a:rPr sz="1500" spc="110" dirty="0">
                <a:latin typeface="Trebuchet MS"/>
                <a:cs typeface="Trebuchet MS"/>
              </a:rPr>
              <a:t>flags=re.IGNORECASE)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usage</a:t>
            </a:r>
            <a:endParaRPr sz="1500">
              <a:latin typeface="Trebuchet MS"/>
              <a:cs typeface="Trebuchet MS"/>
            </a:endParaRPr>
          </a:p>
          <a:p>
            <a:pPr marL="12700" marR="648970" indent="285750">
              <a:lnSpc>
                <a:spcPct val="129200"/>
              </a:lnSpc>
              <a:spcBef>
                <a:spcPts val="525"/>
              </a:spcBef>
            </a:pPr>
            <a:r>
              <a:rPr sz="1500" spc="10" dirty="0">
                <a:latin typeface="Trebuchet MS"/>
                <a:cs typeface="Trebuchet MS"/>
              </a:rPr>
              <a:t>input_text</a:t>
            </a:r>
            <a:r>
              <a:rPr sz="1500" spc="8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9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"I</a:t>
            </a:r>
            <a:r>
              <a:rPr sz="1500" spc="85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love</a:t>
            </a:r>
            <a:r>
              <a:rPr sz="1500" spc="90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kielbasa,</a:t>
            </a:r>
            <a:r>
              <a:rPr sz="1500" spc="85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chorizo,</a:t>
            </a:r>
            <a:r>
              <a:rPr sz="1500" spc="90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and</a:t>
            </a:r>
            <a:r>
              <a:rPr sz="1500" spc="85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pepperoni </a:t>
            </a:r>
            <a:r>
              <a:rPr sz="1500" spc="60" dirty="0">
                <a:latin typeface="Trebuchet MS"/>
                <a:cs typeface="Trebuchet MS"/>
              </a:rPr>
              <a:t>pizza."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-10" dirty="0">
                <a:latin typeface="Trebuchet MS"/>
                <a:cs typeface="Trebuchet MS"/>
              </a:rPr>
              <a:t>print(wurst_is_better(input_text))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love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Wurst,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Wurst,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and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Wurst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pizza.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5825" cy="7134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125"/>
              </a:spcBef>
              <a:tabLst>
                <a:tab pos="996950" algn="l"/>
                <a:tab pos="2477135" algn="l"/>
                <a:tab pos="3514725" algn="l"/>
                <a:tab pos="4740275" algn="l"/>
              </a:tabLst>
            </a:pPr>
            <a:r>
              <a:rPr sz="2100" b="1" spc="325" dirty="0">
                <a:latin typeface="Trebuchet MS"/>
                <a:cs typeface="Trebuchet MS"/>
              </a:rPr>
              <a:t>211.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25" dirty="0">
                <a:latin typeface="Trebuchet MS"/>
                <a:cs typeface="Trebuchet MS"/>
              </a:rPr>
              <a:t>UPDATE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70" dirty="0">
                <a:latin typeface="Trebuchet MS"/>
                <a:cs typeface="Trebuchet MS"/>
              </a:rPr>
              <a:t>AGES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0" dirty="0">
                <a:latin typeface="Trebuchet MS"/>
                <a:cs typeface="Trebuchet MS"/>
              </a:rPr>
              <a:t>AFTER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75" dirty="0">
                <a:latin typeface="Trebuchet MS"/>
                <a:cs typeface="Trebuchet MS"/>
              </a:rPr>
              <a:t>YEARS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2400"/>
              </a:lnSpc>
              <a:spcBef>
                <a:spcPts val="138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75" dirty="0">
                <a:latin typeface="Trebuchet MS"/>
                <a:cs typeface="Trebuchet MS"/>
              </a:rPr>
              <a:t>  </a:t>
            </a:r>
            <a:r>
              <a:rPr sz="2100" b="1" spc="165" dirty="0">
                <a:latin typeface="Trebuchet MS"/>
                <a:cs typeface="Trebuchet MS"/>
              </a:rPr>
              <a:t>after_n_years</a:t>
            </a:r>
            <a:r>
              <a:rPr sz="2100" b="1" spc="150" dirty="0">
                <a:latin typeface="Trebuchet MS"/>
                <a:cs typeface="Trebuchet MS"/>
              </a:rPr>
              <a:t> 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120" dirty="0">
                <a:latin typeface="Trebuchet MS"/>
                <a:cs typeface="Trebuchet MS"/>
              </a:rPr>
              <a:t>  </a:t>
            </a:r>
            <a:r>
              <a:rPr sz="2100" spc="155" dirty="0">
                <a:latin typeface="Trebuchet MS"/>
                <a:cs typeface="Trebuchet MS"/>
              </a:rPr>
              <a:t>updates</a:t>
            </a:r>
            <a:r>
              <a:rPr sz="2100" spc="114" dirty="0">
                <a:latin typeface="Trebuchet MS"/>
                <a:cs typeface="Trebuchet MS"/>
              </a:rPr>
              <a:t>  </a:t>
            </a:r>
            <a:r>
              <a:rPr sz="2100" spc="80" dirty="0">
                <a:latin typeface="Trebuchet MS"/>
                <a:cs typeface="Trebuchet MS"/>
              </a:rPr>
              <a:t>the </a:t>
            </a:r>
            <a:r>
              <a:rPr sz="2100" spc="220" dirty="0">
                <a:latin typeface="Trebuchet MS"/>
                <a:cs typeface="Trebuchet MS"/>
              </a:rPr>
              <a:t>ages</a:t>
            </a:r>
            <a:r>
              <a:rPr sz="2100" spc="60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60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60" dirty="0">
                <a:latin typeface="Trebuchet MS"/>
                <a:cs typeface="Trebuchet MS"/>
              </a:rPr>
              <a:t> </a:t>
            </a:r>
            <a:r>
              <a:rPr sz="2100" spc="120" dirty="0">
                <a:latin typeface="Trebuchet MS"/>
                <a:cs typeface="Trebuchet MS"/>
              </a:rPr>
              <a:t>people</a:t>
            </a:r>
            <a:r>
              <a:rPr sz="2100" spc="60" dirty="0">
                <a:latin typeface="Trebuchet MS"/>
                <a:cs typeface="Trebuchet MS"/>
              </a:rPr>
              <a:t> after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60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specified</a:t>
            </a:r>
            <a:r>
              <a:rPr sz="2100" spc="60" dirty="0">
                <a:latin typeface="Trebuchet MS"/>
                <a:cs typeface="Trebuchet MS"/>
              </a:rPr>
              <a:t> </a:t>
            </a:r>
            <a:r>
              <a:rPr sz="2100" spc="165" dirty="0">
                <a:latin typeface="Trebuchet MS"/>
                <a:cs typeface="Trebuchet MS"/>
              </a:rPr>
              <a:t>number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70" dirty="0">
                <a:latin typeface="Trebuchet MS"/>
                <a:cs typeface="Trebuchet MS"/>
              </a:rPr>
              <a:t>years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85" dirty="0">
                <a:latin typeface="Trebuchet MS"/>
                <a:cs typeface="Trebuchet MS"/>
              </a:rPr>
              <a:t>have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40" dirty="0">
                <a:latin typeface="Trebuchet MS"/>
                <a:cs typeface="Trebuchet MS"/>
              </a:rPr>
              <a:t>passed.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after_n_years(people,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years):</a:t>
            </a:r>
            <a:endParaRPr sz="1500">
              <a:latin typeface="Trebuchet MS"/>
              <a:cs typeface="Trebuchet MS"/>
            </a:endParaRPr>
          </a:p>
          <a:p>
            <a:pPr marL="12700" marR="950594" indent="285750">
              <a:lnSpc>
                <a:spcPct val="129200"/>
              </a:lnSpc>
              <a:spcBef>
                <a:spcPts val="52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50" dirty="0">
                <a:latin typeface="Trebuchet MS"/>
                <a:cs typeface="Trebuchet MS"/>
              </a:rPr>
              <a:t>{name: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age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+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abs(years)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name,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age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30" dirty="0">
                <a:latin typeface="Trebuchet MS"/>
                <a:cs typeface="Trebuchet MS"/>
              </a:rPr>
              <a:t>in </a:t>
            </a:r>
            <a:r>
              <a:rPr sz="1500" spc="80" dirty="0">
                <a:latin typeface="Trebuchet MS"/>
                <a:cs typeface="Trebuchet MS"/>
              </a:rPr>
              <a:t>people.items()}</a:t>
            </a:r>
            <a:endParaRPr sz="1500">
              <a:latin typeface="Trebuchet MS"/>
              <a:cs typeface="Trebuchet MS"/>
            </a:endParaRPr>
          </a:p>
          <a:p>
            <a:pPr marL="297815" marR="3977004">
              <a:lnSpc>
                <a:spcPct val="154200"/>
              </a:lnSpc>
              <a:spcBef>
                <a:spcPts val="7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usage </a:t>
            </a:r>
            <a:r>
              <a:rPr sz="1500" spc="145" dirty="0">
                <a:latin typeface="Trebuchet MS"/>
                <a:cs typeface="Trebuchet MS"/>
              </a:rPr>
              <a:t>ages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340" dirty="0">
                <a:latin typeface="Trebuchet MS"/>
                <a:cs typeface="Trebuchet MS"/>
              </a:rPr>
              <a:t>{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60" dirty="0">
                <a:latin typeface="Trebuchet MS"/>
                <a:cs typeface="Trebuchet MS"/>
              </a:rPr>
              <a:t>"John":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30,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75" dirty="0">
                <a:latin typeface="Trebuchet MS"/>
                <a:cs typeface="Trebuchet MS"/>
              </a:rPr>
              <a:t>"Alice":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25,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125" dirty="0">
                <a:latin typeface="Trebuchet MS"/>
                <a:cs typeface="Trebuchet MS"/>
              </a:rPr>
              <a:t>"Bob":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40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350" dirty="0">
                <a:latin typeface="Trebuchet MS"/>
                <a:cs typeface="Trebuchet MS"/>
              </a:rPr>
              <a:t>}</a:t>
            </a:r>
            <a:endParaRPr sz="1500">
              <a:latin typeface="Trebuchet MS"/>
              <a:cs typeface="Trebuchet MS"/>
            </a:endParaRPr>
          </a:p>
          <a:p>
            <a:pPr marL="297815" marR="1880870" algn="just">
              <a:lnSpc>
                <a:spcPct val="156300"/>
              </a:lnSpc>
              <a:spcBef>
                <a:spcPts val="35"/>
              </a:spcBef>
            </a:pPr>
            <a:r>
              <a:rPr sz="1500" spc="100" dirty="0">
                <a:latin typeface="Trebuchet MS"/>
                <a:cs typeface="Trebuchet MS"/>
              </a:rPr>
              <a:t>updated_ages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after_n_years(ages,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5) </a:t>
            </a: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name,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age</a:t>
            </a:r>
            <a:r>
              <a:rPr sz="1500" spc="55" dirty="0">
                <a:latin typeface="Trebuchet MS"/>
                <a:cs typeface="Trebuchet MS"/>
              </a:rPr>
              <a:t> in </a:t>
            </a:r>
            <a:r>
              <a:rPr sz="1500" spc="65" dirty="0">
                <a:latin typeface="Trebuchet MS"/>
                <a:cs typeface="Trebuchet MS"/>
              </a:rPr>
              <a:t>updated_ages.items(): </a:t>
            </a:r>
            <a:r>
              <a:rPr sz="1500" spc="114" dirty="0">
                <a:latin typeface="Trebuchet MS"/>
                <a:cs typeface="Trebuchet MS"/>
              </a:rPr>
              <a:t>print(f"{name}: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200" dirty="0">
                <a:latin typeface="Trebuchet MS"/>
                <a:cs typeface="Trebuchet MS"/>
              </a:rPr>
              <a:t>{age}")</a:t>
            </a:r>
            <a:endParaRPr sz="1500">
              <a:latin typeface="Trebuchet MS"/>
              <a:cs typeface="Trebuchet MS"/>
            </a:endParaRPr>
          </a:p>
          <a:p>
            <a:pPr marL="297815" algn="just">
              <a:lnSpc>
                <a:spcPct val="100000"/>
              </a:lnSpc>
              <a:spcBef>
                <a:spcPts val="97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John: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35</a:t>
            </a:r>
            <a:endParaRPr sz="1500">
              <a:latin typeface="Trebuchet MS"/>
              <a:cs typeface="Trebuchet MS"/>
            </a:endParaRPr>
          </a:p>
          <a:p>
            <a:pPr marL="297815" algn="just">
              <a:lnSpc>
                <a:spcPct val="100000"/>
              </a:lnSpc>
              <a:spcBef>
                <a:spcPts val="105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13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Alice:</a:t>
            </a:r>
            <a:r>
              <a:rPr sz="1500" spc="140" dirty="0">
                <a:latin typeface="Trebuchet MS"/>
                <a:cs typeface="Trebuchet MS"/>
              </a:rPr>
              <a:t> 30</a:t>
            </a:r>
            <a:endParaRPr sz="1500">
              <a:latin typeface="Trebuchet MS"/>
              <a:cs typeface="Trebuchet MS"/>
            </a:endParaRPr>
          </a:p>
          <a:p>
            <a:pPr marL="297815" algn="just">
              <a:lnSpc>
                <a:spcPct val="100000"/>
              </a:lnSpc>
              <a:spcBef>
                <a:spcPts val="97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Bob: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45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9000" cy="6953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26335" marR="364490" indent="-2081530">
              <a:lnSpc>
                <a:spcPct val="101200"/>
              </a:lnSpc>
              <a:spcBef>
                <a:spcPts val="95"/>
              </a:spcBef>
              <a:tabLst>
                <a:tab pos="1240155" algn="l"/>
                <a:tab pos="2681605" algn="l"/>
                <a:tab pos="5242560" algn="l"/>
              </a:tabLst>
            </a:pPr>
            <a:r>
              <a:rPr sz="2100" b="1" spc="325" dirty="0">
                <a:latin typeface="Trebuchet MS"/>
                <a:cs typeface="Trebuchet MS"/>
              </a:rPr>
              <a:t>212.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5" dirty="0">
                <a:latin typeface="Trebuchet MS"/>
                <a:cs typeface="Trebuchet MS"/>
              </a:rPr>
              <a:t>DETECT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50" dirty="0">
                <a:latin typeface="Trebuchet MS"/>
                <a:cs typeface="Trebuchet MS"/>
              </a:rPr>
              <a:t>SYNCOPATION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65" dirty="0">
                <a:latin typeface="Trebuchet MS"/>
                <a:cs typeface="Trebuchet MS"/>
              </a:rPr>
              <a:t>IN </a:t>
            </a:r>
            <a:r>
              <a:rPr sz="2100" b="1" spc="500" dirty="0">
                <a:latin typeface="Trebuchet MS"/>
                <a:cs typeface="Trebuchet MS"/>
              </a:rPr>
              <a:t>MUSIC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2700"/>
              </a:lnSpc>
              <a:spcBef>
                <a:spcPts val="1380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b="1" spc="225" dirty="0">
                <a:latin typeface="Trebuchet MS"/>
                <a:cs typeface="Trebuchet MS"/>
              </a:rPr>
              <a:t>has_syncopation</a:t>
            </a:r>
            <a:r>
              <a:rPr sz="2100" b="1" spc="80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80" dirty="0">
                <a:latin typeface="Trebuchet MS"/>
                <a:cs typeface="Trebuchet MS"/>
              </a:rPr>
              <a:t> </a:t>
            </a:r>
            <a:r>
              <a:rPr sz="2100" spc="130" dirty="0">
                <a:latin typeface="Trebuchet MS"/>
                <a:cs typeface="Trebuchet MS"/>
              </a:rPr>
              <a:t>takes</a:t>
            </a:r>
            <a:r>
              <a:rPr sz="2100" spc="75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80" dirty="0">
                <a:latin typeface="Trebuchet MS"/>
                <a:cs typeface="Trebuchet MS"/>
              </a:rPr>
              <a:t> </a:t>
            </a:r>
            <a:r>
              <a:rPr sz="2100" spc="50" dirty="0">
                <a:latin typeface="Trebuchet MS"/>
                <a:cs typeface="Trebuchet MS"/>
              </a:rPr>
              <a:t>line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70" dirty="0">
                <a:latin typeface="Trebuchet MS"/>
                <a:cs typeface="Trebuchet MS"/>
              </a:rPr>
              <a:t>  </a:t>
            </a:r>
            <a:r>
              <a:rPr sz="2100" spc="175" dirty="0">
                <a:latin typeface="Trebuchet MS"/>
                <a:cs typeface="Trebuchet MS"/>
              </a:rPr>
              <a:t>music</a:t>
            </a:r>
            <a:r>
              <a:rPr sz="2100" spc="85" dirty="0">
                <a:latin typeface="Trebuchet MS"/>
                <a:cs typeface="Trebuchet MS"/>
              </a:rPr>
              <a:t>  </a:t>
            </a:r>
            <a:r>
              <a:rPr sz="2100" spc="120" dirty="0">
                <a:latin typeface="Trebuchet MS"/>
                <a:cs typeface="Trebuchet MS"/>
              </a:rPr>
              <a:t>represented</a:t>
            </a:r>
            <a:r>
              <a:rPr sz="2100" spc="80" dirty="0">
                <a:latin typeface="Trebuchet MS"/>
                <a:cs typeface="Trebuchet MS"/>
              </a:rPr>
              <a:t>  </a:t>
            </a:r>
            <a:r>
              <a:rPr sz="2100" spc="220" dirty="0">
                <a:latin typeface="Trebuchet MS"/>
                <a:cs typeface="Trebuchet MS"/>
              </a:rPr>
              <a:t>as</a:t>
            </a:r>
            <a:r>
              <a:rPr sz="2100" spc="80" dirty="0">
                <a:latin typeface="Trebuchet MS"/>
                <a:cs typeface="Trebuchet MS"/>
              </a:rPr>
              <a:t> 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85" dirty="0">
                <a:latin typeface="Trebuchet MS"/>
                <a:cs typeface="Trebuchet MS"/>
              </a:rPr>
              <a:t>  </a:t>
            </a:r>
            <a:r>
              <a:rPr sz="2100" spc="90" dirty="0">
                <a:latin typeface="Trebuchet MS"/>
                <a:cs typeface="Trebuchet MS"/>
              </a:rPr>
              <a:t>string,</a:t>
            </a:r>
            <a:r>
              <a:rPr sz="2100" spc="85" dirty="0">
                <a:latin typeface="Trebuchet MS"/>
                <a:cs typeface="Trebuchet MS"/>
              </a:rPr>
              <a:t>  </a:t>
            </a:r>
            <a:r>
              <a:rPr sz="2100" spc="120" dirty="0">
                <a:latin typeface="Trebuchet MS"/>
                <a:cs typeface="Trebuchet MS"/>
              </a:rPr>
              <a:t>where </a:t>
            </a:r>
            <a:r>
              <a:rPr sz="2100" spc="190" dirty="0">
                <a:latin typeface="Trebuchet MS"/>
                <a:cs typeface="Trebuchet MS"/>
              </a:rPr>
              <a:t>hashtags</a:t>
            </a:r>
            <a:r>
              <a:rPr sz="2100" spc="500" dirty="0">
                <a:latin typeface="Trebuchet MS"/>
                <a:cs typeface="Trebuchet MS"/>
              </a:rPr>
              <a:t> </a:t>
            </a:r>
            <a:r>
              <a:rPr sz="2100" spc="385" dirty="0">
                <a:latin typeface="Trebuchet MS"/>
                <a:cs typeface="Trebuchet MS"/>
              </a:rPr>
              <a:t>'#'</a:t>
            </a:r>
            <a:r>
              <a:rPr sz="2100" spc="505" dirty="0">
                <a:latin typeface="Trebuchet MS"/>
                <a:cs typeface="Trebuchet MS"/>
              </a:rPr>
              <a:t> </a:t>
            </a:r>
            <a:r>
              <a:rPr sz="2100" spc="114" dirty="0">
                <a:latin typeface="Trebuchet MS"/>
                <a:cs typeface="Trebuchet MS"/>
              </a:rPr>
              <a:t>represent</a:t>
            </a:r>
            <a:r>
              <a:rPr sz="2100" spc="509" dirty="0">
                <a:latin typeface="Trebuchet MS"/>
                <a:cs typeface="Trebuchet MS"/>
              </a:rPr>
              <a:t> </a:t>
            </a:r>
            <a:r>
              <a:rPr sz="2100" spc="165" dirty="0">
                <a:latin typeface="Trebuchet MS"/>
                <a:cs typeface="Trebuchet MS"/>
              </a:rPr>
              <a:t>emphasized</a:t>
            </a:r>
            <a:r>
              <a:rPr sz="2100" spc="500" dirty="0">
                <a:latin typeface="Trebuchet MS"/>
                <a:cs typeface="Trebuchet MS"/>
              </a:rPr>
              <a:t> </a:t>
            </a:r>
            <a:r>
              <a:rPr sz="2100" spc="95" dirty="0">
                <a:latin typeface="Trebuchet MS"/>
                <a:cs typeface="Trebuchet MS"/>
              </a:rPr>
              <a:t>beats, </a:t>
            </a:r>
            <a:r>
              <a:rPr sz="2100" spc="180" dirty="0">
                <a:latin typeface="Trebuchet MS"/>
                <a:cs typeface="Trebuchet MS"/>
              </a:rPr>
              <a:t>and</a:t>
            </a:r>
            <a:r>
              <a:rPr sz="2100" spc="35" dirty="0">
                <a:latin typeface="Trebuchet MS"/>
                <a:cs typeface="Trebuchet MS"/>
              </a:rPr>
              <a:t> </a:t>
            </a:r>
            <a:r>
              <a:rPr sz="2100" spc="135" dirty="0">
                <a:latin typeface="Trebuchet MS"/>
                <a:cs typeface="Trebuchet MS"/>
              </a:rPr>
              <a:t>determines</a:t>
            </a:r>
            <a:r>
              <a:rPr sz="2100" spc="40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if</a:t>
            </a:r>
            <a:r>
              <a:rPr sz="2100" spc="40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40" dirty="0">
                <a:latin typeface="Trebuchet MS"/>
                <a:cs typeface="Trebuchet MS"/>
              </a:rPr>
              <a:t> </a:t>
            </a:r>
            <a:r>
              <a:rPr sz="2100" spc="70" dirty="0">
                <a:latin typeface="Trebuchet MS"/>
                <a:cs typeface="Trebuchet MS"/>
              </a:rPr>
              <a:t>line</a:t>
            </a:r>
            <a:r>
              <a:rPr sz="2100" spc="40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40" dirty="0">
                <a:latin typeface="Trebuchet MS"/>
                <a:cs typeface="Trebuchet MS"/>
              </a:rPr>
              <a:t> </a:t>
            </a:r>
            <a:r>
              <a:rPr sz="2100" spc="175" dirty="0">
                <a:latin typeface="Trebuchet MS"/>
                <a:cs typeface="Trebuchet MS"/>
              </a:rPr>
              <a:t>music</a:t>
            </a:r>
            <a:r>
              <a:rPr sz="2100" spc="40" dirty="0">
                <a:latin typeface="Trebuchet MS"/>
                <a:cs typeface="Trebuchet MS"/>
              </a:rPr>
              <a:t> </a:t>
            </a:r>
            <a:r>
              <a:rPr sz="2100" spc="125" dirty="0">
                <a:latin typeface="Trebuchet MS"/>
                <a:cs typeface="Trebuchet MS"/>
              </a:rPr>
              <a:t>contains </a:t>
            </a:r>
            <a:r>
              <a:rPr sz="2100" spc="200" dirty="0">
                <a:latin typeface="Trebuchet MS"/>
                <a:cs typeface="Trebuchet MS"/>
              </a:rPr>
              <a:t>any</a:t>
            </a:r>
            <a:r>
              <a:rPr sz="2100" spc="-25" dirty="0">
                <a:latin typeface="Trebuchet MS"/>
                <a:cs typeface="Trebuchet MS"/>
              </a:rPr>
              <a:t>  </a:t>
            </a:r>
            <a:r>
              <a:rPr sz="2100" spc="125" dirty="0">
                <a:latin typeface="Trebuchet MS"/>
                <a:cs typeface="Trebuchet MS"/>
              </a:rPr>
              <a:t>syncopation,</a:t>
            </a:r>
            <a:r>
              <a:rPr sz="2100" spc="-25" dirty="0">
                <a:latin typeface="Trebuchet MS"/>
                <a:cs typeface="Trebuchet MS"/>
              </a:rPr>
              <a:t>  </a:t>
            </a:r>
            <a:r>
              <a:rPr sz="2100" spc="110" dirty="0">
                <a:latin typeface="Trebuchet MS"/>
                <a:cs typeface="Trebuchet MS"/>
              </a:rPr>
              <a:t>returning</a:t>
            </a:r>
            <a:r>
              <a:rPr sz="2100" spc="-25" dirty="0">
                <a:latin typeface="Trebuchet MS"/>
                <a:cs typeface="Trebuchet MS"/>
              </a:rPr>
              <a:t>  </a:t>
            </a:r>
            <a:r>
              <a:rPr sz="2100" spc="90" dirty="0">
                <a:latin typeface="Trebuchet MS"/>
                <a:cs typeface="Trebuchet MS"/>
              </a:rPr>
              <a:t>true</a:t>
            </a:r>
            <a:r>
              <a:rPr sz="2100" spc="-25" dirty="0">
                <a:latin typeface="Trebuchet MS"/>
                <a:cs typeface="Trebuchet MS"/>
              </a:rPr>
              <a:t>  </a:t>
            </a:r>
            <a:r>
              <a:rPr sz="2100" dirty="0">
                <a:latin typeface="Trebuchet MS"/>
                <a:cs typeface="Trebuchet MS"/>
              </a:rPr>
              <a:t>if</a:t>
            </a:r>
            <a:r>
              <a:rPr sz="2100" spc="-20" dirty="0">
                <a:latin typeface="Trebuchet MS"/>
                <a:cs typeface="Trebuchet MS"/>
              </a:rPr>
              <a:t>  </a:t>
            </a:r>
            <a:r>
              <a:rPr sz="2100" dirty="0">
                <a:latin typeface="Trebuchet MS"/>
                <a:cs typeface="Trebuchet MS"/>
              </a:rPr>
              <a:t>it</a:t>
            </a:r>
            <a:r>
              <a:rPr sz="2100" spc="-20" dirty="0">
                <a:latin typeface="Trebuchet MS"/>
                <a:cs typeface="Trebuchet MS"/>
              </a:rPr>
              <a:t>  </a:t>
            </a:r>
            <a:r>
              <a:rPr sz="2100" spc="160" dirty="0">
                <a:latin typeface="Trebuchet MS"/>
                <a:cs typeface="Trebuchet MS"/>
              </a:rPr>
              <a:t>does </a:t>
            </a:r>
            <a:r>
              <a:rPr sz="2100" spc="180" dirty="0">
                <a:latin typeface="Trebuchet MS"/>
                <a:cs typeface="Trebuchet MS"/>
              </a:rPr>
              <a:t>and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false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85" dirty="0">
                <a:latin typeface="Trebuchet MS"/>
                <a:cs typeface="Trebuchet MS"/>
              </a:rPr>
              <a:t>otherwise.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has_syncopation(s):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any(c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==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265" dirty="0">
                <a:latin typeface="Trebuchet MS"/>
                <a:cs typeface="Trebuchet MS"/>
              </a:rPr>
              <a:t>'#'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idx,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c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in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enumerate(s)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if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idx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520" dirty="0">
                <a:latin typeface="Trebuchet MS"/>
                <a:cs typeface="Trebuchet MS"/>
              </a:rPr>
              <a:t>%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2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500" spc="459" dirty="0">
                <a:latin typeface="Trebuchet MS"/>
                <a:cs typeface="Trebuchet MS"/>
              </a:rPr>
              <a:t>==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1)</a:t>
            </a:r>
            <a:endParaRPr sz="1500">
              <a:latin typeface="Trebuchet MS"/>
              <a:cs typeface="Trebuchet MS"/>
            </a:endParaRPr>
          </a:p>
          <a:p>
            <a:pPr marL="297815" marR="2393950">
              <a:lnSpc>
                <a:spcPct val="155800"/>
              </a:lnSpc>
              <a:spcBef>
                <a:spcPts val="4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usage </a:t>
            </a:r>
            <a:r>
              <a:rPr sz="1500" spc="100" dirty="0">
                <a:latin typeface="Trebuchet MS"/>
                <a:cs typeface="Trebuchet MS"/>
              </a:rPr>
              <a:t>print(has_syncopation("#.#.#"))</a:t>
            </a:r>
            <a:r>
              <a:rPr sz="1500" spc="459" dirty="0">
                <a:latin typeface="Trebuchet MS"/>
                <a:cs typeface="Trebuchet MS"/>
              </a:rPr>
              <a:t> 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True </a:t>
            </a:r>
            <a:r>
              <a:rPr sz="1500" spc="110" dirty="0">
                <a:latin typeface="Trebuchet MS"/>
                <a:cs typeface="Trebuchet MS"/>
              </a:rPr>
              <a:t>print(has_syncopation("##.#.#"))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True </a:t>
            </a:r>
            <a:r>
              <a:rPr sz="1500" spc="110" dirty="0">
                <a:latin typeface="Trebuchet MS"/>
                <a:cs typeface="Trebuchet MS"/>
              </a:rPr>
              <a:t>print(has_syncopation("###"))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False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5037" y="879506"/>
            <a:ext cx="5875655" cy="3492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906780" algn="l"/>
                <a:tab pos="2400300" algn="l"/>
                <a:tab pos="3964940" algn="l"/>
                <a:tab pos="4465955" algn="l"/>
                <a:tab pos="4822825" algn="l"/>
              </a:tabLst>
            </a:pPr>
            <a:r>
              <a:rPr sz="2100" b="1" spc="325" dirty="0">
                <a:latin typeface="Trebuchet MS"/>
                <a:cs typeface="Trebuchet MS"/>
              </a:rPr>
              <a:t>213.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59" dirty="0">
                <a:latin typeface="Trebuchet MS"/>
                <a:cs typeface="Trebuchet MS"/>
              </a:rPr>
              <a:t>EXTEND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95" dirty="0">
                <a:latin typeface="Trebuchet MS"/>
                <a:cs typeface="Trebuchet MS"/>
              </a:rPr>
              <a:t>VOWELS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65" dirty="0">
                <a:latin typeface="Trebuchet MS"/>
                <a:cs typeface="Trebuchet MS"/>
              </a:rPr>
              <a:t>IN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25" dirty="0">
                <a:latin typeface="Trebuchet MS"/>
                <a:cs typeface="Trebuchet MS"/>
              </a:rPr>
              <a:t>WORD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374768"/>
            <a:ext cx="2934970" cy="1276985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0"/>
              </a:spcBef>
              <a:tabLst>
                <a:tab pos="685165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190" dirty="0">
                <a:latin typeface="Trebuchet MS"/>
                <a:cs typeface="Trebuchet MS"/>
              </a:rPr>
              <a:t>extend_vowels</a:t>
            </a: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100" spc="150" dirty="0">
                <a:latin typeface="Trebuchet MS"/>
                <a:cs typeface="Trebuchet MS"/>
              </a:rPr>
              <a:t>vowels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90" dirty="0">
                <a:latin typeface="Trebuchet MS"/>
                <a:cs typeface="Trebuchet MS"/>
              </a:rPr>
              <a:t>in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70" dirty="0">
                <a:latin typeface="Trebuchet MS"/>
                <a:cs typeface="Trebuchet MS"/>
              </a:rPr>
              <a:t>word.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75" dirty="0">
                <a:latin typeface="Trebuchet MS"/>
                <a:cs typeface="Trebuchet MS"/>
              </a:rPr>
              <a:t>import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5" dirty="0">
                <a:latin typeface="Trebuchet MS"/>
                <a:cs typeface="Trebuchet MS"/>
              </a:rPr>
              <a:t>re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99706" y="1479581"/>
            <a:ext cx="2867660" cy="3492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295400" algn="l"/>
                <a:tab pos="2411730" algn="l"/>
              </a:tabLst>
            </a:pPr>
            <a:r>
              <a:rPr sz="2100" spc="90" dirty="0">
                <a:latin typeface="Trebuchet MS"/>
                <a:cs typeface="Trebuchet MS"/>
              </a:rPr>
              <a:t>function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20" dirty="0">
                <a:latin typeface="Trebuchet MS"/>
                <a:cs typeface="Trebuchet MS"/>
              </a:rPr>
              <a:t>extend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80" dirty="0">
                <a:latin typeface="Trebuchet MS"/>
                <a:cs typeface="Trebuchet MS"/>
              </a:rPr>
              <a:t>the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2616200"/>
            <a:ext cx="5920740" cy="354965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297815">
              <a:lnSpc>
                <a:spcPct val="100000"/>
              </a:lnSpc>
              <a:spcBef>
                <a:spcPts val="1150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extend_vowels(word,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num):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dirty="0">
                <a:latin typeface="Trebuchet MS"/>
                <a:cs typeface="Trebuchet MS"/>
              </a:rPr>
              <a:t>if</a:t>
            </a:r>
            <a:r>
              <a:rPr sz="1500" spc="15" dirty="0">
                <a:latin typeface="Trebuchet MS"/>
                <a:cs typeface="Trebuchet MS"/>
              </a:rPr>
              <a:t> </a:t>
            </a:r>
            <a:r>
              <a:rPr sz="1500" spc="145" dirty="0">
                <a:latin typeface="Trebuchet MS"/>
                <a:cs typeface="Trebuchet MS"/>
              </a:rPr>
              <a:t>num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&lt;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0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or</a:t>
            </a:r>
            <a:r>
              <a:rPr sz="1500" spc="15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not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isinstance(num,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int):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"invalid"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50" dirty="0">
                <a:latin typeface="Trebuchet MS"/>
                <a:cs typeface="Trebuchet MS"/>
              </a:rPr>
              <a:t>return </a:t>
            </a:r>
            <a:r>
              <a:rPr sz="1500" spc="80" dirty="0">
                <a:latin typeface="Trebuchet MS"/>
                <a:cs typeface="Trebuchet MS"/>
              </a:rPr>
              <a:t>re.sub(r'[aeiouAEIOU]',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lambda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x: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x.group(0)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(num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500" spc="459" dirty="0">
                <a:latin typeface="Trebuchet MS"/>
                <a:cs typeface="Trebuchet MS"/>
              </a:rPr>
              <a:t>+</a:t>
            </a:r>
            <a:r>
              <a:rPr sz="1500" spc="7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1),</a:t>
            </a:r>
            <a:r>
              <a:rPr sz="1500" spc="8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word)</a:t>
            </a:r>
            <a:endParaRPr sz="1500">
              <a:latin typeface="Trebuchet MS"/>
              <a:cs typeface="Trebuchet MS"/>
            </a:endParaRPr>
          </a:p>
          <a:p>
            <a:pPr marL="297815" marR="2448560">
              <a:lnSpc>
                <a:spcPct val="156300"/>
              </a:lnSpc>
              <a:spcBef>
                <a:spcPts val="3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usage </a:t>
            </a:r>
            <a:r>
              <a:rPr sz="1500" spc="70" dirty="0">
                <a:latin typeface="Trebuchet MS"/>
                <a:cs typeface="Trebuchet MS"/>
              </a:rPr>
              <a:t>print(extend_vowels("hello",</a:t>
            </a:r>
            <a:r>
              <a:rPr sz="1500" spc="140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2))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"heellloo" print(extend_vowels("world",</a:t>
            </a:r>
            <a:r>
              <a:rPr sz="1500" spc="10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-</a:t>
            </a:r>
            <a:r>
              <a:rPr sz="1500" spc="30" dirty="0">
                <a:latin typeface="Trebuchet MS"/>
                <a:cs typeface="Trebuchet MS"/>
              </a:rPr>
              <a:t>1))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"invalid"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9000" cy="4962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05510" marR="655955" indent="-268605">
              <a:lnSpc>
                <a:spcPct val="101200"/>
              </a:lnSpc>
              <a:spcBef>
                <a:spcPts val="95"/>
              </a:spcBef>
              <a:tabLst>
                <a:tab pos="1531620" algn="l"/>
                <a:tab pos="3448050" algn="l"/>
                <a:tab pos="3767454" algn="l"/>
                <a:tab pos="3804920" algn="l"/>
              </a:tabLst>
            </a:pPr>
            <a:r>
              <a:rPr sz="2100" b="1" spc="325" dirty="0">
                <a:latin typeface="Trebuchet MS"/>
                <a:cs typeface="Trebuchet MS"/>
              </a:rPr>
              <a:t>214.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30" dirty="0">
                <a:latin typeface="Trebuchet MS"/>
                <a:cs typeface="Trebuchet MS"/>
              </a:rPr>
              <a:t>GENERATE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550" dirty="0">
                <a:latin typeface="Trebuchet MS"/>
                <a:cs typeface="Trebuchet MS"/>
              </a:rPr>
              <a:t>RANDOM </a:t>
            </a:r>
            <a:r>
              <a:rPr sz="2100" b="1" spc="490" dirty="0">
                <a:latin typeface="Trebuchet MS"/>
                <a:cs typeface="Trebuchet MS"/>
              </a:rPr>
              <a:t>ALPHANUMERIC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70" dirty="0">
                <a:latin typeface="Trebuchet MS"/>
                <a:cs typeface="Trebuchet MS"/>
              </a:rPr>
              <a:t>STRING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2400"/>
              </a:lnSpc>
              <a:spcBef>
                <a:spcPts val="1385"/>
              </a:spcBef>
              <a:tabLst>
                <a:tab pos="1542415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204" dirty="0">
                <a:latin typeface="Trebuchet MS"/>
                <a:cs typeface="Trebuchet MS"/>
              </a:rPr>
              <a:t>random_alphanumeric_string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170" dirty="0">
                <a:latin typeface="Trebuchet MS"/>
                <a:cs typeface="Trebuchet MS"/>
              </a:rPr>
              <a:t> </a:t>
            </a:r>
            <a:r>
              <a:rPr sz="2100" spc="155" dirty="0">
                <a:latin typeface="Trebuchet MS"/>
                <a:cs typeface="Trebuchet MS"/>
              </a:rPr>
              <a:t>generates</a:t>
            </a:r>
            <a:r>
              <a:rPr sz="2100" spc="175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175" dirty="0">
                <a:latin typeface="Trebuchet MS"/>
                <a:cs typeface="Trebuchet MS"/>
              </a:rPr>
              <a:t> </a:t>
            </a:r>
            <a:r>
              <a:rPr sz="2100" spc="180" dirty="0">
                <a:latin typeface="Trebuchet MS"/>
                <a:cs typeface="Trebuchet MS"/>
              </a:rPr>
              <a:t>random</a:t>
            </a:r>
            <a:r>
              <a:rPr sz="2100" spc="175" dirty="0">
                <a:latin typeface="Trebuchet MS"/>
                <a:cs typeface="Trebuchet MS"/>
              </a:rPr>
              <a:t> </a:t>
            </a:r>
            <a:r>
              <a:rPr sz="2100" spc="130" dirty="0">
                <a:latin typeface="Trebuchet MS"/>
                <a:cs typeface="Trebuchet MS"/>
              </a:rPr>
              <a:t>alphanumeric </a:t>
            </a:r>
            <a:r>
              <a:rPr sz="2100" spc="80" dirty="0">
                <a:latin typeface="Trebuchet MS"/>
                <a:cs typeface="Trebuchet MS"/>
              </a:rPr>
              <a:t>string.</a:t>
            </a:r>
            <a:endParaRPr sz="2100">
              <a:latin typeface="Trebuchet MS"/>
              <a:cs typeface="Trebuchet MS"/>
            </a:endParaRPr>
          </a:p>
          <a:p>
            <a:pPr marL="297815" marR="4234180">
              <a:lnSpc>
                <a:spcPct val="158300"/>
              </a:lnSpc>
              <a:spcBef>
                <a:spcPts val="254"/>
              </a:spcBef>
            </a:pPr>
            <a:r>
              <a:rPr sz="1500" spc="75" dirty="0">
                <a:latin typeface="Trebuchet MS"/>
                <a:cs typeface="Trebuchet MS"/>
              </a:rPr>
              <a:t>import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random </a:t>
            </a:r>
            <a:r>
              <a:rPr sz="1500" spc="75" dirty="0">
                <a:latin typeface="Trebuchet MS"/>
                <a:cs typeface="Trebuchet MS"/>
              </a:rPr>
              <a:t>import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string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random_alphanumeric_string(length):</a:t>
            </a:r>
            <a:endParaRPr sz="1500">
              <a:latin typeface="Trebuchet MS"/>
              <a:cs typeface="Trebuchet MS"/>
            </a:endParaRPr>
          </a:p>
          <a:p>
            <a:pPr marL="12700" marR="882650" indent="285750">
              <a:lnSpc>
                <a:spcPct val="129200"/>
              </a:lnSpc>
              <a:spcBef>
                <a:spcPts val="52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12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''.join(random.choices(string.ascii_letters</a:t>
            </a:r>
            <a:r>
              <a:rPr sz="1500" spc="130" dirty="0">
                <a:latin typeface="Trebuchet MS"/>
                <a:cs typeface="Trebuchet MS"/>
              </a:rPr>
              <a:t> </a:t>
            </a:r>
            <a:r>
              <a:rPr sz="1500" spc="409" dirty="0">
                <a:latin typeface="Trebuchet MS"/>
                <a:cs typeface="Trebuchet MS"/>
              </a:rPr>
              <a:t>+ </a:t>
            </a:r>
            <a:r>
              <a:rPr sz="1500" spc="55" dirty="0">
                <a:latin typeface="Trebuchet MS"/>
                <a:cs typeface="Trebuchet MS"/>
              </a:rPr>
              <a:t>string.digits,</a:t>
            </a:r>
            <a:r>
              <a:rPr sz="1500" spc="15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k=length))</a:t>
            </a:r>
            <a:endParaRPr sz="1500">
              <a:latin typeface="Trebuchet MS"/>
              <a:cs typeface="Trebuchet MS"/>
            </a:endParaRPr>
          </a:p>
          <a:p>
            <a:pPr marL="297815" marR="2011680">
              <a:lnSpc>
                <a:spcPct val="156300"/>
              </a:lnSpc>
              <a:spcBef>
                <a:spcPts val="4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usage </a:t>
            </a:r>
            <a:r>
              <a:rPr sz="1500" spc="65" dirty="0">
                <a:latin typeface="Trebuchet MS"/>
                <a:cs typeface="Trebuchet MS"/>
              </a:rPr>
              <a:t>print(random_alphanumeric_string(8))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35" dirty="0">
                <a:latin typeface="Trebuchet MS"/>
                <a:cs typeface="Trebuchet MS"/>
              </a:rPr>
              <a:t>"Yw83XmLb"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0745" cy="3876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2540" marR="173990" indent="-1109345">
              <a:lnSpc>
                <a:spcPct val="101200"/>
              </a:lnSpc>
              <a:spcBef>
                <a:spcPts val="95"/>
              </a:spcBef>
              <a:tabLst>
                <a:tab pos="1057910" algn="l"/>
                <a:tab pos="3003550" algn="l"/>
                <a:tab pos="3145790" algn="l"/>
                <a:tab pos="3942079" algn="l"/>
                <a:tab pos="4980305" algn="l"/>
                <a:tab pos="5568950" algn="l"/>
              </a:tabLst>
            </a:pPr>
            <a:r>
              <a:rPr sz="2100" b="1" spc="325" dirty="0">
                <a:latin typeface="Trebuchet MS"/>
                <a:cs typeface="Trebuchet MS"/>
              </a:rPr>
              <a:t>215.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5" dirty="0">
                <a:latin typeface="Trebuchet MS"/>
                <a:cs typeface="Trebuchet MS"/>
              </a:rPr>
              <a:t>CALCULATE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355" dirty="0">
                <a:latin typeface="Trebuchet MS"/>
                <a:cs typeface="Trebuchet MS"/>
              </a:rPr>
              <a:t>THE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0" dirty="0">
                <a:latin typeface="Trebuchet MS"/>
                <a:cs typeface="Trebuchet MS"/>
              </a:rPr>
              <a:t>AREA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0" dirty="0">
                <a:latin typeface="Trebuchet MS"/>
                <a:cs typeface="Trebuchet MS"/>
              </a:rPr>
              <a:t>OF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 </a:t>
            </a:r>
            <a:r>
              <a:rPr sz="2100" b="1" spc="459" dirty="0">
                <a:latin typeface="Trebuchet MS"/>
                <a:cs typeface="Trebuchet MS"/>
              </a:rPr>
              <a:t>REGULAR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95" dirty="0">
                <a:latin typeface="Trebuchet MS"/>
                <a:cs typeface="Trebuchet MS"/>
              </a:rPr>
              <a:t>HEXAGON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3900"/>
              </a:lnSpc>
              <a:spcBef>
                <a:spcPts val="1350"/>
              </a:spcBef>
              <a:tabLst>
                <a:tab pos="989965" algn="l"/>
                <a:tab pos="4845050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195" dirty="0">
                <a:latin typeface="Trebuchet MS"/>
                <a:cs typeface="Trebuchet MS"/>
              </a:rPr>
              <a:t>regular_hexagon_area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function </a:t>
            </a:r>
            <a:r>
              <a:rPr sz="2100" spc="110" dirty="0">
                <a:latin typeface="Trebuchet MS"/>
                <a:cs typeface="Trebuchet MS"/>
              </a:rPr>
              <a:t>calculates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35" dirty="0">
                <a:latin typeface="Trebuchet MS"/>
                <a:cs typeface="Trebuchet MS"/>
              </a:rPr>
              <a:t>area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20" dirty="0">
                <a:latin typeface="Trebuchet MS"/>
                <a:cs typeface="Trebuchet MS"/>
              </a:rPr>
              <a:t>regular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40" dirty="0">
                <a:latin typeface="Trebuchet MS"/>
                <a:cs typeface="Trebuchet MS"/>
              </a:rPr>
              <a:t>hexagon.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75" dirty="0">
                <a:latin typeface="Trebuchet MS"/>
                <a:cs typeface="Trebuchet MS"/>
              </a:rPr>
              <a:t>import</a:t>
            </a:r>
            <a:r>
              <a:rPr sz="1500" spc="10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math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regular_hexagon_area(side_length):</a:t>
            </a:r>
            <a:endParaRPr sz="1500">
              <a:latin typeface="Trebuchet MS"/>
              <a:cs typeface="Trebuchet MS"/>
            </a:endParaRPr>
          </a:p>
          <a:p>
            <a:pPr marL="297815" marR="1275080">
              <a:lnSpc>
                <a:spcPct val="156300"/>
              </a:lnSpc>
              <a:spcBef>
                <a:spcPts val="3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(3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math.sqrt(3)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side_length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**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2)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-285" dirty="0">
                <a:latin typeface="Trebuchet MS"/>
                <a:cs typeface="Trebuchet MS"/>
              </a:rPr>
              <a:t>/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2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usage </a:t>
            </a:r>
            <a:r>
              <a:rPr sz="1500" spc="60" dirty="0">
                <a:latin typeface="Trebuchet MS"/>
                <a:cs typeface="Trebuchet MS"/>
              </a:rPr>
              <a:t>print(regular_hexagon_area(5))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35" dirty="0">
                <a:latin typeface="Trebuchet MS"/>
                <a:cs typeface="Trebuchet MS"/>
              </a:rPr>
              <a:t>64.9519052838329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6460" cy="6362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10055" marR="88265" indent="-1638300">
              <a:lnSpc>
                <a:spcPct val="101200"/>
              </a:lnSpc>
              <a:spcBef>
                <a:spcPts val="95"/>
              </a:spcBef>
              <a:tabLst>
                <a:tab pos="966469" algn="l"/>
                <a:tab pos="2828925" algn="l"/>
                <a:tab pos="3054350" algn="l"/>
                <a:tab pos="4090035" algn="l"/>
              </a:tabLst>
            </a:pPr>
            <a:r>
              <a:rPr sz="2100" b="1" spc="325" dirty="0">
                <a:latin typeface="Trebuchet MS"/>
                <a:cs typeface="Trebuchet MS"/>
              </a:rPr>
              <a:t>216.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5" dirty="0">
                <a:latin typeface="Trebuchet MS"/>
                <a:cs typeface="Trebuchet MS"/>
              </a:rPr>
              <a:t>CALCULATE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30" dirty="0">
                <a:latin typeface="Trebuchet MS"/>
                <a:cs typeface="Trebuchet MS"/>
              </a:rPr>
              <a:t>CUBE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80" dirty="0">
                <a:latin typeface="Trebuchet MS"/>
                <a:cs typeface="Trebuchet MS"/>
              </a:rPr>
              <a:t>DIAGONAL </a:t>
            </a:r>
            <a:r>
              <a:rPr sz="2100" b="1" spc="495" dirty="0">
                <a:latin typeface="Trebuchet MS"/>
                <a:cs typeface="Trebuchet MS"/>
              </a:rPr>
              <a:t>FROM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65" dirty="0">
                <a:latin typeface="Trebuchet MS"/>
                <a:cs typeface="Trebuchet MS"/>
              </a:rPr>
              <a:t>VOLUME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2900"/>
              </a:lnSpc>
              <a:spcBef>
                <a:spcPts val="137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315" dirty="0">
                <a:latin typeface="Trebuchet MS"/>
                <a:cs typeface="Trebuchet MS"/>
              </a:rPr>
              <a:t>  </a:t>
            </a:r>
            <a:r>
              <a:rPr sz="2100" b="1" spc="215" dirty="0">
                <a:latin typeface="Trebuchet MS"/>
                <a:cs typeface="Trebuchet MS"/>
              </a:rPr>
              <a:t>cube_diagonal</a:t>
            </a:r>
            <a:r>
              <a:rPr sz="2100" b="1" spc="385" dirty="0">
                <a:latin typeface="Trebuchet MS"/>
                <a:cs typeface="Trebuchet MS"/>
              </a:rPr>
              <a:t> 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350" dirty="0">
                <a:latin typeface="Trebuchet MS"/>
                <a:cs typeface="Trebuchet MS"/>
              </a:rPr>
              <a:t>  </a:t>
            </a:r>
            <a:r>
              <a:rPr sz="2100" spc="130" dirty="0">
                <a:latin typeface="Trebuchet MS"/>
                <a:cs typeface="Trebuchet MS"/>
              </a:rPr>
              <a:t>takes</a:t>
            </a:r>
            <a:r>
              <a:rPr sz="2100" spc="355" dirty="0">
                <a:latin typeface="Trebuchet MS"/>
                <a:cs typeface="Trebuchet MS"/>
              </a:rPr>
              <a:t>  </a:t>
            </a:r>
            <a:r>
              <a:rPr sz="2100" spc="80" dirty="0">
                <a:latin typeface="Trebuchet MS"/>
                <a:cs typeface="Trebuchet MS"/>
              </a:rPr>
              <a:t>the </a:t>
            </a:r>
            <a:r>
              <a:rPr sz="2100" spc="165" dirty="0">
                <a:latin typeface="Trebuchet MS"/>
                <a:cs typeface="Trebuchet MS"/>
              </a:rPr>
              <a:t>volume</a:t>
            </a:r>
            <a:r>
              <a:rPr sz="2100" spc="305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310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305" dirty="0">
                <a:latin typeface="Trebuchet MS"/>
                <a:cs typeface="Trebuchet MS"/>
              </a:rPr>
              <a:t> </a:t>
            </a:r>
            <a:r>
              <a:rPr sz="2100" spc="150" dirty="0">
                <a:latin typeface="Trebuchet MS"/>
                <a:cs typeface="Trebuchet MS"/>
              </a:rPr>
              <a:t>cube</a:t>
            </a:r>
            <a:r>
              <a:rPr sz="2100" spc="310" dirty="0">
                <a:latin typeface="Trebuchet MS"/>
                <a:cs typeface="Trebuchet MS"/>
              </a:rPr>
              <a:t> </a:t>
            </a:r>
            <a:r>
              <a:rPr sz="2100" spc="220" dirty="0">
                <a:latin typeface="Trebuchet MS"/>
                <a:cs typeface="Trebuchet MS"/>
              </a:rPr>
              <a:t>as</a:t>
            </a:r>
            <a:r>
              <a:rPr sz="2100" spc="305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input</a:t>
            </a:r>
            <a:r>
              <a:rPr sz="2100" spc="310" dirty="0">
                <a:latin typeface="Trebuchet MS"/>
                <a:cs typeface="Trebuchet MS"/>
              </a:rPr>
              <a:t> </a:t>
            </a:r>
            <a:r>
              <a:rPr sz="2100" spc="180" dirty="0">
                <a:latin typeface="Trebuchet MS"/>
                <a:cs typeface="Trebuchet MS"/>
              </a:rPr>
              <a:t>and</a:t>
            </a:r>
            <a:r>
              <a:rPr sz="2100" spc="310" dirty="0">
                <a:latin typeface="Trebuchet MS"/>
                <a:cs typeface="Trebuchet MS"/>
              </a:rPr>
              <a:t> </a:t>
            </a:r>
            <a:r>
              <a:rPr sz="2100" spc="110" dirty="0">
                <a:latin typeface="Trebuchet MS"/>
                <a:cs typeface="Trebuchet MS"/>
              </a:rPr>
              <a:t>returns</a:t>
            </a:r>
            <a:r>
              <a:rPr sz="2100" spc="305" dirty="0">
                <a:latin typeface="Trebuchet MS"/>
                <a:cs typeface="Trebuchet MS"/>
              </a:rPr>
              <a:t> </a:t>
            </a:r>
            <a:r>
              <a:rPr sz="2100" spc="80" dirty="0">
                <a:latin typeface="Trebuchet MS"/>
                <a:cs typeface="Trebuchet MS"/>
              </a:rPr>
              <a:t>the </a:t>
            </a:r>
            <a:r>
              <a:rPr sz="2100" spc="125" dirty="0">
                <a:latin typeface="Trebuchet MS"/>
                <a:cs typeface="Trebuchet MS"/>
              </a:rPr>
              <a:t>length</a:t>
            </a:r>
            <a:r>
              <a:rPr sz="2100" spc="195" dirty="0">
                <a:latin typeface="Trebuchet MS"/>
                <a:cs typeface="Trebuchet MS"/>
              </a:rPr>
              <a:t>  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200" dirty="0">
                <a:latin typeface="Trebuchet MS"/>
                <a:cs typeface="Trebuchet MS"/>
              </a:rPr>
              <a:t>  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200" dirty="0">
                <a:latin typeface="Trebuchet MS"/>
                <a:cs typeface="Trebuchet MS"/>
              </a:rPr>
              <a:t>   </a:t>
            </a:r>
            <a:r>
              <a:rPr sz="2100" spc="185" dirty="0">
                <a:latin typeface="Trebuchet MS"/>
                <a:cs typeface="Trebuchet MS"/>
              </a:rPr>
              <a:t>cube's</a:t>
            </a:r>
            <a:r>
              <a:rPr sz="2100" spc="200" dirty="0">
                <a:latin typeface="Trebuchet MS"/>
                <a:cs typeface="Trebuchet MS"/>
              </a:rPr>
              <a:t>   </a:t>
            </a:r>
            <a:r>
              <a:rPr sz="2100" spc="175" dirty="0">
                <a:latin typeface="Trebuchet MS"/>
                <a:cs typeface="Trebuchet MS"/>
              </a:rPr>
              <a:t>main</a:t>
            </a:r>
            <a:r>
              <a:rPr sz="2100" spc="200" dirty="0">
                <a:latin typeface="Trebuchet MS"/>
                <a:cs typeface="Trebuchet MS"/>
              </a:rPr>
              <a:t>   </a:t>
            </a:r>
            <a:r>
              <a:rPr sz="2100" spc="105" dirty="0">
                <a:latin typeface="Trebuchet MS"/>
                <a:cs typeface="Trebuchet MS"/>
              </a:rPr>
              <a:t>diagonal, </a:t>
            </a:r>
            <a:r>
              <a:rPr sz="2100" spc="145" dirty="0">
                <a:latin typeface="Trebuchet MS"/>
                <a:cs typeface="Trebuchet MS"/>
              </a:rPr>
              <a:t>rounded</a:t>
            </a:r>
            <a:r>
              <a:rPr sz="2100" spc="260" dirty="0">
                <a:latin typeface="Trebuchet MS"/>
                <a:cs typeface="Trebuchet MS"/>
              </a:rPr>
              <a:t> </a:t>
            </a:r>
            <a:r>
              <a:rPr sz="2100" spc="75" dirty="0">
                <a:latin typeface="Trebuchet MS"/>
                <a:cs typeface="Trebuchet MS"/>
              </a:rPr>
              <a:t>to</a:t>
            </a:r>
            <a:r>
              <a:rPr sz="2100" spc="265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two</a:t>
            </a:r>
            <a:r>
              <a:rPr sz="2100" spc="260" dirty="0">
                <a:latin typeface="Trebuchet MS"/>
                <a:cs typeface="Trebuchet MS"/>
              </a:rPr>
              <a:t> </a:t>
            </a:r>
            <a:r>
              <a:rPr sz="2100" spc="125" dirty="0">
                <a:latin typeface="Trebuchet MS"/>
                <a:cs typeface="Trebuchet MS"/>
              </a:rPr>
              <a:t>decimal</a:t>
            </a:r>
            <a:r>
              <a:rPr sz="2100" spc="265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places.</a:t>
            </a:r>
            <a:r>
              <a:rPr sz="2100" spc="260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It</a:t>
            </a:r>
            <a:r>
              <a:rPr sz="2100" spc="280" dirty="0">
                <a:latin typeface="Trebuchet MS"/>
                <a:cs typeface="Trebuchet MS"/>
              </a:rPr>
              <a:t> </a:t>
            </a:r>
            <a:r>
              <a:rPr sz="2100" spc="210" dirty="0">
                <a:latin typeface="Trebuchet MS"/>
                <a:cs typeface="Trebuchet MS"/>
              </a:rPr>
              <a:t>uses</a:t>
            </a:r>
            <a:r>
              <a:rPr sz="2100" spc="280" dirty="0">
                <a:latin typeface="Trebuchet MS"/>
                <a:cs typeface="Trebuchet MS"/>
              </a:rPr>
              <a:t> </a:t>
            </a:r>
            <a:r>
              <a:rPr sz="2100" spc="80" dirty="0">
                <a:latin typeface="Trebuchet MS"/>
                <a:cs typeface="Trebuchet MS"/>
              </a:rPr>
              <a:t>the </a:t>
            </a:r>
            <a:r>
              <a:rPr sz="2100" spc="114" dirty="0">
                <a:latin typeface="Trebuchet MS"/>
                <a:cs typeface="Trebuchet MS"/>
              </a:rPr>
              <a:t>formula</a:t>
            </a:r>
            <a:r>
              <a:rPr sz="2100" spc="295" dirty="0">
                <a:latin typeface="Trebuchet MS"/>
                <a:cs typeface="Trebuchet MS"/>
              </a:rPr>
              <a:t> </a:t>
            </a:r>
            <a:r>
              <a:rPr sz="2100" spc="60" dirty="0">
                <a:latin typeface="Trebuchet MS"/>
                <a:cs typeface="Trebuchet MS"/>
              </a:rPr>
              <a:t>for</a:t>
            </a:r>
            <a:r>
              <a:rPr sz="2100" spc="295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300" dirty="0">
                <a:latin typeface="Trebuchet MS"/>
                <a:cs typeface="Trebuchet MS"/>
              </a:rPr>
              <a:t> </a:t>
            </a:r>
            <a:r>
              <a:rPr sz="2100" spc="125" dirty="0">
                <a:latin typeface="Trebuchet MS"/>
                <a:cs typeface="Trebuchet MS"/>
              </a:rPr>
              <a:t>length</a:t>
            </a:r>
            <a:r>
              <a:rPr sz="2100" spc="295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300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295" dirty="0">
                <a:latin typeface="Trebuchet MS"/>
                <a:cs typeface="Trebuchet MS"/>
              </a:rPr>
              <a:t> </a:t>
            </a:r>
            <a:r>
              <a:rPr sz="2100" spc="140" dirty="0">
                <a:latin typeface="Trebuchet MS"/>
                <a:cs typeface="Trebuchet MS"/>
              </a:rPr>
              <a:t>diagonal</a:t>
            </a:r>
            <a:r>
              <a:rPr sz="2100" spc="295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300" dirty="0">
                <a:latin typeface="Trebuchet MS"/>
                <a:cs typeface="Trebuchet MS"/>
              </a:rPr>
              <a:t> </a:t>
            </a:r>
            <a:r>
              <a:rPr sz="2100" spc="145" dirty="0">
                <a:latin typeface="Trebuchet MS"/>
                <a:cs typeface="Trebuchet MS"/>
              </a:rPr>
              <a:t>a </a:t>
            </a:r>
            <a:r>
              <a:rPr sz="2100" spc="100" dirty="0">
                <a:latin typeface="Trebuchet MS"/>
                <a:cs typeface="Trebuchet MS"/>
              </a:rPr>
              <a:t>cube,</a:t>
            </a:r>
            <a:r>
              <a:rPr sz="2100" spc="204" dirty="0">
                <a:latin typeface="Trebuchet MS"/>
                <a:cs typeface="Trebuchet MS"/>
              </a:rPr>
              <a:t> </a:t>
            </a:r>
            <a:r>
              <a:rPr sz="2100" spc="130" dirty="0">
                <a:latin typeface="Trebuchet MS"/>
                <a:cs typeface="Trebuchet MS"/>
              </a:rPr>
              <a:t>which</a:t>
            </a:r>
            <a:r>
              <a:rPr sz="2100" spc="210" dirty="0">
                <a:latin typeface="Trebuchet MS"/>
                <a:cs typeface="Trebuchet MS"/>
              </a:rPr>
              <a:t> </a:t>
            </a:r>
            <a:r>
              <a:rPr sz="2100" spc="120" dirty="0">
                <a:latin typeface="Trebuchet MS"/>
                <a:cs typeface="Trebuchet MS"/>
              </a:rPr>
              <a:t>is</a:t>
            </a:r>
            <a:r>
              <a:rPr sz="2100" spc="210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210" dirty="0">
                <a:latin typeface="Trebuchet MS"/>
                <a:cs typeface="Trebuchet MS"/>
              </a:rPr>
              <a:t> </a:t>
            </a:r>
            <a:r>
              <a:rPr sz="2100" spc="150" dirty="0">
                <a:latin typeface="Trebuchet MS"/>
                <a:cs typeface="Trebuchet MS"/>
              </a:rPr>
              <a:t>cube</a:t>
            </a:r>
            <a:r>
              <a:rPr sz="2100" spc="210" dirty="0">
                <a:latin typeface="Trebuchet MS"/>
                <a:cs typeface="Trebuchet MS"/>
              </a:rPr>
              <a:t> </a:t>
            </a:r>
            <a:r>
              <a:rPr sz="2100" spc="80" dirty="0">
                <a:latin typeface="Trebuchet MS"/>
                <a:cs typeface="Trebuchet MS"/>
              </a:rPr>
              <a:t>root</a:t>
            </a:r>
            <a:r>
              <a:rPr sz="2100" spc="210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210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210" dirty="0">
                <a:latin typeface="Trebuchet MS"/>
                <a:cs typeface="Trebuchet MS"/>
              </a:rPr>
              <a:t> </a:t>
            </a:r>
            <a:r>
              <a:rPr sz="2100" spc="155" dirty="0">
                <a:latin typeface="Trebuchet MS"/>
                <a:cs typeface="Trebuchet MS"/>
              </a:rPr>
              <a:t>volume </a:t>
            </a:r>
            <a:r>
              <a:rPr sz="2100" spc="85" dirty="0">
                <a:latin typeface="Trebuchet MS"/>
                <a:cs typeface="Trebuchet MS"/>
              </a:rPr>
              <a:t>multiplied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85" dirty="0">
                <a:latin typeface="Trebuchet MS"/>
                <a:cs typeface="Trebuchet MS"/>
              </a:rPr>
              <a:t>by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55" dirty="0">
                <a:latin typeface="Trebuchet MS"/>
                <a:cs typeface="Trebuchet MS"/>
              </a:rPr>
              <a:t>square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80" dirty="0">
                <a:latin typeface="Trebuchet MS"/>
                <a:cs typeface="Trebuchet MS"/>
              </a:rPr>
              <a:t>root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40" dirty="0">
                <a:latin typeface="Trebuchet MS"/>
                <a:cs typeface="Trebuchet MS"/>
              </a:rPr>
              <a:t>3.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75" dirty="0">
                <a:latin typeface="Trebuchet MS"/>
                <a:cs typeface="Trebuchet MS"/>
              </a:rPr>
              <a:t>import</a:t>
            </a:r>
            <a:r>
              <a:rPr sz="1500" spc="10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math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cube_diagonal(volume):</a:t>
            </a:r>
            <a:endParaRPr sz="1500">
              <a:latin typeface="Trebuchet MS"/>
              <a:cs typeface="Trebuchet MS"/>
            </a:endParaRPr>
          </a:p>
          <a:p>
            <a:pPr marL="297815" marR="421640">
              <a:lnSpc>
                <a:spcPct val="154200"/>
              </a:lnSpc>
              <a:spcBef>
                <a:spcPts val="75"/>
              </a:spcBef>
            </a:pPr>
            <a:r>
              <a:rPr sz="1500" spc="50" dirty="0">
                <a:latin typeface="Trebuchet MS"/>
                <a:cs typeface="Trebuchet MS"/>
              </a:rPr>
              <a:t>return </a:t>
            </a:r>
            <a:r>
              <a:rPr sz="1500" spc="80" dirty="0">
                <a:latin typeface="Trebuchet MS"/>
                <a:cs typeface="Trebuchet MS"/>
              </a:rPr>
              <a:t>round(math.pow(volume,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1/3)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math.sqrt(3),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2)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usage</a:t>
            </a:r>
            <a:endParaRPr sz="1500">
              <a:latin typeface="Trebuchet MS"/>
              <a:cs typeface="Trebuchet MS"/>
            </a:endParaRPr>
          </a:p>
          <a:p>
            <a:pPr marL="297815" marR="2832100">
              <a:lnSpc>
                <a:spcPct val="156300"/>
              </a:lnSpc>
              <a:spcBef>
                <a:spcPts val="35"/>
              </a:spcBef>
            </a:pPr>
            <a:r>
              <a:rPr sz="1500" spc="110" dirty="0">
                <a:latin typeface="Trebuchet MS"/>
                <a:cs typeface="Trebuchet MS"/>
              </a:rPr>
              <a:t>volume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27 </a:t>
            </a:r>
            <a:r>
              <a:rPr sz="1500" spc="65" dirty="0">
                <a:latin typeface="Trebuchet MS"/>
                <a:cs typeface="Trebuchet MS"/>
              </a:rPr>
              <a:t>print(cube_diagonal(volume))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5.2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9000" cy="6400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0560" marR="414655" indent="-1544955">
              <a:lnSpc>
                <a:spcPct val="101200"/>
              </a:lnSpc>
              <a:spcBef>
                <a:spcPts val="95"/>
              </a:spcBef>
              <a:tabLst>
                <a:tab pos="1290320" algn="l"/>
                <a:tab pos="2611120" algn="l"/>
                <a:tab pos="4276725" algn="l"/>
              </a:tabLst>
            </a:pPr>
            <a:r>
              <a:rPr sz="2100" b="1" spc="325" dirty="0">
                <a:latin typeface="Trebuchet MS"/>
                <a:cs typeface="Trebuchet MS"/>
              </a:rPr>
              <a:t>217.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30" dirty="0">
                <a:latin typeface="Trebuchet MS"/>
                <a:cs typeface="Trebuchet MS"/>
              </a:rPr>
              <a:t>BIGINT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75" dirty="0">
                <a:latin typeface="Trebuchet MS"/>
                <a:cs typeface="Trebuchet MS"/>
              </a:rPr>
              <a:t>DECIMAL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70" dirty="0">
                <a:latin typeface="Trebuchet MS"/>
                <a:cs typeface="Trebuchet MS"/>
              </a:rPr>
              <a:t>STRING </a:t>
            </a:r>
            <a:r>
              <a:rPr sz="2100" b="1" spc="455" dirty="0">
                <a:latin typeface="Trebuchet MS"/>
                <a:cs typeface="Trebuchet MS"/>
              </a:rPr>
              <a:t>FORMATTER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2900"/>
              </a:lnSpc>
              <a:spcBef>
                <a:spcPts val="137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275" dirty="0">
                <a:latin typeface="Trebuchet MS"/>
                <a:cs typeface="Trebuchet MS"/>
              </a:rPr>
              <a:t> </a:t>
            </a:r>
            <a:r>
              <a:rPr sz="2100" b="1" spc="200" dirty="0">
                <a:latin typeface="Trebuchet MS"/>
                <a:cs typeface="Trebuchet MS"/>
              </a:rPr>
              <a:t>format_bigint</a:t>
            </a:r>
            <a:r>
              <a:rPr sz="2100" b="1" spc="320" dirty="0">
                <a:latin typeface="Trebuchet MS"/>
                <a:cs typeface="Trebuchet MS"/>
              </a:rPr>
              <a:t> </a:t>
            </a:r>
            <a:r>
              <a:rPr sz="2100" spc="135" dirty="0">
                <a:latin typeface="Trebuchet MS"/>
                <a:cs typeface="Trebuchet MS"/>
              </a:rPr>
              <a:t>accepts</a:t>
            </a:r>
            <a:r>
              <a:rPr sz="2100" spc="320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325" dirty="0">
                <a:latin typeface="Trebuchet MS"/>
                <a:cs typeface="Trebuchet MS"/>
              </a:rPr>
              <a:t> </a:t>
            </a:r>
            <a:r>
              <a:rPr sz="2100" spc="125" dirty="0">
                <a:latin typeface="Trebuchet MS"/>
                <a:cs typeface="Trebuchet MS"/>
              </a:rPr>
              <a:t>BigInt</a:t>
            </a:r>
            <a:r>
              <a:rPr sz="2100" spc="320" dirty="0">
                <a:latin typeface="Trebuchet MS"/>
                <a:cs typeface="Trebuchet MS"/>
              </a:rPr>
              <a:t> </a:t>
            </a:r>
            <a:r>
              <a:rPr sz="2100" spc="180" dirty="0">
                <a:latin typeface="Trebuchet MS"/>
                <a:cs typeface="Trebuchet MS"/>
              </a:rPr>
              <a:t>and</a:t>
            </a:r>
            <a:r>
              <a:rPr sz="2100" spc="320" dirty="0">
                <a:latin typeface="Trebuchet MS"/>
                <a:cs typeface="Trebuchet MS"/>
              </a:rPr>
              <a:t> </a:t>
            </a:r>
            <a:r>
              <a:rPr sz="2100" spc="145" dirty="0">
                <a:latin typeface="Trebuchet MS"/>
                <a:cs typeface="Trebuchet MS"/>
              </a:rPr>
              <a:t>a </a:t>
            </a:r>
            <a:r>
              <a:rPr sz="2100" spc="120" dirty="0">
                <a:latin typeface="Trebuchet MS"/>
                <a:cs typeface="Trebuchet MS"/>
              </a:rPr>
              <a:t>desired</a:t>
            </a:r>
            <a:r>
              <a:rPr sz="2100" spc="105" dirty="0">
                <a:latin typeface="Trebuchet MS"/>
                <a:cs typeface="Trebuchet MS"/>
              </a:rPr>
              <a:t>  </a:t>
            </a:r>
            <a:r>
              <a:rPr sz="2100" spc="175" dirty="0">
                <a:latin typeface="Trebuchet MS"/>
                <a:cs typeface="Trebuchet MS"/>
              </a:rPr>
              <a:t>number</a:t>
            </a:r>
            <a:r>
              <a:rPr sz="2100" spc="105" dirty="0">
                <a:latin typeface="Trebuchet MS"/>
                <a:cs typeface="Trebuchet MS"/>
              </a:rPr>
              <a:t> 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110" dirty="0">
                <a:latin typeface="Trebuchet MS"/>
                <a:cs typeface="Trebuchet MS"/>
              </a:rPr>
              <a:t>  </a:t>
            </a:r>
            <a:r>
              <a:rPr sz="2100" spc="114" dirty="0">
                <a:latin typeface="Trebuchet MS"/>
                <a:cs typeface="Trebuchet MS"/>
              </a:rPr>
              <a:t>decimals,</a:t>
            </a:r>
            <a:r>
              <a:rPr sz="2100" spc="105" dirty="0">
                <a:latin typeface="Trebuchet MS"/>
                <a:cs typeface="Trebuchet MS"/>
              </a:rPr>
              <a:t>  </a:t>
            </a:r>
            <a:r>
              <a:rPr sz="2100" spc="110" dirty="0">
                <a:latin typeface="Trebuchet MS"/>
                <a:cs typeface="Trebuchet MS"/>
              </a:rPr>
              <a:t>returning</a:t>
            </a:r>
            <a:r>
              <a:rPr sz="2100" spc="105" dirty="0">
                <a:latin typeface="Trebuchet MS"/>
                <a:cs typeface="Trebuchet MS"/>
              </a:rPr>
              <a:t>  </a:t>
            </a:r>
            <a:r>
              <a:rPr sz="2100" spc="145" dirty="0">
                <a:latin typeface="Trebuchet MS"/>
                <a:cs typeface="Trebuchet MS"/>
              </a:rPr>
              <a:t>a </a:t>
            </a:r>
            <a:r>
              <a:rPr sz="2100" spc="125" dirty="0">
                <a:latin typeface="Trebuchet MS"/>
                <a:cs typeface="Trebuchet MS"/>
              </a:rPr>
              <a:t>string</a:t>
            </a:r>
            <a:r>
              <a:rPr sz="2100" spc="175" dirty="0">
                <a:latin typeface="Trebuchet MS"/>
                <a:cs typeface="Trebuchet MS"/>
              </a:rPr>
              <a:t>   </a:t>
            </a:r>
            <a:r>
              <a:rPr sz="2100" spc="110" dirty="0">
                <a:latin typeface="Trebuchet MS"/>
                <a:cs typeface="Trebuchet MS"/>
              </a:rPr>
              <a:t>representation</a:t>
            </a:r>
            <a:r>
              <a:rPr sz="2100" spc="180" dirty="0">
                <a:latin typeface="Trebuchet MS"/>
                <a:cs typeface="Trebuchet MS"/>
              </a:rPr>
              <a:t>   </a:t>
            </a:r>
            <a:r>
              <a:rPr sz="2100" spc="80" dirty="0">
                <a:latin typeface="Trebuchet MS"/>
                <a:cs typeface="Trebuchet MS"/>
              </a:rPr>
              <a:t>with</a:t>
            </a:r>
            <a:r>
              <a:rPr sz="2100" spc="180" dirty="0">
                <a:latin typeface="Trebuchet MS"/>
                <a:cs typeface="Trebuchet MS"/>
              </a:rPr>
              <a:t>  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175" dirty="0">
                <a:latin typeface="Trebuchet MS"/>
                <a:cs typeface="Trebuchet MS"/>
              </a:rPr>
              <a:t>   </a:t>
            </a:r>
            <a:r>
              <a:rPr sz="2100" spc="70" dirty="0">
                <a:latin typeface="Trebuchet MS"/>
                <a:cs typeface="Trebuchet MS"/>
              </a:rPr>
              <a:t>correct </a:t>
            </a:r>
            <a:r>
              <a:rPr sz="2100" spc="80" dirty="0">
                <a:latin typeface="Trebuchet MS"/>
                <a:cs typeface="Trebuchet MS"/>
              </a:rPr>
              <a:t>precision.</a:t>
            </a:r>
            <a:endParaRPr sz="2100">
              <a:latin typeface="Trebuchet MS"/>
              <a:cs typeface="Trebuchet MS"/>
            </a:endParaRPr>
          </a:p>
          <a:p>
            <a:pPr marL="297815" marR="1704975">
              <a:lnSpc>
                <a:spcPct val="154200"/>
              </a:lnSpc>
              <a:spcBef>
                <a:spcPts val="330"/>
              </a:spcBef>
            </a:pPr>
            <a:r>
              <a:rPr sz="1500" spc="65" dirty="0">
                <a:latin typeface="Trebuchet MS"/>
                <a:cs typeface="Trebuchet MS"/>
              </a:rPr>
              <a:t>def format_bigint(big_number,</a:t>
            </a:r>
            <a:r>
              <a:rPr sz="1500" spc="70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decimals): </a:t>
            </a:r>
            <a:r>
              <a:rPr sz="1500" spc="75" dirty="0">
                <a:latin typeface="Trebuchet MS"/>
                <a:cs typeface="Trebuchet MS"/>
              </a:rPr>
              <a:t>big_number_str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str(big_number)</a:t>
            </a:r>
            <a:endParaRPr sz="1500">
              <a:latin typeface="Trebuchet MS"/>
              <a:cs typeface="Trebuchet MS"/>
            </a:endParaRPr>
          </a:p>
          <a:p>
            <a:pPr marL="12700" marR="144780" indent="285750">
              <a:lnSpc>
                <a:spcPct val="129200"/>
              </a:lnSpc>
              <a:spcBef>
                <a:spcPts val="52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big_number_str[:len(big_number_str)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-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decimals]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409" dirty="0">
                <a:latin typeface="Trebuchet MS"/>
                <a:cs typeface="Trebuchet MS"/>
              </a:rPr>
              <a:t>+ </a:t>
            </a:r>
            <a:r>
              <a:rPr sz="1500" spc="105" dirty="0">
                <a:latin typeface="Trebuchet MS"/>
                <a:cs typeface="Trebuchet MS"/>
              </a:rPr>
              <a:t>"."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+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big_number_str[len(big_number_str)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-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decimals:]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usage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110" dirty="0">
                <a:latin typeface="Trebuchet MS"/>
                <a:cs typeface="Trebuchet MS"/>
              </a:rPr>
              <a:t>number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55" dirty="0">
                <a:latin typeface="Trebuchet MS"/>
                <a:cs typeface="Trebuchet MS"/>
              </a:rPr>
              <a:t>123456789012345678901234567890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95" dirty="0">
                <a:latin typeface="Trebuchet MS"/>
                <a:cs typeface="Trebuchet MS"/>
              </a:rPr>
              <a:t>num_decimals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5</a:t>
            </a:r>
            <a:endParaRPr sz="1500">
              <a:latin typeface="Trebuchet MS"/>
              <a:cs typeface="Trebuchet MS"/>
            </a:endParaRPr>
          </a:p>
          <a:p>
            <a:pPr marL="12700" marR="1442085" indent="285750">
              <a:lnSpc>
                <a:spcPct val="133300"/>
              </a:lnSpc>
              <a:spcBef>
                <a:spcPts val="375"/>
              </a:spcBef>
            </a:pPr>
            <a:r>
              <a:rPr sz="1500" spc="75" dirty="0">
                <a:latin typeface="Trebuchet MS"/>
                <a:cs typeface="Trebuchet MS"/>
              </a:rPr>
              <a:t>formatted_number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format_bigint(number, </a:t>
            </a:r>
            <a:r>
              <a:rPr sz="1500" spc="80" dirty="0">
                <a:latin typeface="Trebuchet MS"/>
                <a:cs typeface="Trebuchet MS"/>
              </a:rPr>
              <a:t>num_decimals)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60" dirty="0">
                <a:latin typeface="Trebuchet MS"/>
                <a:cs typeface="Trebuchet MS"/>
              </a:rPr>
              <a:t>print(formatted_number)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45" dirty="0">
                <a:latin typeface="Trebuchet MS"/>
                <a:cs typeface="Trebuchet MS"/>
              </a:rPr>
              <a:t>12345678901234567890123.45678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0110" cy="5248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27125" marR="353695" indent="-784225">
              <a:lnSpc>
                <a:spcPct val="101200"/>
              </a:lnSpc>
              <a:spcBef>
                <a:spcPts val="95"/>
              </a:spcBef>
              <a:tabLst>
                <a:tab pos="1237615" algn="l"/>
                <a:tab pos="2508885" algn="l"/>
                <a:tab pos="2968625" algn="l"/>
                <a:tab pos="3325495" algn="l"/>
                <a:tab pos="3368040" algn="l"/>
                <a:tab pos="4919345" algn="l"/>
                <a:tab pos="5389245" algn="l"/>
              </a:tabLst>
            </a:pPr>
            <a:r>
              <a:rPr sz="2100" b="1" spc="325" dirty="0">
                <a:latin typeface="Trebuchet MS"/>
                <a:cs typeface="Trebuchet MS"/>
              </a:rPr>
              <a:t>218.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445" dirty="0">
                <a:latin typeface="Trebuchet MS"/>
                <a:cs typeface="Trebuchet MS"/>
              </a:rPr>
              <a:t>CHECK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90" dirty="0">
                <a:latin typeface="Trebuchet MS"/>
                <a:cs typeface="Trebuchet MS"/>
              </a:rPr>
              <a:t>IF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25" dirty="0">
                <a:latin typeface="Trebuchet MS"/>
                <a:cs typeface="Trebuchet MS"/>
              </a:rPr>
              <a:t>NUMBER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5" dirty="0">
                <a:latin typeface="Trebuchet MS"/>
                <a:cs typeface="Trebuchet MS"/>
              </a:rPr>
              <a:t>IS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 </a:t>
            </a:r>
            <a:r>
              <a:rPr sz="2100" b="1" spc="470" dirty="0">
                <a:latin typeface="Trebuchet MS"/>
                <a:cs typeface="Trebuchet MS"/>
              </a:rPr>
              <a:t>REVERSIBLE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525" dirty="0">
                <a:latin typeface="Trebuchet MS"/>
                <a:cs typeface="Trebuchet MS"/>
              </a:rPr>
              <a:t>NUMBER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3900"/>
              </a:lnSpc>
              <a:spcBef>
                <a:spcPts val="1350"/>
              </a:spcBef>
              <a:tabLst>
                <a:tab pos="1056640" algn="l"/>
                <a:tab pos="4845050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170" dirty="0">
                <a:latin typeface="Trebuchet MS"/>
                <a:cs typeface="Trebuchet MS"/>
              </a:rPr>
              <a:t>is_reversible_number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function </a:t>
            </a:r>
            <a:r>
              <a:rPr sz="2100" spc="160" dirty="0">
                <a:latin typeface="Trebuchet MS"/>
                <a:cs typeface="Trebuchet MS"/>
              </a:rPr>
              <a:t>checks</a:t>
            </a:r>
            <a:r>
              <a:rPr sz="2100" spc="40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if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75" dirty="0">
                <a:latin typeface="Trebuchet MS"/>
                <a:cs typeface="Trebuchet MS"/>
              </a:rPr>
              <a:t>number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20" dirty="0">
                <a:latin typeface="Trebuchet MS"/>
                <a:cs typeface="Trebuchet MS"/>
              </a:rPr>
              <a:t>is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reversible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95" dirty="0">
                <a:latin typeface="Trebuchet MS"/>
                <a:cs typeface="Trebuchet MS"/>
              </a:rPr>
              <a:t>number.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is_reversible_number(num):</a:t>
            </a:r>
            <a:endParaRPr sz="1500">
              <a:latin typeface="Trebuchet MS"/>
              <a:cs typeface="Trebuchet MS"/>
            </a:endParaRPr>
          </a:p>
          <a:p>
            <a:pPr marL="12700" marR="66040" indent="285750">
              <a:lnSpc>
                <a:spcPct val="133300"/>
              </a:lnSpc>
              <a:spcBef>
                <a:spcPts val="37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45" dirty="0">
                <a:latin typeface="Trebuchet MS"/>
                <a:cs typeface="Trebuchet MS"/>
              </a:rPr>
              <a:t>num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+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int(str(num)[::-1]) </a:t>
            </a:r>
            <a:r>
              <a:rPr sz="1500" spc="459" dirty="0">
                <a:latin typeface="Trebuchet MS"/>
                <a:cs typeface="Trebuchet MS"/>
              </a:rPr>
              <a:t>==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sum(int(digit)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digit </a:t>
            </a:r>
            <a:r>
              <a:rPr sz="1500" spc="55" dirty="0">
                <a:latin typeface="Trebuchet MS"/>
                <a:cs typeface="Trebuchet MS"/>
              </a:rPr>
              <a:t>in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str(num))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Test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cases</a:t>
            </a:r>
            <a:endParaRPr sz="1500">
              <a:latin typeface="Trebuchet MS"/>
              <a:cs typeface="Trebuchet MS"/>
            </a:endParaRPr>
          </a:p>
          <a:p>
            <a:pPr marL="297815" marR="2637155">
              <a:lnSpc>
                <a:spcPct val="155800"/>
              </a:lnSpc>
              <a:spcBef>
                <a:spcPts val="45"/>
              </a:spcBef>
            </a:pPr>
            <a:r>
              <a:rPr sz="1500" spc="60" dirty="0">
                <a:latin typeface="Trebuchet MS"/>
                <a:cs typeface="Trebuchet MS"/>
              </a:rPr>
              <a:t>print(is_reversible_number(36))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True </a:t>
            </a:r>
            <a:r>
              <a:rPr sz="1500" spc="60" dirty="0">
                <a:latin typeface="Trebuchet MS"/>
                <a:cs typeface="Trebuchet MS"/>
              </a:rPr>
              <a:t>print(is_reversible_number(45))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True </a:t>
            </a:r>
            <a:r>
              <a:rPr sz="1500" spc="60" dirty="0">
                <a:latin typeface="Trebuchet MS"/>
                <a:cs typeface="Trebuchet MS"/>
              </a:rPr>
              <a:t>print(is_reversible_number(10))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False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3285" cy="2809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36165" marR="706120" indent="-1644014">
              <a:lnSpc>
                <a:spcPct val="101200"/>
              </a:lnSpc>
              <a:spcBef>
                <a:spcPts val="95"/>
              </a:spcBef>
              <a:tabLst>
                <a:tab pos="1372235" algn="l"/>
                <a:tab pos="2164080" algn="l"/>
                <a:tab pos="2959735" algn="l"/>
                <a:tab pos="4451350" algn="l"/>
                <a:tab pos="5039995" algn="l"/>
              </a:tabLst>
            </a:pPr>
            <a:r>
              <a:rPr sz="2100" b="1" spc="285" dirty="0">
                <a:latin typeface="Trebuchet MS"/>
                <a:cs typeface="Trebuchet MS"/>
              </a:rPr>
              <a:t>22.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0" dirty="0">
                <a:latin typeface="Trebuchet MS"/>
                <a:cs typeface="Trebuchet MS"/>
              </a:rPr>
              <a:t>GET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5" dirty="0">
                <a:latin typeface="Trebuchet MS"/>
                <a:cs typeface="Trebuchet MS"/>
              </a:rPr>
              <a:t>THE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25" dirty="0">
                <a:latin typeface="Trebuchet MS"/>
                <a:cs typeface="Trebuchet MS"/>
              </a:rPr>
              <a:t>LENGTH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0" dirty="0">
                <a:latin typeface="Trebuchet MS"/>
                <a:cs typeface="Trebuchet MS"/>
              </a:rPr>
              <a:t>OF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 </a:t>
            </a:r>
            <a:r>
              <a:rPr sz="2100" b="1" spc="470" dirty="0">
                <a:latin typeface="Trebuchet MS"/>
                <a:cs typeface="Trebuchet MS"/>
              </a:rPr>
              <a:t>STRING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3900"/>
              </a:lnSpc>
              <a:spcBef>
                <a:spcPts val="1350"/>
              </a:spcBef>
              <a:tabLst>
                <a:tab pos="837565" algn="l"/>
                <a:tab pos="2791460" algn="l"/>
                <a:tab pos="4217670" algn="l"/>
                <a:tab pos="5507355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200" dirty="0">
                <a:latin typeface="Trebuchet MS"/>
                <a:cs typeface="Trebuchet MS"/>
              </a:rPr>
              <a:t>get_length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function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00" dirty="0">
                <a:latin typeface="Trebuchet MS"/>
                <a:cs typeface="Trebuchet MS"/>
              </a:rPr>
              <a:t>returns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80" dirty="0">
                <a:latin typeface="Trebuchet MS"/>
                <a:cs typeface="Trebuchet MS"/>
              </a:rPr>
              <a:t>the </a:t>
            </a:r>
            <a:r>
              <a:rPr sz="2100" spc="175" dirty="0">
                <a:latin typeface="Trebuchet MS"/>
                <a:cs typeface="Trebuchet MS"/>
              </a:rPr>
              <a:t>number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30" dirty="0">
                <a:latin typeface="Trebuchet MS"/>
                <a:cs typeface="Trebuchet MS"/>
              </a:rPr>
              <a:t>characters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90" dirty="0">
                <a:latin typeface="Trebuchet MS"/>
                <a:cs typeface="Trebuchet MS"/>
              </a:rPr>
              <a:t>in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65" dirty="0">
                <a:latin typeface="Trebuchet MS"/>
                <a:cs typeface="Trebuchet MS"/>
              </a:rPr>
              <a:t>given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80" dirty="0">
                <a:latin typeface="Trebuchet MS"/>
                <a:cs typeface="Trebuchet MS"/>
              </a:rPr>
              <a:t>string.</a:t>
            </a:r>
            <a:endParaRPr sz="2100">
              <a:latin typeface="Trebuchet MS"/>
              <a:cs typeface="Trebuchet MS"/>
            </a:endParaRPr>
          </a:p>
          <a:p>
            <a:pPr marL="297815" marR="1826260">
              <a:lnSpc>
                <a:spcPct val="154200"/>
              </a:lnSpc>
              <a:spcBef>
                <a:spcPts val="330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get_length(string):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len(string) </a:t>
            </a:r>
            <a:r>
              <a:rPr sz="1500" spc="60" dirty="0">
                <a:latin typeface="Trebuchet MS"/>
                <a:cs typeface="Trebuchet MS"/>
              </a:rPr>
              <a:t>print(get_length("Hello,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world!"))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13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3920" cy="38766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155065">
              <a:lnSpc>
                <a:spcPct val="100000"/>
              </a:lnSpc>
              <a:spcBef>
                <a:spcPts val="125"/>
              </a:spcBef>
              <a:tabLst>
                <a:tab pos="2049780" algn="l"/>
                <a:tab pos="4137660" algn="l"/>
              </a:tabLst>
            </a:pPr>
            <a:r>
              <a:rPr sz="2100" b="1" spc="325" dirty="0">
                <a:latin typeface="Trebuchet MS"/>
                <a:cs typeface="Trebuchet MS"/>
              </a:rPr>
              <a:t>219.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5" dirty="0">
                <a:latin typeface="Trebuchet MS"/>
                <a:cs typeface="Trebuchet MS"/>
              </a:rPr>
              <a:t>CALCULATE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5" dirty="0">
                <a:latin typeface="Trebuchet MS"/>
                <a:cs typeface="Trebuchet MS"/>
              </a:rPr>
              <a:t>THE</a:t>
            </a:r>
            <a:endParaRPr sz="2100">
              <a:latin typeface="Trebuchet MS"/>
              <a:cs typeface="Trebuchet MS"/>
            </a:endParaRPr>
          </a:p>
          <a:p>
            <a:pPr marL="384175">
              <a:lnSpc>
                <a:spcPct val="100000"/>
              </a:lnSpc>
              <a:spcBef>
                <a:spcPts val="30"/>
              </a:spcBef>
              <a:tabLst>
                <a:tab pos="3416300" algn="l"/>
                <a:tab pos="4004945" algn="l"/>
                <a:tab pos="4361815" algn="l"/>
              </a:tabLst>
            </a:pPr>
            <a:r>
              <a:rPr sz="2100" b="1" spc="480" dirty="0">
                <a:latin typeface="Trebuchet MS"/>
                <a:cs typeface="Trebuchet MS"/>
              </a:rPr>
              <a:t>CIRCUMFERENCE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0" dirty="0">
                <a:latin typeface="Trebuchet MS"/>
                <a:cs typeface="Trebuchet MS"/>
              </a:rPr>
              <a:t>OF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15" dirty="0">
                <a:latin typeface="Trebuchet MS"/>
                <a:cs typeface="Trebuchet MS"/>
              </a:rPr>
              <a:t>CIRCLE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3900"/>
              </a:lnSpc>
              <a:spcBef>
                <a:spcPts val="1350"/>
              </a:spcBef>
              <a:tabLst>
                <a:tab pos="1113790" algn="l"/>
                <a:tab pos="4848225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155" dirty="0">
                <a:latin typeface="Trebuchet MS"/>
                <a:cs typeface="Trebuchet MS"/>
              </a:rPr>
              <a:t>circle_circumference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function </a:t>
            </a:r>
            <a:r>
              <a:rPr sz="2100" spc="110" dirty="0">
                <a:latin typeface="Trebuchet MS"/>
                <a:cs typeface="Trebuchet MS"/>
              </a:rPr>
              <a:t>calculates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60" dirty="0">
                <a:latin typeface="Trebuchet MS"/>
                <a:cs typeface="Trebuchet MS"/>
              </a:rPr>
              <a:t> </a:t>
            </a:r>
            <a:r>
              <a:rPr sz="2100" spc="110" dirty="0">
                <a:latin typeface="Trebuchet MS"/>
                <a:cs typeface="Trebuchet MS"/>
              </a:rPr>
              <a:t>circumference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60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-10" dirty="0">
                <a:latin typeface="Trebuchet MS"/>
                <a:cs typeface="Trebuchet MS"/>
              </a:rPr>
              <a:t>circle.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75" dirty="0">
                <a:latin typeface="Trebuchet MS"/>
                <a:cs typeface="Trebuchet MS"/>
              </a:rPr>
              <a:t>import</a:t>
            </a:r>
            <a:r>
              <a:rPr sz="1500" spc="10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math</a:t>
            </a:r>
            <a:endParaRPr sz="1500">
              <a:latin typeface="Trebuchet MS"/>
              <a:cs typeface="Trebuchet MS"/>
            </a:endParaRPr>
          </a:p>
          <a:p>
            <a:pPr marL="297815" marR="2526665">
              <a:lnSpc>
                <a:spcPts val="2850"/>
              </a:lnSpc>
              <a:spcBef>
                <a:spcPts val="19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5" dirty="0">
                <a:latin typeface="Trebuchet MS"/>
                <a:cs typeface="Trebuchet MS"/>
              </a:rPr>
              <a:t>circle_circumference(radius): </a:t>
            </a: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2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math.pi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radius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70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Test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case</a:t>
            </a:r>
            <a:endParaRPr sz="1500">
              <a:latin typeface="Trebuchet MS"/>
              <a:cs typeface="Trebuchet MS"/>
            </a:endParaRPr>
          </a:p>
          <a:p>
            <a:pPr marL="297815" marR="2651125">
              <a:lnSpc>
                <a:spcPct val="154200"/>
              </a:lnSpc>
              <a:spcBef>
                <a:spcPts val="75"/>
              </a:spcBef>
            </a:pPr>
            <a:r>
              <a:rPr sz="1500" spc="45" dirty="0">
                <a:latin typeface="Trebuchet MS"/>
                <a:cs typeface="Trebuchet MS"/>
              </a:rPr>
              <a:t>print(circle_circumference(5))</a:t>
            </a:r>
            <a:r>
              <a:rPr sz="1500" spc="459" dirty="0">
                <a:latin typeface="Trebuchet MS"/>
                <a:cs typeface="Trebuchet MS"/>
              </a:rPr>
              <a:t> 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35" dirty="0">
                <a:latin typeface="Trebuchet MS"/>
                <a:cs typeface="Trebuchet MS"/>
              </a:rPr>
              <a:t>31.41592653589793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9000" cy="3524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7539" marR="178435" indent="-1748155">
              <a:lnSpc>
                <a:spcPct val="101200"/>
              </a:lnSpc>
              <a:spcBef>
                <a:spcPts val="95"/>
              </a:spcBef>
              <a:tabLst>
                <a:tab pos="1054100" algn="l"/>
                <a:tab pos="2017395" algn="l"/>
                <a:tab pos="2408555" algn="l"/>
                <a:tab pos="2765425" algn="l"/>
                <a:tab pos="2813685" algn="l"/>
                <a:tab pos="4742180" algn="l"/>
              </a:tabLst>
            </a:pPr>
            <a:r>
              <a:rPr sz="2100" b="1" spc="325" dirty="0">
                <a:latin typeface="Trebuchet MS"/>
                <a:cs typeface="Trebuchet MS"/>
              </a:rPr>
              <a:t>220.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34" dirty="0">
                <a:latin typeface="Trebuchet MS"/>
                <a:cs typeface="Trebuchet MS"/>
              </a:rPr>
              <a:t>FIND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355" dirty="0">
                <a:latin typeface="Trebuchet MS"/>
                <a:cs typeface="Trebuchet MS"/>
              </a:rPr>
              <a:t>THE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465" dirty="0">
                <a:latin typeface="Trebuchet MS"/>
                <a:cs typeface="Trebuchet MS"/>
              </a:rPr>
              <a:t>SHORTEST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25" dirty="0">
                <a:latin typeface="Trebuchet MS"/>
                <a:cs typeface="Trebuchet MS"/>
              </a:rPr>
              <a:t>WORD </a:t>
            </a:r>
            <a:r>
              <a:rPr sz="2100" b="1" spc="365" dirty="0">
                <a:latin typeface="Trebuchet MS"/>
                <a:cs typeface="Trebuchet MS"/>
              </a:rPr>
              <a:t>IN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70" dirty="0">
                <a:latin typeface="Trebuchet MS"/>
                <a:cs typeface="Trebuchet MS"/>
              </a:rPr>
              <a:t>STRING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3900"/>
              </a:lnSpc>
              <a:spcBef>
                <a:spcPts val="1350"/>
              </a:spcBef>
              <a:tabLst>
                <a:tab pos="780415" algn="l"/>
                <a:tab pos="3223895" algn="l"/>
                <a:tab pos="4592955" algn="l"/>
                <a:tab pos="5512435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195" dirty="0">
                <a:latin typeface="Trebuchet MS"/>
                <a:cs typeface="Trebuchet MS"/>
              </a:rPr>
              <a:t>shortest_word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function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00" dirty="0">
                <a:latin typeface="Trebuchet MS"/>
                <a:cs typeface="Trebuchet MS"/>
              </a:rPr>
              <a:t>finds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80" dirty="0">
                <a:latin typeface="Trebuchet MS"/>
                <a:cs typeface="Trebuchet MS"/>
              </a:rPr>
              <a:t>the </a:t>
            </a:r>
            <a:r>
              <a:rPr sz="2100" spc="125" dirty="0">
                <a:latin typeface="Trebuchet MS"/>
                <a:cs typeface="Trebuchet MS"/>
              </a:rPr>
              <a:t>shortest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25" dirty="0">
                <a:latin typeface="Trebuchet MS"/>
                <a:cs typeface="Trebuchet MS"/>
              </a:rPr>
              <a:t>word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90" dirty="0">
                <a:latin typeface="Trebuchet MS"/>
                <a:cs typeface="Trebuchet MS"/>
              </a:rPr>
              <a:t>in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80" dirty="0">
                <a:latin typeface="Trebuchet MS"/>
                <a:cs typeface="Trebuchet MS"/>
              </a:rPr>
              <a:t>string.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shortest_word(string):</a:t>
            </a:r>
            <a:endParaRPr sz="1500">
              <a:latin typeface="Trebuchet MS"/>
              <a:cs typeface="Trebuchet MS"/>
            </a:endParaRPr>
          </a:p>
          <a:p>
            <a:pPr marL="297815" marR="2449195">
              <a:lnSpc>
                <a:spcPts val="2850"/>
              </a:lnSpc>
              <a:spcBef>
                <a:spcPts val="19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min(string.split(),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key=len)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Test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case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705"/>
              </a:spcBef>
            </a:pPr>
            <a:r>
              <a:rPr sz="1500" spc="65" dirty="0">
                <a:latin typeface="Trebuchet MS"/>
                <a:cs typeface="Trebuchet MS"/>
              </a:rPr>
              <a:t>print(shortest_word("This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is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125" dirty="0">
                <a:latin typeface="Trebuchet MS"/>
                <a:cs typeface="Trebuchet MS"/>
              </a:rPr>
              <a:t>a</a:t>
            </a:r>
            <a:r>
              <a:rPr sz="1500" spc="55" dirty="0">
                <a:latin typeface="Trebuchet MS"/>
                <a:cs typeface="Trebuchet MS"/>
              </a:rPr>
              <a:t> test </a:t>
            </a:r>
            <a:r>
              <a:rPr sz="1500" spc="85" dirty="0">
                <a:latin typeface="Trebuchet MS"/>
                <a:cs typeface="Trebuchet MS"/>
              </a:rPr>
              <a:t>sentence"))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50" dirty="0">
                <a:latin typeface="Trebuchet MS"/>
                <a:cs typeface="Trebuchet MS"/>
              </a:rPr>
              <a:t>"a"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2650" cy="3524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61415" marR="280670" indent="-894080">
              <a:lnSpc>
                <a:spcPct val="101200"/>
              </a:lnSpc>
              <a:spcBef>
                <a:spcPts val="95"/>
              </a:spcBef>
              <a:tabLst>
                <a:tab pos="1162685" algn="l"/>
                <a:tab pos="2125980" algn="l"/>
                <a:tab pos="2653030" algn="l"/>
                <a:tab pos="2922270" algn="l"/>
                <a:tab pos="3154045" algn="l"/>
                <a:tab pos="3510915" algn="l"/>
                <a:tab pos="4633595" algn="l"/>
              </a:tabLst>
            </a:pPr>
            <a:r>
              <a:rPr sz="2100" b="1" spc="325" dirty="0">
                <a:latin typeface="Trebuchet MS"/>
                <a:cs typeface="Trebuchet MS"/>
              </a:rPr>
              <a:t>221.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434" dirty="0">
                <a:latin typeface="Trebuchet MS"/>
                <a:cs typeface="Trebuchet MS"/>
              </a:rPr>
              <a:t>FIND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5" dirty="0">
                <a:latin typeface="Trebuchet MS"/>
                <a:cs typeface="Trebuchet MS"/>
              </a:rPr>
              <a:t>THE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50" dirty="0">
                <a:latin typeface="Trebuchet MS"/>
                <a:cs typeface="Trebuchet MS"/>
              </a:rPr>
              <a:t>LONGEST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25" dirty="0">
                <a:latin typeface="Trebuchet MS"/>
                <a:cs typeface="Trebuchet MS"/>
              </a:rPr>
              <a:t>WORD </a:t>
            </a:r>
            <a:r>
              <a:rPr sz="2100" b="1" spc="425" dirty="0">
                <a:latin typeface="Trebuchet MS"/>
                <a:cs typeface="Trebuchet MS"/>
              </a:rPr>
              <a:t>LENGTH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65" dirty="0">
                <a:latin typeface="Trebuchet MS"/>
                <a:cs typeface="Trebuchet MS"/>
              </a:rPr>
              <a:t>IN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70" dirty="0">
                <a:latin typeface="Trebuchet MS"/>
                <a:cs typeface="Trebuchet MS"/>
              </a:rPr>
              <a:t>STRING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3900"/>
              </a:lnSpc>
              <a:spcBef>
                <a:spcPts val="1350"/>
              </a:spcBef>
              <a:tabLst>
                <a:tab pos="685165" algn="l"/>
                <a:tab pos="4013200" algn="l"/>
                <a:tab pos="5296535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195" dirty="0">
                <a:latin typeface="Trebuchet MS"/>
                <a:cs typeface="Trebuchet MS"/>
              </a:rPr>
              <a:t>longest_word_length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function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00" dirty="0">
                <a:latin typeface="Trebuchet MS"/>
                <a:cs typeface="Trebuchet MS"/>
              </a:rPr>
              <a:t>finds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40" dirty="0">
                <a:latin typeface="Trebuchet MS"/>
                <a:cs typeface="Trebuchet MS"/>
              </a:rPr>
              <a:t>longest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25" dirty="0">
                <a:latin typeface="Trebuchet MS"/>
                <a:cs typeface="Trebuchet MS"/>
              </a:rPr>
              <a:t>word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25" dirty="0">
                <a:latin typeface="Trebuchet MS"/>
                <a:cs typeface="Trebuchet MS"/>
              </a:rPr>
              <a:t>length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90" dirty="0">
                <a:latin typeface="Trebuchet MS"/>
                <a:cs typeface="Trebuchet MS"/>
              </a:rPr>
              <a:t>in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80" dirty="0">
                <a:latin typeface="Trebuchet MS"/>
                <a:cs typeface="Trebuchet MS"/>
              </a:rPr>
              <a:t>string.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longest_word_length(string):</a:t>
            </a:r>
            <a:endParaRPr sz="1500">
              <a:latin typeface="Trebuchet MS"/>
              <a:cs typeface="Trebuchet MS"/>
            </a:endParaRPr>
          </a:p>
          <a:p>
            <a:pPr marL="297815" marR="1238885">
              <a:lnSpc>
                <a:spcPts val="2850"/>
              </a:lnSpc>
              <a:spcBef>
                <a:spcPts val="195"/>
              </a:spcBef>
            </a:pPr>
            <a:r>
              <a:rPr sz="1500" spc="50" dirty="0">
                <a:latin typeface="Trebuchet MS"/>
                <a:cs typeface="Trebuchet MS"/>
              </a:rPr>
              <a:t>return </a:t>
            </a:r>
            <a:r>
              <a:rPr sz="1500" spc="85" dirty="0">
                <a:latin typeface="Trebuchet MS"/>
                <a:cs typeface="Trebuchet MS"/>
              </a:rPr>
              <a:t>max(len(word)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word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in </a:t>
            </a:r>
            <a:r>
              <a:rPr sz="1500" spc="-10" dirty="0">
                <a:latin typeface="Trebuchet MS"/>
                <a:cs typeface="Trebuchet MS"/>
              </a:rPr>
              <a:t>string.split())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Test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case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705"/>
              </a:spcBef>
            </a:pPr>
            <a:r>
              <a:rPr sz="1500" spc="70" dirty="0">
                <a:latin typeface="Trebuchet MS"/>
                <a:cs typeface="Trebuchet MS"/>
              </a:rPr>
              <a:t>print(longest_word_length("This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is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spc="125" dirty="0">
                <a:latin typeface="Trebuchet MS"/>
                <a:cs typeface="Trebuchet MS"/>
              </a:rPr>
              <a:t>a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test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sentence"))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8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6460" cy="4657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6935" marR="244475" indent="-649605">
              <a:lnSpc>
                <a:spcPct val="101200"/>
              </a:lnSpc>
              <a:spcBef>
                <a:spcPts val="95"/>
              </a:spcBef>
              <a:tabLst>
                <a:tab pos="1122045" algn="l"/>
                <a:tab pos="2085339" algn="l"/>
                <a:tab pos="2672715" algn="l"/>
                <a:tab pos="2881630" algn="l"/>
                <a:tab pos="3261360" algn="l"/>
                <a:tab pos="3618229" algn="l"/>
                <a:tab pos="3765550" algn="l"/>
                <a:tab pos="4354195" algn="l"/>
              </a:tabLst>
            </a:pPr>
            <a:r>
              <a:rPr sz="2100" b="1" spc="325" dirty="0">
                <a:latin typeface="Trebuchet MS"/>
                <a:cs typeface="Trebuchet MS"/>
              </a:rPr>
              <a:t>222.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34" dirty="0">
                <a:latin typeface="Trebuchet MS"/>
                <a:cs typeface="Trebuchet MS"/>
              </a:rPr>
              <a:t>FIND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5" dirty="0">
                <a:latin typeface="Trebuchet MS"/>
                <a:cs typeface="Trebuchet MS"/>
              </a:rPr>
              <a:t>THE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45" dirty="0">
                <a:latin typeface="Trebuchet MS"/>
                <a:cs typeface="Trebuchet MS"/>
              </a:rPr>
              <a:t>SUM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350" dirty="0">
                <a:latin typeface="Trebuchet MS"/>
                <a:cs typeface="Trebuchet MS"/>
              </a:rPr>
              <a:t>OF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75" dirty="0">
                <a:latin typeface="Trebuchet MS"/>
                <a:cs typeface="Trebuchet MS"/>
              </a:rPr>
              <a:t>PROPER </a:t>
            </a:r>
            <a:r>
              <a:rPr sz="2100" b="1" spc="509" dirty="0">
                <a:latin typeface="Trebuchet MS"/>
                <a:cs typeface="Trebuchet MS"/>
              </a:rPr>
              <a:t>DIVISORS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0" dirty="0">
                <a:latin typeface="Trebuchet MS"/>
                <a:cs typeface="Trebuchet MS"/>
              </a:rPr>
              <a:t>OF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25" dirty="0">
                <a:latin typeface="Trebuchet MS"/>
                <a:cs typeface="Trebuchet MS"/>
              </a:rPr>
              <a:t>NUMBER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2400"/>
              </a:lnSpc>
              <a:spcBef>
                <a:spcPts val="138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370" dirty="0">
                <a:latin typeface="Trebuchet MS"/>
                <a:cs typeface="Trebuchet MS"/>
              </a:rPr>
              <a:t>   </a:t>
            </a:r>
            <a:r>
              <a:rPr sz="2100" b="1" spc="185" dirty="0">
                <a:latin typeface="Trebuchet MS"/>
                <a:cs typeface="Trebuchet MS"/>
              </a:rPr>
              <a:t>sum_of_proper_divisors</a:t>
            </a:r>
            <a:r>
              <a:rPr sz="2100" b="1" spc="415" dirty="0">
                <a:latin typeface="Trebuchet MS"/>
                <a:cs typeface="Trebuchet MS"/>
              </a:rPr>
              <a:t>   </a:t>
            </a:r>
            <a:r>
              <a:rPr sz="2100" spc="90" dirty="0">
                <a:latin typeface="Trebuchet MS"/>
                <a:cs typeface="Trebuchet MS"/>
              </a:rPr>
              <a:t>function </a:t>
            </a:r>
            <a:r>
              <a:rPr sz="2100" spc="110" dirty="0">
                <a:latin typeface="Trebuchet MS"/>
                <a:cs typeface="Trebuchet MS"/>
              </a:rPr>
              <a:t>finds</a:t>
            </a:r>
            <a:r>
              <a:rPr sz="2100" spc="305" dirty="0">
                <a:latin typeface="Trebuchet MS"/>
                <a:cs typeface="Trebuchet MS"/>
              </a:rPr>
              <a:t> 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305" dirty="0">
                <a:latin typeface="Trebuchet MS"/>
                <a:cs typeface="Trebuchet MS"/>
              </a:rPr>
              <a:t>  </a:t>
            </a:r>
            <a:r>
              <a:rPr sz="2100" spc="254" dirty="0">
                <a:latin typeface="Trebuchet MS"/>
                <a:cs typeface="Trebuchet MS"/>
              </a:rPr>
              <a:t>sum</a:t>
            </a:r>
            <a:r>
              <a:rPr sz="2100" spc="305" dirty="0">
                <a:latin typeface="Trebuchet MS"/>
                <a:cs typeface="Trebuchet MS"/>
              </a:rPr>
              <a:t> 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305" dirty="0">
                <a:latin typeface="Trebuchet MS"/>
                <a:cs typeface="Trebuchet MS"/>
              </a:rPr>
              <a:t>  </a:t>
            </a:r>
            <a:r>
              <a:rPr sz="2100" spc="114" dirty="0">
                <a:latin typeface="Trebuchet MS"/>
                <a:cs typeface="Trebuchet MS"/>
              </a:rPr>
              <a:t>proper</a:t>
            </a:r>
            <a:r>
              <a:rPr sz="2100" spc="310" dirty="0">
                <a:latin typeface="Trebuchet MS"/>
                <a:cs typeface="Trebuchet MS"/>
              </a:rPr>
              <a:t>  </a:t>
            </a:r>
            <a:r>
              <a:rPr sz="2100" spc="130" dirty="0">
                <a:latin typeface="Trebuchet MS"/>
                <a:cs typeface="Trebuchet MS"/>
              </a:rPr>
              <a:t>divisors</a:t>
            </a:r>
            <a:r>
              <a:rPr sz="2100" spc="305" dirty="0">
                <a:latin typeface="Trebuchet MS"/>
                <a:cs typeface="Trebuchet MS"/>
              </a:rPr>
              <a:t> 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305" dirty="0">
                <a:latin typeface="Trebuchet MS"/>
                <a:cs typeface="Trebuchet MS"/>
              </a:rPr>
              <a:t>  </a:t>
            </a:r>
            <a:r>
              <a:rPr sz="2100" spc="145" dirty="0">
                <a:latin typeface="Trebuchet MS"/>
                <a:cs typeface="Trebuchet MS"/>
              </a:rPr>
              <a:t>a </a:t>
            </a:r>
            <a:r>
              <a:rPr sz="2100" spc="95" dirty="0">
                <a:latin typeface="Trebuchet MS"/>
                <a:cs typeface="Trebuchet MS"/>
              </a:rPr>
              <a:t>number.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sum_of_proper_divisors(num):</a:t>
            </a:r>
            <a:endParaRPr sz="1500">
              <a:latin typeface="Trebuchet MS"/>
              <a:cs typeface="Trebuchet MS"/>
            </a:endParaRPr>
          </a:p>
          <a:p>
            <a:pPr marL="297815" marR="722630">
              <a:lnSpc>
                <a:spcPct val="154200"/>
              </a:lnSpc>
              <a:spcBef>
                <a:spcPts val="7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sum(i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in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range(1,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num)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if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45" dirty="0">
                <a:latin typeface="Trebuchet MS"/>
                <a:cs typeface="Trebuchet MS"/>
              </a:rPr>
              <a:t>num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520" dirty="0">
                <a:latin typeface="Trebuchet MS"/>
                <a:cs typeface="Trebuchet MS"/>
              </a:rPr>
              <a:t>%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==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0)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Test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cases</a:t>
            </a:r>
            <a:endParaRPr sz="1500">
              <a:latin typeface="Trebuchet MS"/>
              <a:cs typeface="Trebuchet MS"/>
            </a:endParaRPr>
          </a:p>
          <a:p>
            <a:pPr marL="297815" marR="2436495">
              <a:lnSpc>
                <a:spcPct val="155600"/>
              </a:lnSpc>
              <a:spcBef>
                <a:spcPts val="50"/>
              </a:spcBef>
            </a:pPr>
            <a:r>
              <a:rPr sz="1500" spc="55" dirty="0">
                <a:latin typeface="Trebuchet MS"/>
                <a:cs typeface="Trebuchet MS"/>
              </a:rPr>
              <a:t>print(sum_of_proper_divisors(28))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28 </a:t>
            </a:r>
            <a:r>
              <a:rPr sz="1500" spc="55" dirty="0">
                <a:latin typeface="Trebuchet MS"/>
                <a:cs typeface="Trebuchet MS"/>
              </a:rPr>
              <a:t>print(sum_of_proper_divisors(12))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16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2650" cy="5676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14680" marR="355600" indent="-271780">
              <a:lnSpc>
                <a:spcPct val="101200"/>
              </a:lnSpc>
              <a:spcBef>
                <a:spcPts val="95"/>
              </a:spcBef>
              <a:tabLst>
                <a:tab pos="1237615" algn="l"/>
                <a:tab pos="2230120" algn="l"/>
                <a:tab pos="2508885" algn="l"/>
                <a:tab pos="2968625" algn="l"/>
                <a:tab pos="3325495" algn="l"/>
                <a:tab pos="3880485" algn="l"/>
                <a:tab pos="4919345" algn="l"/>
                <a:tab pos="5389245" algn="l"/>
              </a:tabLst>
            </a:pPr>
            <a:r>
              <a:rPr sz="2100" b="1" spc="325" dirty="0">
                <a:latin typeface="Trebuchet MS"/>
                <a:cs typeface="Trebuchet MS"/>
              </a:rPr>
              <a:t>223.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5" dirty="0">
                <a:latin typeface="Trebuchet MS"/>
                <a:cs typeface="Trebuchet MS"/>
              </a:rPr>
              <a:t>CHECK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90" dirty="0">
                <a:latin typeface="Trebuchet MS"/>
                <a:cs typeface="Trebuchet MS"/>
              </a:rPr>
              <a:t>IF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25" dirty="0">
                <a:latin typeface="Trebuchet MS"/>
                <a:cs typeface="Trebuchet MS"/>
              </a:rPr>
              <a:t>NUMBER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5" dirty="0">
                <a:latin typeface="Trebuchet MS"/>
                <a:cs typeface="Trebuchet MS"/>
              </a:rPr>
              <a:t>IS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 </a:t>
            </a:r>
            <a:r>
              <a:rPr sz="2100" b="1" spc="405" dirty="0">
                <a:latin typeface="Trebuchet MS"/>
                <a:cs typeface="Trebuchet MS"/>
              </a:rPr>
              <a:t>UNITARY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20" dirty="0">
                <a:latin typeface="Trebuchet MS"/>
                <a:cs typeface="Trebuchet MS"/>
              </a:rPr>
              <a:t>PERFECT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25" dirty="0">
                <a:latin typeface="Trebuchet MS"/>
                <a:cs typeface="Trebuchet MS"/>
              </a:rPr>
              <a:t>NUMBER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2400"/>
              </a:lnSpc>
              <a:spcBef>
                <a:spcPts val="138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-50" dirty="0">
                <a:latin typeface="Trebuchet MS"/>
                <a:cs typeface="Trebuchet MS"/>
              </a:rPr>
              <a:t>  </a:t>
            </a:r>
            <a:r>
              <a:rPr sz="2100" b="1" spc="170" dirty="0">
                <a:latin typeface="Trebuchet MS"/>
                <a:cs typeface="Trebuchet MS"/>
              </a:rPr>
              <a:t>is_unitary_perfect_number</a:t>
            </a:r>
            <a:r>
              <a:rPr sz="2100" b="1" spc="20" dirty="0">
                <a:latin typeface="Trebuchet MS"/>
                <a:cs typeface="Trebuchet MS"/>
              </a:rPr>
              <a:t>  </a:t>
            </a:r>
            <a:r>
              <a:rPr sz="2100" spc="90" dirty="0">
                <a:latin typeface="Trebuchet MS"/>
                <a:cs typeface="Trebuchet MS"/>
              </a:rPr>
              <a:t>function </a:t>
            </a:r>
            <a:r>
              <a:rPr sz="2100" spc="160" dirty="0">
                <a:latin typeface="Trebuchet MS"/>
                <a:cs typeface="Trebuchet MS"/>
              </a:rPr>
              <a:t>checks</a:t>
            </a:r>
            <a:r>
              <a:rPr sz="2100" spc="105" dirty="0">
                <a:latin typeface="Trebuchet MS"/>
                <a:cs typeface="Trebuchet MS"/>
              </a:rPr>
              <a:t>  </a:t>
            </a:r>
            <a:r>
              <a:rPr sz="2100" dirty="0">
                <a:latin typeface="Trebuchet MS"/>
                <a:cs typeface="Trebuchet MS"/>
              </a:rPr>
              <a:t>if</a:t>
            </a:r>
            <a:r>
              <a:rPr sz="2100" spc="105" dirty="0">
                <a:latin typeface="Trebuchet MS"/>
                <a:cs typeface="Trebuchet MS"/>
              </a:rPr>
              <a:t> 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105" dirty="0">
                <a:latin typeface="Trebuchet MS"/>
                <a:cs typeface="Trebuchet MS"/>
              </a:rPr>
              <a:t>  </a:t>
            </a:r>
            <a:r>
              <a:rPr sz="2100" spc="175" dirty="0">
                <a:latin typeface="Trebuchet MS"/>
                <a:cs typeface="Trebuchet MS"/>
              </a:rPr>
              <a:t>number</a:t>
            </a:r>
            <a:r>
              <a:rPr sz="2100" spc="105" dirty="0">
                <a:latin typeface="Trebuchet MS"/>
                <a:cs typeface="Trebuchet MS"/>
              </a:rPr>
              <a:t>  </a:t>
            </a:r>
            <a:r>
              <a:rPr sz="2100" spc="120" dirty="0">
                <a:latin typeface="Trebuchet MS"/>
                <a:cs typeface="Trebuchet MS"/>
              </a:rPr>
              <a:t>is</a:t>
            </a:r>
            <a:r>
              <a:rPr sz="2100" spc="105" dirty="0">
                <a:latin typeface="Trebuchet MS"/>
                <a:cs typeface="Trebuchet MS"/>
              </a:rPr>
              <a:t> 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105" dirty="0">
                <a:latin typeface="Trebuchet MS"/>
                <a:cs typeface="Trebuchet MS"/>
              </a:rPr>
              <a:t>  </a:t>
            </a:r>
            <a:r>
              <a:rPr sz="2100" spc="114" dirty="0">
                <a:latin typeface="Trebuchet MS"/>
                <a:cs typeface="Trebuchet MS"/>
              </a:rPr>
              <a:t>unitary</a:t>
            </a:r>
            <a:r>
              <a:rPr sz="2100" spc="105" dirty="0">
                <a:latin typeface="Trebuchet MS"/>
                <a:cs typeface="Trebuchet MS"/>
              </a:rPr>
              <a:t>  </a:t>
            </a:r>
            <a:r>
              <a:rPr sz="2100" spc="70" dirty="0">
                <a:latin typeface="Trebuchet MS"/>
                <a:cs typeface="Trebuchet MS"/>
              </a:rPr>
              <a:t>perfect </a:t>
            </a:r>
            <a:r>
              <a:rPr sz="2100" spc="95" dirty="0">
                <a:latin typeface="Trebuchet MS"/>
                <a:cs typeface="Trebuchet MS"/>
              </a:rPr>
              <a:t>number.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is_unitary_perfect_number(num):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gcd(a,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-25" dirty="0">
                <a:latin typeface="Trebuchet MS"/>
                <a:cs typeface="Trebuchet MS"/>
              </a:rPr>
              <a:t>b):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25" dirty="0">
                <a:latin typeface="Trebuchet MS"/>
                <a:cs typeface="Trebuchet MS"/>
              </a:rPr>
              <a:t>a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b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==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0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else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gcd(b,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25" dirty="0">
                <a:latin typeface="Trebuchet MS"/>
                <a:cs typeface="Trebuchet MS"/>
              </a:rPr>
              <a:t>a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520" dirty="0">
                <a:latin typeface="Trebuchet MS"/>
                <a:cs typeface="Trebuchet MS"/>
              </a:rPr>
              <a:t>%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b)</a:t>
            </a:r>
            <a:endParaRPr sz="1500">
              <a:latin typeface="Trebuchet MS"/>
              <a:cs typeface="Trebuchet MS"/>
            </a:endParaRPr>
          </a:p>
          <a:p>
            <a:pPr marL="12700" marR="106680" indent="285750">
              <a:lnSpc>
                <a:spcPct val="129200"/>
              </a:lnSpc>
              <a:spcBef>
                <a:spcPts val="52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45" dirty="0">
                <a:latin typeface="Trebuchet MS"/>
                <a:cs typeface="Trebuchet MS"/>
              </a:rPr>
              <a:t>num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==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sum(i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in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range(1,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num)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if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45" dirty="0">
                <a:latin typeface="Trebuchet MS"/>
                <a:cs typeface="Trebuchet MS"/>
              </a:rPr>
              <a:t>num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520" dirty="0">
                <a:latin typeface="Trebuchet MS"/>
                <a:cs typeface="Trebuchet MS"/>
              </a:rPr>
              <a:t>%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434" dirty="0">
                <a:latin typeface="Trebuchet MS"/>
                <a:cs typeface="Trebuchet MS"/>
              </a:rPr>
              <a:t>== </a:t>
            </a:r>
            <a:r>
              <a:rPr sz="1500" spc="165" dirty="0">
                <a:latin typeface="Trebuchet MS"/>
                <a:cs typeface="Trebuchet MS"/>
              </a:rPr>
              <a:t>0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and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gcd(num,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i)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==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1)</a:t>
            </a:r>
            <a:endParaRPr sz="1500">
              <a:latin typeface="Trebuchet MS"/>
              <a:cs typeface="Trebuchet MS"/>
            </a:endParaRPr>
          </a:p>
          <a:p>
            <a:pPr marL="297815" marR="2129790">
              <a:lnSpc>
                <a:spcPct val="156300"/>
              </a:lnSpc>
              <a:spcBef>
                <a:spcPts val="4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Test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cases </a:t>
            </a:r>
            <a:r>
              <a:rPr sz="1500" spc="50" dirty="0">
                <a:latin typeface="Trebuchet MS"/>
                <a:cs typeface="Trebuchet MS"/>
              </a:rPr>
              <a:t>print(is_unitary_perfect_number(18))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False </a:t>
            </a:r>
            <a:r>
              <a:rPr sz="1500" spc="50" dirty="0">
                <a:latin typeface="Trebuchet MS"/>
                <a:cs typeface="Trebuchet MS"/>
              </a:rPr>
              <a:t>print(is_unitary_perfect_number(28))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True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3920" cy="3943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36930" marR="127635" indent="-723265">
              <a:lnSpc>
                <a:spcPct val="101200"/>
              </a:lnSpc>
              <a:spcBef>
                <a:spcPts val="95"/>
              </a:spcBef>
              <a:tabLst>
                <a:tab pos="1008380" algn="l"/>
                <a:tab pos="1425575" algn="l"/>
                <a:tab pos="1782445" algn="l"/>
                <a:tab pos="3096260" algn="l"/>
                <a:tab pos="3513454" algn="l"/>
                <a:tab pos="3892550" algn="l"/>
              </a:tabLst>
            </a:pPr>
            <a:r>
              <a:rPr sz="2100" b="1" spc="325" dirty="0">
                <a:latin typeface="Trebuchet MS"/>
                <a:cs typeface="Trebuchet MS"/>
              </a:rPr>
              <a:t>224.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5" dirty="0">
                <a:latin typeface="Trebuchet MS"/>
                <a:cs typeface="Trebuchet MS"/>
              </a:rPr>
              <a:t>CALCULATE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5" dirty="0">
                <a:latin typeface="Trebuchet MS"/>
                <a:cs typeface="Trebuchet MS"/>
              </a:rPr>
              <a:t>THE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65" dirty="0">
                <a:latin typeface="Trebuchet MS"/>
                <a:cs typeface="Trebuchet MS"/>
              </a:rPr>
              <a:t>PERIMETER </a:t>
            </a:r>
            <a:r>
              <a:rPr sz="2100" b="1" spc="350" dirty="0">
                <a:latin typeface="Trebuchet MS"/>
                <a:cs typeface="Trebuchet MS"/>
              </a:rPr>
              <a:t>OF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54" dirty="0">
                <a:latin typeface="Trebuchet MS"/>
                <a:cs typeface="Trebuchet MS"/>
              </a:rPr>
              <a:t>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59" dirty="0">
                <a:latin typeface="Trebuchet MS"/>
                <a:cs typeface="Trebuchet MS"/>
              </a:rPr>
              <a:t>REGULAR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20" dirty="0">
                <a:latin typeface="Trebuchet MS"/>
                <a:cs typeface="Trebuchet MS"/>
              </a:rPr>
              <a:t>POLYGON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2400"/>
              </a:lnSpc>
              <a:spcBef>
                <a:spcPts val="138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170" dirty="0">
                <a:latin typeface="Trebuchet MS"/>
                <a:cs typeface="Trebuchet MS"/>
              </a:rPr>
              <a:t>  </a:t>
            </a:r>
            <a:r>
              <a:rPr sz="2100" b="1" spc="240" dirty="0">
                <a:latin typeface="Trebuchet MS"/>
                <a:cs typeface="Trebuchet MS"/>
              </a:rPr>
              <a:t>RegularPolygonPerimeter</a:t>
            </a:r>
            <a:r>
              <a:rPr sz="2100" b="1" spc="220" dirty="0">
                <a:latin typeface="Trebuchet MS"/>
                <a:cs typeface="Trebuchet MS"/>
              </a:rPr>
              <a:t>  </a:t>
            </a:r>
            <a:r>
              <a:rPr sz="2100" spc="90" dirty="0">
                <a:latin typeface="Trebuchet MS"/>
                <a:cs typeface="Trebuchet MS"/>
              </a:rPr>
              <a:t>function </a:t>
            </a:r>
            <a:r>
              <a:rPr sz="2100" spc="110" dirty="0">
                <a:latin typeface="Trebuchet MS"/>
                <a:cs typeface="Trebuchet MS"/>
              </a:rPr>
              <a:t>calculates</a:t>
            </a:r>
            <a:r>
              <a:rPr sz="2100" spc="480" dirty="0">
                <a:latin typeface="Trebuchet MS"/>
                <a:cs typeface="Trebuchet MS"/>
              </a:rPr>
              <a:t> 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484" dirty="0">
                <a:latin typeface="Trebuchet MS"/>
                <a:cs typeface="Trebuchet MS"/>
              </a:rPr>
              <a:t>  </a:t>
            </a:r>
            <a:r>
              <a:rPr sz="2100" spc="110" dirty="0">
                <a:latin typeface="Trebuchet MS"/>
                <a:cs typeface="Trebuchet MS"/>
              </a:rPr>
              <a:t>perimeter</a:t>
            </a:r>
            <a:r>
              <a:rPr sz="2100" spc="484" dirty="0">
                <a:latin typeface="Trebuchet MS"/>
                <a:cs typeface="Trebuchet MS"/>
              </a:rPr>
              <a:t> 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484" dirty="0">
                <a:latin typeface="Trebuchet MS"/>
                <a:cs typeface="Trebuchet MS"/>
              </a:rPr>
              <a:t> 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484" dirty="0">
                <a:latin typeface="Trebuchet MS"/>
                <a:cs typeface="Trebuchet MS"/>
              </a:rPr>
              <a:t>  </a:t>
            </a:r>
            <a:r>
              <a:rPr sz="2100" spc="110" dirty="0">
                <a:latin typeface="Trebuchet MS"/>
                <a:cs typeface="Trebuchet MS"/>
              </a:rPr>
              <a:t>regular </a:t>
            </a:r>
            <a:r>
              <a:rPr sz="2100" spc="120" dirty="0">
                <a:latin typeface="Trebuchet MS"/>
                <a:cs typeface="Trebuchet MS"/>
              </a:rPr>
              <a:t>polygon.</a:t>
            </a:r>
            <a:endParaRPr sz="2100">
              <a:latin typeface="Trebuchet MS"/>
              <a:cs typeface="Trebuchet MS"/>
            </a:endParaRPr>
          </a:p>
          <a:p>
            <a:pPr marL="297815" marR="277495">
              <a:lnSpc>
                <a:spcPct val="158300"/>
              </a:lnSpc>
              <a:spcBef>
                <a:spcPts val="254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105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regular_polygon_perimeter(side_length,</a:t>
            </a:r>
            <a:r>
              <a:rPr sz="1500" spc="105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num_sides): </a:t>
            </a: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side_length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num_sides</a:t>
            </a:r>
            <a:endParaRPr sz="1500">
              <a:latin typeface="Trebuchet MS"/>
              <a:cs typeface="Trebuchet MS"/>
            </a:endParaRPr>
          </a:p>
          <a:p>
            <a:pPr marL="297815" marR="1973580">
              <a:lnSpc>
                <a:spcPts val="2850"/>
              </a:lnSpc>
              <a:spcBef>
                <a:spcPts val="19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Test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case </a:t>
            </a:r>
            <a:r>
              <a:rPr sz="1500" spc="65" dirty="0">
                <a:latin typeface="Trebuchet MS"/>
                <a:cs typeface="Trebuchet MS"/>
              </a:rPr>
              <a:t>print(regular_polygon_perimeter(5,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6))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70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30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5190" cy="1273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90269" marR="52705" indent="-853440">
              <a:lnSpc>
                <a:spcPct val="101200"/>
              </a:lnSpc>
              <a:spcBef>
                <a:spcPts val="95"/>
              </a:spcBef>
              <a:tabLst>
                <a:tab pos="931544" algn="l"/>
                <a:tab pos="3019425" algn="l"/>
                <a:tab pos="3357879" algn="l"/>
                <a:tab pos="3815715" algn="l"/>
                <a:tab pos="4853940" algn="l"/>
                <a:tab pos="5442585" algn="l"/>
              </a:tabLst>
            </a:pPr>
            <a:r>
              <a:rPr sz="2100" b="1" spc="325" dirty="0">
                <a:latin typeface="Trebuchet MS"/>
                <a:cs typeface="Trebuchet MS"/>
              </a:rPr>
              <a:t>225.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405" dirty="0">
                <a:latin typeface="Trebuchet MS"/>
                <a:cs typeface="Trebuchet MS"/>
              </a:rPr>
              <a:t>CALCULATE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5" dirty="0">
                <a:latin typeface="Trebuchet MS"/>
                <a:cs typeface="Trebuchet MS"/>
              </a:rPr>
              <a:t>THE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0" dirty="0">
                <a:latin typeface="Trebuchet MS"/>
                <a:cs typeface="Trebuchet MS"/>
              </a:rPr>
              <a:t>AREA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0" dirty="0">
                <a:latin typeface="Trebuchet MS"/>
                <a:cs typeface="Trebuchet MS"/>
              </a:rPr>
              <a:t>OF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25" dirty="0">
                <a:latin typeface="Trebuchet MS"/>
                <a:cs typeface="Trebuchet MS"/>
              </a:rPr>
              <a:t>AN </a:t>
            </a:r>
            <a:r>
              <a:rPr sz="2100" b="1" spc="420" dirty="0">
                <a:latin typeface="Trebuchet MS"/>
                <a:cs typeface="Trebuchet MS"/>
              </a:rPr>
              <a:t>EQUILATERAL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0" dirty="0">
                <a:latin typeface="Trebuchet MS"/>
                <a:cs typeface="Trebuchet MS"/>
              </a:rPr>
              <a:t>TRIANGLE</a:t>
            </a: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205"/>
              </a:spcBef>
              <a:tabLst>
                <a:tab pos="780415" algn="l"/>
                <a:tab pos="4849495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170" dirty="0">
                <a:latin typeface="Trebuchet MS"/>
                <a:cs typeface="Trebuchet MS"/>
              </a:rPr>
              <a:t>equilateral_triangle_area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function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2136768"/>
            <a:ext cx="1498600" cy="12579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116839">
              <a:lnSpc>
                <a:spcPct val="131000"/>
              </a:lnSpc>
              <a:spcBef>
                <a:spcPts val="90"/>
              </a:spcBef>
            </a:pPr>
            <a:r>
              <a:rPr sz="2100" spc="100" dirty="0">
                <a:latin typeface="Trebuchet MS"/>
                <a:cs typeface="Trebuchet MS"/>
              </a:rPr>
              <a:t>calculates </a:t>
            </a:r>
            <a:r>
              <a:rPr sz="2100" spc="65" dirty="0">
                <a:latin typeface="Trebuchet MS"/>
                <a:cs typeface="Trebuchet MS"/>
              </a:rPr>
              <a:t>triangle.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75" dirty="0">
                <a:latin typeface="Trebuchet MS"/>
                <a:cs typeface="Trebuchet MS"/>
              </a:rPr>
              <a:t>import</a:t>
            </a:r>
            <a:r>
              <a:rPr sz="1500" spc="10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math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59646" y="2232056"/>
            <a:ext cx="4302125" cy="3492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752475" algn="l"/>
                <a:tab pos="1651000" algn="l"/>
                <a:tab pos="2208530" algn="l"/>
                <a:tab pos="2842260" algn="l"/>
              </a:tabLst>
            </a:pPr>
            <a:r>
              <a:rPr sz="2100" spc="80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14" dirty="0">
                <a:latin typeface="Trebuchet MS"/>
                <a:cs typeface="Trebuchet MS"/>
              </a:rPr>
              <a:t>area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40" dirty="0">
                <a:latin typeface="Trebuchet MS"/>
                <a:cs typeface="Trebuchet MS"/>
              </a:rPr>
              <a:t>of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65" dirty="0">
                <a:latin typeface="Trebuchet MS"/>
                <a:cs typeface="Trebuchet MS"/>
              </a:rPr>
              <a:t>an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75" dirty="0">
                <a:latin typeface="Trebuchet MS"/>
                <a:cs typeface="Trebuchet MS"/>
              </a:rPr>
              <a:t>equilateral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7449" y="3378200"/>
            <a:ext cx="4068445" cy="180657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55600"/>
              </a:lnSpc>
              <a:spcBef>
                <a:spcPts val="7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5" dirty="0">
                <a:latin typeface="Trebuchet MS"/>
                <a:cs typeface="Trebuchet MS"/>
              </a:rPr>
              <a:t>equilateral_triangle_area(side_length): </a:t>
            </a: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(math.sqrt(3)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side_length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**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2)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-285" dirty="0">
                <a:latin typeface="Trebuchet MS"/>
                <a:cs typeface="Trebuchet MS"/>
              </a:rPr>
              <a:t>/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4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Test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case </a:t>
            </a:r>
            <a:r>
              <a:rPr sz="1500" spc="45" dirty="0">
                <a:latin typeface="Trebuchet MS"/>
                <a:cs typeface="Trebuchet MS"/>
              </a:rPr>
              <a:t>print(equilateral_triangle_area(5))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35" dirty="0">
                <a:latin typeface="Trebuchet MS"/>
                <a:cs typeface="Trebuchet MS"/>
              </a:rPr>
              <a:t>10.825317547305485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2015" cy="556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0" marR="355600" indent="-387350">
              <a:lnSpc>
                <a:spcPct val="101200"/>
              </a:lnSpc>
              <a:spcBef>
                <a:spcPts val="95"/>
              </a:spcBef>
              <a:tabLst>
                <a:tab pos="1237615" algn="l"/>
                <a:tab pos="2508885" algn="l"/>
                <a:tab pos="2535555" algn="l"/>
                <a:tab pos="2968625" algn="l"/>
                <a:tab pos="3325495" algn="l"/>
                <a:tab pos="3764915" algn="l"/>
                <a:tab pos="4919345" algn="l"/>
                <a:tab pos="5389245" algn="l"/>
              </a:tabLst>
            </a:pPr>
            <a:r>
              <a:rPr sz="2100" b="1" spc="325" dirty="0">
                <a:latin typeface="Trebuchet MS"/>
                <a:cs typeface="Trebuchet MS"/>
              </a:rPr>
              <a:t>226.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5" dirty="0">
                <a:latin typeface="Trebuchet MS"/>
                <a:cs typeface="Trebuchet MS"/>
              </a:rPr>
              <a:t>CHECK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90" dirty="0">
                <a:latin typeface="Trebuchet MS"/>
                <a:cs typeface="Trebuchet MS"/>
              </a:rPr>
              <a:t>IF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25" dirty="0">
                <a:latin typeface="Trebuchet MS"/>
                <a:cs typeface="Trebuchet MS"/>
              </a:rPr>
              <a:t>NUMBER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5" dirty="0">
                <a:latin typeface="Trebuchet MS"/>
                <a:cs typeface="Trebuchet MS"/>
              </a:rPr>
              <a:t>IS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 </a:t>
            </a:r>
            <a:r>
              <a:rPr sz="2100" b="1" spc="525" dirty="0">
                <a:latin typeface="Trebuchet MS"/>
                <a:cs typeface="Trebuchet MS"/>
              </a:rPr>
              <a:t>HARSHAD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480" dirty="0">
                <a:latin typeface="Trebuchet MS"/>
                <a:cs typeface="Trebuchet MS"/>
              </a:rPr>
              <a:t>SMITH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25" dirty="0">
                <a:latin typeface="Trebuchet MS"/>
                <a:cs typeface="Trebuchet MS"/>
              </a:rPr>
              <a:t>NUMBER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2400"/>
              </a:lnSpc>
              <a:spcBef>
                <a:spcPts val="138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300" dirty="0">
                <a:latin typeface="Trebuchet MS"/>
                <a:cs typeface="Trebuchet MS"/>
              </a:rPr>
              <a:t>   </a:t>
            </a:r>
            <a:r>
              <a:rPr sz="2100" b="1" spc="275" dirty="0">
                <a:latin typeface="Trebuchet MS"/>
                <a:cs typeface="Trebuchet MS"/>
              </a:rPr>
              <a:t>IsHarshadSmithNumber</a:t>
            </a:r>
            <a:r>
              <a:rPr sz="2100" b="1" spc="305" dirty="0">
                <a:latin typeface="Trebuchet MS"/>
                <a:cs typeface="Trebuchet MS"/>
              </a:rPr>
              <a:t>   </a:t>
            </a:r>
            <a:r>
              <a:rPr sz="2100" spc="90" dirty="0">
                <a:latin typeface="Trebuchet MS"/>
                <a:cs typeface="Trebuchet MS"/>
              </a:rPr>
              <a:t>function </a:t>
            </a:r>
            <a:r>
              <a:rPr sz="2100" spc="160" dirty="0">
                <a:latin typeface="Trebuchet MS"/>
                <a:cs typeface="Trebuchet MS"/>
              </a:rPr>
              <a:t>checks</a:t>
            </a:r>
            <a:r>
              <a:rPr sz="2100" spc="105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if</a:t>
            </a:r>
            <a:r>
              <a:rPr sz="2100" spc="110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105" dirty="0">
                <a:latin typeface="Trebuchet MS"/>
                <a:cs typeface="Trebuchet MS"/>
              </a:rPr>
              <a:t> </a:t>
            </a:r>
            <a:r>
              <a:rPr sz="2100" spc="165" dirty="0">
                <a:latin typeface="Trebuchet MS"/>
                <a:cs typeface="Trebuchet MS"/>
              </a:rPr>
              <a:t>given</a:t>
            </a:r>
            <a:r>
              <a:rPr sz="2100" spc="110" dirty="0">
                <a:latin typeface="Trebuchet MS"/>
                <a:cs typeface="Trebuchet MS"/>
              </a:rPr>
              <a:t> </a:t>
            </a:r>
            <a:r>
              <a:rPr sz="2100" spc="175" dirty="0">
                <a:latin typeface="Trebuchet MS"/>
                <a:cs typeface="Trebuchet MS"/>
              </a:rPr>
              <a:t>number</a:t>
            </a:r>
            <a:r>
              <a:rPr sz="2100" spc="110" dirty="0">
                <a:latin typeface="Trebuchet MS"/>
                <a:cs typeface="Trebuchet MS"/>
              </a:rPr>
              <a:t> </a:t>
            </a:r>
            <a:r>
              <a:rPr sz="2100" spc="120" dirty="0">
                <a:latin typeface="Trebuchet MS"/>
                <a:cs typeface="Trebuchet MS"/>
              </a:rPr>
              <a:t>is</a:t>
            </a:r>
            <a:r>
              <a:rPr sz="2100" spc="105" dirty="0">
                <a:latin typeface="Trebuchet MS"/>
                <a:cs typeface="Trebuchet MS"/>
              </a:rPr>
              <a:t> </a:t>
            </a:r>
            <a:r>
              <a:rPr sz="2100" spc="125" dirty="0">
                <a:latin typeface="Trebuchet MS"/>
                <a:cs typeface="Trebuchet MS"/>
              </a:rPr>
              <a:t>both</a:t>
            </a:r>
            <a:r>
              <a:rPr sz="2100" spc="110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105" dirty="0">
                <a:latin typeface="Trebuchet MS"/>
                <a:cs typeface="Trebuchet MS"/>
              </a:rPr>
              <a:t> </a:t>
            </a:r>
            <a:r>
              <a:rPr sz="2100" spc="165" dirty="0">
                <a:latin typeface="Trebuchet MS"/>
                <a:cs typeface="Trebuchet MS"/>
              </a:rPr>
              <a:t>Harshad </a:t>
            </a:r>
            <a:r>
              <a:rPr sz="2100" spc="175" dirty="0">
                <a:latin typeface="Trebuchet MS"/>
                <a:cs typeface="Trebuchet MS"/>
              </a:rPr>
              <a:t>number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80" dirty="0">
                <a:latin typeface="Trebuchet MS"/>
                <a:cs typeface="Trebuchet MS"/>
              </a:rPr>
              <a:t>and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60" dirty="0">
                <a:latin typeface="Trebuchet MS"/>
                <a:cs typeface="Trebuchet MS"/>
              </a:rPr>
              <a:t>Smith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95" dirty="0">
                <a:latin typeface="Trebuchet MS"/>
                <a:cs typeface="Trebuchet MS"/>
              </a:rPr>
              <a:t>number.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is_harshad_smith_number(num):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all(num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520" dirty="0">
                <a:latin typeface="Trebuchet MS"/>
                <a:cs typeface="Trebuchet MS"/>
              </a:rPr>
              <a:t>%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250" dirty="0">
                <a:latin typeface="Trebuchet MS"/>
                <a:cs typeface="Trebuchet MS"/>
              </a:rPr>
              <a:t>!=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0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in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range(2,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int(num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**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0.5)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409" dirty="0">
                <a:latin typeface="Trebuchet MS"/>
                <a:cs typeface="Trebuchet MS"/>
              </a:rPr>
              <a:t>+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500" spc="75" dirty="0">
                <a:latin typeface="Trebuchet MS"/>
                <a:cs typeface="Trebuchet MS"/>
              </a:rPr>
              <a:t>1))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and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sum(int(d)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d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in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str(num))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==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45" dirty="0">
                <a:latin typeface="Trebuchet MS"/>
                <a:cs typeface="Trebuchet MS"/>
              </a:rPr>
              <a:t>num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and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sum(int(d)</a:t>
            </a:r>
            <a:endParaRPr sz="1500">
              <a:latin typeface="Trebuchet MS"/>
              <a:cs typeface="Trebuchet MS"/>
            </a:endParaRPr>
          </a:p>
          <a:p>
            <a:pPr marL="12700" marR="95250">
              <a:lnSpc>
                <a:spcPct val="129200"/>
              </a:lnSpc>
              <a:spcBef>
                <a:spcPts val="75"/>
              </a:spcBef>
            </a:pP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d</a:t>
            </a:r>
            <a:r>
              <a:rPr sz="1500" spc="7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in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str(num))</a:t>
            </a:r>
            <a:r>
              <a:rPr sz="1500" spc="7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==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sum(sum(int(d)</a:t>
            </a:r>
            <a:r>
              <a:rPr sz="1500" spc="7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d</a:t>
            </a:r>
            <a:r>
              <a:rPr sz="1500" spc="7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in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str(f))</a:t>
            </a:r>
            <a:r>
              <a:rPr sz="1500" spc="7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</a:t>
            </a:r>
            <a:r>
              <a:rPr sz="1500" spc="7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in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spc="-25" dirty="0">
                <a:latin typeface="Trebuchet MS"/>
                <a:cs typeface="Trebuchet MS"/>
              </a:rPr>
              <a:t>([i </a:t>
            </a: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in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range(2,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num)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if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45" dirty="0">
                <a:latin typeface="Trebuchet MS"/>
                <a:cs typeface="Trebuchet MS"/>
              </a:rPr>
              <a:t>num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520" dirty="0">
                <a:latin typeface="Trebuchet MS"/>
                <a:cs typeface="Trebuchet MS"/>
              </a:rPr>
              <a:t>%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==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45" dirty="0">
                <a:latin typeface="Trebuchet MS"/>
                <a:cs typeface="Trebuchet MS"/>
              </a:rPr>
              <a:t>0]))</a:t>
            </a:r>
            <a:endParaRPr sz="1500">
              <a:latin typeface="Trebuchet MS"/>
              <a:cs typeface="Trebuchet MS"/>
            </a:endParaRPr>
          </a:p>
          <a:p>
            <a:pPr marL="297815" marR="2179955">
              <a:lnSpc>
                <a:spcPct val="156300"/>
              </a:lnSpc>
              <a:spcBef>
                <a:spcPts val="4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Test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cases </a:t>
            </a:r>
            <a:r>
              <a:rPr sz="1500" spc="65" dirty="0">
                <a:latin typeface="Trebuchet MS"/>
                <a:cs typeface="Trebuchet MS"/>
              </a:rPr>
              <a:t>print(is_harshad_smith_number(22))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True </a:t>
            </a:r>
            <a:r>
              <a:rPr sz="1500" spc="65" dirty="0">
                <a:latin typeface="Trebuchet MS"/>
                <a:cs typeface="Trebuchet MS"/>
              </a:rPr>
              <a:t>print(is_harshad_smith_number(10))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False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4555" cy="4838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32890" marR="357505" indent="-1189990">
              <a:lnSpc>
                <a:spcPct val="101200"/>
              </a:lnSpc>
              <a:spcBef>
                <a:spcPts val="95"/>
              </a:spcBef>
              <a:tabLst>
                <a:tab pos="1237615" algn="l"/>
                <a:tab pos="2508885" algn="l"/>
                <a:tab pos="2968625" algn="l"/>
                <a:tab pos="3183255" algn="l"/>
                <a:tab pos="3325495" algn="l"/>
                <a:tab pos="4919345" algn="l"/>
                <a:tab pos="5389245" algn="l"/>
              </a:tabLst>
            </a:pPr>
            <a:r>
              <a:rPr sz="2100" b="1" spc="325" dirty="0">
                <a:latin typeface="Trebuchet MS"/>
                <a:cs typeface="Trebuchet MS"/>
              </a:rPr>
              <a:t>227.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5" dirty="0">
                <a:latin typeface="Trebuchet MS"/>
                <a:cs typeface="Trebuchet MS"/>
              </a:rPr>
              <a:t>CHECK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90" dirty="0">
                <a:latin typeface="Trebuchet MS"/>
                <a:cs typeface="Trebuchet MS"/>
              </a:rPr>
              <a:t>IF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525" dirty="0">
                <a:latin typeface="Trebuchet MS"/>
                <a:cs typeface="Trebuchet MS"/>
              </a:rPr>
              <a:t>NUMBER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5" dirty="0">
                <a:latin typeface="Trebuchet MS"/>
                <a:cs typeface="Trebuchet MS"/>
              </a:rPr>
              <a:t>IS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 </a:t>
            </a:r>
            <a:r>
              <a:rPr sz="2100" b="1" spc="420" dirty="0">
                <a:latin typeface="Trebuchet MS"/>
                <a:cs typeface="Trebuchet MS"/>
              </a:rPr>
              <a:t>PERFECT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95" dirty="0">
                <a:latin typeface="Trebuchet MS"/>
                <a:cs typeface="Trebuchet MS"/>
              </a:rPr>
              <a:t>POWER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3900"/>
              </a:lnSpc>
              <a:spcBef>
                <a:spcPts val="1350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110" dirty="0">
                <a:latin typeface="Trebuchet MS"/>
                <a:cs typeface="Trebuchet MS"/>
              </a:rPr>
              <a:t> </a:t>
            </a:r>
            <a:r>
              <a:rPr sz="2100" b="1" spc="165" dirty="0">
                <a:latin typeface="Trebuchet MS"/>
                <a:cs typeface="Trebuchet MS"/>
              </a:rPr>
              <a:t>is_perfect_power</a:t>
            </a:r>
            <a:r>
              <a:rPr sz="2100" b="1" spc="180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165" dirty="0">
                <a:latin typeface="Trebuchet MS"/>
                <a:cs typeface="Trebuchet MS"/>
              </a:rPr>
              <a:t> </a:t>
            </a:r>
            <a:r>
              <a:rPr sz="2100" spc="160" dirty="0">
                <a:latin typeface="Trebuchet MS"/>
                <a:cs typeface="Trebuchet MS"/>
              </a:rPr>
              <a:t>checks </a:t>
            </a:r>
            <a:r>
              <a:rPr sz="2100" dirty="0">
                <a:latin typeface="Trebuchet MS"/>
                <a:cs typeface="Trebuchet MS"/>
              </a:rPr>
              <a:t>if</a:t>
            </a:r>
            <a:r>
              <a:rPr sz="2100" spc="165" dirty="0">
                <a:latin typeface="Trebuchet MS"/>
                <a:cs typeface="Trebuchet MS"/>
              </a:rPr>
              <a:t> </a:t>
            </a:r>
            <a:r>
              <a:rPr sz="2100" spc="145" dirty="0">
                <a:latin typeface="Trebuchet MS"/>
                <a:cs typeface="Trebuchet MS"/>
              </a:rPr>
              <a:t>a </a:t>
            </a:r>
            <a:r>
              <a:rPr sz="2100" spc="175" dirty="0">
                <a:latin typeface="Trebuchet MS"/>
                <a:cs typeface="Trebuchet MS"/>
              </a:rPr>
              <a:t>number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20" dirty="0">
                <a:latin typeface="Trebuchet MS"/>
                <a:cs typeface="Trebuchet MS"/>
              </a:rPr>
              <a:t>is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80" dirty="0">
                <a:latin typeface="Trebuchet MS"/>
                <a:cs typeface="Trebuchet MS"/>
              </a:rPr>
              <a:t>perfect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55" dirty="0">
                <a:latin typeface="Trebuchet MS"/>
                <a:cs typeface="Trebuchet MS"/>
              </a:rPr>
              <a:t>power.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is_perfect_power(num):</a:t>
            </a:r>
            <a:endParaRPr sz="1500">
              <a:latin typeface="Trebuchet MS"/>
              <a:cs typeface="Trebuchet MS"/>
            </a:endParaRPr>
          </a:p>
          <a:p>
            <a:pPr marL="12700" marR="166370" indent="285750">
              <a:lnSpc>
                <a:spcPct val="131300"/>
              </a:lnSpc>
              <a:spcBef>
                <a:spcPts val="409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any(base**exponent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==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45" dirty="0">
                <a:latin typeface="Trebuchet MS"/>
                <a:cs typeface="Trebuchet MS"/>
              </a:rPr>
              <a:t>num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25" dirty="0">
                <a:latin typeface="Trebuchet MS"/>
                <a:cs typeface="Trebuchet MS"/>
              </a:rPr>
              <a:t>base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in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range(2, </a:t>
            </a:r>
            <a:r>
              <a:rPr sz="1500" spc="95" dirty="0">
                <a:latin typeface="Trebuchet MS"/>
                <a:cs typeface="Trebuchet MS"/>
              </a:rPr>
              <a:t>int(num**0.5)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+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1)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exponent</a:t>
            </a:r>
            <a:r>
              <a:rPr sz="1500" spc="55" dirty="0">
                <a:latin typeface="Trebuchet MS"/>
                <a:cs typeface="Trebuchet MS"/>
              </a:rPr>
              <a:t> in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range(2,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int(num**0.5)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409" dirty="0">
                <a:latin typeface="Trebuchet MS"/>
                <a:cs typeface="Trebuchet MS"/>
              </a:rPr>
              <a:t>+ </a:t>
            </a:r>
            <a:r>
              <a:rPr sz="1500" spc="50" dirty="0">
                <a:latin typeface="Trebuchet MS"/>
                <a:cs typeface="Trebuchet MS"/>
              </a:rPr>
              <a:t>1))</a:t>
            </a:r>
            <a:endParaRPr sz="1500">
              <a:latin typeface="Trebuchet MS"/>
              <a:cs typeface="Trebuchet MS"/>
            </a:endParaRPr>
          </a:p>
          <a:p>
            <a:pPr marL="297815" marR="3058795">
              <a:lnSpc>
                <a:spcPct val="156200"/>
              </a:lnSpc>
              <a:spcBef>
                <a:spcPts val="4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Test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cases </a:t>
            </a:r>
            <a:r>
              <a:rPr sz="1500" spc="50" dirty="0">
                <a:latin typeface="Trebuchet MS"/>
                <a:cs typeface="Trebuchet MS"/>
              </a:rPr>
              <a:t>print(is_perfect_power(64))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True </a:t>
            </a:r>
            <a:r>
              <a:rPr sz="1500" spc="50" dirty="0">
                <a:latin typeface="Trebuchet MS"/>
                <a:cs typeface="Trebuchet MS"/>
              </a:rPr>
              <a:t>print(is_perfect_power(25))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False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7095" cy="6953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5540" marR="543560" indent="-1888489">
              <a:lnSpc>
                <a:spcPct val="101200"/>
              </a:lnSpc>
              <a:spcBef>
                <a:spcPts val="95"/>
              </a:spcBef>
              <a:tabLst>
                <a:tab pos="1421130" algn="l"/>
                <a:tab pos="2508885" algn="l"/>
                <a:tab pos="4443730" algn="l"/>
              </a:tabLst>
            </a:pPr>
            <a:r>
              <a:rPr sz="2100" b="1" spc="325" dirty="0">
                <a:latin typeface="Trebuchet MS"/>
                <a:cs typeface="Trebuchet MS"/>
              </a:rPr>
              <a:t>228.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80" dirty="0">
                <a:latin typeface="Trebuchet MS"/>
                <a:cs typeface="Trebuchet MS"/>
              </a:rPr>
              <a:t>DROP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475" dirty="0">
                <a:latin typeface="Trebuchet MS"/>
                <a:cs typeface="Trebuchet MS"/>
              </a:rPr>
              <a:t>ELEMENTS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95" dirty="0">
                <a:latin typeface="Trebuchet MS"/>
                <a:cs typeface="Trebuchet MS"/>
              </a:rPr>
              <a:t>FROM </a:t>
            </a:r>
            <a:r>
              <a:rPr sz="2100" b="1" spc="420" dirty="0">
                <a:latin typeface="Trebuchet MS"/>
                <a:cs typeface="Trebuchet MS"/>
              </a:rPr>
              <a:t>ARRAY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2700"/>
              </a:lnSpc>
              <a:spcBef>
                <a:spcPts val="1380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500" dirty="0">
                <a:latin typeface="Trebuchet MS"/>
                <a:cs typeface="Trebuchet MS"/>
              </a:rPr>
              <a:t> </a:t>
            </a:r>
            <a:r>
              <a:rPr sz="2100" b="1" spc="240" dirty="0">
                <a:latin typeface="Trebuchet MS"/>
                <a:cs typeface="Trebuchet MS"/>
              </a:rPr>
              <a:t>drop</a:t>
            </a:r>
            <a:r>
              <a:rPr sz="2100" b="1" spc="-60" dirty="0">
                <a:latin typeface="Trebuchet MS"/>
                <a:cs typeface="Trebuchet MS"/>
              </a:rPr>
              <a:t> 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-55" dirty="0">
                <a:latin typeface="Trebuchet MS"/>
                <a:cs typeface="Trebuchet MS"/>
              </a:rPr>
              <a:t>  </a:t>
            </a:r>
            <a:r>
              <a:rPr sz="2100" spc="130" dirty="0">
                <a:latin typeface="Trebuchet MS"/>
                <a:cs typeface="Trebuchet MS"/>
              </a:rPr>
              <a:t>takes</a:t>
            </a:r>
            <a:r>
              <a:rPr sz="2100" spc="-55" dirty="0">
                <a:latin typeface="Trebuchet MS"/>
                <a:cs typeface="Trebuchet MS"/>
              </a:rPr>
              <a:t>  </a:t>
            </a:r>
            <a:r>
              <a:rPr sz="2100" spc="190" dirty="0">
                <a:latin typeface="Trebuchet MS"/>
                <a:cs typeface="Trebuchet MS"/>
              </a:rPr>
              <a:t>an</a:t>
            </a:r>
            <a:r>
              <a:rPr sz="2100" spc="-55" dirty="0">
                <a:latin typeface="Trebuchet MS"/>
                <a:cs typeface="Trebuchet MS"/>
              </a:rPr>
              <a:t>  </a:t>
            </a:r>
            <a:r>
              <a:rPr sz="2100" spc="130" dirty="0">
                <a:latin typeface="Trebuchet MS"/>
                <a:cs typeface="Trebuchet MS"/>
              </a:rPr>
              <a:t>array</a:t>
            </a:r>
            <a:r>
              <a:rPr sz="2100" spc="-55" dirty="0">
                <a:latin typeface="Trebuchet MS"/>
                <a:cs typeface="Trebuchet MS"/>
              </a:rPr>
              <a:t>  </a:t>
            </a:r>
            <a:r>
              <a:rPr sz="2100" spc="180" dirty="0">
                <a:latin typeface="Trebuchet MS"/>
                <a:cs typeface="Trebuchet MS"/>
              </a:rPr>
              <a:t>and</a:t>
            </a:r>
            <a:r>
              <a:rPr sz="2100" spc="-55" dirty="0">
                <a:latin typeface="Trebuchet MS"/>
                <a:cs typeface="Trebuchet MS"/>
              </a:rPr>
              <a:t>  </a:t>
            </a:r>
            <a:r>
              <a:rPr sz="2100" spc="165" dirty="0">
                <a:latin typeface="Trebuchet MS"/>
                <a:cs typeface="Trebuchet MS"/>
              </a:rPr>
              <a:t>an </a:t>
            </a:r>
            <a:r>
              <a:rPr sz="2100" spc="100" dirty="0">
                <a:latin typeface="Trebuchet MS"/>
                <a:cs typeface="Trebuchet MS"/>
              </a:rPr>
              <a:t>optional</a:t>
            </a:r>
            <a:r>
              <a:rPr sz="2100" spc="180" dirty="0">
                <a:latin typeface="Trebuchet MS"/>
                <a:cs typeface="Trebuchet MS"/>
              </a:rPr>
              <a:t>  </a:t>
            </a:r>
            <a:r>
              <a:rPr sz="2100" spc="140" dirty="0">
                <a:latin typeface="Trebuchet MS"/>
                <a:cs typeface="Trebuchet MS"/>
              </a:rPr>
              <a:t>value</a:t>
            </a:r>
            <a:r>
              <a:rPr sz="2100" spc="180" dirty="0">
                <a:latin typeface="Trebuchet MS"/>
                <a:cs typeface="Trebuchet MS"/>
              </a:rPr>
              <a:t>  </a:t>
            </a:r>
            <a:r>
              <a:rPr sz="2100" spc="105" dirty="0">
                <a:latin typeface="Trebuchet MS"/>
                <a:cs typeface="Trebuchet MS"/>
              </a:rPr>
              <a:t>indicating</a:t>
            </a:r>
            <a:r>
              <a:rPr sz="2100" spc="180" dirty="0">
                <a:latin typeface="Trebuchet MS"/>
                <a:cs typeface="Trebuchet MS"/>
              </a:rPr>
              <a:t> 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185" dirty="0">
                <a:latin typeface="Trebuchet MS"/>
                <a:cs typeface="Trebuchet MS"/>
              </a:rPr>
              <a:t>  </a:t>
            </a:r>
            <a:r>
              <a:rPr sz="2100" spc="175" dirty="0">
                <a:latin typeface="Trebuchet MS"/>
                <a:cs typeface="Trebuchet MS"/>
              </a:rPr>
              <a:t>number</a:t>
            </a:r>
            <a:r>
              <a:rPr sz="2100" spc="180" dirty="0">
                <a:latin typeface="Trebuchet MS"/>
                <a:cs typeface="Trebuchet MS"/>
              </a:rPr>
              <a:t>  </a:t>
            </a:r>
            <a:r>
              <a:rPr sz="2100" spc="40" dirty="0">
                <a:latin typeface="Trebuchet MS"/>
                <a:cs typeface="Trebuchet MS"/>
              </a:rPr>
              <a:t>of </a:t>
            </a:r>
            <a:r>
              <a:rPr sz="2100" spc="140" dirty="0">
                <a:latin typeface="Trebuchet MS"/>
                <a:cs typeface="Trebuchet MS"/>
              </a:rPr>
              <a:t>elements</a:t>
            </a:r>
            <a:r>
              <a:rPr sz="2100" spc="150" dirty="0">
                <a:latin typeface="Trebuchet MS"/>
                <a:cs typeface="Trebuchet MS"/>
              </a:rPr>
              <a:t> </a:t>
            </a:r>
            <a:r>
              <a:rPr sz="2100" spc="75" dirty="0">
                <a:latin typeface="Trebuchet MS"/>
                <a:cs typeface="Trebuchet MS"/>
              </a:rPr>
              <a:t>to</a:t>
            </a:r>
            <a:r>
              <a:rPr sz="2100" spc="150" dirty="0">
                <a:latin typeface="Trebuchet MS"/>
                <a:cs typeface="Trebuchet MS"/>
              </a:rPr>
              <a:t> </a:t>
            </a:r>
            <a:r>
              <a:rPr sz="2100" spc="120" dirty="0">
                <a:latin typeface="Trebuchet MS"/>
                <a:cs typeface="Trebuchet MS"/>
              </a:rPr>
              <a:t>drop</a:t>
            </a:r>
            <a:r>
              <a:rPr sz="2100" spc="155" dirty="0">
                <a:latin typeface="Trebuchet MS"/>
                <a:cs typeface="Trebuchet MS"/>
              </a:rPr>
              <a:t> </a:t>
            </a:r>
            <a:r>
              <a:rPr sz="2100" spc="114" dirty="0">
                <a:latin typeface="Trebuchet MS"/>
                <a:cs typeface="Trebuchet MS"/>
              </a:rPr>
              <a:t>from</a:t>
            </a:r>
            <a:r>
              <a:rPr sz="2100" spc="150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150" dirty="0">
                <a:latin typeface="Trebuchet MS"/>
                <a:cs typeface="Trebuchet MS"/>
              </a:rPr>
              <a:t> </a:t>
            </a:r>
            <a:r>
              <a:rPr sz="2100" spc="155" dirty="0">
                <a:latin typeface="Trebuchet MS"/>
                <a:cs typeface="Trebuchet MS"/>
              </a:rPr>
              <a:t>beginning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150" dirty="0">
                <a:latin typeface="Trebuchet MS"/>
                <a:cs typeface="Trebuchet MS"/>
              </a:rPr>
              <a:t> </a:t>
            </a:r>
            <a:r>
              <a:rPr sz="2100" spc="80" dirty="0">
                <a:latin typeface="Trebuchet MS"/>
                <a:cs typeface="Trebuchet MS"/>
              </a:rPr>
              <a:t>the </a:t>
            </a:r>
            <a:r>
              <a:rPr sz="2100" dirty="0">
                <a:latin typeface="Trebuchet MS"/>
                <a:cs typeface="Trebuchet MS"/>
              </a:rPr>
              <a:t>array.</a:t>
            </a:r>
            <a:r>
              <a:rPr sz="2100" spc="240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It</a:t>
            </a:r>
            <a:r>
              <a:rPr sz="2100" spc="254" dirty="0">
                <a:latin typeface="Trebuchet MS"/>
                <a:cs typeface="Trebuchet MS"/>
              </a:rPr>
              <a:t> </a:t>
            </a:r>
            <a:r>
              <a:rPr sz="2100" spc="110" dirty="0">
                <a:latin typeface="Trebuchet MS"/>
                <a:cs typeface="Trebuchet MS"/>
              </a:rPr>
              <a:t>returns</a:t>
            </a:r>
            <a:r>
              <a:rPr sz="2100" spc="254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254" dirty="0">
                <a:latin typeface="Trebuchet MS"/>
                <a:cs typeface="Trebuchet MS"/>
              </a:rPr>
              <a:t> </a:t>
            </a:r>
            <a:r>
              <a:rPr sz="2100" spc="165" dirty="0">
                <a:latin typeface="Trebuchet MS"/>
                <a:cs typeface="Trebuchet MS"/>
              </a:rPr>
              <a:t>new</a:t>
            </a:r>
            <a:r>
              <a:rPr sz="2100" spc="254" dirty="0">
                <a:latin typeface="Trebuchet MS"/>
                <a:cs typeface="Trebuchet MS"/>
              </a:rPr>
              <a:t> </a:t>
            </a:r>
            <a:r>
              <a:rPr sz="2100" spc="130" dirty="0">
                <a:latin typeface="Trebuchet MS"/>
                <a:cs typeface="Trebuchet MS"/>
              </a:rPr>
              <a:t>array</a:t>
            </a:r>
            <a:r>
              <a:rPr sz="2100" spc="260" dirty="0">
                <a:latin typeface="Trebuchet MS"/>
                <a:cs typeface="Trebuchet MS"/>
              </a:rPr>
              <a:t> </a:t>
            </a:r>
            <a:r>
              <a:rPr sz="2100" spc="130" dirty="0">
                <a:latin typeface="Trebuchet MS"/>
                <a:cs typeface="Trebuchet MS"/>
              </a:rPr>
              <a:t>containing</a:t>
            </a:r>
            <a:r>
              <a:rPr sz="2100" spc="254" dirty="0">
                <a:latin typeface="Trebuchet MS"/>
                <a:cs typeface="Trebuchet MS"/>
              </a:rPr>
              <a:t> </a:t>
            </a:r>
            <a:r>
              <a:rPr sz="2100" spc="80" dirty="0">
                <a:latin typeface="Trebuchet MS"/>
                <a:cs typeface="Trebuchet MS"/>
              </a:rPr>
              <a:t>the </a:t>
            </a:r>
            <a:r>
              <a:rPr sz="2100" spc="145" dirty="0">
                <a:latin typeface="Trebuchet MS"/>
                <a:cs typeface="Trebuchet MS"/>
              </a:rPr>
              <a:t>remaining</a:t>
            </a:r>
            <a:r>
              <a:rPr sz="2100" spc="395" dirty="0">
                <a:latin typeface="Trebuchet MS"/>
                <a:cs typeface="Trebuchet MS"/>
              </a:rPr>
              <a:t>  </a:t>
            </a:r>
            <a:r>
              <a:rPr sz="2100" spc="140" dirty="0">
                <a:latin typeface="Trebuchet MS"/>
                <a:cs typeface="Trebuchet MS"/>
              </a:rPr>
              <a:t>elements</a:t>
            </a:r>
            <a:r>
              <a:rPr sz="2100" spc="400" dirty="0">
                <a:latin typeface="Trebuchet MS"/>
                <a:cs typeface="Trebuchet MS"/>
              </a:rPr>
              <a:t>  </a:t>
            </a:r>
            <a:r>
              <a:rPr sz="2100" spc="60" dirty="0">
                <a:latin typeface="Trebuchet MS"/>
                <a:cs typeface="Trebuchet MS"/>
              </a:rPr>
              <a:t>after</a:t>
            </a:r>
            <a:r>
              <a:rPr sz="2100" spc="400" dirty="0">
                <a:latin typeface="Trebuchet MS"/>
                <a:cs typeface="Trebuchet MS"/>
              </a:rPr>
              <a:t>  </a:t>
            </a:r>
            <a:r>
              <a:rPr sz="2100" spc="140" dirty="0">
                <a:latin typeface="Trebuchet MS"/>
                <a:cs typeface="Trebuchet MS"/>
              </a:rPr>
              <a:t>dropping</a:t>
            </a:r>
            <a:r>
              <a:rPr sz="2100" spc="400" dirty="0">
                <a:latin typeface="Trebuchet MS"/>
                <a:cs typeface="Trebuchet MS"/>
              </a:rPr>
              <a:t>  </a:t>
            </a:r>
            <a:r>
              <a:rPr sz="2100" spc="80" dirty="0">
                <a:latin typeface="Trebuchet MS"/>
                <a:cs typeface="Trebuchet MS"/>
              </a:rPr>
              <a:t>the </a:t>
            </a:r>
            <a:r>
              <a:rPr sz="2100" spc="100" dirty="0">
                <a:latin typeface="Trebuchet MS"/>
                <a:cs typeface="Trebuchet MS"/>
              </a:rPr>
              <a:t>specified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75" dirty="0">
                <a:latin typeface="Trebuchet MS"/>
                <a:cs typeface="Trebuchet MS"/>
              </a:rPr>
              <a:t>number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elements.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drop(arr,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val=1):</a:t>
            </a:r>
            <a:endParaRPr sz="1500">
              <a:latin typeface="Trebuchet MS"/>
              <a:cs typeface="Trebuchet MS"/>
            </a:endParaRPr>
          </a:p>
          <a:p>
            <a:pPr marL="297815" marR="4251960">
              <a:lnSpc>
                <a:spcPct val="154200"/>
              </a:lnSpc>
              <a:spcBef>
                <a:spcPts val="7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arr[val:]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Test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cases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50" dirty="0">
                <a:latin typeface="Trebuchet MS"/>
                <a:cs typeface="Trebuchet MS"/>
              </a:rPr>
              <a:t>print(drop([1,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2,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3]))</a:t>
            </a:r>
            <a:r>
              <a:rPr sz="1500" spc="60" dirty="0">
                <a:latin typeface="Trebuchet MS"/>
                <a:cs typeface="Trebuchet MS"/>
              </a:rPr>
              <a:t> 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60" dirty="0">
                <a:latin typeface="Trebuchet MS"/>
                <a:cs typeface="Trebuchet MS"/>
              </a:rPr>
              <a:t> Output: </a:t>
            </a:r>
            <a:r>
              <a:rPr sz="1500" dirty="0">
                <a:latin typeface="Trebuchet MS"/>
                <a:cs typeface="Trebuchet MS"/>
              </a:rPr>
              <a:t>[2,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3]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50" dirty="0">
                <a:latin typeface="Trebuchet MS"/>
                <a:cs typeface="Trebuchet MS"/>
              </a:rPr>
              <a:t>print(drop([1,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2,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3],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2))</a:t>
            </a:r>
            <a:r>
              <a:rPr sz="1500" spc="60" dirty="0">
                <a:latin typeface="Trebuchet MS"/>
                <a:cs typeface="Trebuchet MS"/>
              </a:rPr>
              <a:t> 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60" dirty="0">
                <a:latin typeface="Trebuchet MS"/>
                <a:cs typeface="Trebuchet MS"/>
              </a:rPr>
              <a:t> Output: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[3]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50" dirty="0">
                <a:latin typeface="Trebuchet MS"/>
                <a:cs typeface="Trebuchet MS"/>
              </a:rPr>
              <a:t>print(drop([1,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2,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3],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5))</a:t>
            </a:r>
            <a:r>
              <a:rPr sz="1500" spc="60" dirty="0">
                <a:latin typeface="Trebuchet MS"/>
                <a:cs typeface="Trebuchet MS"/>
              </a:rPr>
              <a:t> 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60" dirty="0">
                <a:latin typeface="Trebuchet MS"/>
                <a:cs typeface="Trebuchet MS"/>
              </a:rPr>
              <a:t> Output: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-25" dirty="0">
                <a:latin typeface="Trebuchet MS"/>
                <a:cs typeface="Trebuchet MS"/>
              </a:rPr>
              <a:t>[]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50" dirty="0">
                <a:latin typeface="Trebuchet MS"/>
                <a:cs typeface="Trebuchet MS"/>
              </a:rPr>
              <a:t>print(drop([1,</a:t>
            </a:r>
            <a:r>
              <a:rPr sz="1500" spc="7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2,</a:t>
            </a:r>
            <a:r>
              <a:rPr sz="1500" spc="7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3],</a:t>
            </a:r>
            <a:r>
              <a:rPr sz="1500" spc="75" dirty="0">
                <a:latin typeface="Trebuchet MS"/>
                <a:cs typeface="Trebuchet MS"/>
              </a:rPr>
              <a:t> 0)) 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7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7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[1,</a:t>
            </a:r>
            <a:r>
              <a:rPr sz="1500" spc="7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2,</a:t>
            </a:r>
            <a:r>
              <a:rPr sz="1500" spc="75" dirty="0">
                <a:latin typeface="Trebuchet MS"/>
                <a:cs typeface="Trebuchet MS"/>
              </a:rPr>
              <a:t> 3]</a:t>
            </a:r>
            <a:endParaRPr sz="1500">
              <a:latin typeface="Trebuchet MS"/>
              <a:cs typeface="Trebuchet MS"/>
            </a:endParaRPr>
          </a:p>
          <a:p>
            <a:pPr marL="12700" marR="181610" indent="285750">
              <a:lnSpc>
                <a:spcPct val="129200"/>
              </a:lnSpc>
              <a:spcBef>
                <a:spcPts val="525"/>
              </a:spcBef>
            </a:pPr>
            <a:r>
              <a:rPr sz="1500" spc="80" dirty="0">
                <a:latin typeface="Trebuchet MS"/>
                <a:cs typeface="Trebuchet MS"/>
              </a:rPr>
              <a:t>print(drop(["banana",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"orange",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"watermelon",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"mango"], </a:t>
            </a:r>
            <a:r>
              <a:rPr sz="1500" spc="75" dirty="0">
                <a:latin typeface="Trebuchet MS"/>
                <a:cs typeface="Trebuchet MS"/>
              </a:rPr>
              <a:t>2))</a:t>
            </a:r>
            <a:r>
              <a:rPr sz="1500" spc="30" dirty="0">
                <a:latin typeface="Trebuchet MS"/>
                <a:cs typeface="Trebuchet MS"/>
              </a:rPr>
              <a:t> 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['watermelon',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'mango']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20" dirty="0">
                <a:latin typeface="Trebuchet MS"/>
                <a:cs typeface="Trebuchet MS"/>
              </a:rPr>
              <a:t>print(drop([],</a:t>
            </a:r>
            <a:r>
              <a:rPr sz="1500" spc="85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2))</a:t>
            </a:r>
            <a:r>
              <a:rPr sz="1500" spc="90" dirty="0">
                <a:latin typeface="Trebuchet MS"/>
                <a:cs typeface="Trebuchet MS"/>
              </a:rPr>
              <a:t> 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9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90" dirty="0">
                <a:latin typeface="Trebuchet MS"/>
                <a:cs typeface="Trebuchet MS"/>
              </a:rPr>
              <a:t> </a:t>
            </a:r>
            <a:r>
              <a:rPr sz="1500" spc="-25" dirty="0">
                <a:latin typeface="Trebuchet MS"/>
                <a:cs typeface="Trebuchet MS"/>
              </a:rPr>
              <a:t>[]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4555" cy="1273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72995" marR="285115" indent="-2102485">
              <a:lnSpc>
                <a:spcPct val="101200"/>
              </a:lnSpc>
              <a:spcBef>
                <a:spcPts val="95"/>
              </a:spcBef>
              <a:tabLst>
                <a:tab pos="950594" algn="l"/>
                <a:tab pos="3038475" algn="l"/>
                <a:tab pos="3834765" algn="l"/>
                <a:tab pos="4872990" algn="l"/>
                <a:tab pos="5461635" algn="l"/>
              </a:tabLst>
            </a:pPr>
            <a:r>
              <a:rPr sz="2100" b="1" spc="285" dirty="0">
                <a:latin typeface="Trebuchet MS"/>
                <a:cs typeface="Trebuchet MS"/>
              </a:rPr>
              <a:t>23.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5" dirty="0">
                <a:latin typeface="Trebuchet MS"/>
                <a:cs typeface="Trebuchet MS"/>
              </a:rPr>
              <a:t>CALCULATE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5" dirty="0">
                <a:latin typeface="Trebuchet MS"/>
                <a:cs typeface="Trebuchet MS"/>
              </a:rPr>
              <a:t>THE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0" dirty="0">
                <a:latin typeface="Trebuchet MS"/>
                <a:cs typeface="Trebuchet MS"/>
              </a:rPr>
              <a:t>AREA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0" dirty="0">
                <a:latin typeface="Trebuchet MS"/>
                <a:cs typeface="Trebuchet MS"/>
              </a:rPr>
              <a:t>OF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 </a:t>
            </a:r>
            <a:r>
              <a:rPr sz="2100" b="1" spc="415" dirty="0">
                <a:latin typeface="Trebuchet MS"/>
                <a:cs typeface="Trebuchet MS"/>
              </a:rPr>
              <a:t>CIRCLE</a:t>
            </a: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205"/>
              </a:spcBef>
              <a:tabLst>
                <a:tab pos="1104265" algn="l"/>
                <a:tab pos="4848860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145" dirty="0">
                <a:latin typeface="Trebuchet MS"/>
                <a:cs typeface="Trebuchet MS"/>
              </a:rPr>
              <a:t>calculate_circle_area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function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2136768"/>
            <a:ext cx="2018664" cy="12579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1000"/>
              </a:lnSpc>
              <a:spcBef>
                <a:spcPts val="90"/>
              </a:spcBef>
              <a:tabLst>
                <a:tab pos="1562100" algn="l"/>
              </a:tabLst>
            </a:pPr>
            <a:r>
              <a:rPr sz="2100" spc="100" dirty="0">
                <a:latin typeface="Trebuchet MS"/>
                <a:cs typeface="Trebuchet MS"/>
              </a:rPr>
              <a:t>calculates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80" dirty="0">
                <a:latin typeface="Trebuchet MS"/>
                <a:cs typeface="Trebuchet MS"/>
              </a:rPr>
              <a:t>the </a:t>
            </a:r>
            <a:r>
              <a:rPr sz="2100" spc="90" dirty="0">
                <a:latin typeface="Trebuchet MS"/>
                <a:cs typeface="Trebuchet MS"/>
              </a:rPr>
              <a:t>radius.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75" dirty="0">
                <a:latin typeface="Trebuchet MS"/>
                <a:cs typeface="Trebuchet MS"/>
              </a:rPr>
              <a:t>import</a:t>
            </a:r>
            <a:r>
              <a:rPr sz="1500" spc="10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math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83603" y="2232056"/>
            <a:ext cx="3780790" cy="3492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803275" algn="l"/>
                <a:tab pos="1252220" algn="l"/>
                <a:tab pos="1607185" algn="l"/>
                <a:tab pos="2513965" algn="l"/>
                <a:tab pos="3446145" algn="l"/>
              </a:tabLst>
            </a:pPr>
            <a:r>
              <a:rPr sz="2100" spc="114" dirty="0">
                <a:latin typeface="Trebuchet MS"/>
                <a:cs typeface="Trebuchet MS"/>
              </a:rPr>
              <a:t>area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40" dirty="0">
                <a:latin typeface="Trebuchet MS"/>
                <a:cs typeface="Trebuchet MS"/>
              </a:rPr>
              <a:t>of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45" dirty="0">
                <a:latin typeface="Trebuchet MS"/>
                <a:cs typeface="Trebuchet MS"/>
              </a:rPr>
              <a:t>a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45" dirty="0">
                <a:latin typeface="Trebuchet MS"/>
                <a:cs typeface="Trebuchet MS"/>
              </a:rPr>
              <a:t>circle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45" dirty="0">
                <a:latin typeface="Trebuchet MS"/>
                <a:cs typeface="Trebuchet MS"/>
              </a:rPr>
              <a:t>given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50" dirty="0">
                <a:latin typeface="Trebuchet MS"/>
                <a:cs typeface="Trebuchet MS"/>
              </a:rPr>
              <a:t>its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3435350"/>
            <a:ext cx="5954395" cy="133032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97815">
              <a:lnSpc>
                <a:spcPct val="100000"/>
              </a:lnSpc>
              <a:spcBef>
                <a:spcPts val="62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50" dirty="0">
                <a:latin typeface="Trebuchet MS"/>
                <a:cs typeface="Trebuchet MS"/>
              </a:rPr>
              <a:t> calculate_circle_area(radius): return </a:t>
            </a:r>
            <a:r>
              <a:rPr sz="1500" spc="65" dirty="0">
                <a:latin typeface="Trebuchet MS"/>
                <a:cs typeface="Trebuchet MS"/>
              </a:rPr>
              <a:t>math.pi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radius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170" dirty="0">
                <a:latin typeface="Trebuchet MS"/>
                <a:cs typeface="Trebuchet MS"/>
              </a:rPr>
              <a:t>**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500" spc="114" dirty="0">
                <a:latin typeface="Trebuchet MS"/>
                <a:cs typeface="Trebuchet MS"/>
              </a:rPr>
              <a:t>2</a:t>
            </a:r>
            <a:endParaRPr sz="1500">
              <a:latin typeface="Trebuchet MS"/>
              <a:cs typeface="Trebuchet MS"/>
            </a:endParaRPr>
          </a:p>
          <a:p>
            <a:pPr marL="297815" marR="2640965">
              <a:lnSpc>
                <a:spcPct val="154200"/>
              </a:lnSpc>
              <a:spcBef>
                <a:spcPts val="75"/>
              </a:spcBef>
            </a:pPr>
            <a:r>
              <a:rPr sz="1500" spc="40" dirty="0">
                <a:latin typeface="Trebuchet MS"/>
                <a:cs typeface="Trebuchet MS"/>
              </a:rPr>
              <a:t>print(calculate_circle_area(5))</a:t>
            </a:r>
            <a:r>
              <a:rPr sz="1500" spc="459" dirty="0">
                <a:latin typeface="Trebuchet MS"/>
                <a:cs typeface="Trebuchet MS"/>
              </a:rPr>
              <a:t> 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35" dirty="0">
                <a:latin typeface="Trebuchet MS"/>
                <a:cs typeface="Trebuchet MS"/>
              </a:rPr>
              <a:t>78.53981633974483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7730" cy="6800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9420" marR="294640" indent="-163195">
              <a:lnSpc>
                <a:spcPct val="101200"/>
              </a:lnSpc>
              <a:spcBef>
                <a:spcPts val="95"/>
              </a:spcBef>
              <a:tabLst>
                <a:tab pos="1170940" algn="l"/>
                <a:tab pos="1346200" algn="l"/>
                <a:tab pos="3022600" algn="l"/>
                <a:tab pos="3280410" algn="l"/>
                <a:tab pos="3781425" algn="l"/>
                <a:tab pos="4236085" algn="l"/>
                <a:tab pos="4391025" algn="l"/>
                <a:tab pos="4824730" algn="l"/>
              </a:tabLst>
            </a:pPr>
            <a:r>
              <a:rPr sz="2100" b="1" spc="325" dirty="0">
                <a:latin typeface="Trebuchet MS"/>
                <a:cs typeface="Trebuchet MS"/>
              </a:rPr>
              <a:t>229.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70" dirty="0">
                <a:latin typeface="Trebuchet MS"/>
                <a:cs typeface="Trebuchet MS"/>
              </a:rPr>
              <a:t>MAXIMUM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0" dirty="0">
                <a:latin typeface="Trebuchet MS"/>
                <a:cs typeface="Trebuchet MS"/>
              </a:rPr>
              <a:t>TOTAL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0" dirty="0">
                <a:latin typeface="Trebuchet MS"/>
                <a:cs typeface="Trebuchet MS"/>
              </a:rPr>
              <a:t>OF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15" dirty="0">
                <a:latin typeface="Trebuchet MS"/>
                <a:cs typeface="Trebuchet MS"/>
              </a:rPr>
              <a:t>LAST </a:t>
            </a:r>
            <a:r>
              <a:rPr sz="2100" b="1" spc="385" dirty="0">
                <a:latin typeface="Trebuchet MS"/>
                <a:cs typeface="Trebuchet MS"/>
              </a:rPr>
              <a:t>FIVE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75" dirty="0">
                <a:latin typeface="Trebuchet MS"/>
                <a:cs typeface="Trebuchet MS"/>
              </a:rPr>
              <a:t>ELEMENTS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65" dirty="0">
                <a:latin typeface="Trebuchet MS"/>
                <a:cs typeface="Trebuchet MS"/>
              </a:rPr>
              <a:t>IN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25" dirty="0">
                <a:latin typeface="Trebuchet MS"/>
                <a:cs typeface="Trebuchet MS"/>
              </a:rPr>
              <a:t>AN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420" dirty="0">
                <a:latin typeface="Trebuchet MS"/>
                <a:cs typeface="Trebuchet MS"/>
              </a:rPr>
              <a:t>ARRAY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2400"/>
              </a:lnSpc>
              <a:spcBef>
                <a:spcPts val="138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385" dirty="0">
                <a:latin typeface="Trebuchet MS"/>
                <a:cs typeface="Trebuchet MS"/>
              </a:rPr>
              <a:t>  </a:t>
            </a:r>
            <a:r>
              <a:rPr sz="2100" b="1" spc="190" dirty="0">
                <a:latin typeface="Trebuchet MS"/>
                <a:cs typeface="Trebuchet MS"/>
              </a:rPr>
              <a:t>max_total</a:t>
            </a:r>
            <a:r>
              <a:rPr sz="2100" b="1" spc="420" dirty="0">
                <a:latin typeface="Trebuchet MS"/>
                <a:cs typeface="Trebuchet MS"/>
              </a:rPr>
              <a:t> 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385" dirty="0">
                <a:latin typeface="Trebuchet MS"/>
                <a:cs typeface="Trebuchet MS"/>
              </a:rPr>
              <a:t>  </a:t>
            </a:r>
            <a:r>
              <a:rPr sz="2100" spc="110" dirty="0">
                <a:latin typeface="Trebuchet MS"/>
                <a:cs typeface="Trebuchet MS"/>
              </a:rPr>
              <a:t>calculates</a:t>
            </a:r>
            <a:r>
              <a:rPr sz="2100" spc="385" dirty="0">
                <a:latin typeface="Trebuchet MS"/>
                <a:cs typeface="Trebuchet MS"/>
              </a:rPr>
              <a:t>  </a:t>
            </a:r>
            <a:r>
              <a:rPr sz="2100" spc="80" dirty="0">
                <a:latin typeface="Trebuchet MS"/>
                <a:cs typeface="Trebuchet MS"/>
              </a:rPr>
              <a:t>the </a:t>
            </a:r>
            <a:r>
              <a:rPr sz="2100" spc="220" dirty="0">
                <a:latin typeface="Trebuchet MS"/>
                <a:cs typeface="Trebuchet MS"/>
              </a:rPr>
              <a:t>maximum</a:t>
            </a:r>
            <a:r>
              <a:rPr sz="2100" spc="254" dirty="0">
                <a:latin typeface="Trebuchet MS"/>
                <a:cs typeface="Trebuchet MS"/>
              </a:rPr>
              <a:t> </a:t>
            </a:r>
            <a:r>
              <a:rPr sz="2100" spc="55" dirty="0">
                <a:latin typeface="Trebuchet MS"/>
                <a:cs typeface="Trebuchet MS"/>
              </a:rPr>
              <a:t>total</a:t>
            </a:r>
            <a:r>
              <a:rPr sz="2100" spc="260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254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260" dirty="0">
                <a:latin typeface="Trebuchet MS"/>
                <a:cs typeface="Trebuchet MS"/>
              </a:rPr>
              <a:t> </a:t>
            </a:r>
            <a:r>
              <a:rPr sz="2100" spc="95" dirty="0">
                <a:latin typeface="Trebuchet MS"/>
                <a:cs typeface="Trebuchet MS"/>
              </a:rPr>
              <a:t>last</a:t>
            </a:r>
            <a:r>
              <a:rPr sz="2100" spc="260" dirty="0">
                <a:latin typeface="Trebuchet MS"/>
                <a:cs typeface="Trebuchet MS"/>
              </a:rPr>
              <a:t> </a:t>
            </a:r>
            <a:r>
              <a:rPr sz="2100" spc="80" dirty="0">
                <a:latin typeface="Trebuchet MS"/>
                <a:cs typeface="Trebuchet MS"/>
              </a:rPr>
              <a:t>five</a:t>
            </a:r>
            <a:r>
              <a:rPr sz="2100" spc="254" dirty="0">
                <a:latin typeface="Trebuchet MS"/>
                <a:cs typeface="Trebuchet MS"/>
              </a:rPr>
              <a:t> </a:t>
            </a:r>
            <a:r>
              <a:rPr sz="2100" spc="140" dirty="0">
                <a:latin typeface="Trebuchet MS"/>
                <a:cs typeface="Trebuchet MS"/>
              </a:rPr>
              <a:t>elements</a:t>
            </a:r>
            <a:r>
              <a:rPr sz="2100" spc="260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in </a:t>
            </a:r>
            <a:r>
              <a:rPr sz="2100" spc="190" dirty="0">
                <a:latin typeface="Trebuchet MS"/>
                <a:cs typeface="Trebuchet MS"/>
              </a:rPr>
              <a:t>an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110" dirty="0">
                <a:latin typeface="Trebuchet MS"/>
                <a:cs typeface="Trebuchet MS"/>
              </a:rPr>
              <a:t>integer</a:t>
            </a:r>
            <a:r>
              <a:rPr sz="2100" spc="60" dirty="0">
                <a:latin typeface="Trebuchet MS"/>
                <a:cs typeface="Trebuchet MS"/>
              </a:rPr>
              <a:t> </a:t>
            </a:r>
            <a:r>
              <a:rPr sz="2100" spc="-10" dirty="0">
                <a:latin typeface="Trebuchet MS"/>
                <a:cs typeface="Trebuchet MS"/>
              </a:rPr>
              <a:t>array.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max_total(nums):</a:t>
            </a:r>
            <a:endParaRPr sz="1500">
              <a:latin typeface="Trebuchet MS"/>
              <a:cs typeface="Trebuchet MS"/>
            </a:endParaRPr>
          </a:p>
          <a:p>
            <a:pPr marL="297815" marR="2779395">
              <a:lnSpc>
                <a:spcPct val="154200"/>
              </a:lnSpc>
              <a:spcBef>
                <a:spcPts val="7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80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sum(sorted(nums)[-</a:t>
            </a:r>
            <a:r>
              <a:rPr sz="1500" spc="50" dirty="0">
                <a:latin typeface="Trebuchet MS"/>
                <a:cs typeface="Trebuchet MS"/>
              </a:rPr>
              <a:t>5:])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Test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cases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55" dirty="0">
                <a:latin typeface="Trebuchet MS"/>
                <a:cs typeface="Trebuchet MS"/>
              </a:rPr>
              <a:t>print(max_total([1,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1,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0,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1,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3,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10,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10,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10,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10,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45" dirty="0">
                <a:latin typeface="Trebuchet MS"/>
                <a:cs typeface="Trebuchet MS"/>
              </a:rPr>
              <a:t>1]))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43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55" dirty="0">
                <a:latin typeface="Trebuchet MS"/>
                <a:cs typeface="Trebuchet MS"/>
              </a:rPr>
              <a:t>print(max_total([0,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0,</a:t>
            </a:r>
            <a:r>
              <a:rPr sz="1500" spc="10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0,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0,</a:t>
            </a:r>
            <a:r>
              <a:rPr sz="1500" spc="10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0,</a:t>
            </a:r>
            <a:r>
              <a:rPr sz="1500" spc="10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0,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0,</a:t>
            </a:r>
            <a:r>
              <a:rPr sz="1500" spc="10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0,</a:t>
            </a:r>
            <a:r>
              <a:rPr sz="1500" spc="10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0,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100]))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100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55" dirty="0">
                <a:latin typeface="Trebuchet MS"/>
                <a:cs typeface="Trebuchet MS"/>
              </a:rPr>
              <a:t>print(max_total([1,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2,</a:t>
            </a:r>
            <a:r>
              <a:rPr sz="1500" spc="10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3,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4,</a:t>
            </a:r>
            <a:r>
              <a:rPr sz="1500" spc="10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5,</a:t>
            </a:r>
            <a:r>
              <a:rPr sz="1500" spc="10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6,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7,</a:t>
            </a:r>
            <a:r>
              <a:rPr sz="1500" spc="10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8,</a:t>
            </a:r>
            <a:r>
              <a:rPr sz="1500" spc="10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9,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10]))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40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60" dirty="0">
                <a:latin typeface="Trebuchet MS"/>
                <a:cs typeface="Trebuchet MS"/>
              </a:rPr>
              <a:t>print(max_total([12,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8,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73,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1,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24,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11,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88,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39,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2,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-47]))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236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60" dirty="0">
                <a:latin typeface="Trebuchet MS"/>
                <a:cs typeface="Trebuchet MS"/>
              </a:rPr>
              <a:t>print(max_total([48,</a:t>
            </a:r>
            <a:r>
              <a:rPr sz="1500" spc="75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90,</a:t>
            </a:r>
            <a:r>
              <a:rPr sz="1500" spc="75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42,</a:t>
            </a:r>
            <a:r>
              <a:rPr sz="1500" spc="7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-</a:t>
            </a:r>
            <a:r>
              <a:rPr sz="1500" spc="60" dirty="0">
                <a:latin typeface="Trebuchet MS"/>
                <a:cs typeface="Trebuchet MS"/>
              </a:rPr>
              <a:t>12,</a:t>
            </a:r>
            <a:r>
              <a:rPr sz="1500" spc="7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1,</a:t>
            </a:r>
            <a:r>
              <a:rPr sz="1500" spc="7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-</a:t>
            </a:r>
            <a:r>
              <a:rPr sz="1500" spc="60" dirty="0">
                <a:latin typeface="Trebuchet MS"/>
                <a:cs typeface="Trebuchet MS"/>
              </a:rPr>
              <a:t>14,</a:t>
            </a:r>
            <a:r>
              <a:rPr sz="1500" spc="8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-</a:t>
            </a:r>
            <a:r>
              <a:rPr sz="1500" spc="60" dirty="0">
                <a:latin typeface="Trebuchet MS"/>
                <a:cs typeface="Trebuchet MS"/>
              </a:rPr>
              <a:t>36,</a:t>
            </a:r>
            <a:r>
              <a:rPr sz="1500" spc="7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-</a:t>
            </a:r>
            <a:r>
              <a:rPr sz="1500" spc="60" dirty="0">
                <a:latin typeface="Trebuchet MS"/>
                <a:cs typeface="Trebuchet MS"/>
              </a:rPr>
              <a:t>37,</a:t>
            </a:r>
            <a:r>
              <a:rPr sz="1500" spc="7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-9,</a:t>
            </a:r>
            <a:r>
              <a:rPr sz="1500" spc="7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-</a:t>
            </a:r>
            <a:r>
              <a:rPr sz="1500" spc="-20" dirty="0">
                <a:latin typeface="Trebuchet MS"/>
                <a:cs typeface="Trebuchet MS"/>
              </a:rPr>
              <a:t>4]))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177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5825" cy="4181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82370" marR="179070" indent="-1019175">
              <a:lnSpc>
                <a:spcPct val="101200"/>
              </a:lnSpc>
              <a:spcBef>
                <a:spcPts val="95"/>
              </a:spcBef>
              <a:tabLst>
                <a:tab pos="1057910" algn="l"/>
                <a:tab pos="2913380" algn="l"/>
                <a:tab pos="3145790" algn="l"/>
                <a:tab pos="3942079" algn="l"/>
                <a:tab pos="4980305" algn="l"/>
                <a:tab pos="5568950" algn="l"/>
              </a:tabLst>
            </a:pPr>
            <a:r>
              <a:rPr sz="2100" b="1" spc="325" dirty="0">
                <a:latin typeface="Trebuchet MS"/>
                <a:cs typeface="Trebuchet MS"/>
              </a:rPr>
              <a:t>230.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5" dirty="0">
                <a:latin typeface="Trebuchet MS"/>
                <a:cs typeface="Trebuchet MS"/>
              </a:rPr>
              <a:t>CALCULATE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5" dirty="0">
                <a:latin typeface="Trebuchet MS"/>
                <a:cs typeface="Trebuchet MS"/>
              </a:rPr>
              <a:t>THE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0" dirty="0">
                <a:latin typeface="Trebuchet MS"/>
                <a:cs typeface="Trebuchet MS"/>
              </a:rPr>
              <a:t>AREA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0" dirty="0">
                <a:latin typeface="Trebuchet MS"/>
                <a:cs typeface="Trebuchet MS"/>
              </a:rPr>
              <a:t>OF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 </a:t>
            </a:r>
            <a:r>
              <a:rPr sz="2100" b="1" spc="459" dirty="0">
                <a:latin typeface="Trebuchet MS"/>
                <a:cs typeface="Trebuchet MS"/>
              </a:rPr>
              <a:t>REGULAR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55" dirty="0">
                <a:latin typeface="Trebuchet MS"/>
                <a:cs typeface="Trebuchet MS"/>
              </a:rPr>
              <a:t>PENTAGON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3900"/>
              </a:lnSpc>
              <a:spcBef>
                <a:spcPts val="1350"/>
              </a:spcBef>
              <a:tabLst>
                <a:tab pos="923290" algn="l"/>
                <a:tab pos="4850130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200" dirty="0">
                <a:latin typeface="Trebuchet MS"/>
                <a:cs typeface="Trebuchet MS"/>
              </a:rPr>
              <a:t>regular_pentagon_area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function </a:t>
            </a:r>
            <a:r>
              <a:rPr sz="2100" spc="110" dirty="0">
                <a:latin typeface="Trebuchet MS"/>
                <a:cs typeface="Trebuchet MS"/>
              </a:rPr>
              <a:t>calculates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35" dirty="0">
                <a:latin typeface="Trebuchet MS"/>
                <a:cs typeface="Trebuchet MS"/>
              </a:rPr>
              <a:t>area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20" dirty="0">
                <a:latin typeface="Trebuchet MS"/>
                <a:cs typeface="Trebuchet MS"/>
              </a:rPr>
              <a:t>regular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25" dirty="0">
                <a:latin typeface="Trebuchet MS"/>
                <a:cs typeface="Trebuchet MS"/>
              </a:rPr>
              <a:t>pentagon.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75" dirty="0">
                <a:latin typeface="Trebuchet MS"/>
                <a:cs typeface="Trebuchet MS"/>
              </a:rPr>
              <a:t>import</a:t>
            </a:r>
            <a:r>
              <a:rPr sz="1500" spc="10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math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regular_pentagon_area(side_length):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(1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-285" dirty="0">
                <a:latin typeface="Trebuchet MS"/>
                <a:cs typeface="Trebuchet MS"/>
              </a:rPr>
              <a:t>/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4)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math.sqrt(5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(5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+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2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math.sqrt(5)))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45" dirty="0">
                <a:latin typeface="Trebuchet MS"/>
                <a:cs typeface="Trebuchet MS"/>
              </a:rPr>
              <a:t>*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500" spc="75" dirty="0">
                <a:latin typeface="Trebuchet MS"/>
                <a:cs typeface="Trebuchet MS"/>
              </a:rPr>
              <a:t>side_length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**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2</a:t>
            </a:r>
            <a:endParaRPr sz="1500">
              <a:latin typeface="Trebuchet MS"/>
              <a:cs typeface="Trebuchet MS"/>
            </a:endParaRPr>
          </a:p>
          <a:p>
            <a:pPr marL="297815" marR="2588260">
              <a:lnSpc>
                <a:spcPct val="156200"/>
              </a:lnSpc>
              <a:spcBef>
                <a:spcPts val="3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Test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case </a:t>
            </a:r>
            <a:r>
              <a:rPr sz="1500" spc="60" dirty="0">
                <a:latin typeface="Trebuchet MS"/>
                <a:cs typeface="Trebuchet MS"/>
              </a:rPr>
              <a:t>print(regular_pentagon_area(5))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35" dirty="0">
                <a:latin typeface="Trebuchet MS"/>
                <a:cs typeface="Trebuchet MS"/>
              </a:rPr>
              <a:t>43.01193501472417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1380" cy="3524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10410" marR="97155" indent="-1924685">
              <a:lnSpc>
                <a:spcPct val="101200"/>
              </a:lnSpc>
              <a:spcBef>
                <a:spcPts val="95"/>
              </a:spcBef>
              <a:tabLst>
                <a:tab pos="980440" algn="l"/>
                <a:tab pos="2366645" algn="l"/>
                <a:tab pos="3068320" algn="l"/>
                <a:tab pos="3863975" algn="l"/>
                <a:tab pos="5414645" algn="l"/>
              </a:tabLst>
            </a:pPr>
            <a:r>
              <a:rPr sz="2100" b="1" spc="325" dirty="0">
                <a:latin typeface="Trebuchet MS"/>
                <a:cs typeface="Trebuchet MS"/>
              </a:rPr>
              <a:t>231.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5" dirty="0">
                <a:latin typeface="Trebuchet MS"/>
                <a:cs typeface="Trebuchet MS"/>
              </a:rPr>
              <a:t>CALCULATE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5" dirty="0">
                <a:latin typeface="Trebuchet MS"/>
                <a:cs typeface="Trebuchet MS"/>
              </a:rPr>
              <a:t>THE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65" dirty="0">
                <a:latin typeface="Trebuchet MS"/>
                <a:cs typeface="Trebuchet MS"/>
              </a:rPr>
              <a:t>VOLUME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0" dirty="0">
                <a:latin typeface="Trebuchet MS"/>
                <a:cs typeface="Trebuchet MS"/>
              </a:rPr>
              <a:t>OF </a:t>
            </a:r>
            <a:r>
              <a:rPr sz="2100" b="1" spc="265" dirty="0">
                <a:latin typeface="Trebuchet MS"/>
                <a:cs typeface="Trebuchet MS"/>
              </a:rPr>
              <a:t>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05" dirty="0">
                <a:latin typeface="Trebuchet MS"/>
                <a:cs typeface="Trebuchet MS"/>
              </a:rPr>
              <a:t>PYRAMID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3900"/>
              </a:lnSpc>
              <a:spcBef>
                <a:spcPts val="1350"/>
              </a:spcBef>
              <a:tabLst>
                <a:tab pos="666115" algn="l"/>
                <a:tab pos="3322954" algn="l"/>
                <a:tab pos="4587240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210" dirty="0">
                <a:latin typeface="Trebuchet MS"/>
                <a:cs typeface="Trebuchet MS"/>
              </a:rPr>
              <a:t>pyramid_volume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function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00" dirty="0">
                <a:latin typeface="Trebuchet MS"/>
                <a:cs typeface="Trebuchet MS"/>
              </a:rPr>
              <a:t>calculates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65" dirty="0">
                <a:latin typeface="Trebuchet MS"/>
                <a:cs typeface="Trebuchet MS"/>
              </a:rPr>
              <a:t>volume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10" dirty="0">
                <a:latin typeface="Trebuchet MS"/>
                <a:cs typeface="Trebuchet MS"/>
              </a:rPr>
              <a:t>pyramid.</a:t>
            </a:r>
            <a:endParaRPr sz="2100">
              <a:latin typeface="Trebuchet MS"/>
              <a:cs typeface="Trebuchet MS"/>
            </a:endParaRPr>
          </a:p>
          <a:p>
            <a:pPr marL="297815" marR="1784350">
              <a:lnSpc>
                <a:spcPct val="154200"/>
              </a:lnSpc>
              <a:spcBef>
                <a:spcPts val="330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pyramid_volume(base_area,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height): </a:t>
            </a: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(1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-285" dirty="0">
                <a:latin typeface="Trebuchet MS"/>
                <a:cs typeface="Trebuchet MS"/>
              </a:rPr>
              <a:t>/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3)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base_area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height</a:t>
            </a:r>
            <a:endParaRPr sz="1500">
              <a:latin typeface="Trebuchet MS"/>
              <a:cs typeface="Trebuchet MS"/>
            </a:endParaRPr>
          </a:p>
          <a:p>
            <a:pPr marL="297815" marR="2714625">
              <a:lnSpc>
                <a:spcPct val="154200"/>
              </a:lnSpc>
              <a:spcBef>
                <a:spcPts val="7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Test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case </a:t>
            </a:r>
            <a:r>
              <a:rPr sz="1500" spc="80" dirty="0">
                <a:latin typeface="Trebuchet MS"/>
                <a:cs typeface="Trebuchet MS"/>
              </a:rPr>
              <a:t>print(pyramid_volume(25,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10))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35" dirty="0">
                <a:latin typeface="Trebuchet MS"/>
                <a:cs typeface="Trebuchet MS"/>
              </a:rPr>
              <a:t>83.33333333333333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1380" cy="6724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0" marR="354965" indent="-113664">
              <a:lnSpc>
                <a:spcPct val="101200"/>
              </a:lnSpc>
              <a:spcBef>
                <a:spcPts val="95"/>
              </a:spcBef>
              <a:tabLst>
                <a:tab pos="1237615" algn="l"/>
                <a:tab pos="2508885" algn="l"/>
                <a:tab pos="2968625" algn="l"/>
                <a:tab pos="3325495" algn="l"/>
                <a:tab pos="4919345" algn="l"/>
                <a:tab pos="5389245" algn="l"/>
              </a:tabLst>
            </a:pPr>
            <a:r>
              <a:rPr sz="2100" b="1" spc="325" dirty="0">
                <a:latin typeface="Trebuchet MS"/>
                <a:cs typeface="Trebuchet MS"/>
              </a:rPr>
              <a:t>232.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5" dirty="0">
                <a:latin typeface="Trebuchet MS"/>
                <a:cs typeface="Trebuchet MS"/>
              </a:rPr>
              <a:t>CHECK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90" dirty="0">
                <a:latin typeface="Trebuchet MS"/>
                <a:cs typeface="Trebuchet MS"/>
              </a:rPr>
              <a:t>IF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25" dirty="0">
                <a:latin typeface="Trebuchet MS"/>
                <a:cs typeface="Trebuchet MS"/>
              </a:rPr>
              <a:t>NUMBER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5" dirty="0">
                <a:latin typeface="Trebuchet MS"/>
                <a:cs typeface="Trebuchet MS"/>
              </a:rPr>
              <a:t>IS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 </a:t>
            </a:r>
            <a:r>
              <a:rPr sz="2100" b="1" spc="515" dirty="0">
                <a:latin typeface="Trebuchet MS"/>
                <a:cs typeface="Trebuchet MS"/>
              </a:rPr>
              <a:t>WEDDERBURN-</a:t>
            </a:r>
            <a:r>
              <a:rPr sz="2100" b="1" spc="-385" dirty="0">
                <a:latin typeface="Trebuchet MS"/>
                <a:cs typeface="Trebuchet MS"/>
              </a:rPr>
              <a:t> </a:t>
            </a:r>
            <a:r>
              <a:rPr sz="2100" b="1" spc="455" dirty="0">
                <a:latin typeface="Trebuchet MS"/>
                <a:cs typeface="Trebuchet MS"/>
              </a:rPr>
              <a:t>ETHERINGTON</a:t>
            </a:r>
            <a:endParaRPr sz="2100">
              <a:latin typeface="Trebuchet MS"/>
              <a:cs typeface="Trebuchet MS"/>
            </a:endParaRPr>
          </a:p>
          <a:p>
            <a:pPr marL="2247900">
              <a:lnSpc>
                <a:spcPct val="100000"/>
              </a:lnSpc>
              <a:spcBef>
                <a:spcPts val="30"/>
              </a:spcBef>
            </a:pPr>
            <a:r>
              <a:rPr sz="2100" b="1" spc="525" dirty="0">
                <a:latin typeface="Trebuchet MS"/>
                <a:cs typeface="Trebuchet MS"/>
              </a:rPr>
              <a:t>NUMBER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2900"/>
              </a:lnSpc>
              <a:spcBef>
                <a:spcPts val="1375"/>
              </a:spcBef>
              <a:tabLst>
                <a:tab pos="1313180" algn="l"/>
                <a:tab pos="2442210" algn="l"/>
                <a:tab pos="2811145" algn="l"/>
                <a:tab pos="3175000" algn="l"/>
                <a:tab pos="4116704" algn="l"/>
                <a:tab pos="5368925" algn="l"/>
                <a:tab pos="5782945" algn="l"/>
              </a:tabLst>
            </a:pPr>
            <a:r>
              <a:rPr sz="2100" spc="105" dirty="0">
                <a:latin typeface="Trebuchet MS"/>
                <a:cs typeface="Trebuchet MS"/>
              </a:rPr>
              <a:t>The </a:t>
            </a:r>
            <a:r>
              <a:rPr sz="2100" b="1" spc="190" dirty="0">
                <a:latin typeface="Trebuchet MS"/>
                <a:cs typeface="Trebuchet MS"/>
              </a:rPr>
              <a:t>is_wedderburn_etherington_number </a:t>
            </a:r>
            <a:r>
              <a:rPr sz="2100" spc="90" dirty="0">
                <a:latin typeface="Trebuchet MS"/>
                <a:cs typeface="Trebuchet MS"/>
              </a:rPr>
              <a:t>function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50" dirty="0">
                <a:latin typeface="Trebuchet MS"/>
                <a:cs typeface="Trebuchet MS"/>
              </a:rPr>
              <a:t>checks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-25" dirty="0">
                <a:latin typeface="Trebuchet MS"/>
                <a:cs typeface="Trebuchet MS"/>
              </a:rPr>
              <a:t>if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45" dirty="0">
                <a:latin typeface="Trebuchet MS"/>
                <a:cs typeface="Trebuchet MS"/>
              </a:rPr>
              <a:t>a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45" dirty="0">
                <a:latin typeface="Trebuchet MS"/>
                <a:cs typeface="Trebuchet MS"/>
              </a:rPr>
              <a:t>given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65" dirty="0">
                <a:latin typeface="Trebuchet MS"/>
                <a:cs typeface="Trebuchet MS"/>
              </a:rPr>
              <a:t>number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95" dirty="0">
                <a:latin typeface="Trebuchet MS"/>
                <a:cs typeface="Trebuchet MS"/>
              </a:rPr>
              <a:t>is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45" dirty="0">
                <a:latin typeface="Trebuchet MS"/>
                <a:cs typeface="Trebuchet MS"/>
              </a:rPr>
              <a:t>a </a:t>
            </a:r>
            <a:r>
              <a:rPr sz="2100" spc="125" dirty="0">
                <a:latin typeface="Trebuchet MS"/>
                <a:cs typeface="Trebuchet MS"/>
              </a:rPr>
              <a:t>Wedderburn-Etherington</a:t>
            </a:r>
            <a:r>
              <a:rPr sz="2100" spc="60" dirty="0">
                <a:latin typeface="Trebuchet MS"/>
                <a:cs typeface="Trebuchet MS"/>
              </a:rPr>
              <a:t> </a:t>
            </a:r>
            <a:r>
              <a:rPr sz="2100" spc="95" dirty="0">
                <a:latin typeface="Trebuchet MS"/>
                <a:cs typeface="Trebuchet MS"/>
              </a:rPr>
              <a:t>number.</a:t>
            </a:r>
            <a:endParaRPr sz="2100">
              <a:latin typeface="Trebuchet MS"/>
              <a:cs typeface="Trebuchet MS"/>
            </a:endParaRPr>
          </a:p>
          <a:p>
            <a:pPr marL="297815" marR="734060">
              <a:lnSpc>
                <a:spcPct val="156200"/>
              </a:lnSpc>
              <a:spcBef>
                <a:spcPts val="290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is_wedderburn_etherington_number(num): </a:t>
            </a: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all(num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520" dirty="0">
                <a:latin typeface="Trebuchet MS"/>
                <a:cs typeface="Trebuchet MS"/>
              </a:rPr>
              <a:t>%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250" dirty="0">
                <a:latin typeface="Trebuchet MS"/>
                <a:cs typeface="Trebuchet MS"/>
              </a:rPr>
              <a:t>!=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0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in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range(2,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num))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and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-50" dirty="0">
                <a:latin typeface="Trebuchet MS"/>
                <a:cs typeface="Trebuchet MS"/>
              </a:rPr>
              <a:t>\ </a:t>
            </a:r>
            <a:r>
              <a:rPr sz="1500" spc="45" dirty="0">
                <a:latin typeface="Trebuchet MS"/>
                <a:cs typeface="Trebuchet MS"/>
              </a:rPr>
              <a:t>functools.reduce(operator.mul,</a:t>
            </a:r>
            <a:endParaRPr sz="1500">
              <a:latin typeface="Trebuchet MS"/>
              <a:cs typeface="Trebuchet MS"/>
            </a:endParaRPr>
          </a:p>
          <a:p>
            <a:pPr marL="12700" marR="112395">
              <a:lnSpc>
                <a:spcPts val="2400"/>
              </a:lnSpc>
              <a:spcBef>
                <a:spcPts val="105"/>
              </a:spcBef>
            </a:pPr>
            <a:r>
              <a:rPr sz="1500" spc="55" dirty="0">
                <a:latin typeface="Trebuchet MS"/>
                <a:cs typeface="Trebuchet MS"/>
              </a:rPr>
              <a:t>(functools.reduce(operator.mul,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range(1,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n))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n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in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range(2, </a:t>
            </a:r>
            <a:r>
              <a:rPr sz="1500" spc="75" dirty="0">
                <a:latin typeface="Trebuchet MS"/>
                <a:cs typeface="Trebuchet MS"/>
              </a:rPr>
              <a:t>num)),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1)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==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-50" dirty="0">
                <a:latin typeface="Trebuchet MS"/>
                <a:cs typeface="Trebuchet MS"/>
              </a:rPr>
              <a:t>\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795"/>
              </a:spcBef>
            </a:pPr>
            <a:r>
              <a:rPr sz="1500" spc="55" dirty="0">
                <a:latin typeface="Trebuchet MS"/>
                <a:cs typeface="Trebuchet MS"/>
              </a:rPr>
              <a:t>functools.reduce(operator.mul,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range(1,</a:t>
            </a:r>
            <a:r>
              <a:rPr sz="1500" spc="70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num),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1)</a:t>
            </a:r>
            <a:endParaRPr sz="1500">
              <a:latin typeface="Trebuchet MS"/>
              <a:cs typeface="Trebuchet MS"/>
            </a:endParaRPr>
          </a:p>
          <a:p>
            <a:pPr marL="297815" marR="1223645">
              <a:lnSpc>
                <a:spcPct val="156300"/>
              </a:lnSpc>
              <a:spcBef>
                <a:spcPts val="4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Test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cases </a:t>
            </a:r>
            <a:r>
              <a:rPr sz="1500" spc="55" dirty="0">
                <a:latin typeface="Trebuchet MS"/>
                <a:cs typeface="Trebuchet MS"/>
              </a:rPr>
              <a:t>print(is_wedderburn_etherington_number(6))</a:t>
            </a:r>
            <a:r>
              <a:rPr sz="1500" spc="459" dirty="0">
                <a:latin typeface="Trebuchet MS"/>
                <a:cs typeface="Trebuchet MS"/>
              </a:rPr>
              <a:t> 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True </a:t>
            </a:r>
            <a:r>
              <a:rPr sz="1500" spc="60" dirty="0">
                <a:latin typeface="Trebuchet MS"/>
                <a:cs typeface="Trebuchet MS"/>
              </a:rPr>
              <a:t>print(is_wedderburn_etherington_number(12))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False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8365" cy="3524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34795" marR="335915" indent="-1217295">
              <a:lnSpc>
                <a:spcPct val="101200"/>
              </a:lnSpc>
              <a:spcBef>
                <a:spcPts val="95"/>
              </a:spcBef>
              <a:tabLst>
                <a:tab pos="1212215" algn="l"/>
                <a:tab pos="2573020" algn="l"/>
                <a:tab pos="3161665" algn="l"/>
                <a:tab pos="3300095" algn="l"/>
                <a:tab pos="3518535" algn="l"/>
                <a:tab pos="4096385" algn="l"/>
              </a:tabLst>
            </a:pPr>
            <a:r>
              <a:rPr sz="2100" b="1" spc="325" dirty="0">
                <a:latin typeface="Trebuchet MS"/>
                <a:cs typeface="Trebuchet MS"/>
              </a:rPr>
              <a:t>233.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5" dirty="0">
                <a:latin typeface="Trebuchet MS"/>
                <a:cs typeface="Trebuchet MS"/>
              </a:rPr>
              <a:t>CALCULATE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355" dirty="0">
                <a:latin typeface="Trebuchet MS"/>
                <a:cs typeface="Trebuchet MS"/>
              </a:rPr>
              <a:t>THE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0" dirty="0">
                <a:latin typeface="Trebuchet MS"/>
                <a:cs typeface="Trebuchet MS"/>
              </a:rPr>
              <a:t>SURFACE AREA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0" dirty="0">
                <a:latin typeface="Trebuchet MS"/>
                <a:cs typeface="Trebuchet MS"/>
              </a:rPr>
              <a:t>OF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30" dirty="0">
                <a:latin typeface="Trebuchet MS"/>
                <a:cs typeface="Trebuchet MS"/>
              </a:rPr>
              <a:t>CUBE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3900"/>
              </a:lnSpc>
              <a:spcBef>
                <a:spcPts val="1350"/>
              </a:spcBef>
              <a:tabLst>
                <a:tab pos="1275715" algn="l"/>
                <a:tab pos="4852670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175" dirty="0">
                <a:latin typeface="Trebuchet MS"/>
                <a:cs typeface="Trebuchet MS"/>
              </a:rPr>
              <a:t>cube_surface_area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function </a:t>
            </a:r>
            <a:r>
              <a:rPr sz="2100" spc="110" dirty="0">
                <a:latin typeface="Trebuchet MS"/>
                <a:cs typeface="Trebuchet MS"/>
              </a:rPr>
              <a:t>calculates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30" dirty="0">
                <a:latin typeface="Trebuchet MS"/>
                <a:cs typeface="Trebuchet MS"/>
              </a:rPr>
              <a:t>surface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35" dirty="0">
                <a:latin typeface="Trebuchet MS"/>
                <a:cs typeface="Trebuchet MS"/>
              </a:rPr>
              <a:t>area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90" dirty="0">
                <a:latin typeface="Trebuchet MS"/>
                <a:cs typeface="Trebuchet MS"/>
              </a:rPr>
              <a:t>cube.</a:t>
            </a:r>
            <a:endParaRPr sz="2100">
              <a:latin typeface="Trebuchet MS"/>
              <a:cs typeface="Trebuchet MS"/>
            </a:endParaRPr>
          </a:p>
          <a:p>
            <a:pPr marL="297815" marR="2207260">
              <a:lnSpc>
                <a:spcPct val="154200"/>
              </a:lnSpc>
              <a:spcBef>
                <a:spcPts val="330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cube_surface_area(side_length): </a:t>
            </a: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6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side_length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**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2</a:t>
            </a:r>
            <a:endParaRPr sz="1500">
              <a:latin typeface="Trebuchet MS"/>
              <a:cs typeface="Trebuchet MS"/>
            </a:endParaRPr>
          </a:p>
          <a:p>
            <a:pPr marL="297815" marR="3012440">
              <a:lnSpc>
                <a:spcPct val="156300"/>
              </a:lnSpc>
              <a:spcBef>
                <a:spcPts val="3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Test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case </a:t>
            </a:r>
            <a:r>
              <a:rPr sz="1500" spc="55" dirty="0">
                <a:latin typeface="Trebuchet MS"/>
                <a:cs typeface="Trebuchet MS"/>
              </a:rPr>
              <a:t>print(cube_surface_area(5))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150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0745" cy="1273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2990" marR="118110" indent="-956310">
              <a:lnSpc>
                <a:spcPct val="101200"/>
              </a:lnSpc>
              <a:spcBef>
                <a:spcPts val="95"/>
              </a:spcBef>
              <a:tabLst>
                <a:tab pos="1001394" algn="l"/>
                <a:tab pos="1964689" algn="l"/>
                <a:tab pos="2656840" algn="l"/>
                <a:tab pos="2760980" algn="l"/>
                <a:tab pos="3157855" algn="l"/>
                <a:tab pos="3767454" algn="l"/>
                <a:tab pos="4299585" algn="l"/>
              </a:tabLst>
            </a:pPr>
            <a:r>
              <a:rPr sz="2100" b="1" spc="325" dirty="0">
                <a:latin typeface="Trebuchet MS"/>
                <a:cs typeface="Trebuchet MS"/>
              </a:rPr>
              <a:t>234.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34" dirty="0">
                <a:latin typeface="Trebuchet MS"/>
                <a:cs typeface="Trebuchet MS"/>
              </a:rPr>
              <a:t>FIND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5" dirty="0">
                <a:latin typeface="Trebuchet MS"/>
                <a:cs typeface="Trebuchet MS"/>
              </a:rPr>
              <a:t>THE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505" dirty="0">
                <a:latin typeface="Trebuchet MS"/>
                <a:cs typeface="Trebuchet MS"/>
              </a:rPr>
              <a:t>SECOND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55" dirty="0">
                <a:latin typeface="Trebuchet MS"/>
                <a:cs typeface="Trebuchet MS"/>
              </a:rPr>
              <a:t>LARGEST </a:t>
            </a:r>
            <a:r>
              <a:rPr sz="2100" b="1" spc="525" dirty="0">
                <a:latin typeface="Trebuchet MS"/>
                <a:cs typeface="Trebuchet MS"/>
              </a:rPr>
              <a:t>NUMBER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65" dirty="0">
                <a:latin typeface="Trebuchet MS"/>
                <a:cs typeface="Trebuchet MS"/>
              </a:rPr>
              <a:t>IN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25" dirty="0">
                <a:latin typeface="Trebuchet MS"/>
                <a:cs typeface="Trebuchet MS"/>
              </a:rPr>
              <a:t>AN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20" dirty="0">
                <a:latin typeface="Trebuchet MS"/>
                <a:cs typeface="Trebuchet MS"/>
              </a:rPr>
              <a:t>ARRAY</a:t>
            </a: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205"/>
              </a:spcBef>
              <a:tabLst>
                <a:tab pos="732790" algn="l"/>
                <a:tab pos="3242945" algn="l"/>
                <a:tab pos="4192904" algn="l"/>
                <a:tab pos="4754245" algn="l"/>
                <a:tab pos="5687695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210" dirty="0">
                <a:latin typeface="Trebuchet MS"/>
                <a:cs typeface="Trebuchet MS"/>
              </a:rPr>
              <a:t>second_largest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120" dirty="0">
                <a:latin typeface="Trebuchet MS"/>
                <a:cs typeface="Trebuchet MS"/>
              </a:rPr>
              <a:t>takes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65" dirty="0">
                <a:latin typeface="Trebuchet MS"/>
                <a:cs typeface="Trebuchet MS"/>
              </a:rPr>
              <a:t>an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20" dirty="0">
                <a:latin typeface="Trebuchet MS"/>
                <a:cs typeface="Trebuchet MS"/>
              </a:rPr>
              <a:t>array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40" dirty="0">
                <a:latin typeface="Trebuchet MS"/>
                <a:cs typeface="Trebuchet MS"/>
              </a:rPr>
              <a:t>of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2136768"/>
            <a:ext cx="4844415" cy="3400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1000"/>
              </a:lnSpc>
              <a:spcBef>
                <a:spcPts val="90"/>
              </a:spcBef>
              <a:tabLst>
                <a:tab pos="1392555" algn="l"/>
                <a:tab pos="2087245" algn="l"/>
                <a:tab pos="3239135" algn="l"/>
                <a:tab pos="3869054" algn="l"/>
              </a:tabLst>
            </a:pPr>
            <a:r>
              <a:rPr sz="2100" spc="175" dirty="0">
                <a:latin typeface="Trebuchet MS"/>
                <a:cs typeface="Trebuchet MS"/>
              </a:rPr>
              <a:t>numbers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55" dirty="0">
                <a:latin typeface="Trebuchet MS"/>
                <a:cs typeface="Trebuchet MS"/>
              </a:rPr>
              <a:t>and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00" dirty="0">
                <a:latin typeface="Trebuchet MS"/>
                <a:cs typeface="Trebuchet MS"/>
              </a:rPr>
              <a:t>returns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80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60" dirty="0">
                <a:latin typeface="Trebuchet MS"/>
                <a:cs typeface="Trebuchet MS"/>
              </a:rPr>
              <a:t>second </a:t>
            </a:r>
            <a:r>
              <a:rPr sz="2100" spc="95" dirty="0">
                <a:latin typeface="Trebuchet MS"/>
                <a:cs typeface="Trebuchet MS"/>
              </a:rPr>
              <a:t>number.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second_largest(arr):</a:t>
            </a:r>
            <a:endParaRPr sz="1500">
              <a:latin typeface="Trebuchet MS"/>
              <a:cs typeface="Trebuchet MS"/>
            </a:endParaRPr>
          </a:p>
          <a:p>
            <a:pPr marL="297815" marR="857885">
              <a:lnSpc>
                <a:spcPct val="154200"/>
              </a:lnSpc>
              <a:spcBef>
                <a:spcPts val="75"/>
              </a:spcBef>
            </a:pPr>
            <a:r>
              <a:rPr sz="1500" spc="60" dirty="0">
                <a:latin typeface="Trebuchet MS"/>
                <a:cs typeface="Trebuchet MS"/>
              </a:rPr>
              <a:t>sorted_arr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50" dirty="0">
                <a:latin typeface="Trebuchet MS"/>
                <a:cs typeface="Trebuchet MS"/>
              </a:rPr>
              <a:t> sorted(arr, </a:t>
            </a:r>
            <a:r>
              <a:rPr sz="1500" spc="80" dirty="0">
                <a:latin typeface="Trebuchet MS"/>
                <a:cs typeface="Trebuchet MS"/>
              </a:rPr>
              <a:t>reverse=True) </a:t>
            </a: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sorted_arr[1]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Test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case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dirty="0">
                <a:latin typeface="Trebuchet MS"/>
                <a:cs typeface="Trebuchet MS"/>
              </a:rPr>
              <a:t>arr</a:t>
            </a:r>
            <a:r>
              <a:rPr sz="1500" spc="11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11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[1,</a:t>
            </a:r>
            <a:r>
              <a:rPr sz="1500" spc="11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3,</a:t>
            </a:r>
            <a:r>
              <a:rPr sz="1500" spc="11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5,</a:t>
            </a:r>
            <a:r>
              <a:rPr sz="1500" spc="11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7,</a:t>
            </a:r>
            <a:r>
              <a:rPr sz="1500" spc="11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9]</a:t>
            </a:r>
            <a:endParaRPr sz="1500">
              <a:latin typeface="Trebuchet MS"/>
              <a:cs typeface="Trebuchet MS"/>
            </a:endParaRPr>
          </a:p>
          <a:p>
            <a:pPr marL="297815" marR="2091689">
              <a:lnSpc>
                <a:spcPct val="154200"/>
              </a:lnSpc>
              <a:spcBef>
                <a:spcPts val="75"/>
              </a:spcBef>
            </a:pPr>
            <a:r>
              <a:rPr sz="1500" spc="55" dirty="0">
                <a:latin typeface="Trebuchet MS"/>
                <a:cs typeface="Trebuchet MS"/>
              </a:rPr>
              <a:t>print(second_largest(arr))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7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07391" y="2232056"/>
            <a:ext cx="955675" cy="3492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spc="110" dirty="0">
                <a:latin typeface="Trebuchet MS"/>
                <a:cs typeface="Trebuchet MS"/>
              </a:rPr>
              <a:t>largest</a:t>
            </a:r>
            <a:endParaRPr sz="2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2015" cy="3524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86510" marR="175260" indent="-1123315">
              <a:lnSpc>
                <a:spcPct val="101200"/>
              </a:lnSpc>
              <a:spcBef>
                <a:spcPts val="95"/>
              </a:spcBef>
              <a:tabLst>
                <a:tab pos="1057910" algn="l"/>
                <a:tab pos="3016885" algn="l"/>
                <a:tab pos="3145790" algn="l"/>
                <a:tab pos="3942079" algn="l"/>
                <a:tab pos="4980305" algn="l"/>
                <a:tab pos="5568950" algn="l"/>
              </a:tabLst>
            </a:pPr>
            <a:r>
              <a:rPr sz="2100" b="1" spc="325" dirty="0">
                <a:latin typeface="Trebuchet MS"/>
                <a:cs typeface="Trebuchet MS"/>
              </a:rPr>
              <a:t>235.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5" dirty="0">
                <a:latin typeface="Trebuchet MS"/>
                <a:cs typeface="Trebuchet MS"/>
              </a:rPr>
              <a:t>CALCULATE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355" dirty="0">
                <a:latin typeface="Trebuchet MS"/>
                <a:cs typeface="Trebuchet MS"/>
              </a:rPr>
              <a:t>THE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0" dirty="0">
                <a:latin typeface="Trebuchet MS"/>
                <a:cs typeface="Trebuchet MS"/>
              </a:rPr>
              <a:t>AREA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0" dirty="0">
                <a:latin typeface="Trebuchet MS"/>
                <a:cs typeface="Trebuchet MS"/>
              </a:rPr>
              <a:t>OF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 </a:t>
            </a:r>
            <a:r>
              <a:rPr sz="2100" b="1" spc="459" dirty="0">
                <a:latin typeface="Trebuchet MS"/>
                <a:cs typeface="Trebuchet MS"/>
              </a:rPr>
              <a:t>REGULAR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5" dirty="0">
                <a:latin typeface="Trebuchet MS"/>
                <a:cs typeface="Trebuchet MS"/>
              </a:rPr>
              <a:t>OCTAGON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3900"/>
              </a:lnSpc>
              <a:spcBef>
                <a:spcPts val="1350"/>
              </a:spcBef>
              <a:tabLst>
                <a:tab pos="1028065" algn="l"/>
                <a:tab pos="4846320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195" dirty="0">
                <a:latin typeface="Trebuchet MS"/>
                <a:cs typeface="Trebuchet MS"/>
              </a:rPr>
              <a:t>regular_octagon_area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function </a:t>
            </a:r>
            <a:r>
              <a:rPr sz="2100" spc="110" dirty="0">
                <a:latin typeface="Trebuchet MS"/>
                <a:cs typeface="Trebuchet MS"/>
              </a:rPr>
              <a:t>calculates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35" dirty="0">
                <a:latin typeface="Trebuchet MS"/>
                <a:cs typeface="Trebuchet MS"/>
              </a:rPr>
              <a:t>area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20" dirty="0">
                <a:latin typeface="Trebuchet MS"/>
                <a:cs typeface="Trebuchet MS"/>
              </a:rPr>
              <a:t>regular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14" dirty="0">
                <a:latin typeface="Trebuchet MS"/>
                <a:cs typeface="Trebuchet MS"/>
              </a:rPr>
              <a:t>octagon.</a:t>
            </a:r>
            <a:endParaRPr sz="2100">
              <a:latin typeface="Trebuchet MS"/>
              <a:cs typeface="Trebuchet MS"/>
            </a:endParaRPr>
          </a:p>
          <a:p>
            <a:pPr marL="297815" marR="1646555">
              <a:lnSpc>
                <a:spcPct val="156300"/>
              </a:lnSpc>
              <a:spcBef>
                <a:spcPts val="290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regular_octagon_area(side_length): </a:t>
            </a: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2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(1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+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2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**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0.5)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side_length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**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2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Test</a:t>
            </a:r>
            <a:endParaRPr sz="1500">
              <a:latin typeface="Trebuchet MS"/>
              <a:cs typeface="Trebuchet MS"/>
            </a:endParaRPr>
          </a:p>
          <a:p>
            <a:pPr marL="297815" marR="2649220">
              <a:lnSpc>
                <a:spcPts val="2850"/>
              </a:lnSpc>
              <a:spcBef>
                <a:spcPts val="25"/>
              </a:spcBef>
            </a:pPr>
            <a:r>
              <a:rPr sz="1500" spc="55" dirty="0">
                <a:latin typeface="Trebuchet MS"/>
                <a:cs typeface="Trebuchet MS"/>
              </a:rPr>
              <a:t>print(regular_octagon_area(5))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35" dirty="0">
                <a:latin typeface="Trebuchet MS"/>
                <a:cs typeface="Trebuchet MS"/>
              </a:rPr>
              <a:t>86.60254037844387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0110" cy="4591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33195" marR="353695" indent="-1090295">
              <a:lnSpc>
                <a:spcPct val="101200"/>
              </a:lnSpc>
              <a:spcBef>
                <a:spcPts val="95"/>
              </a:spcBef>
              <a:tabLst>
                <a:tab pos="1237615" algn="l"/>
                <a:tab pos="2508885" algn="l"/>
                <a:tab pos="2968625" algn="l"/>
                <a:tab pos="3061970" algn="l"/>
                <a:tab pos="3325495" algn="l"/>
                <a:tab pos="4919345" algn="l"/>
                <a:tab pos="5389245" algn="l"/>
              </a:tabLst>
            </a:pPr>
            <a:r>
              <a:rPr sz="2100" b="1" spc="325" dirty="0">
                <a:latin typeface="Trebuchet MS"/>
                <a:cs typeface="Trebuchet MS"/>
              </a:rPr>
              <a:t>236.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5" dirty="0">
                <a:latin typeface="Trebuchet MS"/>
                <a:cs typeface="Trebuchet MS"/>
              </a:rPr>
              <a:t>CHECK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90" dirty="0">
                <a:latin typeface="Trebuchet MS"/>
                <a:cs typeface="Trebuchet MS"/>
              </a:rPr>
              <a:t>IF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25" dirty="0">
                <a:latin typeface="Trebuchet MS"/>
                <a:cs typeface="Trebuchet MS"/>
              </a:rPr>
              <a:t>NUMBER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5" dirty="0">
                <a:latin typeface="Trebuchet MS"/>
                <a:cs typeface="Trebuchet MS"/>
              </a:rPr>
              <a:t>IS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 </a:t>
            </a:r>
            <a:r>
              <a:rPr sz="2100" b="1" spc="445" dirty="0">
                <a:latin typeface="Trebuchet MS"/>
                <a:cs typeface="Trebuchet MS"/>
              </a:rPr>
              <a:t>REPUNIT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525" dirty="0">
                <a:latin typeface="Trebuchet MS"/>
                <a:cs typeface="Trebuchet MS"/>
              </a:rPr>
              <a:t>NUMBER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3900"/>
              </a:lnSpc>
              <a:spcBef>
                <a:spcPts val="1350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135" dirty="0">
                <a:latin typeface="Trebuchet MS"/>
                <a:cs typeface="Trebuchet MS"/>
              </a:rPr>
              <a:t> </a:t>
            </a:r>
            <a:r>
              <a:rPr sz="2100" b="1" spc="180" dirty="0">
                <a:latin typeface="Trebuchet MS"/>
                <a:cs typeface="Trebuchet MS"/>
              </a:rPr>
              <a:t>is_repunit_number</a:t>
            </a:r>
            <a:r>
              <a:rPr sz="2100" b="1" spc="280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215" dirty="0">
                <a:latin typeface="Trebuchet MS"/>
                <a:cs typeface="Trebuchet MS"/>
              </a:rPr>
              <a:t> </a:t>
            </a:r>
            <a:r>
              <a:rPr sz="2100" spc="160" dirty="0">
                <a:latin typeface="Trebuchet MS"/>
                <a:cs typeface="Trebuchet MS"/>
              </a:rPr>
              <a:t>checks</a:t>
            </a:r>
            <a:r>
              <a:rPr sz="2100" spc="210" dirty="0">
                <a:latin typeface="Trebuchet MS"/>
                <a:cs typeface="Trebuchet MS"/>
              </a:rPr>
              <a:t> </a:t>
            </a:r>
            <a:r>
              <a:rPr sz="2100" spc="-25" dirty="0">
                <a:latin typeface="Trebuchet MS"/>
                <a:cs typeface="Trebuchet MS"/>
              </a:rPr>
              <a:t>if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75" dirty="0">
                <a:latin typeface="Trebuchet MS"/>
                <a:cs typeface="Trebuchet MS"/>
              </a:rPr>
              <a:t>number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20" dirty="0">
                <a:latin typeface="Trebuchet MS"/>
                <a:cs typeface="Trebuchet MS"/>
              </a:rPr>
              <a:t>is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95" dirty="0">
                <a:latin typeface="Trebuchet MS"/>
                <a:cs typeface="Trebuchet MS"/>
              </a:rPr>
              <a:t>repunit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95" dirty="0">
                <a:latin typeface="Trebuchet MS"/>
                <a:cs typeface="Trebuchet MS"/>
              </a:rPr>
              <a:t>number.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75" dirty="0">
                <a:latin typeface="Trebuchet MS"/>
                <a:cs typeface="Trebuchet MS"/>
              </a:rPr>
              <a:t>import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5" dirty="0">
                <a:latin typeface="Trebuchet MS"/>
                <a:cs typeface="Trebuchet MS"/>
              </a:rPr>
              <a:t>re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is_repunit_number(num):</a:t>
            </a:r>
            <a:endParaRPr sz="1500">
              <a:latin typeface="Trebuchet MS"/>
              <a:cs typeface="Trebuchet MS"/>
            </a:endParaRPr>
          </a:p>
          <a:p>
            <a:pPr marL="297815" marR="1765935">
              <a:lnSpc>
                <a:spcPct val="154200"/>
              </a:lnSpc>
              <a:spcBef>
                <a:spcPts val="7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bool(re.match("^1+$",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str(num)))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Test</a:t>
            </a:r>
            <a:endParaRPr sz="1500">
              <a:latin typeface="Trebuchet MS"/>
              <a:cs typeface="Trebuchet MS"/>
            </a:endParaRPr>
          </a:p>
          <a:p>
            <a:pPr marL="297815" marR="2777490">
              <a:lnSpc>
                <a:spcPct val="155600"/>
              </a:lnSpc>
              <a:spcBef>
                <a:spcPts val="45"/>
              </a:spcBef>
            </a:pPr>
            <a:r>
              <a:rPr sz="1500" spc="60" dirty="0">
                <a:latin typeface="Trebuchet MS"/>
                <a:cs typeface="Trebuchet MS"/>
              </a:rPr>
              <a:t>print(is_repunit_number(111))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True </a:t>
            </a:r>
            <a:r>
              <a:rPr sz="1500" spc="55" dirty="0">
                <a:latin typeface="Trebuchet MS"/>
                <a:cs typeface="Trebuchet MS"/>
              </a:rPr>
              <a:t>print(is_repunit_number(11))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False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7095" cy="3876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71014" marR="102870" indent="-1685289">
              <a:lnSpc>
                <a:spcPct val="101200"/>
              </a:lnSpc>
              <a:spcBef>
                <a:spcPts val="95"/>
              </a:spcBef>
              <a:tabLst>
                <a:tab pos="980440" algn="l"/>
                <a:tab pos="2379980" algn="l"/>
                <a:tab pos="3068320" algn="l"/>
                <a:tab pos="3863975" algn="l"/>
                <a:tab pos="5414645" algn="l"/>
              </a:tabLst>
            </a:pPr>
            <a:r>
              <a:rPr sz="2100" b="1" spc="325" dirty="0">
                <a:latin typeface="Trebuchet MS"/>
                <a:cs typeface="Trebuchet MS"/>
              </a:rPr>
              <a:t>237.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5" dirty="0">
                <a:latin typeface="Trebuchet MS"/>
                <a:cs typeface="Trebuchet MS"/>
              </a:rPr>
              <a:t>CALCULATE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5" dirty="0">
                <a:latin typeface="Trebuchet MS"/>
                <a:cs typeface="Trebuchet MS"/>
              </a:rPr>
              <a:t>THE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65" dirty="0">
                <a:latin typeface="Trebuchet MS"/>
                <a:cs typeface="Trebuchet MS"/>
              </a:rPr>
              <a:t>VOLUME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0" dirty="0">
                <a:latin typeface="Trebuchet MS"/>
                <a:cs typeface="Trebuchet MS"/>
              </a:rPr>
              <a:t>OF </a:t>
            </a:r>
            <a:r>
              <a:rPr sz="2100" b="1" spc="425" dirty="0">
                <a:latin typeface="Trebuchet MS"/>
                <a:cs typeface="Trebuchet MS"/>
              </a:rPr>
              <a:t>AN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50" dirty="0">
                <a:latin typeface="Trebuchet MS"/>
                <a:cs typeface="Trebuchet MS"/>
              </a:rPr>
              <a:t>ELLIPSOID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3900"/>
              </a:lnSpc>
              <a:spcBef>
                <a:spcPts val="1350"/>
              </a:spcBef>
              <a:tabLst>
                <a:tab pos="656590" algn="l"/>
                <a:tab pos="3338195" algn="l"/>
                <a:tab pos="4592955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185" dirty="0">
                <a:latin typeface="Trebuchet MS"/>
                <a:cs typeface="Trebuchet MS"/>
              </a:rPr>
              <a:t>ellipsoid_volume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function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00" dirty="0">
                <a:latin typeface="Trebuchet MS"/>
                <a:cs typeface="Trebuchet MS"/>
              </a:rPr>
              <a:t>calculates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65" dirty="0">
                <a:latin typeface="Trebuchet MS"/>
                <a:cs typeface="Trebuchet MS"/>
              </a:rPr>
              <a:t>volume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90" dirty="0">
                <a:latin typeface="Trebuchet MS"/>
                <a:cs typeface="Trebuchet MS"/>
              </a:rPr>
              <a:t>an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55" dirty="0">
                <a:latin typeface="Trebuchet MS"/>
                <a:cs typeface="Trebuchet MS"/>
              </a:rPr>
              <a:t>ellipsoid.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75" dirty="0">
                <a:latin typeface="Trebuchet MS"/>
                <a:cs typeface="Trebuchet MS"/>
              </a:rPr>
              <a:t>import</a:t>
            </a:r>
            <a:r>
              <a:rPr sz="1500" spc="10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math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ellipsoid_volume(a,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b,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-25" dirty="0">
                <a:latin typeface="Trebuchet MS"/>
                <a:cs typeface="Trebuchet MS"/>
              </a:rPr>
              <a:t>c):</a:t>
            </a:r>
            <a:endParaRPr sz="1500">
              <a:latin typeface="Trebuchet MS"/>
              <a:cs typeface="Trebuchet MS"/>
            </a:endParaRPr>
          </a:p>
          <a:p>
            <a:pPr marL="297815" marR="2500630">
              <a:lnSpc>
                <a:spcPct val="154200"/>
              </a:lnSpc>
              <a:spcBef>
                <a:spcPts val="7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(4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-285" dirty="0">
                <a:latin typeface="Trebuchet MS"/>
                <a:cs typeface="Trebuchet MS"/>
              </a:rPr>
              <a:t>/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3)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math.pi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25" dirty="0">
                <a:latin typeface="Trebuchet MS"/>
                <a:cs typeface="Trebuchet MS"/>
              </a:rPr>
              <a:t>a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b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30" dirty="0">
                <a:latin typeface="Trebuchet MS"/>
                <a:cs typeface="Trebuchet MS"/>
              </a:rPr>
              <a:t>c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Test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60" dirty="0">
                <a:latin typeface="Trebuchet MS"/>
                <a:cs typeface="Trebuchet MS"/>
              </a:rPr>
              <a:t>print(ellipsoid_volume(5,</a:t>
            </a:r>
            <a:r>
              <a:rPr sz="1500" spc="8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3,</a:t>
            </a:r>
            <a:r>
              <a:rPr sz="1500" spc="80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2))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35" dirty="0">
                <a:latin typeface="Trebuchet MS"/>
                <a:cs typeface="Trebuchet MS"/>
              </a:rPr>
              <a:t>125.66370614359172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7730" cy="5019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68830" marR="450215" indent="-1637030">
              <a:lnSpc>
                <a:spcPct val="101200"/>
              </a:lnSpc>
              <a:spcBef>
                <a:spcPts val="95"/>
              </a:spcBef>
              <a:tabLst>
                <a:tab pos="1326515" algn="l"/>
                <a:tab pos="2597785" algn="l"/>
                <a:tab pos="3057525" algn="l"/>
                <a:tab pos="3220085" algn="l"/>
                <a:tab pos="3414395" algn="l"/>
                <a:tab pos="4831080" algn="l"/>
                <a:tab pos="5300345" algn="l"/>
              </a:tabLst>
            </a:pPr>
            <a:r>
              <a:rPr sz="2100" b="1" spc="325" dirty="0">
                <a:latin typeface="Trebuchet MS"/>
                <a:cs typeface="Trebuchet MS"/>
              </a:rPr>
              <a:t>238.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5" dirty="0">
                <a:latin typeface="Trebuchet MS"/>
                <a:cs typeface="Trebuchet MS"/>
              </a:rPr>
              <a:t>CHECK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90" dirty="0">
                <a:latin typeface="Trebuchet MS"/>
                <a:cs typeface="Trebuchet MS"/>
              </a:rPr>
              <a:t>IF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70" dirty="0">
                <a:latin typeface="Trebuchet MS"/>
                <a:cs typeface="Trebuchet MS"/>
              </a:rPr>
              <a:t>STRING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5" dirty="0">
                <a:latin typeface="Trebuchet MS"/>
                <a:cs typeface="Trebuchet MS"/>
              </a:rPr>
              <a:t>IS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 </a:t>
            </a:r>
            <a:r>
              <a:rPr sz="2100" b="1" spc="405" dirty="0">
                <a:latin typeface="Trebuchet MS"/>
                <a:cs typeface="Trebuchet MS"/>
              </a:rPr>
              <a:t>VALID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390" dirty="0">
                <a:latin typeface="Trebuchet MS"/>
                <a:cs typeface="Trebuchet MS"/>
              </a:rPr>
              <a:t>URL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2400"/>
              </a:lnSpc>
              <a:spcBef>
                <a:spcPts val="138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40" dirty="0">
                <a:latin typeface="Trebuchet MS"/>
                <a:cs typeface="Trebuchet MS"/>
              </a:rPr>
              <a:t>  </a:t>
            </a:r>
            <a:r>
              <a:rPr sz="2100" b="1" spc="125" dirty="0">
                <a:latin typeface="Trebuchet MS"/>
                <a:cs typeface="Trebuchet MS"/>
              </a:rPr>
              <a:t>is_valid_url_alt</a:t>
            </a:r>
            <a:r>
              <a:rPr sz="2100" b="1" spc="45" dirty="0">
                <a:latin typeface="Trebuchet MS"/>
                <a:cs typeface="Trebuchet MS"/>
              </a:rPr>
              <a:t> 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45" dirty="0">
                <a:latin typeface="Trebuchet MS"/>
                <a:cs typeface="Trebuchet MS"/>
              </a:rPr>
              <a:t>  </a:t>
            </a:r>
            <a:r>
              <a:rPr sz="2100" spc="160" dirty="0">
                <a:latin typeface="Trebuchet MS"/>
                <a:cs typeface="Trebuchet MS"/>
              </a:rPr>
              <a:t>checks</a:t>
            </a:r>
            <a:r>
              <a:rPr sz="2100" spc="45" dirty="0">
                <a:latin typeface="Trebuchet MS"/>
                <a:cs typeface="Trebuchet MS"/>
              </a:rPr>
              <a:t>  </a:t>
            </a:r>
            <a:r>
              <a:rPr sz="2100" dirty="0">
                <a:latin typeface="Trebuchet MS"/>
                <a:cs typeface="Trebuchet MS"/>
              </a:rPr>
              <a:t>if</a:t>
            </a:r>
            <a:r>
              <a:rPr sz="2100" spc="50" dirty="0">
                <a:latin typeface="Trebuchet MS"/>
                <a:cs typeface="Trebuchet MS"/>
              </a:rPr>
              <a:t>  </a:t>
            </a:r>
            <a:r>
              <a:rPr sz="2100" spc="145" dirty="0">
                <a:latin typeface="Trebuchet MS"/>
                <a:cs typeface="Trebuchet MS"/>
              </a:rPr>
              <a:t>a </a:t>
            </a:r>
            <a:r>
              <a:rPr sz="2100" spc="165" dirty="0">
                <a:latin typeface="Trebuchet MS"/>
                <a:cs typeface="Trebuchet MS"/>
              </a:rPr>
              <a:t>given</a:t>
            </a:r>
            <a:r>
              <a:rPr sz="2100" spc="375" dirty="0">
                <a:latin typeface="Trebuchet MS"/>
                <a:cs typeface="Trebuchet MS"/>
              </a:rPr>
              <a:t>  </a:t>
            </a:r>
            <a:r>
              <a:rPr sz="2100" spc="125" dirty="0">
                <a:latin typeface="Trebuchet MS"/>
                <a:cs typeface="Trebuchet MS"/>
              </a:rPr>
              <a:t>string</a:t>
            </a:r>
            <a:r>
              <a:rPr sz="2100" spc="380" dirty="0">
                <a:latin typeface="Trebuchet MS"/>
                <a:cs typeface="Trebuchet MS"/>
              </a:rPr>
              <a:t>  </a:t>
            </a:r>
            <a:r>
              <a:rPr sz="2100" spc="120" dirty="0">
                <a:latin typeface="Trebuchet MS"/>
                <a:cs typeface="Trebuchet MS"/>
              </a:rPr>
              <a:t>is</a:t>
            </a:r>
            <a:r>
              <a:rPr sz="2100" spc="380" dirty="0">
                <a:latin typeface="Trebuchet MS"/>
                <a:cs typeface="Trebuchet MS"/>
              </a:rPr>
              <a:t> 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380" dirty="0">
                <a:latin typeface="Trebuchet MS"/>
                <a:cs typeface="Trebuchet MS"/>
              </a:rPr>
              <a:t>  </a:t>
            </a:r>
            <a:r>
              <a:rPr sz="2100" spc="105" dirty="0">
                <a:latin typeface="Trebuchet MS"/>
                <a:cs typeface="Trebuchet MS"/>
              </a:rPr>
              <a:t>valid</a:t>
            </a:r>
            <a:r>
              <a:rPr sz="2100" spc="380" dirty="0">
                <a:latin typeface="Trebuchet MS"/>
                <a:cs typeface="Trebuchet MS"/>
              </a:rPr>
              <a:t>  </a:t>
            </a:r>
            <a:r>
              <a:rPr sz="2100" spc="180" dirty="0">
                <a:latin typeface="Trebuchet MS"/>
                <a:cs typeface="Trebuchet MS"/>
              </a:rPr>
              <a:t>URL</a:t>
            </a:r>
            <a:r>
              <a:rPr sz="2100" spc="380" dirty="0">
                <a:latin typeface="Trebuchet MS"/>
                <a:cs typeface="Trebuchet MS"/>
              </a:rPr>
              <a:t>  </a:t>
            </a:r>
            <a:r>
              <a:rPr sz="2100" spc="180" dirty="0">
                <a:latin typeface="Trebuchet MS"/>
                <a:cs typeface="Trebuchet MS"/>
              </a:rPr>
              <a:t>using</a:t>
            </a:r>
            <a:r>
              <a:rPr sz="2100" spc="380" dirty="0">
                <a:latin typeface="Trebuchet MS"/>
                <a:cs typeface="Trebuchet MS"/>
              </a:rPr>
              <a:t>  </a:t>
            </a:r>
            <a:r>
              <a:rPr sz="2100" spc="165" dirty="0">
                <a:latin typeface="Trebuchet MS"/>
                <a:cs typeface="Trebuchet MS"/>
              </a:rPr>
              <a:t>an </a:t>
            </a:r>
            <a:r>
              <a:rPr sz="2100" spc="90" dirty="0">
                <a:latin typeface="Trebuchet MS"/>
                <a:cs typeface="Trebuchet MS"/>
              </a:rPr>
              <a:t>alternative</a:t>
            </a:r>
            <a:r>
              <a:rPr sz="2100" spc="80" dirty="0">
                <a:latin typeface="Trebuchet MS"/>
                <a:cs typeface="Trebuchet MS"/>
              </a:rPr>
              <a:t> </a:t>
            </a:r>
            <a:r>
              <a:rPr sz="2100" spc="110" dirty="0">
                <a:latin typeface="Trebuchet MS"/>
                <a:cs typeface="Trebuchet MS"/>
              </a:rPr>
              <a:t>approach.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75" dirty="0">
                <a:latin typeface="Trebuchet MS"/>
                <a:cs typeface="Trebuchet MS"/>
              </a:rPr>
              <a:t>import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5" dirty="0">
                <a:latin typeface="Trebuchet MS"/>
                <a:cs typeface="Trebuchet MS"/>
              </a:rPr>
              <a:t>re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is_valid_url_alt(url):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150" dirty="0">
                <a:latin typeface="Trebuchet MS"/>
                <a:cs typeface="Trebuchet MS"/>
              </a:rPr>
              <a:t> </a:t>
            </a:r>
            <a:r>
              <a:rPr sz="1500" spc="30" dirty="0">
                <a:latin typeface="Trebuchet MS"/>
                <a:cs typeface="Trebuchet MS"/>
              </a:rPr>
              <a:t>bool(re.match(r"^(ftp|http|https):\/\/[^</a:t>
            </a:r>
            <a:r>
              <a:rPr sz="1500" spc="150" dirty="0">
                <a:latin typeface="Trebuchet MS"/>
                <a:cs typeface="Trebuchet MS"/>
              </a:rPr>
              <a:t> </a:t>
            </a:r>
            <a:r>
              <a:rPr sz="1500" spc="155" dirty="0">
                <a:latin typeface="Trebuchet MS"/>
                <a:cs typeface="Trebuchet MS"/>
              </a:rPr>
              <a:t>]+$",</a:t>
            </a:r>
            <a:r>
              <a:rPr sz="1500" spc="150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url))</a:t>
            </a:r>
            <a:endParaRPr sz="1500">
              <a:latin typeface="Trebuchet MS"/>
              <a:cs typeface="Trebuchet MS"/>
            </a:endParaRPr>
          </a:p>
          <a:p>
            <a:pPr marL="297815" marR="869950">
              <a:lnSpc>
                <a:spcPct val="156200"/>
              </a:lnSpc>
              <a:spcBef>
                <a:spcPts val="4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Test </a:t>
            </a:r>
            <a:r>
              <a:rPr sz="1500" spc="-10" dirty="0">
                <a:latin typeface="Trebuchet MS"/>
                <a:cs typeface="Trebuchet MS"/>
                <a:hlinkClick r:id="rId2"/>
              </a:rPr>
              <a:t>print(is_valid_url_alt("https://ww</a:t>
            </a:r>
            <a:r>
              <a:rPr sz="1500" spc="-10" dirty="0">
                <a:latin typeface="Trebuchet MS"/>
                <a:cs typeface="Trebuchet MS"/>
              </a:rPr>
              <a:t>w.example.com"))</a:t>
            </a:r>
            <a:r>
              <a:rPr sz="1500" spc="459" dirty="0">
                <a:latin typeface="Trebuchet MS"/>
                <a:cs typeface="Trebuchet MS"/>
              </a:rPr>
              <a:t>   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True</a:t>
            </a:r>
            <a:endParaRPr sz="1500">
              <a:latin typeface="Trebuchet MS"/>
              <a:cs typeface="Trebuchet MS"/>
            </a:endParaRPr>
          </a:p>
          <a:p>
            <a:pPr marL="297815" marR="2407920">
              <a:lnSpc>
                <a:spcPts val="2850"/>
              </a:lnSpc>
              <a:spcBef>
                <a:spcPts val="25"/>
              </a:spcBef>
            </a:pPr>
            <a:r>
              <a:rPr sz="1500" spc="50" dirty="0">
                <a:latin typeface="Trebuchet MS"/>
                <a:cs typeface="Trebuchet MS"/>
              </a:rPr>
              <a:t>print(is_valid_url_alt("invalid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url"))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False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3920" cy="3952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0935" marR="275590" indent="-2139950">
              <a:lnSpc>
                <a:spcPct val="101200"/>
              </a:lnSpc>
              <a:spcBef>
                <a:spcPts val="95"/>
              </a:spcBef>
              <a:tabLst>
                <a:tab pos="941069" algn="l"/>
                <a:tab pos="2054225" algn="l"/>
                <a:tab pos="3612515" algn="l"/>
                <a:tab pos="5239385" algn="l"/>
              </a:tabLst>
            </a:pPr>
            <a:r>
              <a:rPr sz="2100" b="1" spc="285" dirty="0">
                <a:latin typeface="Trebuchet MS"/>
                <a:cs typeface="Trebuchet MS"/>
              </a:rPr>
              <a:t>24.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84" dirty="0">
                <a:latin typeface="Trebuchet MS"/>
                <a:cs typeface="Trebuchet MS"/>
              </a:rPr>
              <a:t>MOVE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95" dirty="0">
                <a:latin typeface="Trebuchet MS"/>
                <a:cs typeface="Trebuchet MS"/>
              </a:rPr>
              <a:t>CAPITAL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30" dirty="0">
                <a:latin typeface="Trebuchet MS"/>
                <a:cs typeface="Trebuchet MS"/>
              </a:rPr>
              <a:t>LETTERS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15" dirty="0">
                <a:latin typeface="Trebuchet MS"/>
                <a:cs typeface="Trebuchet MS"/>
              </a:rPr>
              <a:t>TO </a:t>
            </a:r>
            <a:r>
              <a:rPr sz="2100" b="1" spc="440" dirty="0">
                <a:latin typeface="Trebuchet MS"/>
                <a:cs typeface="Trebuchet MS"/>
              </a:rPr>
              <a:t>FRONT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2900"/>
              </a:lnSpc>
              <a:spcBef>
                <a:spcPts val="137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170" dirty="0">
                <a:latin typeface="Trebuchet MS"/>
                <a:cs typeface="Trebuchet MS"/>
              </a:rPr>
              <a:t>   </a:t>
            </a:r>
            <a:r>
              <a:rPr sz="2100" b="1" spc="150" dirty="0">
                <a:latin typeface="Trebuchet MS"/>
                <a:cs typeface="Trebuchet MS"/>
              </a:rPr>
              <a:t>cap_to_front</a:t>
            </a:r>
            <a:r>
              <a:rPr sz="2100" b="1" spc="190" dirty="0">
                <a:latin typeface="Trebuchet MS"/>
                <a:cs typeface="Trebuchet MS"/>
              </a:rPr>
              <a:t>  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195" dirty="0">
                <a:latin typeface="Trebuchet MS"/>
                <a:cs typeface="Trebuchet MS"/>
              </a:rPr>
              <a:t>   </a:t>
            </a:r>
            <a:r>
              <a:rPr sz="2100" spc="220" dirty="0">
                <a:latin typeface="Trebuchet MS"/>
                <a:cs typeface="Trebuchet MS"/>
              </a:rPr>
              <a:t>moves</a:t>
            </a:r>
            <a:r>
              <a:rPr sz="2100" spc="195" dirty="0">
                <a:latin typeface="Trebuchet MS"/>
                <a:cs typeface="Trebuchet MS"/>
              </a:rPr>
              <a:t>   </a:t>
            </a:r>
            <a:r>
              <a:rPr sz="2100" spc="-25" dirty="0">
                <a:latin typeface="Trebuchet MS"/>
                <a:cs typeface="Trebuchet MS"/>
              </a:rPr>
              <a:t>all </a:t>
            </a:r>
            <a:r>
              <a:rPr sz="2100" spc="85" dirty="0">
                <a:latin typeface="Trebuchet MS"/>
                <a:cs typeface="Trebuchet MS"/>
              </a:rPr>
              <a:t>capital</a:t>
            </a:r>
            <a:r>
              <a:rPr sz="2100" spc="270" dirty="0">
                <a:latin typeface="Trebuchet MS"/>
                <a:cs typeface="Trebuchet MS"/>
              </a:rPr>
              <a:t> </a:t>
            </a:r>
            <a:r>
              <a:rPr sz="2100" spc="75" dirty="0">
                <a:latin typeface="Trebuchet MS"/>
                <a:cs typeface="Trebuchet MS"/>
              </a:rPr>
              <a:t>letters</a:t>
            </a:r>
            <a:r>
              <a:rPr sz="2100" spc="275" dirty="0">
                <a:latin typeface="Trebuchet MS"/>
                <a:cs typeface="Trebuchet MS"/>
              </a:rPr>
              <a:t> </a:t>
            </a:r>
            <a:r>
              <a:rPr sz="2100" spc="90" dirty="0">
                <a:latin typeface="Trebuchet MS"/>
                <a:cs typeface="Trebuchet MS"/>
              </a:rPr>
              <a:t>in</a:t>
            </a:r>
            <a:r>
              <a:rPr sz="2100" spc="270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275" dirty="0">
                <a:latin typeface="Trebuchet MS"/>
                <a:cs typeface="Trebuchet MS"/>
              </a:rPr>
              <a:t> </a:t>
            </a:r>
            <a:r>
              <a:rPr sz="2100" spc="125" dirty="0">
                <a:latin typeface="Trebuchet MS"/>
                <a:cs typeface="Trebuchet MS"/>
              </a:rPr>
              <a:t>word</a:t>
            </a:r>
            <a:r>
              <a:rPr sz="2100" spc="270" dirty="0">
                <a:latin typeface="Trebuchet MS"/>
                <a:cs typeface="Trebuchet MS"/>
              </a:rPr>
              <a:t> </a:t>
            </a:r>
            <a:r>
              <a:rPr sz="2100" spc="75" dirty="0">
                <a:latin typeface="Trebuchet MS"/>
                <a:cs typeface="Trebuchet MS"/>
              </a:rPr>
              <a:t>to</a:t>
            </a:r>
            <a:r>
              <a:rPr sz="2100" spc="275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270" dirty="0">
                <a:latin typeface="Trebuchet MS"/>
                <a:cs typeface="Trebuchet MS"/>
              </a:rPr>
              <a:t> </a:t>
            </a:r>
            <a:r>
              <a:rPr sz="2100" spc="60" dirty="0">
                <a:latin typeface="Trebuchet MS"/>
                <a:cs typeface="Trebuchet MS"/>
              </a:rPr>
              <a:t>front</a:t>
            </a:r>
            <a:r>
              <a:rPr sz="2100" spc="275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270" dirty="0">
                <a:latin typeface="Trebuchet MS"/>
                <a:cs typeface="Trebuchet MS"/>
              </a:rPr>
              <a:t> </a:t>
            </a:r>
            <a:r>
              <a:rPr sz="2100" spc="80" dirty="0">
                <a:latin typeface="Trebuchet MS"/>
                <a:cs typeface="Trebuchet MS"/>
              </a:rPr>
              <a:t>the word,</a:t>
            </a:r>
            <a:r>
              <a:rPr sz="2100" dirty="0">
                <a:latin typeface="Trebuchet MS"/>
                <a:cs typeface="Trebuchet MS"/>
              </a:rPr>
              <a:t>  </a:t>
            </a:r>
            <a:r>
              <a:rPr sz="2100" spc="145" dirty="0">
                <a:latin typeface="Trebuchet MS"/>
                <a:cs typeface="Trebuchet MS"/>
              </a:rPr>
              <a:t>preserving</a:t>
            </a:r>
            <a:r>
              <a:rPr sz="2100" dirty="0">
                <a:latin typeface="Trebuchet MS"/>
                <a:cs typeface="Trebuchet MS"/>
              </a:rPr>
              <a:t>  </a:t>
            </a:r>
            <a:r>
              <a:rPr sz="2100" spc="70" dirty="0">
                <a:latin typeface="Trebuchet MS"/>
                <a:cs typeface="Trebuchet MS"/>
              </a:rPr>
              <a:t>their</a:t>
            </a:r>
            <a:r>
              <a:rPr sz="2100" spc="5" dirty="0">
                <a:latin typeface="Trebuchet MS"/>
                <a:cs typeface="Trebuchet MS"/>
              </a:rPr>
              <a:t>  </a:t>
            </a:r>
            <a:r>
              <a:rPr sz="2100" spc="100" dirty="0">
                <a:latin typeface="Trebuchet MS"/>
                <a:cs typeface="Trebuchet MS"/>
              </a:rPr>
              <a:t>original</a:t>
            </a:r>
            <a:r>
              <a:rPr sz="2100" dirty="0">
                <a:latin typeface="Trebuchet MS"/>
                <a:cs typeface="Trebuchet MS"/>
              </a:rPr>
              <a:t>  </a:t>
            </a:r>
            <a:r>
              <a:rPr sz="2100" spc="70" dirty="0">
                <a:latin typeface="Trebuchet MS"/>
                <a:cs typeface="Trebuchet MS"/>
              </a:rPr>
              <a:t>order,</a:t>
            </a:r>
            <a:r>
              <a:rPr sz="2100" spc="5" dirty="0">
                <a:latin typeface="Trebuchet MS"/>
                <a:cs typeface="Trebuchet MS"/>
              </a:rPr>
              <a:t>  </a:t>
            </a:r>
            <a:r>
              <a:rPr sz="2100" spc="155" dirty="0">
                <a:latin typeface="Trebuchet MS"/>
                <a:cs typeface="Trebuchet MS"/>
              </a:rPr>
              <a:t>and </a:t>
            </a:r>
            <a:r>
              <a:rPr sz="2100" spc="85" dirty="0">
                <a:latin typeface="Trebuchet MS"/>
                <a:cs typeface="Trebuchet MS"/>
              </a:rPr>
              <a:t>followed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185" dirty="0">
                <a:latin typeface="Trebuchet MS"/>
                <a:cs typeface="Trebuchet MS"/>
              </a:rPr>
              <a:t>by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60" dirty="0">
                <a:latin typeface="Trebuchet MS"/>
                <a:cs typeface="Trebuchet MS"/>
              </a:rPr>
              <a:t> </a:t>
            </a:r>
            <a:r>
              <a:rPr sz="2100" spc="125" dirty="0">
                <a:latin typeface="Trebuchet MS"/>
                <a:cs typeface="Trebuchet MS"/>
              </a:rPr>
              <a:t>lowercase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40" dirty="0">
                <a:latin typeface="Trebuchet MS"/>
                <a:cs typeface="Trebuchet MS"/>
              </a:rPr>
              <a:t>letters.</a:t>
            </a:r>
            <a:endParaRPr sz="2100">
              <a:latin typeface="Trebuchet MS"/>
              <a:cs typeface="Trebuchet MS"/>
            </a:endParaRPr>
          </a:p>
          <a:p>
            <a:pPr marL="12700" marR="403860" indent="285750">
              <a:lnSpc>
                <a:spcPct val="129200"/>
              </a:lnSpc>
              <a:spcBef>
                <a:spcPts val="780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190" dirty="0">
                <a:latin typeface="Trebuchet MS"/>
                <a:cs typeface="Trebuchet MS"/>
              </a:rPr>
              <a:t> </a:t>
            </a:r>
            <a:r>
              <a:rPr sz="1500" spc="20" dirty="0">
                <a:latin typeface="Trebuchet MS"/>
                <a:cs typeface="Trebuchet MS"/>
              </a:rPr>
              <a:t>cap_to_front(s):</a:t>
            </a:r>
            <a:r>
              <a:rPr sz="1500" spc="190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190" dirty="0">
                <a:latin typeface="Trebuchet MS"/>
                <a:cs typeface="Trebuchet MS"/>
              </a:rPr>
              <a:t> </a:t>
            </a:r>
            <a:r>
              <a:rPr sz="1500" spc="20" dirty="0">
                <a:latin typeface="Trebuchet MS"/>
                <a:cs typeface="Trebuchet MS"/>
              </a:rPr>
              <a:t>''.join(filter(str.isupper,</a:t>
            </a:r>
            <a:r>
              <a:rPr sz="1500" spc="190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s))</a:t>
            </a:r>
            <a:r>
              <a:rPr sz="1500" spc="190" dirty="0">
                <a:latin typeface="Trebuchet MS"/>
                <a:cs typeface="Trebuchet MS"/>
              </a:rPr>
              <a:t> </a:t>
            </a:r>
            <a:r>
              <a:rPr sz="1500" spc="409" dirty="0">
                <a:latin typeface="Trebuchet MS"/>
                <a:cs typeface="Trebuchet MS"/>
              </a:rPr>
              <a:t>+ </a:t>
            </a:r>
            <a:r>
              <a:rPr sz="1500" spc="20" dirty="0">
                <a:latin typeface="Trebuchet MS"/>
                <a:cs typeface="Trebuchet MS"/>
              </a:rPr>
              <a:t>''.join(filter(str.islower,</a:t>
            </a:r>
            <a:r>
              <a:rPr sz="1500" spc="345" dirty="0">
                <a:latin typeface="Trebuchet MS"/>
                <a:cs typeface="Trebuchet MS"/>
              </a:rPr>
              <a:t> </a:t>
            </a:r>
            <a:r>
              <a:rPr sz="1500" spc="45" dirty="0">
                <a:latin typeface="Trebuchet MS"/>
                <a:cs typeface="Trebuchet MS"/>
              </a:rPr>
              <a:t>s))</a:t>
            </a:r>
            <a:endParaRPr sz="1500">
              <a:latin typeface="Trebuchet MS"/>
              <a:cs typeface="Trebuchet MS"/>
            </a:endParaRPr>
          </a:p>
          <a:p>
            <a:pPr marL="297815" marR="1034415">
              <a:lnSpc>
                <a:spcPct val="154200"/>
              </a:lnSpc>
              <a:spcBef>
                <a:spcPts val="75"/>
              </a:spcBef>
            </a:pPr>
            <a:r>
              <a:rPr sz="1500" spc="45" dirty="0">
                <a:latin typeface="Trebuchet MS"/>
                <a:cs typeface="Trebuchet MS"/>
              </a:rPr>
              <a:t>print(cap_to_front("MoveCapitalLettersToFront"))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MCLFoveapitalettersoront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9635" cy="5343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14045" marR="451484" indent="-182245">
              <a:lnSpc>
                <a:spcPct val="101200"/>
              </a:lnSpc>
              <a:spcBef>
                <a:spcPts val="95"/>
              </a:spcBef>
              <a:tabLst>
                <a:tab pos="1326515" algn="l"/>
                <a:tab pos="1765300" algn="l"/>
                <a:tab pos="2546985" algn="l"/>
                <a:tab pos="2597785" algn="l"/>
                <a:tab pos="3057525" algn="l"/>
                <a:tab pos="3414395" algn="l"/>
                <a:tab pos="4831080" algn="l"/>
                <a:tab pos="5300345" algn="l"/>
              </a:tabLst>
            </a:pPr>
            <a:r>
              <a:rPr sz="2100" b="1" spc="325" dirty="0">
                <a:latin typeface="Trebuchet MS"/>
                <a:cs typeface="Trebuchet MS"/>
              </a:rPr>
              <a:t>239.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5" dirty="0">
                <a:latin typeface="Trebuchet MS"/>
                <a:cs typeface="Trebuchet MS"/>
              </a:rPr>
              <a:t>CHECK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290" dirty="0">
                <a:latin typeface="Trebuchet MS"/>
                <a:cs typeface="Trebuchet MS"/>
              </a:rPr>
              <a:t>IF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70" dirty="0">
                <a:latin typeface="Trebuchet MS"/>
                <a:cs typeface="Trebuchet MS"/>
              </a:rPr>
              <a:t>STRING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5" dirty="0">
                <a:latin typeface="Trebuchet MS"/>
                <a:cs typeface="Trebuchet MS"/>
              </a:rPr>
              <a:t>IS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 </a:t>
            </a:r>
            <a:r>
              <a:rPr sz="2100" b="1" spc="415" dirty="0">
                <a:latin typeface="Trebuchet MS"/>
                <a:cs typeface="Trebuchet MS"/>
              </a:rPr>
              <a:t>VALID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35" dirty="0">
                <a:latin typeface="Trebuchet MS"/>
                <a:cs typeface="Trebuchet MS"/>
              </a:rPr>
              <a:t>TAX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30" dirty="0">
                <a:latin typeface="Trebuchet MS"/>
                <a:cs typeface="Trebuchet MS"/>
              </a:rPr>
              <a:t>IDENTIFICATION</a:t>
            </a:r>
            <a:endParaRPr sz="2100">
              <a:latin typeface="Trebuchet MS"/>
              <a:cs typeface="Trebuchet MS"/>
            </a:endParaRPr>
          </a:p>
          <a:p>
            <a:pPr marL="1741170">
              <a:lnSpc>
                <a:spcPct val="100000"/>
              </a:lnSpc>
              <a:spcBef>
                <a:spcPts val="30"/>
              </a:spcBef>
              <a:tabLst>
                <a:tab pos="3335020" algn="l"/>
              </a:tabLst>
            </a:pPr>
            <a:r>
              <a:rPr sz="2100" b="1" spc="525" dirty="0">
                <a:latin typeface="Trebuchet MS"/>
                <a:cs typeface="Trebuchet MS"/>
              </a:rPr>
              <a:t>NUMBER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70" dirty="0">
                <a:latin typeface="Trebuchet MS"/>
                <a:cs typeface="Trebuchet MS"/>
              </a:rPr>
              <a:t>(TIN)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2400"/>
              </a:lnSpc>
              <a:spcBef>
                <a:spcPts val="138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340" dirty="0">
                <a:latin typeface="Trebuchet MS"/>
                <a:cs typeface="Trebuchet MS"/>
              </a:rPr>
              <a:t> </a:t>
            </a:r>
            <a:r>
              <a:rPr sz="2100" b="1" spc="140" dirty="0">
                <a:latin typeface="Trebuchet MS"/>
                <a:cs typeface="Trebuchet MS"/>
              </a:rPr>
              <a:t>is_valid_tin</a:t>
            </a:r>
            <a:r>
              <a:rPr sz="2100" b="1" spc="480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415" dirty="0">
                <a:latin typeface="Trebuchet MS"/>
                <a:cs typeface="Trebuchet MS"/>
              </a:rPr>
              <a:t> </a:t>
            </a:r>
            <a:r>
              <a:rPr sz="2100" spc="145" dirty="0">
                <a:latin typeface="Trebuchet MS"/>
                <a:cs typeface="Trebuchet MS"/>
              </a:rPr>
              <a:t>check</a:t>
            </a:r>
            <a:r>
              <a:rPr sz="2100" spc="415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if</a:t>
            </a:r>
            <a:r>
              <a:rPr sz="2100" spc="420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415" dirty="0">
                <a:latin typeface="Trebuchet MS"/>
                <a:cs typeface="Trebuchet MS"/>
              </a:rPr>
              <a:t> </a:t>
            </a:r>
            <a:r>
              <a:rPr sz="2100" spc="145" dirty="0">
                <a:latin typeface="Trebuchet MS"/>
                <a:cs typeface="Trebuchet MS"/>
              </a:rPr>
              <a:t>given </a:t>
            </a:r>
            <a:r>
              <a:rPr sz="2100" spc="125" dirty="0">
                <a:latin typeface="Trebuchet MS"/>
                <a:cs typeface="Trebuchet MS"/>
              </a:rPr>
              <a:t>string</a:t>
            </a:r>
            <a:r>
              <a:rPr sz="2100" spc="490" dirty="0">
                <a:latin typeface="Trebuchet MS"/>
                <a:cs typeface="Trebuchet MS"/>
              </a:rPr>
              <a:t> </a:t>
            </a:r>
            <a:r>
              <a:rPr sz="2100" spc="120" dirty="0">
                <a:latin typeface="Trebuchet MS"/>
                <a:cs typeface="Trebuchet MS"/>
              </a:rPr>
              <a:t>is</a:t>
            </a:r>
            <a:r>
              <a:rPr sz="2100" spc="495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495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valid</a:t>
            </a:r>
            <a:r>
              <a:rPr sz="2100" spc="495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Tax</a:t>
            </a:r>
            <a:r>
              <a:rPr sz="2100" spc="490" dirty="0">
                <a:latin typeface="Trebuchet MS"/>
                <a:cs typeface="Trebuchet MS"/>
              </a:rPr>
              <a:t> </a:t>
            </a:r>
            <a:r>
              <a:rPr sz="2100" spc="75" dirty="0">
                <a:latin typeface="Trebuchet MS"/>
                <a:cs typeface="Trebuchet MS"/>
              </a:rPr>
              <a:t>Identification</a:t>
            </a:r>
            <a:r>
              <a:rPr sz="2100" spc="495" dirty="0">
                <a:latin typeface="Trebuchet MS"/>
                <a:cs typeface="Trebuchet MS"/>
              </a:rPr>
              <a:t> </a:t>
            </a:r>
            <a:r>
              <a:rPr sz="2100" spc="175" dirty="0">
                <a:latin typeface="Trebuchet MS"/>
                <a:cs typeface="Trebuchet MS"/>
              </a:rPr>
              <a:t>Number </a:t>
            </a:r>
            <a:r>
              <a:rPr sz="2100" spc="40" dirty="0">
                <a:latin typeface="Trebuchet MS"/>
                <a:cs typeface="Trebuchet MS"/>
              </a:rPr>
              <a:t>(TIN).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75" dirty="0">
                <a:latin typeface="Trebuchet MS"/>
                <a:cs typeface="Trebuchet MS"/>
              </a:rPr>
              <a:t>import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5" dirty="0">
                <a:latin typeface="Trebuchet MS"/>
                <a:cs typeface="Trebuchet MS"/>
              </a:rPr>
              <a:t>re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is_valid_tin(tin):</a:t>
            </a:r>
            <a:endParaRPr sz="1500">
              <a:latin typeface="Trebuchet MS"/>
              <a:cs typeface="Trebuchet MS"/>
            </a:endParaRPr>
          </a:p>
          <a:p>
            <a:pPr marL="297815" marR="147955">
              <a:lnSpc>
                <a:spcPts val="2850"/>
              </a:lnSpc>
              <a:spcBef>
                <a:spcPts val="19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80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bool(re.match(r"^[A-</a:t>
            </a:r>
            <a:r>
              <a:rPr sz="1500" spc="175" dirty="0">
                <a:latin typeface="Trebuchet MS"/>
                <a:cs typeface="Trebuchet MS"/>
              </a:rPr>
              <a:t>Z]{2}\d{6}[A-</a:t>
            </a:r>
            <a:r>
              <a:rPr sz="1500" spc="140" dirty="0">
                <a:latin typeface="Trebuchet MS"/>
                <a:cs typeface="Trebuchet MS"/>
              </a:rPr>
              <a:t>Z\d]{2}$",</a:t>
            </a:r>
            <a:r>
              <a:rPr sz="1500" spc="85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tin))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Test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705"/>
              </a:spcBef>
            </a:pPr>
            <a:r>
              <a:rPr sz="1500" spc="75" dirty="0">
                <a:latin typeface="Trebuchet MS"/>
                <a:cs typeface="Trebuchet MS"/>
              </a:rPr>
              <a:t>print(is_valid_tin("AB123456CD"))</a:t>
            </a:r>
            <a:endParaRPr sz="1500">
              <a:latin typeface="Trebuchet MS"/>
              <a:cs typeface="Trebuchet MS"/>
            </a:endParaRPr>
          </a:p>
          <a:p>
            <a:pPr marL="297815" marR="2756535">
              <a:lnSpc>
                <a:spcPct val="156300"/>
              </a:lnSpc>
              <a:spcBef>
                <a:spcPts val="4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True </a:t>
            </a:r>
            <a:r>
              <a:rPr sz="1500" spc="55" dirty="0">
                <a:latin typeface="Trebuchet MS"/>
                <a:cs typeface="Trebuchet MS"/>
              </a:rPr>
              <a:t>print(is_valid_tin("invalid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tin"))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False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9000" cy="5638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2280" marR="451484" indent="-30480">
              <a:lnSpc>
                <a:spcPct val="101200"/>
              </a:lnSpc>
              <a:spcBef>
                <a:spcPts val="95"/>
              </a:spcBef>
              <a:tabLst>
                <a:tab pos="1326515" algn="l"/>
                <a:tab pos="1613535" algn="l"/>
                <a:tab pos="2568575" algn="l"/>
                <a:tab pos="2597785" algn="l"/>
                <a:tab pos="3057525" algn="l"/>
                <a:tab pos="3414395" algn="l"/>
                <a:tab pos="4831080" algn="l"/>
                <a:tab pos="5300345" algn="l"/>
              </a:tabLst>
            </a:pPr>
            <a:r>
              <a:rPr sz="2100" b="1" spc="325" dirty="0">
                <a:latin typeface="Trebuchet MS"/>
                <a:cs typeface="Trebuchet MS"/>
              </a:rPr>
              <a:t>240.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5" dirty="0">
                <a:latin typeface="Trebuchet MS"/>
                <a:cs typeface="Trebuchet MS"/>
              </a:rPr>
              <a:t>CHECK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290" dirty="0">
                <a:latin typeface="Trebuchet MS"/>
                <a:cs typeface="Trebuchet MS"/>
              </a:rPr>
              <a:t>IF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70" dirty="0">
                <a:latin typeface="Trebuchet MS"/>
                <a:cs typeface="Trebuchet MS"/>
              </a:rPr>
              <a:t>STRING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5" dirty="0">
                <a:latin typeface="Trebuchet MS"/>
                <a:cs typeface="Trebuchet MS"/>
              </a:rPr>
              <a:t>IS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 </a:t>
            </a:r>
            <a:r>
              <a:rPr sz="2100" b="1" spc="415" dirty="0">
                <a:latin typeface="Trebuchet MS"/>
                <a:cs typeface="Trebuchet MS"/>
              </a:rPr>
              <a:t>VALID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84" dirty="0">
                <a:latin typeface="Trebuchet MS"/>
                <a:cs typeface="Trebuchet MS"/>
              </a:rPr>
              <a:t>ISBN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0" dirty="0">
                <a:latin typeface="Trebuchet MS"/>
                <a:cs typeface="Trebuchet MS"/>
              </a:rPr>
              <a:t>(INTERNATIONAL</a:t>
            </a:r>
            <a:endParaRPr sz="2100">
              <a:latin typeface="Trebuchet MS"/>
              <a:cs typeface="Trebuchet MS"/>
            </a:endParaRPr>
          </a:p>
          <a:p>
            <a:pPr marL="624205">
              <a:lnSpc>
                <a:spcPct val="100000"/>
              </a:lnSpc>
              <a:spcBef>
                <a:spcPts val="30"/>
              </a:spcBef>
              <a:tabLst>
                <a:tab pos="2618105" algn="l"/>
                <a:tab pos="3720465" algn="l"/>
              </a:tabLst>
            </a:pPr>
            <a:r>
              <a:rPr sz="2100" b="1" spc="500" dirty="0">
                <a:latin typeface="Trebuchet MS"/>
                <a:cs typeface="Trebuchet MS"/>
              </a:rPr>
              <a:t>STANDARD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70" dirty="0">
                <a:latin typeface="Trebuchet MS"/>
                <a:cs typeface="Trebuchet MS"/>
              </a:rPr>
              <a:t>BOOK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05" dirty="0">
                <a:latin typeface="Trebuchet MS"/>
                <a:cs typeface="Trebuchet MS"/>
              </a:rPr>
              <a:t>NUMBER)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2400"/>
              </a:lnSpc>
              <a:spcBef>
                <a:spcPts val="138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270" dirty="0">
                <a:latin typeface="Trebuchet MS"/>
                <a:cs typeface="Trebuchet MS"/>
              </a:rPr>
              <a:t>  </a:t>
            </a:r>
            <a:r>
              <a:rPr sz="2100" b="1" spc="165" dirty="0">
                <a:latin typeface="Trebuchet MS"/>
                <a:cs typeface="Trebuchet MS"/>
              </a:rPr>
              <a:t>is_valid_isbn</a:t>
            </a:r>
            <a:r>
              <a:rPr sz="2100" b="1" spc="300" dirty="0">
                <a:latin typeface="Trebuchet MS"/>
                <a:cs typeface="Trebuchet MS"/>
              </a:rPr>
              <a:t> 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300" dirty="0">
                <a:latin typeface="Trebuchet MS"/>
                <a:cs typeface="Trebuchet MS"/>
              </a:rPr>
              <a:t>  </a:t>
            </a:r>
            <a:r>
              <a:rPr sz="2100" spc="160" dirty="0">
                <a:latin typeface="Trebuchet MS"/>
                <a:cs typeface="Trebuchet MS"/>
              </a:rPr>
              <a:t>checks</a:t>
            </a:r>
            <a:r>
              <a:rPr sz="2100" spc="295" dirty="0">
                <a:latin typeface="Trebuchet MS"/>
                <a:cs typeface="Trebuchet MS"/>
              </a:rPr>
              <a:t>  </a:t>
            </a:r>
            <a:r>
              <a:rPr sz="2100" dirty="0">
                <a:latin typeface="Trebuchet MS"/>
                <a:cs typeface="Trebuchet MS"/>
              </a:rPr>
              <a:t>if</a:t>
            </a:r>
            <a:r>
              <a:rPr sz="2100" spc="295" dirty="0">
                <a:latin typeface="Trebuchet MS"/>
                <a:cs typeface="Trebuchet MS"/>
              </a:rPr>
              <a:t>  </a:t>
            </a:r>
            <a:r>
              <a:rPr sz="2100" spc="145" dirty="0">
                <a:latin typeface="Trebuchet MS"/>
                <a:cs typeface="Trebuchet MS"/>
              </a:rPr>
              <a:t>a </a:t>
            </a:r>
            <a:r>
              <a:rPr sz="2100" spc="165" dirty="0">
                <a:latin typeface="Trebuchet MS"/>
                <a:cs typeface="Trebuchet MS"/>
              </a:rPr>
              <a:t>given</a:t>
            </a:r>
            <a:r>
              <a:rPr sz="2100" spc="245" dirty="0">
                <a:latin typeface="Trebuchet MS"/>
                <a:cs typeface="Trebuchet MS"/>
              </a:rPr>
              <a:t>   </a:t>
            </a:r>
            <a:r>
              <a:rPr sz="2100" spc="125" dirty="0">
                <a:latin typeface="Trebuchet MS"/>
                <a:cs typeface="Trebuchet MS"/>
              </a:rPr>
              <a:t>string</a:t>
            </a:r>
            <a:r>
              <a:rPr sz="2100" spc="250" dirty="0">
                <a:latin typeface="Trebuchet MS"/>
                <a:cs typeface="Trebuchet MS"/>
              </a:rPr>
              <a:t>   </a:t>
            </a:r>
            <a:r>
              <a:rPr sz="2100" spc="120" dirty="0">
                <a:latin typeface="Trebuchet MS"/>
                <a:cs typeface="Trebuchet MS"/>
              </a:rPr>
              <a:t>is</a:t>
            </a:r>
            <a:r>
              <a:rPr sz="2100" spc="250" dirty="0">
                <a:latin typeface="Trebuchet MS"/>
                <a:cs typeface="Trebuchet MS"/>
              </a:rPr>
              <a:t>  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250" dirty="0">
                <a:latin typeface="Trebuchet MS"/>
                <a:cs typeface="Trebuchet MS"/>
              </a:rPr>
              <a:t>   </a:t>
            </a:r>
            <a:r>
              <a:rPr sz="2100" spc="105" dirty="0">
                <a:latin typeface="Trebuchet MS"/>
                <a:cs typeface="Trebuchet MS"/>
              </a:rPr>
              <a:t>valid</a:t>
            </a:r>
            <a:r>
              <a:rPr sz="2100" spc="245" dirty="0">
                <a:latin typeface="Trebuchet MS"/>
                <a:cs typeface="Trebuchet MS"/>
              </a:rPr>
              <a:t>   </a:t>
            </a:r>
            <a:r>
              <a:rPr sz="2100" spc="85" dirty="0">
                <a:latin typeface="Trebuchet MS"/>
                <a:cs typeface="Trebuchet MS"/>
              </a:rPr>
              <a:t>International </a:t>
            </a:r>
            <a:r>
              <a:rPr sz="2100" spc="150" dirty="0">
                <a:latin typeface="Trebuchet MS"/>
                <a:cs typeface="Trebuchet MS"/>
              </a:rPr>
              <a:t>Standard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85" dirty="0">
                <a:latin typeface="Trebuchet MS"/>
                <a:cs typeface="Trebuchet MS"/>
              </a:rPr>
              <a:t>Book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185" dirty="0">
                <a:latin typeface="Trebuchet MS"/>
                <a:cs typeface="Trebuchet MS"/>
              </a:rPr>
              <a:t>Number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(ISBN).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75" dirty="0">
                <a:latin typeface="Trebuchet MS"/>
                <a:cs typeface="Trebuchet MS"/>
              </a:rPr>
              <a:t>import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5" dirty="0">
                <a:latin typeface="Trebuchet MS"/>
                <a:cs typeface="Trebuchet MS"/>
              </a:rPr>
              <a:t>re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5" dirty="0">
                <a:latin typeface="Trebuchet MS"/>
                <a:cs typeface="Trebuchet MS"/>
              </a:rPr>
              <a:t>is_valid_isbn(isbn):</a:t>
            </a:r>
            <a:endParaRPr sz="1500">
              <a:latin typeface="Trebuchet MS"/>
              <a:cs typeface="Trebuchet MS"/>
            </a:endParaRPr>
          </a:p>
          <a:p>
            <a:pPr marL="12700" marR="123189" indent="285750">
              <a:lnSpc>
                <a:spcPct val="133300"/>
              </a:lnSpc>
              <a:spcBef>
                <a:spcPts val="37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spc="125" dirty="0">
                <a:latin typeface="Trebuchet MS"/>
                <a:cs typeface="Trebuchet MS"/>
              </a:rPr>
              <a:t>bool(re.match(r"^(?:\d{9}[\dX]|(?:\d{3}-</a:t>
            </a:r>
            <a:r>
              <a:rPr sz="1500" spc="120" dirty="0">
                <a:latin typeface="Trebuchet MS"/>
                <a:cs typeface="Trebuchet MS"/>
              </a:rPr>
              <a:t>){2}\d{1} </a:t>
            </a:r>
            <a:r>
              <a:rPr sz="1500" spc="65" dirty="0">
                <a:latin typeface="Trebuchet MS"/>
                <a:cs typeface="Trebuchet MS"/>
              </a:rPr>
              <a:t>[\dX])$",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isbn))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Test</a:t>
            </a:r>
            <a:endParaRPr sz="1500">
              <a:latin typeface="Trebuchet MS"/>
              <a:cs typeface="Trebuchet MS"/>
            </a:endParaRPr>
          </a:p>
          <a:p>
            <a:pPr marL="297815" marR="2458720">
              <a:lnSpc>
                <a:spcPct val="155600"/>
              </a:lnSpc>
              <a:spcBef>
                <a:spcPts val="50"/>
              </a:spcBef>
            </a:pPr>
            <a:r>
              <a:rPr sz="1500" spc="80" dirty="0">
                <a:latin typeface="Trebuchet MS"/>
                <a:cs typeface="Trebuchet MS"/>
              </a:rPr>
              <a:t>print(is_valid_isbn("123456789"))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True </a:t>
            </a:r>
            <a:r>
              <a:rPr sz="1500" spc="60" dirty="0">
                <a:latin typeface="Trebuchet MS"/>
                <a:cs typeface="Trebuchet MS"/>
              </a:rPr>
              <a:t>print(is_valid_isbn("invalid</a:t>
            </a:r>
            <a:r>
              <a:rPr sz="1500" spc="125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isbn"))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False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6460" cy="601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64615" marR="448309" indent="-932815">
              <a:lnSpc>
                <a:spcPct val="101200"/>
              </a:lnSpc>
              <a:spcBef>
                <a:spcPts val="95"/>
              </a:spcBef>
              <a:tabLst>
                <a:tab pos="1326515" algn="l"/>
                <a:tab pos="2516505" algn="l"/>
                <a:tab pos="2597785" algn="l"/>
                <a:tab pos="2989580" algn="l"/>
                <a:tab pos="3057525" algn="l"/>
                <a:tab pos="3414395" algn="l"/>
                <a:tab pos="4831080" algn="l"/>
                <a:tab pos="5300345" algn="l"/>
              </a:tabLst>
            </a:pPr>
            <a:r>
              <a:rPr sz="2100" b="1" spc="325" dirty="0">
                <a:latin typeface="Trebuchet MS"/>
                <a:cs typeface="Trebuchet MS"/>
              </a:rPr>
              <a:t>241.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5" dirty="0">
                <a:latin typeface="Trebuchet MS"/>
                <a:cs typeface="Trebuchet MS"/>
              </a:rPr>
              <a:t>CHECK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290" dirty="0">
                <a:latin typeface="Trebuchet MS"/>
                <a:cs typeface="Trebuchet MS"/>
              </a:rPr>
              <a:t>IF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265" dirty="0">
                <a:latin typeface="Trebuchet MS"/>
                <a:cs typeface="Trebuchet MS"/>
              </a:rPr>
              <a:t>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70" dirty="0">
                <a:latin typeface="Trebuchet MS"/>
                <a:cs typeface="Trebuchet MS"/>
              </a:rPr>
              <a:t>STRING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5" dirty="0">
                <a:latin typeface="Trebuchet MS"/>
                <a:cs typeface="Trebuchet MS"/>
              </a:rPr>
              <a:t>IS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 </a:t>
            </a:r>
            <a:r>
              <a:rPr sz="2100" b="1" spc="405" dirty="0">
                <a:latin typeface="Trebuchet MS"/>
                <a:cs typeface="Trebuchet MS"/>
              </a:rPr>
              <a:t>VALID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30" dirty="0">
                <a:latin typeface="Trebuchet MS"/>
                <a:cs typeface="Trebuchet MS"/>
              </a:rPr>
              <a:t>IP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30" dirty="0">
                <a:latin typeface="Trebuchet MS"/>
                <a:cs typeface="Trebuchet MS"/>
              </a:rPr>
              <a:t>ADDRESS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3900"/>
              </a:lnSpc>
              <a:spcBef>
                <a:spcPts val="1350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70" dirty="0">
                <a:latin typeface="Trebuchet MS"/>
                <a:cs typeface="Trebuchet MS"/>
              </a:rPr>
              <a:t> </a:t>
            </a:r>
            <a:r>
              <a:rPr sz="2100" b="1" spc="170" dirty="0">
                <a:latin typeface="Trebuchet MS"/>
                <a:cs typeface="Trebuchet MS"/>
              </a:rPr>
              <a:t>is_valid_ip_address</a:t>
            </a:r>
            <a:r>
              <a:rPr sz="2100" b="1" spc="135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75" dirty="0">
                <a:latin typeface="Trebuchet MS"/>
                <a:cs typeface="Trebuchet MS"/>
              </a:rPr>
              <a:t> </a:t>
            </a:r>
            <a:r>
              <a:rPr sz="2100" spc="160" dirty="0">
                <a:latin typeface="Trebuchet MS"/>
                <a:cs typeface="Trebuchet MS"/>
              </a:rPr>
              <a:t>checks</a:t>
            </a:r>
            <a:r>
              <a:rPr sz="2100" spc="70" dirty="0">
                <a:latin typeface="Trebuchet MS"/>
                <a:cs typeface="Trebuchet MS"/>
              </a:rPr>
              <a:t> </a:t>
            </a:r>
            <a:r>
              <a:rPr sz="2100" spc="-25" dirty="0">
                <a:latin typeface="Trebuchet MS"/>
                <a:cs typeface="Trebuchet MS"/>
              </a:rPr>
              <a:t>if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65" dirty="0">
                <a:latin typeface="Trebuchet MS"/>
                <a:cs typeface="Trebuchet MS"/>
              </a:rPr>
              <a:t>given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25" dirty="0">
                <a:latin typeface="Trebuchet MS"/>
                <a:cs typeface="Trebuchet MS"/>
              </a:rPr>
              <a:t>string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20" dirty="0">
                <a:latin typeface="Trebuchet MS"/>
                <a:cs typeface="Trebuchet MS"/>
              </a:rPr>
              <a:t>is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valid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70" dirty="0">
                <a:latin typeface="Trebuchet MS"/>
                <a:cs typeface="Trebuchet MS"/>
              </a:rPr>
              <a:t>IP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20" dirty="0">
                <a:latin typeface="Trebuchet MS"/>
                <a:cs typeface="Trebuchet MS"/>
              </a:rPr>
              <a:t>address.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75" dirty="0">
                <a:latin typeface="Trebuchet MS"/>
                <a:cs typeface="Trebuchet MS"/>
              </a:rPr>
              <a:t>import</a:t>
            </a:r>
            <a:r>
              <a:rPr sz="1500" spc="10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socket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5" dirty="0">
                <a:latin typeface="Trebuchet MS"/>
                <a:cs typeface="Trebuchet MS"/>
              </a:rPr>
              <a:t>is_valid_ip_address(ip):</a:t>
            </a:r>
            <a:endParaRPr sz="1500">
              <a:latin typeface="Trebuchet MS"/>
              <a:cs typeface="Trebuchet MS"/>
            </a:endParaRPr>
          </a:p>
          <a:p>
            <a:pPr marL="297815" marR="3771265">
              <a:lnSpc>
                <a:spcPct val="156300"/>
              </a:lnSpc>
              <a:spcBef>
                <a:spcPts val="35"/>
              </a:spcBef>
            </a:pPr>
            <a:r>
              <a:rPr sz="1500" spc="-20" dirty="0">
                <a:latin typeface="Trebuchet MS"/>
                <a:cs typeface="Trebuchet MS"/>
              </a:rPr>
              <a:t>try: </a:t>
            </a:r>
            <a:r>
              <a:rPr sz="1500" spc="40" dirty="0">
                <a:latin typeface="Trebuchet MS"/>
                <a:cs typeface="Trebuchet MS"/>
              </a:rPr>
              <a:t>socket.inet_aton(ip) </a:t>
            </a: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True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75" dirty="0">
                <a:latin typeface="Trebuchet MS"/>
                <a:cs typeface="Trebuchet MS"/>
              </a:rPr>
              <a:t>except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socket.error:</a:t>
            </a:r>
            <a:endParaRPr sz="1500">
              <a:latin typeface="Trebuchet MS"/>
              <a:cs typeface="Trebuchet MS"/>
            </a:endParaRPr>
          </a:p>
          <a:p>
            <a:pPr marL="297815" marR="4538345">
              <a:lnSpc>
                <a:spcPct val="154200"/>
              </a:lnSpc>
              <a:spcBef>
                <a:spcPts val="7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False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Test</a:t>
            </a:r>
            <a:endParaRPr sz="1500">
              <a:latin typeface="Trebuchet MS"/>
              <a:cs typeface="Trebuchet MS"/>
            </a:endParaRPr>
          </a:p>
          <a:p>
            <a:pPr marL="297815" marR="1771650">
              <a:lnSpc>
                <a:spcPct val="156300"/>
              </a:lnSpc>
              <a:spcBef>
                <a:spcPts val="35"/>
              </a:spcBef>
            </a:pPr>
            <a:r>
              <a:rPr sz="1500" spc="65" dirty="0">
                <a:latin typeface="Trebuchet MS"/>
                <a:cs typeface="Trebuchet MS"/>
              </a:rPr>
              <a:t>print(is_valid_ip_address("192.168.1.1"))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True </a:t>
            </a:r>
            <a:r>
              <a:rPr sz="1500" spc="65" dirty="0">
                <a:latin typeface="Trebuchet MS"/>
                <a:cs typeface="Trebuchet MS"/>
              </a:rPr>
              <a:t>print(is_valid_ip_address("invalid</a:t>
            </a:r>
            <a:r>
              <a:rPr sz="1500" spc="85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ip"))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False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3920" cy="3819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4364" marR="200025" indent="-1718310">
              <a:lnSpc>
                <a:spcPct val="101200"/>
              </a:lnSpc>
              <a:spcBef>
                <a:spcPts val="95"/>
              </a:spcBef>
              <a:tabLst>
                <a:tab pos="1080770" algn="l"/>
                <a:tab pos="2762250" algn="l"/>
                <a:tab pos="3119120" algn="l"/>
                <a:tab pos="4535805" algn="l"/>
              </a:tabLst>
            </a:pPr>
            <a:r>
              <a:rPr sz="2100" b="1" spc="325" dirty="0">
                <a:latin typeface="Trebuchet MS"/>
                <a:cs typeface="Trebuchet MS"/>
              </a:rPr>
              <a:t>242.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84" dirty="0">
                <a:latin typeface="Trebuchet MS"/>
                <a:cs typeface="Trebuchet MS"/>
              </a:rPr>
              <a:t>REVERSE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70" dirty="0">
                <a:latin typeface="Trebuchet MS"/>
                <a:cs typeface="Trebuchet MS"/>
              </a:rPr>
              <a:t>STRING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70" dirty="0">
                <a:latin typeface="Trebuchet MS"/>
                <a:cs typeface="Trebuchet MS"/>
              </a:rPr>
              <a:t>(USING </a:t>
            </a:r>
            <a:r>
              <a:rPr sz="2100" b="1" spc="480" dirty="0">
                <a:latin typeface="Trebuchet MS"/>
                <a:cs typeface="Trebuchet MS"/>
              </a:rPr>
              <a:t>RECURSION)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3900"/>
              </a:lnSpc>
              <a:spcBef>
                <a:spcPts val="1350"/>
              </a:spcBef>
              <a:tabLst>
                <a:tab pos="856615" algn="l"/>
                <a:tab pos="4848225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235" dirty="0">
                <a:latin typeface="Trebuchet MS"/>
                <a:cs typeface="Trebuchet MS"/>
              </a:rPr>
              <a:t>ReverseStringRecursive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function </a:t>
            </a:r>
            <a:r>
              <a:rPr sz="2100" spc="135" dirty="0">
                <a:latin typeface="Trebuchet MS"/>
                <a:cs typeface="Trebuchet MS"/>
              </a:rPr>
              <a:t>reverse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125" dirty="0">
                <a:latin typeface="Trebuchet MS"/>
                <a:cs typeface="Trebuchet MS"/>
              </a:rPr>
              <a:t>string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155" dirty="0">
                <a:latin typeface="Trebuchet MS"/>
                <a:cs typeface="Trebuchet MS"/>
              </a:rPr>
              <a:t>(using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85" dirty="0">
                <a:latin typeface="Trebuchet MS"/>
                <a:cs typeface="Trebuchet MS"/>
              </a:rPr>
              <a:t>recursion).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reverse_string_recursive(s):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15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s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len(s)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&lt;=</a:t>
            </a:r>
            <a:r>
              <a:rPr sz="1500" spc="15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1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else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reverse_string_recursive(s[1:])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500" spc="459" dirty="0">
                <a:latin typeface="Trebuchet MS"/>
                <a:cs typeface="Trebuchet MS"/>
              </a:rPr>
              <a:t>+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s[0]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Test</a:t>
            </a:r>
            <a:endParaRPr sz="1500">
              <a:latin typeface="Trebuchet MS"/>
              <a:cs typeface="Trebuchet MS"/>
            </a:endParaRPr>
          </a:p>
          <a:p>
            <a:pPr marL="297815" marR="1945639">
              <a:lnSpc>
                <a:spcPct val="154200"/>
              </a:lnSpc>
              <a:spcBef>
                <a:spcPts val="75"/>
              </a:spcBef>
            </a:pPr>
            <a:r>
              <a:rPr sz="1500" spc="60" dirty="0">
                <a:latin typeface="Trebuchet MS"/>
                <a:cs typeface="Trebuchet MS"/>
              </a:rPr>
              <a:t>print(reverse_string_recursive("hello"))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5" dirty="0">
                <a:latin typeface="Trebuchet MS"/>
                <a:cs typeface="Trebuchet MS"/>
              </a:rPr>
              <a:t>olleh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5825" cy="1273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6055" marR="201930" indent="24130">
              <a:lnSpc>
                <a:spcPct val="101200"/>
              </a:lnSpc>
              <a:spcBef>
                <a:spcPts val="95"/>
              </a:spcBef>
              <a:tabLst>
                <a:tab pos="774700" algn="l"/>
                <a:tab pos="1105535" algn="l"/>
                <a:tab pos="1820545" algn="l"/>
                <a:tab pos="2417445" algn="l"/>
                <a:tab pos="3213735" algn="l"/>
                <a:tab pos="3533775" algn="l"/>
                <a:tab pos="4034790" algn="l"/>
                <a:tab pos="4644390" algn="l"/>
              </a:tabLst>
            </a:pPr>
            <a:r>
              <a:rPr sz="2100" b="1" spc="325" dirty="0">
                <a:latin typeface="Trebuchet MS"/>
                <a:cs typeface="Trebuchet MS"/>
              </a:rPr>
              <a:t>243.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30" dirty="0">
                <a:latin typeface="Trebuchet MS"/>
                <a:cs typeface="Trebuchet MS"/>
              </a:rPr>
              <a:t>COUNT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5" dirty="0">
                <a:latin typeface="Trebuchet MS"/>
                <a:cs typeface="Trebuchet MS"/>
              </a:rPr>
              <a:t>THE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90" dirty="0">
                <a:latin typeface="Trebuchet MS"/>
                <a:cs typeface="Trebuchet MS"/>
              </a:rPr>
              <a:t>OCCURRENCES </a:t>
            </a:r>
            <a:r>
              <a:rPr sz="2100" b="1" spc="350" dirty="0">
                <a:latin typeface="Trebuchet MS"/>
                <a:cs typeface="Trebuchet MS"/>
              </a:rPr>
              <a:t>OF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25" dirty="0">
                <a:latin typeface="Trebuchet MS"/>
                <a:cs typeface="Trebuchet MS"/>
              </a:rPr>
              <a:t>EACH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50" dirty="0">
                <a:latin typeface="Trebuchet MS"/>
                <a:cs typeface="Trebuchet MS"/>
              </a:rPr>
              <a:t>ELEMENT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65" dirty="0">
                <a:latin typeface="Trebuchet MS"/>
                <a:cs typeface="Trebuchet MS"/>
              </a:rPr>
              <a:t>IN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25" dirty="0">
                <a:latin typeface="Trebuchet MS"/>
                <a:cs typeface="Trebuchet MS"/>
              </a:rPr>
              <a:t>AN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20" dirty="0">
                <a:latin typeface="Trebuchet MS"/>
                <a:cs typeface="Trebuchet MS"/>
              </a:rPr>
              <a:t>ARRAY</a:t>
            </a: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205"/>
              </a:spcBef>
              <a:tabLst>
                <a:tab pos="704215" algn="l"/>
                <a:tab pos="3748404" algn="l"/>
                <a:tab pos="5050790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185" dirty="0">
                <a:latin typeface="Trebuchet MS"/>
                <a:cs typeface="Trebuchet MS"/>
              </a:rPr>
              <a:t>count_occurrences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function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40" dirty="0">
                <a:latin typeface="Trebuchet MS"/>
                <a:cs typeface="Trebuchet MS"/>
              </a:rPr>
              <a:t>counts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2136768"/>
            <a:ext cx="4966335" cy="30480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1000"/>
              </a:lnSpc>
              <a:spcBef>
                <a:spcPts val="90"/>
              </a:spcBef>
              <a:tabLst>
                <a:tab pos="664845" algn="l"/>
                <a:tab pos="2510155" algn="l"/>
                <a:tab pos="2980055" algn="l"/>
                <a:tab pos="3840479" algn="l"/>
              </a:tabLst>
            </a:pPr>
            <a:r>
              <a:rPr sz="2100" spc="80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20" dirty="0">
                <a:latin typeface="Trebuchet MS"/>
                <a:cs typeface="Trebuchet MS"/>
              </a:rPr>
              <a:t>occurrences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40" dirty="0">
                <a:latin typeface="Trebuchet MS"/>
                <a:cs typeface="Trebuchet MS"/>
              </a:rPr>
              <a:t>of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40" dirty="0">
                <a:latin typeface="Trebuchet MS"/>
                <a:cs typeface="Trebuchet MS"/>
              </a:rPr>
              <a:t>each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14" dirty="0">
                <a:latin typeface="Trebuchet MS"/>
                <a:cs typeface="Trebuchet MS"/>
              </a:rPr>
              <a:t>element </a:t>
            </a:r>
            <a:r>
              <a:rPr sz="2100" spc="-10" dirty="0">
                <a:latin typeface="Trebuchet MS"/>
                <a:cs typeface="Trebuchet MS"/>
              </a:rPr>
              <a:t>array.</a:t>
            </a:r>
            <a:endParaRPr sz="2100">
              <a:latin typeface="Trebuchet MS"/>
              <a:cs typeface="Trebuchet MS"/>
            </a:endParaRPr>
          </a:p>
          <a:p>
            <a:pPr marL="297815" marR="1631314">
              <a:lnSpc>
                <a:spcPct val="158300"/>
              </a:lnSpc>
              <a:spcBef>
                <a:spcPts val="259"/>
              </a:spcBef>
            </a:pPr>
            <a:r>
              <a:rPr sz="1500" spc="70" dirty="0">
                <a:latin typeface="Trebuchet MS"/>
                <a:cs typeface="Trebuchet MS"/>
              </a:rPr>
              <a:t>from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collections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import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Counter </a:t>
            </a: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count_occurrences(arr):</a:t>
            </a:r>
            <a:endParaRPr sz="1500">
              <a:latin typeface="Trebuchet MS"/>
              <a:cs typeface="Trebuchet MS"/>
            </a:endParaRPr>
          </a:p>
          <a:p>
            <a:pPr marL="297815" marR="2334895">
              <a:lnSpc>
                <a:spcPts val="2850"/>
              </a:lnSpc>
              <a:spcBef>
                <a:spcPts val="19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dict(Counter(arr))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Test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705"/>
              </a:spcBef>
            </a:pPr>
            <a:r>
              <a:rPr sz="1500" spc="65" dirty="0">
                <a:latin typeface="Trebuchet MS"/>
                <a:cs typeface="Trebuchet MS"/>
              </a:rPr>
              <a:t>print(count_occurrences([1,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2,</a:t>
            </a:r>
            <a:r>
              <a:rPr sz="1500" spc="10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1,</a:t>
            </a:r>
            <a:r>
              <a:rPr sz="1500" spc="10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3,</a:t>
            </a:r>
            <a:r>
              <a:rPr sz="1500" spc="10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2,</a:t>
            </a:r>
            <a:r>
              <a:rPr sz="1500" spc="10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4,</a:t>
            </a:r>
            <a:r>
              <a:rPr sz="1500" spc="105" dirty="0">
                <a:latin typeface="Trebuchet MS"/>
                <a:cs typeface="Trebuchet MS"/>
              </a:rPr>
              <a:t> </a:t>
            </a:r>
            <a:r>
              <a:rPr sz="1500" spc="45" dirty="0">
                <a:latin typeface="Trebuchet MS"/>
                <a:cs typeface="Trebuchet MS"/>
              </a:rPr>
              <a:t>1]))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{1: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3,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2: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2,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3: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1,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4: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254" dirty="0">
                <a:latin typeface="Trebuchet MS"/>
                <a:cs typeface="Trebuchet MS"/>
              </a:rPr>
              <a:t>1}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51862" y="2232056"/>
            <a:ext cx="817880" cy="3492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67995" algn="l"/>
              </a:tabLst>
            </a:pPr>
            <a:r>
              <a:rPr sz="2100" spc="65" dirty="0">
                <a:latin typeface="Trebuchet MS"/>
                <a:cs typeface="Trebuchet MS"/>
              </a:rPr>
              <a:t>in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65" dirty="0">
                <a:latin typeface="Trebuchet MS"/>
                <a:cs typeface="Trebuchet MS"/>
              </a:rPr>
              <a:t>an</a:t>
            </a:r>
            <a:endParaRPr sz="2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6460" cy="423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4270" marR="150495" indent="-2280285">
              <a:lnSpc>
                <a:spcPct val="101200"/>
              </a:lnSpc>
              <a:spcBef>
                <a:spcPts val="95"/>
              </a:spcBef>
              <a:tabLst>
                <a:tab pos="1028700" algn="l"/>
                <a:tab pos="2299970" algn="l"/>
                <a:tab pos="2759710" algn="l"/>
                <a:tab pos="3672204" algn="l"/>
                <a:tab pos="5152390" algn="l"/>
              </a:tabLst>
            </a:pPr>
            <a:r>
              <a:rPr sz="2100" b="1" spc="325" dirty="0">
                <a:latin typeface="Trebuchet MS"/>
                <a:cs typeface="Trebuchet MS"/>
              </a:rPr>
              <a:t>244.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5" dirty="0">
                <a:latin typeface="Trebuchet MS"/>
                <a:cs typeface="Trebuchet MS"/>
              </a:rPr>
              <a:t>CHECK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90" dirty="0">
                <a:latin typeface="Trebuchet MS"/>
                <a:cs typeface="Trebuchet MS"/>
              </a:rPr>
              <a:t>IF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34" dirty="0">
                <a:latin typeface="Trebuchet MS"/>
                <a:cs typeface="Trebuchet MS"/>
              </a:rPr>
              <a:t>TWO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65" dirty="0">
                <a:latin typeface="Trebuchet MS"/>
                <a:cs typeface="Trebuchet MS"/>
              </a:rPr>
              <a:t>ARRAYS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15" dirty="0">
                <a:latin typeface="Trebuchet MS"/>
                <a:cs typeface="Trebuchet MS"/>
              </a:rPr>
              <a:t>ARE EQUAL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3900"/>
              </a:lnSpc>
              <a:spcBef>
                <a:spcPts val="1350"/>
              </a:spcBef>
              <a:tabLst>
                <a:tab pos="675640" algn="l"/>
                <a:tab pos="3413760" algn="l"/>
                <a:tab pos="4683760" algn="l"/>
                <a:tab pos="5782945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170" dirty="0">
                <a:latin typeface="Trebuchet MS"/>
                <a:cs typeface="Trebuchet MS"/>
              </a:rPr>
              <a:t>arrays_are_equal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function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50" dirty="0">
                <a:latin typeface="Trebuchet MS"/>
                <a:cs typeface="Trebuchet MS"/>
              </a:rPr>
              <a:t>checks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-35" dirty="0">
                <a:latin typeface="Trebuchet MS"/>
                <a:cs typeface="Trebuchet MS"/>
              </a:rPr>
              <a:t>if </a:t>
            </a:r>
            <a:r>
              <a:rPr sz="2100" spc="105" dirty="0">
                <a:latin typeface="Trebuchet MS"/>
                <a:cs typeface="Trebuchet MS"/>
              </a:rPr>
              <a:t>two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50" dirty="0">
                <a:latin typeface="Trebuchet MS"/>
                <a:cs typeface="Trebuchet MS"/>
              </a:rPr>
              <a:t>arrays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14" dirty="0">
                <a:latin typeface="Trebuchet MS"/>
                <a:cs typeface="Trebuchet MS"/>
              </a:rPr>
              <a:t>are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30" dirty="0">
                <a:latin typeface="Trebuchet MS"/>
                <a:cs typeface="Trebuchet MS"/>
              </a:rPr>
              <a:t>equal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14" dirty="0">
                <a:latin typeface="Trebuchet MS"/>
                <a:cs typeface="Trebuchet MS"/>
              </a:rPr>
              <a:t>(shallow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14" dirty="0">
                <a:latin typeface="Trebuchet MS"/>
                <a:cs typeface="Trebuchet MS"/>
              </a:rPr>
              <a:t>comparison).</a:t>
            </a:r>
            <a:endParaRPr sz="2100">
              <a:latin typeface="Trebuchet MS"/>
              <a:cs typeface="Trebuchet MS"/>
            </a:endParaRPr>
          </a:p>
          <a:p>
            <a:pPr marL="297815" marR="2551430">
              <a:lnSpc>
                <a:spcPct val="154200"/>
              </a:lnSpc>
              <a:spcBef>
                <a:spcPts val="330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arrays_are_equal(arr1,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arr2): </a:t>
            </a: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arr1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==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arr2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Test</a:t>
            </a:r>
            <a:endParaRPr sz="1500">
              <a:latin typeface="Trebuchet MS"/>
              <a:cs typeface="Trebuchet MS"/>
            </a:endParaRPr>
          </a:p>
          <a:p>
            <a:pPr marL="297815" marR="1658620">
              <a:lnSpc>
                <a:spcPts val="2850"/>
              </a:lnSpc>
              <a:spcBef>
                <a:spcPts val="195"/>
              </a:spcBef>
            </a:pPr>
            <a:r>
              <a:rPr sz="1500" spc="60" dirty="0">
                <a:latin typeface="Trebuchet MS"/>
                <a:cs typeface="Trebuchet MS"/>
              </a:rPr>
              <a:t>print(arrays_are_equal([1,</a:t>
            </a:r>
            <a:r>
              <a:rPr sz="1500" spc="114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2,</a:t>
            </a:r>
            <a:r>
              <a:rPr sz="1500" spc="12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3],</a:t>
            </a:r>
            <a:r>
              <a:rPr sz="1500" spc="114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[1,</a:t>
            </a:r>
            <a:r>
              <a:rPr sz="1500" spc="12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2,</a:t>
            </a:r>
            <a:r>
              <a:rPr sz="1500" spc="114" dirty="0">
                <a:latin typeface="Trebuchet MS"/>
                <a:cs typeface="Trebuchet MS"/>
              </a:rPr>
              <a:t> </a:t>
            </a:r>
            <a:r>
              <a:rPr sz="1500" spc="45" dirty="0">
                <a:latin typeface="Trebuchet MS"/>
                <a:cs typeface="Trebuchet MS"/>
              </a:rPr>
              <a:t>3]))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True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705"/>
              </a:spcBef>
            </a:pPr>
            <a:r>
              <a:rPr sz="1500" spc="60" dirty="0">
                <a:latin typeface="Trebuchet MS"/>
                <a:cs typeface="Trebuchet MS"/>
              </a:rPr>
              <a:t>print(arrays_are_equal([1,</a:t>
            </a:r>
            <a:r>
              <a:rPr sz="1500" spc="114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2,</a:t>
            </a:r>
            <a:r>
              <a:rPr sz="1500" spc="12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3],</a:t>
            </a:r>
            <a:r>
              <a:rPr sz="1500" spc="114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[1,</a:t>
            </a:r>
            <a:r>
              <a:rPr sz="1500" spc="12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2,</a:t>
            </a:r>
            <a:r>
              <a:rPr sz="1500" spc="114" dirty="0">
                <a:latin typeface="Trebuchet MS"/>
                <a:cs typeface="Trebuchet MS"/>
              </a:rPr>
              <a:t> </a:t>
            </a:r>
            <a:r>
              <a:rPr sz="1500" spc="45" dirty="0">
                <a:latin typeface="Trebuchet MS"/>
                <a:cs typeface="Trebuchet MS"/>
              </a:rPr>
              <a:t>4]))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False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0745" cy="1273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59914" marR="237490" indent="-1633855">
              <a:lnSpc>
                <a:spcPct val="101200"/>
              </a:lnSpc>
              <a:spcBef>
                <a:spcPts val="95"/>
              </a:spcBef>
              <a:tabLst>
                <a:tab pos="1121410" algn="l"/>
                <a:tab pos="2084705" algn="l"/>
                <a:tab pos="2360930" algn="l"/>
                <a:tab pos="2880360" algn="l"/>
                <a:tab pos="2970530" algn="l"/>
                <a:tab pos="4641850" algn="l"/>
              </a:tabLst>
            </a:pPr>
            <a:r>
              <a:rPr sz="2100" b="1" spc="325" dirty="0">
                <a:latin typeface="Trebuchet MS"/>
                <a:cs typeface="Trebuchet MS"/>
              </a:rPr>
              <a:t>245.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34" dirty="0">
                <a:latin typeface="Trebuchet MS"/>
                <a:cs typeface="Trebuchet MS"/>
              </a:rPr>
              <a:t>FIND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5" dirty="0">
                <a:latin typeface="Trebuchet MS"/>
                <a:cs typeface="Trebuchet MS"/>
              </a:rPr>
              <a:t>THE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55" dirty="0">
                <a:latin typeface="Trebuchet MS"/>
                <a:cs typeface="Trebuchet MS"/>
              </a:rPr>
              <a:t>MINIMUM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90" dirty="0">
                <a:latin typeface="Trebuchet MS"/>
                <a:cs typeface="Trebuchet MS"/>
              </a:rPr>
              <a:t>VALUE </a:t>
            </a:r>
            <a:r>
              <a:rPr sz="2100" b="1" spc="365" dirty="0">
                <a:latin typeface="Trebuchet MS"/>
                <a:cs typeface="Trebuchet MS"/>
              </a:rPr>
              <a:t>IN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25" dirty="0">
                <a:latin typeface="Trebuchet MS"/>
                <a:cs typeface="Trebuchet MS"/>
              </a:rPr>
              <a:t>AN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420" dirty="0">
                <a:latin typeface="Trebuchet MS"/>
                <a:cs typeface="Trebuchet MS"/>
              </a:rPr>
              <a:t>ARRAY</a:t>
            </a: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205"/>
              </a:spcBef>
              <a:tabLst>
                <a:tab pos="756920" algn="l"/>
                <a:tab pos="2102485" algn="l"/>
                <a:tab pos="4604385" algn="l"/>
                <a:tab pos="5504815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function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150" dirty="0">
                <a:latin typeface="Trebuchet MS"/>
                <a:cs typeface="Trebuchet MS"/>
              </a:rPr>
              <a:t>find_min_value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100" dirty="0">
                <a:latin typeface="Trebuchet MS"/>
                <a:cs typeface="Trebuchet MS"/>
              </a:rPr>
              <a:t>finds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80" dirty="0">
                <a:latin typeface="Trebuchet MS"/>
                <a:cs typeface="Trebuchet MS"/>
              </a:rPr>
              <a:t>the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2136768"/>
            <a:ext cx="3354704" cy="30480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1000"/>
              </a:lnSpc>
              <a:spcBef>
                <a:spcPts val="90"/>
              </a:spcBef>
              <a:tabLst>
                <a:tab pos="1592580" algn="l"/>
                <a:tab pos="2630170" algn="l"/>
                <a:tab pos="3176270" algn="l"/>
              </a:tabLst>
            </a:pPr>
            <a:r>
              <a:rPr sz="2100" spc="180" dirty="0">
                <a:latin typeface="Trebuchet MS"/>
                <a:cs typeface="Trebuchet MS"/>
              </a:rPr>
              <a:t>minimum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20" dirty="0">
                <a:latin typeface="Trebuchet MS"/>
                <a:cs typeface="Trebuchet MS"/>
              </a:rPr>
              <a:t>value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65" dirty="0">
                <a:latin typeface="Trebuchet MS"/>
                <a:cs typeface="Trebuchet MS"/>
              </a:rPr>
              <a:t>in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35" dirty="0">
                <a:latin typeface="Trebuchet MS"/>
                <a:cs typeface="Trebuchet MS"/>
              </a:rPr>
              <a:t>a </a:t>
            </a:r>
            <a:r>
              <a:rPr sz="2100" spc="140" dirty="0">
                <a:latin typeface="Trebuchet MS"/>
                <a:cs typeface="Trebuchet MS"/>
              </a:rPr>
              <a:t>numbers.</a:t>
            </a:r>
            <a:endParaRPr sz="2100">
              <a:latin typeface="Trebuchet MS"/>
              <a:cs typeface="Trebuchet MS"/>
            </a:endParaRPr>
          </a:p>
          <a:p>
            <a:pPr marL="297815" marR="767715">
              <a:lnSpc>
                <a:spcPct val="158300"/>
              </a:lnSpc>
              <a:spcBef>
                <a:spcPts val="259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find_min_value(arr): </a:t>
            </a: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min(arr)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Test</a:t>
            </a:r>
            <a:endParaRPr sz="1500">
              <a:latin typeface="Trebuchet MS"/>
              <a:cs typeface="Trebuchet MS"/>
            </a:endParaRPr>
          </a:p>
          <a:p>
            <a:pPr marL="297815" marR="28575">
              <a:lnSpc>
                <a:spcPct val="156200"/>
              </a:lnSpc>
              <a:spcBef>
                <a:spcPts val="35"/>
              </a:spcBef>
            </a:pPr>
            <a:r>
              <a:rPr sz="1500" spc="120" dirty="0">
                <a:latin typeface="Trebuchet MS"/>
                <a:cs typeface="Trebuchet MS"/>
              </a:rPr>
              <a:t>numbers</a:t>
            </a:r>
            <a:r>
              <a:rPr sz="1500" spc="9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9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[2,</a:t>
            </a:r>
            <a:r>
              <a:rPr sz="1500" spc="9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7,</a:t>
            </a:r>
            <a:r>
              <a:rPr sz="1500" spc="9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1,</a:t>
            </a:r>
            <a:r>
              <a:rPr sz="1500" spc="9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9,</a:t>
            </a:r>
            <a:r>
              <a:rPr sz="1500" spc="9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4] </a:t>
            </a:r>
            <a:r>
              <a:rPr sz="1500" spc="55" dirty="0">
                <a:latin typeface="Trebuchet MS"/>
                <a:cs typeface="Trebuchet MS"/>
              </a:rPr>
              <a:t>print(find_min_value(numbers))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1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30852" y="2232056"/>
            <a:ext cx="2336165" cy="3492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055370" algn="l"/>
                <a:tab pos="2063114" algn="l"/>
              </a:tabLst>
            </a:pPr>
            <a:r>
              <a:rPr sz="2100" spc="155" dirty="0">
                <a:latin typeface="Trebuchet MS"/>
                <a:cs typeface="Trebuchet MS"/>
              </a:rPr>
              <a:t>given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10" dirty="0">
                <a:latin typeface="Trebuchet MS"/>
                <a:cs typeface="Trebuchet MS"/>
              </a:rPr>
              <a:t>array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40" dirty="0">
                <a:latin typeface="Trebuchet MS"/>
                <a:cs typeface="Trebuchet MS"/>
              </a:rPr>
              <a:t>of</a:t>
            </a:r>
            <a:endParaRPr sz="2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2650" cy="3876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64640" marR="562610" indent="-1015365">
              <a:lnSpc>
                <a:spcPct val="101200"/>
              </a:lnSpc>
              <a:spcBef>
                <a:spcPts val="95"/>
              </a:spcBef>
              <a:tabLst>
                <a:tab pos="1444625" algn="l"/>
                <a:tab pos="3044190" algn="l"/>
                <a:tab pos="3082925" algn="l"/>
                <a:tab pos="3692525" algn="l"/>
                <a:tab pos="4951095" algn="l"/>
              </a:tabLst>
            </a:pPr>
            <a:r>
              <a:rPr sz="2100" b="1" spc="325" dirty="0">
                <a:latin typeface="Trebuchet MS"/>
                <a:cs typeface="Trebuchet MS"/>
              </a:rPr>
              <a:t>246.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85" dirty="0">
                <a:latin typeface="Trebuchet MS"/>
                <a:cs typeface="Trebuchet MS"/>
              </a:rPr>
              <a:t>FLATTEN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425" dirty="0">
                <a:latin typeface="Trebuchet MS"/>
                <a:cs typeface="Trebuchet MS"/>
              </a:rPr>
              <a:t>AN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20" dirty="0">
                <a:latin typeface="Trebuchet MS"/>
                <a:cs typeface="Trebuchet MS"/>
              </a:rPr>
              <a:t>ARRAY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0" dirty="0">
                <a:latin typeface="Trebuchet MS"/>
                <a:cs typeface="Trebuchet MS"/>
              </a:rPr>
              <a:t>OF </a:t>
            </a:r>
            <a:r>
              <a:rPr sz="2100" b="1" spc="475" dirty="0">
                <a:latin typeface="Trebuchet MS"/>
                <a:cs typeface="Trebuchet MS"/>
              </a:rPr>
              <a:t>NESTED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65" dirty="0">
                <a:latin typeface="Trebuchet MS"/>
                <a:cs typeface="Trebuchet MS"/>
              </a:rPr>
              <a:t>ARRAYS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3900"/>
              </a:lnSpc>
              <a:spcBef>
                <a:spcPts val="1350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b="1" spc="165" dirty="0">
                <a:latin typeface="Trebuchet MS"/>
                <a:cs typeface="Trebuchet MS"/>
              </a:rPr>
              <a:t>flatten_array</a:t>
            </a:r>
            <a:r>
              <a:rPr sz="2100" b="1" spc="110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114" dirty="0">
                <a:latin typeface="Trebuchet MS"/>
                <a:cs typeface="Trebuchet MS"/>
              </a:rPr>
              <a:t> </a:t>
            </a:r>
            <a:r>
              <a:rPr sz="2100" spc="60" dirty="0">
                <a:latin typeface="Trebuchet MS"/>
                <a:cs typeface="Trebuchet MS"/>
              </a:rPr>
              <a:t>flatten</a:t>
            </a:r>
            <a:r>
              <a:rPr sz="2100" spc="110" dirty="0">
                <a:latin typeface="Trebuchet MS"/>
                <a:cs typeface="Trebuchet MS"/>
              </a:rPr>
              <a:t> </a:t>
            </a:r>
            <a:r>
              <a:rPr sz="2100" spc="190" dirty="0">
                <a:latin typeface="Trebuchet MS"/>
                <a:cs typeface="Trebuchet MS"/>
              </a:rPr>
              <a:t>an</a:t>
            </a:r>
            <a:r>
              <a:rPr sz="2100" spc="110" dirty="0">
                <a:latin typeface="Trebuchet MS"/>
                <a:cs typeface="Trebuchet MS"/>
              </a:rPr>
              <a:t> </a:t>
            </a:r>
            <a:r>
              <a:rPr sz="2100" spc="120" dirty="0">
                <a:latin typeface="Trebuchet MS"/>
                <a:cs typeface="Trebuchet MS"/>
              </a:rPr>
              <a:t>array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145" dirty="0">
                <a:latin typeface="Trebuchet MS"/>
                <a:cs typeface="Trebuchet MS"/>
              </a:rPr>
              <a:t>nested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150" dirty="0">
                <a:latin typeface="Trebuchet MS"/>
                <a:cs typeface="Trebuchet MS"/>
              </a:rPr>
              <a:t>arrays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155" dirty="0">
                <a:latin typeface="Trebuchet MS"/>
                <a:cs typeface="Trebuchet MS"/>
              </a:rPr>
              <a:t>(using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75" dirty="0">
                <a:latin typeface="Trebuchet MS"/>
                <a:cs typeface="Trebuchet MS"/>
              </a:rPr>
              <a:t>concat).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105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flatten_array(arr):</a:t>
            </a:r>
            <a:endParaRPr sz="1500">
              <a:latin typeface="Trebuchet MS"/>
              <a:cs typeface="Trebuchet MS"/>
            </a:endParaRPr>
          </a:p>
          <a:p>
            <a:pPr marL="297815" marR="1136650">
              <a:lnSpc>
                <a:spcPts val="2850"/>
              </a:lnSpc>
              <a:spcBef>
                <a:spcPts val="19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65" dirty="0">
                <a:latin typeface="Trebuchet MS"/>
                <a:cs typeface="Trebuchet MS"/>
              </a:rPr>
              <a:t> [item</a:t>
            </a:r>
            <a:r>
              <a:rPr sz="1500" spc="7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70" dirty="0">
                <a:latin typeface="Trebuchet MS"/>
                <a:cs typeface="Trebuchet MS"/>
              </a:rPr>
              <a:t> sublist </a:t>
            </a:r>
            <a:r>
              <a:rPr sz="1500" spc="55" dirty="0">
                <a:latin typeface="Trebuchet MS"/>
                <a:cs typeface="Trebuchet MS"/>
              </a:rPr>
              <a:t>in</a:t>
            </a:r>
            <a:r>
              <a:rPr sz="1500" spc="7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arr</a:t>
            </a:r>
            <a:r>
              <a:rPr sz="1500" spc="7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65" dirty="0">
                <a:latin typeface="Trebuchet MS"/>
                <a:cs typeface="Trebuchet MS"/>
              </a:rPr>
              <a:t> item</a:t>
            </a:r>
            <a:r>
              <a:rPr sz="1500" spc="7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in</a:t>
            </a:r>
            <a:r>
              <a:rPr sz="1500" spc="7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sublist]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Test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705"/>
              </a:spcBef>
            </a:pPr>
            <a:r>
              <a:rPr sz="1500" spc="85" dirty="0">
                <a:latin typeface="Trebuchet MS"/>
                <a:cs typeface="Trebuchet MS"/>
              </a:rPr>
              <a:t>nested_arrays</a:t>
            </a:r>
            <a:r>
              <a:rPr sz="1500" spc="10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114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[[1,</a:t>
            </a:r>
            <a:r>
              <a:rPr sz="1500" spc="114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2],</a:t>
            </a:r>
            <a:r>
              <a:rPr sz="1500" spc="114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[3,</a:t>
            </a:r>
            <a:r>
              <a:rPr sz="1500" spc="114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4],</a:t>
            </a:r>
            <a:r>
              <a:rPr sz="1500" spc="114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[5,</a:t>
            </a:r>
            <a:r>
              <a:rPr sz="1500" spc="114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6]]</a:t>
            </a:r>
            <a:endParaRPr sz="1500">
              <a:latin typeface="Trebuchet MS"/>
              <a:cs typeface="Trebuchet MS"/>
            </a:endParaRPr>
          </a:p>
          <a:p>
            <a:pPr marL="297815" marR="554355">
              <a:lnSpc>
                <a:spcPct val="154200"/>
              </a:lnSpc>
              <a:spcBef>
                <a:spcPts val="75"/>
              </a:spcBef>
            </a:pPr>
            <a:r>
              <a:rPr sz="1500" dirty="0">
                <a:latin typeface="Trebuchet MS"/>
                <a:cs typeface="Trebuchet MS"/>
              </a:rPr>
              <a:t>print(",</a:t>
            </a:r>
            <a:r>
              <a:rPr sz="1500" spc="235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".join(map(str,</a:t>
            </a:r>
            <a:r>
              <a:rPr sz="1500" spc="240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flatten_array(nested_arrays))))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8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9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1,</a:t>
            </a:r>
            <a:r>
              <a:rPr sz="1500" spc="8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2,</a:t>
            </a:r>
            <a:r>
              <a:rPr sz="1500" spc="9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3,</a:t>
            </a:r>
            <a:r>
              <a:rPr sz="1500" spc="8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4,</a:t>
            </a:r>
            <a:r>
              <a:rPr sz="1500" spc="9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5,</a:t>
            </a:r>
            <a:r>
              <a:rPr sz="1500" spc="8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6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4745" y="879506"/>
            <a:ext cx="4836160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9415" marR="5080" indent="-387350">
              <a:lnSpc>
                <a:spcPct val="101200"/>
              </a:lnSpc>
              <a:spcBef>
                <a:spcPts val="95"/>
              </a:spcBef>
              <a:tabLst>
                <a:tab pos="906780" algn="l"/>
                <a:tab pos="1870075" algn="l"/>
                <a:tab pos="2214880" algn="l"/>
                <a:tab pos="2666365" algn="l"/>
                <a:tab pos="2715895" algn="l"/>
                <a:tab pos="3325495" algn="l"/>
                <a:tab pos="4382135" algn="l"/>
              </a:tabLst>
            </a:pPr>
            <a:r>
              <a:rPr sz="2100" b="1" spc="325" dirty="0">
                <a:latin typeface="Trebuchet MS"/>
                <a:cs typeface="Trebuchet MS"/>
              </a:rPr>
              <a:t>247.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34" dirty="0">
                <a:latin typeface="Trebuchet MS"/>
                <a:cs typeface="Trebuchet MS"/>
              </a:rPr>
              <a:t>FIND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5" dirty="0">
                <a:latin typeface="Trebuchet MS"/>
                <a:cs typeface="Trebuchet MS"/>
              </a:rPr>
              <a:t>THE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50" dirty="0">
                <a:latin typeface="Trebuchet MS"/>
                <a:cs typeface="Trebuchet MS"/>
              </a:rPr>
              <a:t>AVERAGE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0" dirty="0">
                <a:latin typeface="Trebuchet MS"/>
                <a:cs typeface="Trebuchet MS"/>
              </a:rPr>
              <a:t>OF </a:t>
            </a:r>
            <a:r>
              <a:rPr sz="2100" b="1" spc="545" dirty="0">
                <a:latin typeface="Trebuchet MS"/>
                <a:cs typeface="Trebuchet MS"/>
              </a:rPr>
              <a:t>NUMBERS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65" dirty="0">
                <a:latin typeface="Trebuchet MS"/>
                <a:cs typeface="Trebuchet MS"/>
              </a:rPr>
              <a:t>IN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425" dirty="0">
                <a:latin typeface="Trebuchet MS"/>
                <a:cs typeface="Trebuchet MS"/>
              </a:rPr>
              <a:t>AN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20" dirty="0">
                <a:latin typeface="Trebuchet MS"/>
                <a:cs typeface="Trebuchet MS"/>
              </a:rPr>
              <a:t>ARRAY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698618"/>
            <a:ext cx="4349750" cy="3057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3900"/>
              </a:lnSpc>
              <a:spcBef>
                <a:spcPts val="95"/>
              </a:spcBef>
              <a:tabLst>
                <a:tab pos="828040" algn="l"/>
                <a:tab pos="3103245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190" dirty="0">
                <a:latin typeface="Trebuchet MS"/>
                <a:cs typeface="Trebuchet MS"/>
              </a:rPr>
              <a:t>find_average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function </a:t>
            </a:r>
            <a:r>
              <a:rPr sz="2100" spc="175" dirty="0">
                <a:latin typeface="Trebuchet MS"/>
                <a:cs typeface="Trebuchet MS"/>
              </a:rPr>
              <a:t>average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85" dirty="0">
                <a:latin typeface="Trebuchet MS"/>
                <a:cs typeface="Trebuchet MS"/>
              </a:rPr>
              <a:t>numbers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90" dirty="0">
                <a:latin typeface="Trebuchet MS"/>
                <a:cs typeface="Trebuchet MS"/>
              </a:rPr>
              <a:t>in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90" dirty="0">
                <a:latin typeface="Trebuchet MS"/>
                <a:cs typeface="Trebuchet MS"/>
              </a:rPr>
              <a:t>an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-10" dirty="0">
                <a:latin typeface="Trebuchet MS"/>
                <a:cs typeface="Trebuchet MS"/>
              </a:rPr>
              <a:t>array.</a:t>
            </a:r>
            <a:endParaRPr sz="2100">
              <a:latin typeface="Trebuchet MS"/>
              <a:cs typeface="Trebuchet MS"/>
            </a:endParaRPr>
          </a:p>
          <a:p>
            <a:pPr marL="297815" marR="1681480">
              <a:lnSpc>
                <a:spcPct val="156300"/>
              </a:lnSpc>
              <a:spcBef>
                <a:spcPts val="290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find_average(arr): </a:t>
            </a: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sum(arr)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-285" dirty="0">
                <a:latin typeface="Trebuchet MS"/>
                <a:cs typeface="Trebuchet MS"/>
              </a:rPr>
              <a:t>/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len(arr)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Test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120" dirty="0">
                <a:latin typeface="Trebuchet MS"/>
                <a:cs typeface="Trebuchet MS"/>
              </a:rPr>
              <a:t>numbers</a:t>
            </a:r>
            <a:r>
              <a:rPr sz="1500" spc="9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9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[1,</a:t>
            </a:r>
            <a:r>
              <a:rPr sz="1500" spc="9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2,</a:t>
            </a:r>
            <a:r>
              <a:rPr sz="1500" spc="9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3,</a:t>
            </a:r>
            <a:r>
              <a:rPr sz="1500" spc="9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4,</a:t>
            </a:r>
            <a:r>
              <a:rPr sz="1500" spc="9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5]</a:t>
            </a:r>
            <a:endParaRPr sz="1500">
              <a:latin typeface="Trebuchet MS"/>
              <a:cs typeface="Trebuchet MS"/>
            </a:endParaRPr>
          </a:p>
          <a:p>
            <a:pPr marL="297815" marR="1219200">
              <a:lnSpc>
                <a:spcPct val="154200"/>
              </a:lnSpc>
              <a:spcBef>
                <a:spcPts val="75"/>
              </a:spcBef>
            </a:pPr>
            <a:r>
              <a:rPr sz="1500" spc="65" dirty="0">
                <a:latin typeface="Trebuchet MS"/>
                <a:cs typeface="Trebuchet MS"/>
              </a:rPr>
              <a:t>print(find_average(numbers))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3.0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18683" y="1803431"/>
            <a:ext cx="1445260" cy="3492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989330" algn="l"/>
              </a:tabLst>
            </a:pPr>
            <a:r>
              <a:rPr sz="2100" spc="100" dirty="0">
                <a:latin typeface="Trebuchet MS"/>
                <a:cs typeface="Trebuchet MS"/>
              </a:rPr>
              <a:t>finds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80" dirty="0">
                <a:latin typeface="Trebuchet MS"/>
                <a:cs typeface="Trebuchet MS"/>
              </a:rPr>
              <a:t>the</a:t>
            </a:r>
            <a:endParaRPr sz="2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2576" y="879506"/>
            <a:ext cx="4780280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1475" marR="5080" indent="-359410">
              <a:lnSpc>
                <a:spcPct val="101200"/>
              </a:lnSpc>
              <a:spcBef>
                <a:spcPts val="95"/>
              </a:spcBef>
              <a:tabLst>
                <a:tab pos="906780" algn="l"/>
                <a:tab pos="1790700" algn="l"/>
                <a:tab pos="2186940" algn="l"/>
                <a:tab pos="2586990" algn="l"/>
                <a:tab pos="2687955" algn="l"/>
                <a:tab pos="3297554" algn="l"/>
                <a:tab pos="4326255" algn="l"/>
              </a:tabLst>
            </a:pPr>
            <a:r>
              <a:rPr sz="2100" b="1" spc="325" dirty="0">
                <a:latin typeface="Trebuchet MS"/>
                <a:cs typeface="Trebuchet MS"/>
              </a:rPr>
              <a:t>248.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45" dirty="0">
                <a:latin typeface="Trebuchet MS"/>
                <a:cs typeface="Trebuchet MS"/>
              </a:rPr>
              <a:t>SUM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5" dirty="0">
                <a:latin typeface="Trebuchet MS"/>
                <a:cs typeface="Trebuchet MS"/>
              </a:rPr>
              <a:t>THE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05" dirty="0">
                <a:latin typeface="Trebuchet MS"/>
                <a:cs typeface="Trebuchet MS"/>
              </a:rPr>
              <a:t>SQUARES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0" dirty="0">
                <a:latin typeface="Trebuchet MS"/>
                <a:cs typeface="Trebuchet MS"/>
              </a:rPr>
              <a:t>OF </a:t>
            </a:r>
            <a:r>
              <a:rPr sz="2100" b="1" spc="545" dirty="0">
                <a:latin typeface="Trebuchet MS"/>
                <a:cs typeface="Trebuchet MS"/>
              </a:rPr>
              <a:t>NUMBERS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65" dirty="0">
                <a:latin typeface="Trebuchet MS"/>
                <a:cs typeface="Trebuchet MS"/>
              </a:rPr>
              <a:t>IN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425" dirty="0">
                <a:latin typeface="Trebuchet MS"/>
                <a:cs typeface="Trebuchet MS"/>
              </a:rPr>
              <a:t>AN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20" dirty="0">
                <a:latin typeface="Trebuchet MS"/>
                <a:cs typeface="Trebuchet MS"/>
              </a:rPr>
              <a:t>ARRAY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698618"/>
            <a:ext cx="4305300" cy="3057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3900"/>
              </a:lnSpc>
              <a:spcBef>
                <a:spcPts val="95"/>
              </a:spcBef>
              <a:tabLst>
                <a:tab pos="866140" algn="l"/>
                <a:tab pos="3124835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300" dirty="0">
                <a:latin typeface="Trebuchet MS"/>
                <a:cs typeface="Trebuchet MS"/>
              </a:rPr>
              <a:t>SumSquares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function </a:t>
            </a:r>
            <a:r>
              <a:rPr sz="2100" spc="170" dirty="0">
                <a:latin typeface="Trebuchet MS"/>
                <a:cs typeface="Trebuchet MS"/>
              </a:rPr>
              <a:t>squares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85" dirty="0">
                <a:latin typeface="Trebuchet MS"/>
                <a:cs typeface="Trebuchet MS"/>
              </a:rPr>
              <a:t>numbers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90" dirty="0">
                <a:latin typeface="Trebuchet MS"/>
                <a:cs typeface="Trebuchet MS"/>
              </a:rPr>
              <a:t>in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90" dirty="0">
                <a:latin typeface="Trebuchet MS"/>
                <a:cs typeface="Trebuchet MS"/>
              </a:rPr>
              <a:t>an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-10" dirty="0">
                <a:latin typeface="Trebuchet MS"/>
                <a:cs typeface="Trebuchet MS"/>
              </a:rPr>
              <a:t>array.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sum_squares(arr):</a:t>
            </a:r>
            <a:endParaRPr sz="1500">
              <a:latin typeface="Trebuchet MS"/>
              <a:cs typeface="Trebuchet MS"/>
            </a:endParaRPr>
          </a:p>
          <a:p>
            <a:pPr marL="297815" marR="356235">
              <a:lnSpc>
                <a:spcPts val="2850"/>
              </a:lnSpc>
              <a:spcBef>
                <a:spcPts val="19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sum(num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45" dirty="0">
                <a:latin typeface="Trebuchet MS"/>
                <a:cs typeface="Trebuchet MS"/>
              </a:rPr>
              <a:t>num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45" dirty="0">
                <a:latin typeface="Trebuchet MS"/>
                <a:cs typeface="Trebuchet MS"/>
              </a:rPr>
              <a:t>num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in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arr)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Test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705"/>
              </a:spcBef>
            </a:pPr>
            <a:r>
              <a:rPr sz="1500" spc="120" dirty="0">
                <a:latin typeface="Trebuchet MS"/>
                <a:cs typeface="Trebuchet MS"/>
              </a:rPr>
              <a:t>numbers</a:t>
            </a:r>
            <a:r>
              <a:rPr sz="1500" spc="9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9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[1,</a:t>
            </a:r>
            <a:r>
              <a:rPr sz="1500" spc="9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2,</a:t>
            </a:r>
            <a:r>
              <a:rPr sz="1500" spc="9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3,</a:t>
            </a:r>
            <a:r>
              <a:rPr sz="1500" spc="9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4,</a:t>
            </a:r>
            <a:r>
              <a:rPr sz="1500" spc="9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5]</a:t>
            </a:r>
            <a:endParaRPr sz="1500">
              <a:latin typeface="Trebuchet MS"/>
              <a:cs typeface="Trebuchet MS"/>
            </a:endParaRPr>
          </a:p>
          <a:p>
            <a:pPr marL="297815" marR="1162050">
              <a:lnSpc>
                <a:spcPct val="154200"/>
              </a:lnSpc>
              <a:spcBef>
                <a:spcPts val="75"/>
              </a:spcBef>
            </a:pPr>
            <a:r>
              <a:rPr sz="1500" spc="80" dirty="0">
                <a:latin typeface="Trebuchet MS"/>
                <a:cs typeface="Trebuchet MS"/>
              </a:rPr>
              <a:t>print(sum_squares(numbers))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55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68883" y="1803431"/>
            <a:ext cx="1395730" cy="3492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939165" algn="l"/>
              </a:tabLst>
            </a:pPr>
            <a:r>
              <a:rPr sz="2100" spc="229" dirty="0">
                <a:latin typeface="Trebuchet MS"/>
                <a:cs typeface="Trebuchet MS"/>
              </a:rPr>
              <a:t>sum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80" dirty="0">
                <a:latin typeface="Trebuchet MS"/>
                <a:cs typeface="Trebuchet MS"/>
              </a:rPr>
              <a:t>the</a:t>
            </a:r>
            <a:endParaRPr sz="2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7730" cy="4314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61870" marR="688340" indent="-1591945">
              <a:lnSpc>
                <a:spcPct val="101200"/>
              </a:lnSpc>
              <a:spcBef>
                <a:spcPts val="95"/>
              </a:spcBef>
              <a:tabLst>
                <a:tab pos="1350010" algn="l"/>
                <a:tab pos="2621280" algn="l"/>
                <a:tab pos="3081020" algn="l"/>
                <a:tab pos="3690620" algn="l"/>
                <a:tab pos="4949190" algn="l"/>
              </a:tabLst>
            </a:pPr>
            <a:r>
              <a:rPr sz="2100" b="1" spc="285" dirty="0">
                <a:latin typeface="Trebuchet MS"/>
                <a:cs typeface="Trebuchet MS"/>
              </a:rPr>
              <a:t>25.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34" dirty="0">
                <a:latin typeface="Trebuchet MS"/>
                <a:cs typeface="Trebuchet MS"/>
              </a:rPr>
              <a:t>CHECK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90" dirty="0">
                <a:latin typeface="Trebuchet MS"/>
                <a:cs typeface="Trebuchet MS"/>
              </a:rPr>
              <a:t>IF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25" dirty="0">
                <a:latin typeface="Trebuchet MS"/>
                <a:cs typeface="Trebuchet MS"/>
              </a:rPr>
              <a:t>AN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20" dirty="0">
                <a:latin typeface="Trebuchet MS"/>
                <a:cs typeface="Trebuchet MS"/>
              </a:rPr>
              <a:t>ARRAY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5" dirty="0">
                <a:latin typeface="Trebuchet MS"/>
                <a:cs typeface="Trebuchet MS"/>
              </a:rPr>
              <a:t>IS </a:t>
            </a:r>
            <a:r>
              <a:rPr sz="2100" b="1" spc="450" dirty="0">
                <a:latin typeface="Trebuchet MS"/>
                <a:cs typeface="Trebuchet MS"/>
              </a:rPr>
              <a:t>SPECIAL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2900"/>
              </a:lnSpc>
              <a:spcBef>
                <a:spcPts val="137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420" dirty="0">
                <a:latin typeface="Trebuchet MS"/>
                <a:cs typeface="Trebuchet MS"/>
              </a:rPr>
              <a:t> </a:t>
            </a:r>
            <a:r>
              <a:rPr sz="2100" b="1" spc="170" dirty="0">
                <a:latin typeface="Trebuchet MS"/>
                <a:cs typeface="Trebuchet MS"/>
              </a:rPr>
              <a:t>is_special_array</a:t>
            </a:r>
            <a:r>
              <a:rPr sz="2100" b="1" spc="484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495" dirty="0">
                <a:latin typeface="Trebuchet MS"/>
                <a:cs typeface="Trebuchet MS"/>
              </a:rPr>
              <a:t> </a:t>
            </a:r>
            <a:r>
              <a:rPr sz="2100" spc="125" dirty="0">
                <a:latin typeface="Trebuchet MS"/>
                <a:cs typeface="Trebuchet MS"/>
              </a:rPr>
              <a:t>determines whether</a:t>
            </a:r>
            <a:r>
              <a:rPr sz="2100" spc="-5" dirty="0">
                <a:latin typeface="Trebuchet MS"/>
                <a:cs typeface="Trebuchet MS"/>
              </a:rPr>
              <a:t>  </a:t>
            </a:r>
            <a:r>
              <a:rPr sz="2100" spc="190" dirty="0">
                <a:latin typeface="Trebuchet MS"/>
                <a:cs typeface="Trebuchet MS"/>
              </a:rPr>
              <a:t>an</a:t>
            </a:r>
            <a:r>
              <a:rPr sz="2100" spc="-5" dirty="0">
                <a:latin typeface="Trebuchet MS"/>
                <a:cs typeface="Trebuchet MS"/>
              </a:rPr>
              <a:t>  </a:t>
            </a:r>
            <a:r>
              <a:rPr sz="2100" spc="130" dirty="0">
                <a:latin typeface="Trebuchet MS"/>
                <a:cs typeface="Trebuchet MS"/>
              </a:rPr>
              <a:t>array</a:t>
            </a:r>
            <a:r>
              <a:rPr sz="2100" spc="-5" dirty="0">
                <a:latin typeface="Trebuchet MS"/>
                <a:cs typeface="Trebuchet MS"/>
              </a:rPr>
              <a:t>  </a:t>
            </a:r>
            <a:r>
              <a:rPr sz="2100" spc="120" dirty="0">
                <a:latin typeface="Trebuchet MS"/>
                <a:cs typeface="Trebuchet MS"/>
              </a:rPr>
              <a:t>is</a:t>
            </a:r>
            <a:r>
              <a:rPr sz="2100" dirty="0">
                <a:latin typeface="Trebuchet MS"/>
                <a:cs typeface="Trebuchet MS"/>
              </a:rPr>
              <a:t>  </a:t>
            </a:r>
            <a:r>
              <a:rPr sz="2100" spc="85" dirty="0">
                <a:latin typeface="Trebuchet MS"/>
                <a:cs typeface="Trebuchet MS"/>
              </a:rPr>
              <a:t>special,</a:t>
            </a:r>
            <a:r>
              <a:rPr sz="2100" spc="-5" dirty="0">
                <a:latin typeface="Trebuchet MS"/>
                <a:cs typeface="Trebuchet MS"/>
              </a:rPr>
              <a:t>  </a:t>
            </a:r>
            <a:r>
              <a:rPr sz="2100" spc="130" dirty="0">
                <a:latin typeface="Trebuchet MS"/>
                <a:cs typeface="Trebuchet MS"/>
              </a:rPr>
              <a:t>where</a:t>
            </a:r>
            <a:r>
              <a:rPr sz="2100" spc="-5" dirty="0">
                <a:latin typeface="Trebuchet MS"/>
                <a:cs typeface="Trebuchet MS"/>
              </a:rPr>
              <a:t>  </a:t>
            </a:r>
            <a:r>
              <a:rPr sz="2100" spc="145" dirty="0">
                <a:latin typeface="Trebuchet MS"/>
                <a:cs typeface="Trebuchet MS"/>
              </a:rPr>
              <a:t>every </a:t>
            </a:r>
            <a:r>
              <a:rPr sz="2100" spc="175" dirty="0">
                <a:latin typeface="Trebuchet MS"/>
                <a:cs typeface="Trebuchet MS"/>
              </a:rPr>
              <a:t>even</a:t>
            </a:r>
            <a:r>
              <a:rPr sz="2100" spc="475" dirty="0">
                <a:latin typeface="Trebuchet MS"/>
                <a:cs typeface="Trebuchet MS"/>
              </a:rPr>
              <a:t> </a:t>
            </a:r>
            <a:r>
              <a:rPr sz="2100" spc="125" dirty="0">
                <a:latin typeface="Trebuchet MS"/>
                <a:cs typeface="Trebuchet MS"/>
              </a:rPr>
              <a:t>index</a:t>
            </a:r>
            <a:r>
              <a:rPr sz="2100" spc="475" dirty="0">
                <a:latin typeface="Trebuchet MS"/>
                <a:cs typeface="Trebuchet MS"/>
              </a:rPr>
              <a:t> </a:t>
            </a:r>
            <a:r>
              <a:rPr sz="2100" spc="135" dirty="0">
                <a:latin typeface="Trebuchet MS"/>
                <a:cs typeface="Trebuchet MS"/>
              </a:rPr>
              <a:t>contains</a:t>
            </a:r>
            <a:r>
              <a:rPr sz="2100" spc="475" dirty="0">
                <a:latin typeface="Trebuchet MS"/>
                <a:cs typeface="Trebuchet MS"/>
              </a:rPr>
              <a:t> </a:t>
            </a:r>
            <a:r>
              <a:rPr sz="2100" spc="190" dirty="0">
                <a:latin typeface="Trebuchet MS"/>
                <a:cs typeface="Trebuchet MS"/>
              </a:rPr>
              <a:t>an</a:t>
            </a:r>
            <a:r>
              <a:rPr sz="2100" spc="475" dirty="0">
                <a:latin typeface="Trebuchet MS"/>
                <a:cs typeface="Trebuchet MS"/>
              </a:rPr>
              <a:t> </a:t>
            </a:r>
            <a:r>
              <a:rPr sz="2100" spc="175" dirty="0">
                <a:latin typeface="Trebuchet MS"/>
                <a:cs typeface="Trebuchet MS"/>
              </a:rPr>
              <a:t>even</a:t>
            </a:r>
            <a:r>
              <a:rPr sz="2100" spc="475" dirty="0">
                <a:latin typeface="Trebuchet MS"/>
                <a:cs typeface="Trebuchet MS"/>
              </a:rPr>
              <a:t> </a:t>
            </a:r>
            <a:r>
              <a:rPr sz="2100" spc="175" dirty="0">
                <a:latin typeface="Trebuchet MS"/>
                <a:cs typeface="Trebuchet MS"/>
              </a:rPr>
              <a:t>number</a:t>
            </a:r>
            <a:r>
              <a:rPr sz="2100" spc="480" dirty="0">
                <a:latin typeface="Trebuchet MS"/>
                <a:cs typeface="Trebuchet MS"/>
              </a:rPr>
              <a:t> </a:t>
            </a:r>
            <a:r>
              <a:rPr sz="2100" spc="155" dirty="0">
                <a:latin typeface="Trebuchet MS"/>
                <a:cs typeface="Trebuchet MS"/>
              </a:rPr>
              <a:t>and every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60" dirty="0">
                <a:latin typeface="Trebuchet MS"/>
                <a:cs typeface="Trebuchet MS"/>
              </a:rPr>
              <a:t>odd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25" dirty="0">
                <a:latin typeface="Trebuchet MS"/>
                <a:cs typeface="Trebuchet MS"/>
              </a:rPr>
              <a:t>index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35" dirty="0">
                <a:latin typeface="Trebuchet MS"/>
                <a:cs typeface="Trebuchet MS"/>
              </a:rPr>
              <a:t>contains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90" dirty="0">
                <a:latin typeface="Trebuchet MS"/>
                <a:cs typeface="Trebuchet MS"/>
              </a:rPr>
              <a:t>an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60" dirty="0">
                <a:latin typeface="Trebuchet MS"/>
                <a:cs typeface="Trebuchet MS"/>
              </a:rPr>
              <a:t>odd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95" dirty="0">
                <a:latin typeface="Trebuchet MS"/>
                <a:cs typeface="Trebuchet MS"/>
              </a:rPr>
              <a:t>number.</a:t>
            </a:r>
            <a:endParaRPr sz="2100">
              <a:latin typeface="Trebuchet MS"/>
              <a:cs typeface="Trebuchet MS"/>
            </a:endParaRPr>
          </a:p>
          <a:p>
            <a:pPr marL="12700" marR="57150" indent="285750">
              <a:lnSpc>
                <a:spcPct val="129200"/>
              </a:lnSpc>
              <a:spcBef>
                <a:spcPts val="780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is_special_array(arr):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all(arr[i]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520" dirty="0">
                <a:latin typeface="Trebuchet MS"/>
                <a:cs typeface="Trebuchet MS"/>
              </a:rPr>
              <a:t>%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2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==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spc="520" dirty="0">
                <a:latin typeface="Trebuchet MS"/>
                <a:cs typeface="Trebuchet MS"/>
              </a:rPr>
              <a:t>%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2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-50" dirty="0">
                <a:latin typeface="Trebuchet MS"/>
                <a:cs typeface="Trebuchet MS"/>
              </a:rPr>
              <a:t>i </a:t>
            </a:r>
            <a:r>
              <a:rPr sz="1500" spc="55" dirty="0">
                <a:latin typeface="Trebuchet MS"/>
                <a:cs typeface="Trebuchet MS"/>
              </a:rPr>
              <a:t>in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range(len(arr)))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dirty="0">
                <a:latin typeface="Trebuchet MS"/>
                <a:cs typeface="Trebuchet MS"/>
              </a:rPr>
              <a:t>arr</a:t>
            </a:r>
            <a:r>
              <a:rPr sz="1500" spc="11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11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[2,</a:t>
            </a:r>
            <a:r>
              <a:rPr sz="1500" spc="11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3,</a:t>
            </a:r>
            <a:r>
              <a:rPr sz="1500" spc="11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6,</a:t>
            </a:r>
            <a:r>
              <a:rPr sz="1500" spc="11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8,</a:t>
            </a:r>
            <a:r>
              <a:rPr sz="1500" spc="11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9]</a:t>
            </a:r>
            <a:endParaRPr sz="1500">
              <a:latin typeface="Trebuchet MS"/>
              <a:cs typeface="Trebuchet MS"/>
            </a:endParaRPr>
          </a:p>
          <a:p>
            <a:pPr marL="297815" marR="3139440">
              <a:lnSpc>
                <a:spcPts val="2850"/>
              </a:lnSpc>
              <a:spcBef>
                <a:spcPts val="25"/>
              </a:spcBef>
            </a:pPr>
            <a:r>
              <a:rPr sz="1500" spc="40" dirty="0">
                <a:latin typeface="Trebuchet MS"/>
                <a:cs typeface="Trebuchet MS"/>
              </a:rPr>
              <a:t>print(is_special_array(arr))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False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4555" cy="2444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1470" marR="346075" indent="100330">
              <a:lnSpc>
                <a:spcPct val="101200"/>
              </a:lnSpc>
              <a:spcBef>
                <a:spcPts val="95"/>
              </a:spcBef>
              <a:tabLst>
                <a:tab pos="1326515" algn="l"/>
                <a:tab pos="2597785" algn="l"/>
                <a:tab pos="2715895" algn="l"/>
                <a:tab pos="3057525" algn="l"/>
                <a:tab pos="3193415" algn="l"/>
                <a:tab pos="3414395" algn="l"/>
                <a:tab pos="4735830" algn="l"/>
                <a:tab pos="4831080" algn="l"/>
                <a:tab pos="5300345" algn="l"/>
              </a:tabLst>
            </a:pPr>
            <a:r>
              <a:rPr sz="2100" b="1" spc="325" dirty="0">
                <a:latin typeface="Trebuchet MS"/>
                <a:cs typeface="Trebuchet MS"/>
              </a:rPr>
              <a:t>249.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5" dirty="0">
                <a:latin typeface="Trebuchet MS"/>
                <a:cs typeface="Trebuchet MS"/>
              </a:rPr>
              <a:t>CHECK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90" dirty="0">
                <a:latin typeface="Trebuchet MS"/>
                <a:cs typeface="Trebuchet MS"/>
              </a:rPr>
              <a:t>IF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70" dirty="0">
                <a:latin typeface="Trebuchet MS"/>
                <a:cs typeface="Trebuchet MS"/>
              </a:rPr>
              <a:t>STRING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405" dirty="0">
                <a:latin typeface="Trebuchet MS"/>
                <a:cs typeface="Trebuchet MS"/>
              </a:rPr>
              <a:t>IS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 </a:t>
            </a:r>
            <a:r>
              <a:rPr sz="2100" b="1" spc="484" dirty="0">
                <a:latin typeface="Trebuchet MS"/>
                <a:cs typeface="Trebuchet MS"/>
              </a:rPr>
              <a:t>PALINDROME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470" dirty="0">
                <a:latin typeface="Trebuchet MS"/>
                <a:cs typeface="Trebuchet MS"/>
              </a:rPr>
              <a:t>(IGNORING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30" dirty="0">
                <a:latin typeface="Trebuchet MS"/>
                <a:cs typeface="Trebuchet MS"/>
              </a:rPr>
              <a:t>NON- </a:t>
            </a:r>
            <a:r>
              <a:rPr sz="2100" b="1" spc="490" dirty="0">
                <a:latin typeface="Trebuchet MS"/>
                <a:cs typeface="Trebuchet MS"/>
              </a:rPr>
              <a:t>ALPHANUMERIC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475" dirty="0">
                <a:latin typeface="Trebuchet MS"/>
                <a:cs typeface="Trebuchet MS"/>
              </a:rPr>
              <a:t>CHARACTERS)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2400"/>
              </a:lnSpc>
              <a:spcBef>
                <a:spcPts val="1385"/>
              </a:spcBef>
              <a:tabLst>
                <a:tab pos="846455" algn="l"/>
                <a:tab pos="2211705" algn="l"/>
                <a:tab pos="3406140" algn="l"/>
                <a:tab pos="3839845" algn="l"/>
                <a:tab pos="4268470" algn="l"/>
                <a:tab pos="5306695" algn="l"/>
                <a:tab pos="5786120" algn="l"/>
              </a:tabLst>
            </a:pPr>
            <a:r>
              <a:rPr sz="2100" spc="105" dirty="0">
                <a:latin typeface="Trebuchet MS"/>
                <a:cs typeface="Trebuchet MS"/>
              </a:rPr>
              <a:t>The </a:t>
            </a:r>
            <a:r>
              <a:rPr sz="2100" b="1" spc="190" dirty="0">
                <a:latin typeface="Trebuchet MS"/>
                <a:cs typeface="Trebuchet MS"/>
              </a:rPr>
              <a:t>is_palindrome_ignoring_non_alphanum </a:t>
            </a:r>
            <a:r>
              <a:rPr sz="2100" b="1" spc="135" dirty="0">
                <a:latin typeface="Trebuchet MS"/>
                <a:cs typeface="Trebuchet MS"/>
              </a:rPr>
              <a:t>eric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function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50" dirty="0">
                <a:latin typeface="Trebuchet MS"/>
                <a:cs typeface="Trebuchet MS"/>
              </a:rPr>
              <a:t>checks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-25" dirty="0">
                <a:latin typeface="Trebuchet MS"/>
                <a:cs typeface="Trebuchet MS"/>
              </a:rPr>
              <a:t>if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45" dirty="0">
                <a:latin typeface="Trebuchet MS"/>
                <a:cs typeface="Trebuchet MS"/>
              </a:rPr>
              <a:t>a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14" dirty="0">
                <a:latin typeface="Trebuchet MS"/>
                <a:cs typeface="Trebuchet MS"/>
              </a:rPr>
              <a:t>string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95" dirty="0">
                <a:latin typeface="Trebuchet MS"/>
                <a:cs typeface="Trebuchet MS"/>
              </a:rPr>
              <a:t>is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45" dirty="0">
                <a:latin typeface="Trebuchet MS"/>
                <a:cs typeface="Trebuchet MS"/>
              </a:rPr>
              <a:t>a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3298818"/>
            <a:ext cx="1649095" cy="1276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3900"/>
              </a:lnSpc>
              <a:spcBef>
                <a:spcPts val="95"/>
              </a:spcBef>
            </a:pPr>
            <a:r>
              <a:rPr sz="2100" spc="114" dirty="0">
                <a:latin typeface="Trebuchet MS"/>
                <a:cs typeface="Trebuchet MS"/>
              </a:rPr>
              <a:t>palindrome </a:t>
            </a:r>
            <a:r>
              <a:rPr sz="2100" spc="90" dirty="0">
                <a:latin typeface="Trebuchet MS"/>
                <a:cs typeface="Trebuchet MS"/>
              </a:rPr>
              <a:t>characters).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75" dirty="0">
                <a:latin typeface="Trebuchet MS"/>
                <a:cs typeface="Trebuchet MS"/>
              </a:rPr>
              <a:t>import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5" dirty="0">
                <a:latin typeface="Trebuchet MS"/>
                <a:cs typeface="Trebuchet MS"/>
              </a:rPr>
              <a:t>re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96238" y="3403631"/>
            <a:ext cx="4065904" cy="3492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595120" algn="l"/>
              </a:tabLst>
            </a:pPr>
            <a:r>
              <a:rPr sz="2100" spc="120" dirty="0">
                <a:latin typeface="Trebuchet MS"/>
                <a:cs typeface="Trebuchet MS"/>
              </a:rPr>
              <a:t>(ignoring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30" dirty="0">
                <a:latin typeface="Trebuchet MS"/>
                <a:cs typeface="Trebuchet MS"/>
              </a:rPr>
              <a:t>non-alphanumeric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4540249"/>
            <a:ext cx="5909310" cy="3787775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297815">
              <a:lnSpc>
                <a:spcPct val="100000"/>
              </a:lnSpc>
              <a:spcBef>
                <a:spcPts val="1150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is_palindrome_ignoring_non_alphanumeric(s):</a:t>
            </a:r>
            <a:endParaRPr sz="1500">
              <a:latin typeface="Trebuchet MS"/>
              <a:cs typeface="Trebuchet MS"/>
            </a:endParaRPr>
          </a:p>
          <a:p>
            <a:pPr marL="12700" marR="285115" indent="285750">
              <a:lnSpc>
                <a:spcPct val="129200"/>
              </a:lnSpc>
              <a:spcBef>
                <a:spcPts val="52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25" dirty="0">
                <a:latin typeface="Trebuchet MS"/>
                <a:cs typeface="Trebuchet MS"/>
              </a:rPr>
              <a:t>Remove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non-alphanumeric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characters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and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convert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-25" dirty="0">
                <a:latin typeface="Trebuchet MS"/>
                <a:cs typeface="Trebuchet MS"/>
              </a:rPr>
              <a:t>to </a:t>
            </a:r>
            <a:r>
              <a:rPr sz="1500" spc="75" dirty="0">
                <a:latin typeface="Trebuchet MS"/>
                <a:cs typeface="Trebuchet MS"/>
              </a:rPr>
              <a:t>lowercase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70" dirty="0">
                <a:latin typeface="Trebuchet MS"/>
                <a:cs typeface="Trebuchet MS"/>
              </a:rPr>
              <a:t>cleaned_str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re.sub(r'[^a-</a:t>
            </a:r>
            <a:r>
              <a:rPr sz="1500" spc="100" dirty="0">
                <a:latin typeface="Trebuchet MS"/>
                <a:cs typeface="Trebuchet MS"/>
              </a:rPr>
              <a:t>z0-</a:t>
            </a:r>
            <a:r>
              <a:rPr sz="1500" spc="75" dirty="0">
                <a:latin typeface="Trebuchet MS"/>
                <a:cs typeface="Trebuchet MS"/>
              </a:rPr>
              <a:t>9]',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'',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s.lower())</a:t>
            </a:r>
            <a:endParaRPr sz="1500">
              <a:latin typeface="Trebuchet MS"/>
              <a:cs typeface="Trebuchet MS"/>
            </a:endParaRPr>
          </a:p>
          <a:p>
            <a:pPr marL="12700" marR="585470" indent="285750">
              <a:lnSpc>
                <a:spcPct val="133300"/>
              </a:lnSpc>
              <a:spcBef>
                <a:spcPts val="37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Check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if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the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cleaned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string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is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equal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to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its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reversed version</a:t>
            </a:r>
            <a:endParaRPr sz="1500">
              <a:latin typeface="Trebuchet MS"/>
              <a:cs typeface="Trebuchet MS"/>
            </a:endParaRPr>
          </a:p>
          <a:p>
            <a:pPr marL="297815" marR="1856105">
              <a:lnSpc>
                <a:spcPts val="2850"/>
              </a:lnSpc>
              <a:spcBef>
                <a:spcPts val="19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cleaned_str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==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cleaned_str[::-</a:t>
            </a:r>
            <a:r>
              <a:rPr sz="1500" spc="25" dirty="0">
                <a:latin typeface="Trebuchet MS"/>
                <a:cs typeface="Trebuchet MS"/>
              </a:rPr>
              <a:t>1]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Test</a:t>
            </a:r>
            <a:endParaRPr sz="1500">
              <a:latin typeface="Trebuchet MS"/>
              <a:cs typeface="Trebuchet MS"/>
            </a:endParaRPr>
          </a:p>
          <a:p>
            <a:pPr marL="12700" marR="5080" indent="285750">
              <a:lnSpc>
                <a:spcPct val="133300"/>
              </a:lnSpc>
              <a:spcBef>
                <a:spcPts val="105"/>
              </a:spcBef>
            </a:pPr>
            <a:r>
              <a:rPr sz="1500" spc="75" dirty="0">
                <a:latin typeface="Trebuchet MS"/>
                <a:cs typeface="Trebuchet MS"/>
              </a:rPr>
              <a:t>print(is_palindrome_ignoring_non_alphanumeric("A</a:t>
            </a:r>
            <a:r>
              <a:rPr sz="1500" spc="70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man,</a:t>
            </a:r>
            <a:r>
              <a:rPr sz="1500" spc="75" dirty="0">
                <a:latin typeface="Trebuchet MS"/>
                <a:cs typeface="Trebuchet MS"/>
              </a:rPr>
              <a:t> a </a:t>
            </a:r>
            <a:r>
              <a:rPr sz="1500" spc="55" dirty="0">
                <a:latin typeface="Trebuchet MS"/>
                <a:cs typeface="Trebuchet MS"/>
              </a:rPr>
              <a:t>plan,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25" dirty="0">
                <a:latin typeface="Trebuchet MS"/>
                <a:cs typeface="Trebuchet MS"/>
              </a:rPr>
              <a:t>a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canal,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Panama!"))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True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7730" cy="7258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825500">
              <a:lnSpc>
                <a:spcPct val="100000"/>
              </a:lnSpc>
              <a:spcBef>
                <a:spcPts val="125"/>
              </a:spcBef>
              <a:tabLst>
                <a:tab pos="1720214" algn="l"/>
                <a:tab pos="2683510" algn="l"/>
                <a:tab pos="3526154" algn="l"/>
                <a:tab pos="4027170" algn="l"/>
                <a:tab pos="4384040" algn="l"/>
              </a:tabLst>
            </a:pPr>
            <a:r>
              <a:rPr sz="2100" b="1" spc="325" dirty="0">
                <a:latin typeface="Trebuchet MS"/>
                <a:cs typeface="Trebuchet MS"/>
              </a:rPr>
              <a:t>250.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34" dirty="0">
                <a:latin typeface="Trebuchet MS"/>
                <a:cs typeface="Trebuchet MS"/>
              </a:rPr>
              <a:t>FIND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59" dirty="0">
                <a:latin typeface="Trebuchet MS"/>
                <a:cs typeface="Trebuchet MS"/>
              </a:rPr>
              <a:t>BOB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65" dirty="0">
                <a:latin typeface="Trebuchet MS"/>
                <a:cs typeface="Trebuchet MS"/>
              </a:rPr>
              <a:t>IN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85" dirty="0">
                <a:latin typeface="Trebuchet MS"/>
                <a:cs typeface="Trebuchet MS"/>
              </a:rPr>
              <a:t>LIST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2900"/>
              </a:lnSpc>
              <a:spcBef>
                <a:spcPts val="137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5" dirty="0">
                <a:latin typeface="Trebuchet MS"/>
                <a:cs typeface="Trebuchet MS"/>
              </a:rPr>
              <a:t>  </a:t>
            </a:r>
            <a:r>
              <a:rPr sz="2100" b="1" spc="170" dirty="0">
                <a:latin typeface="Trebuchet MS"/>
                <a:cs typeface="Trebuchet MS"/>
              </a:rPr>
              <a:t>find_bob</a:t>
            </a:r>
            <a:r>
              <a:rPr sz="2100" b="1" spc="40" dirty="0">
                <a:latin typeface="Trebuchet MS"/>
                <a:cs typeface="Trebuchet MS"/>
              </a:rPr>
              <a:t> 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45" dirty="0">
                <a:latin typeface="Trebuchet MS"/>
                <a:cs typeface="Trebuchet MS"/>
              </a:rPr>
              <a:t>  </a:t>
            </a:r>
            <a:r>
              <a:rPr sz="2100" spc="130" dirty="0">
                <a:latin typeface="Trebuchet MS"/>
                <a:cs typeface="Trebuchet MS"/>
              </a:rPr>
              <a:t>takes</a:t>
            </a:r>
            <a:r>
              <a:rPr sz="2100" spc="45" dirty="0">
                <a:latin typeface="Trebuchet MS"/>
                <a:cs typeface="Trebuchet MS"/>
              </a:rPr>
              <a:t>  </a:t>
            </a:r>
            <a:r>
              <a:rPr sz="2100" spc="190" dirty="0">
                <a:latin typeface="Trebuchet MS"/>
                <a:cs typeface="Trebuchet MS"/>
              </a:rPr>
              <a:t>an</a:t>
            </a:r>
            <a:r>
              <a:rPr sz="2100" spc="45" dirty="0">
                <a:latin typeface="Trebuchet MS"/>
                <a:cs typeface="Trebuchet MS"/>
              </a:rPr>
              <a:t>  </a:t>
            </a:r>
            <a:r>
              <a:rPr sz="2100" spc="130" dirty="0">
                <a:latin typeface="Trebuchet MS"/>
                <a:cs typeface="Trebuchet MS"/>
              </a:rPr>
              <a:t>array</a:t>
            </a:r>
            <a:r>
              <a:rPr sz="2100" spc="45" dirty="0">
                <a:latin typeface="Trebuchet MS"/>
                <a:cs typeface="Trebuchet MS"/>
              </a:rPr>
              <a:t>  </a:t>
            </a:r>
            <a:r>
              <a:rPr sz="2100" spc="40" dirty="0">
                <a:latin typeface="Trebuchet MS"/>
                <a:cs typeface="Trebuchet MS"/>
              </a:rPr>
              <a:t>of </a:t>
            </a:r>
            <a:r>
              <a:rPr sz="2100" spc="140" dirty="0">
                <a:latin typeface="Trebuchet MS"/>
                <a:cs typeface="Trebuchet MS"/>
              </a:rPr>
              <a:t>strings </a:t>
            </a:r>
            <a:r>
              <a:rPr sz="2100" spc="125" dirty="0">
                <a:latin typeface="Trebuchet MS"/>
                <a:cs typeface="Trebuchet MS"/>
              </a:rPr>
              <a:t>representing</a:t>
            </a:r>
            <a:r>
              <a:rPr sz="2100" spc="145" dirty="0">
                <a:latin typeface="Trebuchet MS"/>
                <a:cs typeface="Trebuchet MS"/>
              </a:rPr>
              <a:t> </a:t>
            </a:r>
            <a:r>
              <a:rPr sz="2100" spc="220" dirty="0">
                <a:latin typeface="Trebuchet MS"/>
                <a:cs typeface="Trebuchet MS"/>
              </a:rPr>
              <a:t>names</a:t>
            </a:r>
            <a:r>
              <a:rPr sz="2100" spc="145" dirty="0">
                <a:latin typeface="Trebuchet MS"/>
                <a:cs typeface="Trebuchet MS"/>
              </a:rPr>
              <a:t> </a:t>
            </a:r>
            <a:r>
              <a:rPr sz="2100" spc="180" dirty="0">
                <a:latin typeface="Trebuchet MS"/>
                <a:cs typeface="Trebuchet MS"/>
              </a:rPr>
              <a:t>and</a:t>
            </a:r>
            <a:r>
              <a:rPr sz="2100" spc="145" dirty="0">
                <a:latin typeface="Trebuchet MS"/>
                <a:cs typeface="Trebuchet MS"/>
              </a:rPr>
              <a:t> </a:t>
            </a:r>
            <a:r>
              <a:rPr sz="2100" spc="110" dirty="0">
                <a:latin typeface="Trebuchet MS"/>
                <a:cs typeface="Trebuchet MS"/>
              </a:rPr>
              <a:t>returns</a:t>
            </a:r>
            <a:r>
              <a:rPr sz="2100" spc="145" dirty="0">
                <a:latin typeface="Trebuchet MS"/>
                <a:cs typeface="Trebuchet MS"/>
              </a:rPr>
              <a:t> </a:t>
            </a:r>
            <a:r>
              <a:rPr sz="2100" spc="80" dirty="0">
                <a:latin typeface="Trebuchet MS"/>
                <a:cs typeface="Trebuchet MS"/>
              </a:rPr>
              <a:t>the </a:t>
            </a:r>
            <a:r>
              <a:rPr sz="2100" spc="125" dirty="0">
                <a:latin typeface="Trebuchet MS"/>
                <a:cs typeface="Trebuchet MS"/>
              </a:rPr>
              <a:t>index</a:t>
            </a:r>
            <a:r>
              <a:rPr sz="2100" spc="45" dirty="0">
                <a:latin typeface="Trebuchet MS"/>
                <a:cs typeface="Trebuchet MS"/>
              </a:rPr>
              <a:t> 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45" dirty="0">
                <a:latin typeface="Trebuchet MS"/>
                <a:cs typeface="Trebuchet MS"/>
              </a:rPr>
              <a:t> 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50" dirty="0">
                <a:latin typeface="Trebuchet MS"/>
                <a:cs typeface="Trebuchet MS"/>
              </a:rPr>
              <a:t>  </a:t>
            </a:r>
            <a:r>
              <a:rPr sz="2100" spc="210" dirty="0">
                <a:latin typeface="Trebuchet MS"/>
                <a:cs typeface="Trebuchet MS"/>
              </a:rPr>
              <a:t>name</a:t>
            </a:r>
            <a:r>
              <a:rPr sz="2100" spc="45" dirty="0">
                <a:latin typeface="Trebuchet MS"/>
                <a:cs typeface="Trebuchet MS"/>
              </a:rPr>
              <a:t>  </a:t>
            </a:r>
            <a:r>
              <a:rPr sz="2100" spc="229" dirty="0">
                <a:latin typeface="Trebuchet MS"/>
                <a:cs typeface="Trebuchet MS"/>
              </a:rPr>
              <a:t>"Bob"</a:t>
            </a:r>
            <a:r>
              <a:rPr sz="2100" spc="50" dirty="0">
                <a:latin typeface="Trebuchet MS"/>
                <a:cs typeface="Trebuchet MS"/>
              </a:rPr>
              <a:t>  </a:t>
            </a:r>
            <a:r>
              <a:rPr sz="2100" spc="90" dirty="0">
                <a:latin typeface="Trebuchet MS"/>
                <a:cs typeface="Trebuchet MS"/>
              </a:rPr>
              <a:t>in</a:t>
            </a:r>
            <a:r>
              <a:rPr sz="2100" spc="45" dirty="0">
                <a:latin typeface="Trebuchet MS"/>
                <a:cs typeface="Trebuchet MS"/>
              </a:rPr>
              <a:t> 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50" dirty="0">
                <a:latin typeface="Trebuchet MS"/>
                <a:cs typeface="Trebuchet MS"/>
              </a:rPr>
              <a:t>  </a:t>
            </a:r>
            <a:r>
              <a:rPr sz="2100" dirty="0">
                <a:latin typeface="Trebuchet MS"/>
                <a:cs typeface="Trebuchet MS"/>
              </a:rPr>
              <a:t>array.</a:t>
            </a:r>
            <a:r>
              <a:rPr sz="2100" spc="45" dirty="0">
                <a:latin typeface="Trebuchet MS"/>
                <a:cs typeface="Trebuchet MS"/>
              </a:rPr>
              <a:t>  </a:t>
            </a:r>
            <a:r>
              <a:rPr sz="2100" spc="-25" dirty="0">
                <a:latin typeface="Trebuchet MS"/>
                <a:cs typeface="Trebuchet MS"/>
              </a:rPr>
              <a:t>If </a:t>
            </a:r>
            <a:r>
              <a:rPr sz="2100" spc="229" dirty="0">
                <a:latin typeface="Trebuchet MS"/>
                <a:cs typeface="Trebuchet MS"/>
              </a:rPr>
              <a:t>"Bob"</a:t>
            </a:r>
            <a:r>
              <a:rPr sz="2100" spc="40" dirty="0">
                <a:latin typeface="Trebuchet MS"/>
                <a:cs typeface="Trebuchet MS"/>
              </a:rPr>
              <a:t> </a:t>
            </a:r>
            <a:r>
              <a:rPr sz="2100" spc="120" dirty="0">
                <a:latin typeface="Trebuchet MS"/>
                <a:cs typeface="Trebuchet MS"/>
              </a:rPr>
              <a:t>is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14" dirty="0">
                <a:latin typeface="Trebuchet MS"/>
                <a:cs typeface="Trebuchet MS"/>
              </a:rPr>
              <a:t>not</a:t>
            </a:r>
            <a:r>
              <a:rPr sz="2100" spc="40" dirty="0">
                <a:latin typeface="Trebuchet MS"/>
                <a:cs typeface="Trebuchet MS"/>
              </a:rPr>
              <a:t> </a:t>
            </a:r>
            <a:r>
              <a:rPr sz="2100" spc="95" dirty="0">
                <a:latin typeface="Trebuchet MS"/>
                <a:cs typeface="Trebuchet MS"/>
              </a:rPr>
              <a:t>found,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it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10" dirty="0">
                <a:latin typeface="Trebuchet MS"/>
                <a:cs typeface="Trebuchet MS"/>
              </a:rPr>
              <a:t>returns</a:t>
            </a:r>
            <a:r>
              <a:rPr sz="2100" spc="40" dirty="0">
                <a:latin typeface="Trebuchet MS"/>
                <a:cs typeface="Trebuchet MS"/>
              </a:rPr>
              <a:t> </a:t>
            </a:r>
            <a:r>
              <a:rPr sz="2100" spc="-30" dirty="0">
                <a:latin typeface="Trebuchet MS"/>
                <a:cs typeface="Trebuchet MS"/>
              </a:rPr>
              <a:t>-</a:t>
            </a:r>
            <a:r>
              <a:rPr sz="2100" spc="40" dirty="0">
                <a:latin typeface="Trebuchet MS"/>
                <a:cs typeface="Trebuchet MS"/>
              </a:rPr>
              <a:t>1.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find_bob(names):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-20" dirty="0">
                <a:latin typeface="Trebuchet MS"/>
                <a:cs typeface="Trebuchet MS"/>
              </a:rPr>
              <a:t>try:</a:t>
            </a:r>
            <a:endParaRPr sz="1500">
              <a:latin typeface="Trebuchet MS"/>
              <a:cs typeface="Trebuchet MS"/>
            </a:endParaRPr>
          </a:p>
          <a:p>
            <a:pPr marL="297815" marR="3104515">
              <a:lnSpc>
                <a:spcPct val="154200"/>
              </a:lnSpc>
              <a:spcBef>
                <a:spcPts val="7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names.index("Bob") </a:t>
            </a:r>
            <a:r>
              <a:rPr sz="1500" spc="75" dirty="0">
                <a:latin typeface="Trebuchet MS"/>
                <a:cs typeface="Trebuchet MS"/>
              </a:rPr>
              <a:t>except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ValueError: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-</a:t>
            </a:r>
            <a:r>
              <a:rPr sz="1500" spc="35" dirty="0">
                <a:latin typeface="Trebuchet MS"/>
                <a:cs typeface="Trebuchet MS"/>
              </a:rPr>
              <a:t>1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Test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cases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150" dirty="0">
                <a:latin typeface="Trebuchet MS"/>
                <a:cs typeface="Trebuchet MS"/>
              </a:rPr>
              <a:t>names1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["Jimmy",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"Layla",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"Mandy"]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150" dirty="0">
                <a:latin typeface="Trebuchet MS"/>
                <a:cs typeface="Trebuchet MS"/>
              </a:rPr>
              <a:t>names2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["Bob",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"Nathan",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"Hayden"]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150" dirty="0">
                <a:latin typeface="Trebuchet MS"/>
                <a:cs typeface="Trebuchet MS"/>
              </a:rPr>
              <a:t>names3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["Paul",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"Layla",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"Bob"]</a:t>
            </a:r>
            <a:endParaRPr sz="1500">
              <a:latin typeface="Trebuchet MS"/>
              <a:cs typeface="Trebuchet MS"/>
            </a:endParaRPr>
          </a:p>
          <a:p>
            <a:pPr marL="297815" marR="202565">
              <a:lnSpc>
                <a:spcPts val="2850"/>
              </a:lnSpc>
              <a:spcBef>
                <a:spcPts val="195"/>
              </a:spcBef>
            </a:pPr>
            <a:r>
              <a:rPr sz="1500" spc="150" dirty="0">
                <a:latin typeface="Trebuchet MS"/>
                <a:cs typeface="Trebuchet MS"/>
              </a:rPr>
              <a:t>names4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["Garry",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"Maria",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"Bethany",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"Bob",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"Pauline"] print(find_bob(names1))</a:t>
            </a:r>
            <a:r>
              <a:rPr sz="1500" spc="30" dirty="0">
                <a:latin typeface="Trebuchet MS"/>
                <a:cs typeface="Trebuchet MS"/>
              </a:rPr>
              <a:t> 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-</a:t>
            </a:r>
            <a:r>
              <a:rPr sz="1500" spc="35" dirty="0">
                <a:latin typeface="Trebuchet MS"/>
                <a:cs typeface="Trebuchet MS"/>
              </a:rPr>
              <a:t>1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705"/>
              </a:spcBef>
            </a:pPr>
            <a:r>
              <a:rPr sz="1500" spc="75" dirty="0">
                <a:latin typeface="Trebuchet MS"/>
                <a:cs typeface="Trebuchet MS"/>
              </a:rPr>
              <a:t>print(find_bob(names2))</a:t>
            </a:r>
            <a:r>
              <a:rPr sz="1500" spc="30" dirty="0">
                <a:latin typeface="Trebuchet MS"/>
                <a:cs typeface="Trebuchet MS"/>
              </a:rPr>
              <a:t> 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0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75" dirty="0">
                <a:latin typeface="Trebuchet MS"/>
                <a:cs typeface="Trebuchet MS"/>
              </a:rPr>
              <a:t>print(find_bob(names3))</a:t>
            </a:r>
            <a:r>
              <a:rPr sz="1500" spc="30" dirty="0">
                <a:latin typeface="Trebuchet MS"/>
                <a:cs typeface="Trebuchet MS"/>
              </a:rPr>
              <a:t> 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2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75" dirty="0">
                <a:latin typeface="Trebuchet MS"/>
                <a:cs typeface="Trebuchet MS"/>
              </a:rPr>
              <a:t>print(find_bob(names4))</a:t>
            </a:r>
            <a:r>
              <a:rPr sz="1500" spc="30" dirty="0">
                <a:latin typeface="Trebuchet MS"/>
                <a:cs typeface="Trebuchet MS"/>
              </a:rPr>
              <a:t> 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3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2650" cy="4953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48560" marR="98425" indent="-2362835">
              <a:lnSpc>
                <a:spcPct val="101200"/>
              </a:lnSpc>
              <a:spcBef>
                <a:spcPts val="95"/>
              </a:spcBef>
              <a:tabLst>
                <a:tab pos="980440" algn="l"/>
                <a:tab pos="2805430" algn="l"/>
                <a:tab pos="3068320" algn="l"/>
                <a:tab pos="3863975" algn="l"/>
                <a:tab pos="5414645" algn="l"/>
              </a:tabLst>
            </a:pPr>
            <a:r>
              <a:rPr sz="2100" b="1" spc="325" dirty="0">
                <a:latin typeface="Trebuchet MS"/>
                <a:cs typeface="Trebuchet MS"/>
              </a:rPr>
              <a:t>251.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5" dirty="0">
                <a:latin typeface="Trebuchet MS"/>
                <a:cs typeface="Trebuchet MS"/>
              </a:rPr>
              <a:t>CALCULATE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5" dirty="0">
                <a:latin typeface="Trebuchet MS"/>
                <a:cs typeface="Trebuchet MS"/>
              </a:rPr>
              <a:t>THE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65" dirty="0">
                <a:latin typeface="Trebuchet MS"/>
                <a:cs typeface="Trebuchet MS"/>
              </a:rPr>
              <a:t>VOLUME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0" dirty="0">
                <a:latin typeface="Trebuchet MS"/>
                <a:cs typeface="Trebuchet MS"/>
              </a:rPr>
              <a:t>OF </a:t>
            </a:r>
            <a:r>
              <a:rPr sz="2100" b="1" spc="265" dirty="0">
                <a:latin typeface="Trebuchet MS"/>
                <a:cs typeface="Trebuchet MS"/>
              </a:rPr>
              <a:t>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0" dirty="0">
                <a:latin typeface="Trebuchet MS"/>
                <a:cs typeface="Trebuchet MS"/>
              </a:rPr>
              <a:t>BOX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3900"/>
              </a:lnSpc>
              <a:spcBef>
                <a:spcPts val="1350"/>
              </a:spcBef>
              <a:tabLst>
                <a:tab pos="694690" algn="l"/>
                <a:tab pos="2681605" algn="l"/>
                <a:tab pos="3964940" algn="l"/>
                <a:tab pos="5506720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195" dirty="0">
                <a:latin typeface="Trebuchet MS"/>
                <a:cs typeface="Trebuchet MS"/>
              </a:rPr>
              <a:t>box_volume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function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00" dirty="0">
                <a:latin typeface="Trebuchet MS"/>
                <a:cs typeface="Trebuchet MS"/>
              </a:rPr>
              <a:t>calculates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80" dirty="0">
                <a:latin typeface="Trebuchet MS"/>
                <a:cs typeface="Trebuchet MS"/>
              </a:rPr>
              <a:t>the </a:t>
            </a:r>
            <a:r>
              <a:rPr sz="2100" spc="165" dirty="0">
                <a:latin typeface="Trebuchet MS"/>
                <a:cs typeface="Trebuchet MS"/>
              </a:rPr>
              <a:t>volume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box.</a:t>
            </a:r>
            <a:endParaRPr sz="2100">
              <a:latin typeface="Trebuchet MS"/>
              <a:cs typeface="Trebuchet MS"/>
            </a:endParaRPr>
          </a:p>
          <a:p>
            <a:pPr marL="297815" marR="1950720">
              <a:lnSpc>
                <a:spcPct val="154200"/>
              </a:lnSpc>
              <a:spcBef>
                <a:spcPts val="330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105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box_volume(length,</a:t>
            </a:r>
            <a:r>
              <a:rPr sz="1500" spc="11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width,</a:t>
            </a:r>
            <a:r>
              <a:rPr sz="1500" spc="11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height): </a:t>
            </a: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length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width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height</a:t>
            </a:r>
            <a:endParaRPr sz="1500">
              <a:latin typeface="Trebuchet MS"/>
              <a:cs typeface="Trebuchet MS"/>
            </a:endParaRPr>
          </a:p>
          <a:p>
            <a:pPr marL="297815" marR="4562475">
              <a:lnSpc>
                <a:spcPct val="154200"/>
              </a:lnSpc>
              <a:spcBef>
                <a:spcPts val="7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Test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case </a:t>
            </a:r>
            <a:r>
              <a:rPr sz="1500" spc="85" dirty="0">
                <a:latin typeface="Trebuchet MS"/>
                <a:cs typeface="Trebuchet MS"/>
              </a:rPr>
              <a:t>length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5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60" dirty="0">
                <a:latin typeface="Trebuchet MS"/>
                <a:cs typeface="Trebuchet MS"/>
              </a:rPr>
              <a:t>width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3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80" dirty="0">
                <a:latin typeface="Trebuchet MS"/>
                <a:cs typeface="Trebuchet MS"/>
              </a:rPr>
              <a:t>height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2</a:t>
            </a:r>
            <a:endParaRPr sz="1500">
              <a:latin typeface="Trebuchet MS"/>
              <a:cs typeface="Trebuchet MS"/>
            </a:endParaRPr>
          </a:p>
          <a:p>
            <a:pPr marL="297815" marR="1393825">
              <a:lnSpc>
                <a:spcPct val="154200"/>
              </a:lnSpc>
              <a:spcBef>
                <a:spcPts val="70"/>
              </a:spcBef>
            </a:pPr>
            <a:r>
              <a:rPr sz="1500" spc="110" dirty="0">
                <a:latin typeface="Trebuchet MS"/>
                <a:cs typeface="Trebuchet MS"/>
              </a:rPr>
              <a:t>volume</a:t>
            </a:r>
            <a:r>
              <a:rPr sz="1500" spc="9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95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box_volume(length,</a:t>
            </a:r>
            <a:r>
              <a:rPr sz="1500" spc="9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width,</a:t>
            </a:r>
            <a:r>
              <a:rPr sz="1500" spc="95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height) print(f"Volume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of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the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box: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155" dirty="0">
                <a:latin typeface="Trebuchet MS"/>
                <a:cs typeface="Trebuchet MS"/>
              </a:rPr>
              <a:t>{volume}")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Volume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of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the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box: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30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6408" y="879506"/>
            <a:ext cx="5372735" cy="3492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906780" algn="l"/>
                <a:tab pos="2019300" algn="l"/>
                <a:tab pos="3286760" algn="l"/>
                <a:tab pos="3875404" algn="l"/>
                <a:tab pos="4671060" algn="l"/>
              </a:tabLst>
            </a:pPr>
            <a:r>
              <a:rPr sz="2100" b="1" spc="325" dirty="0">
                <a:latin typeface="Trebuchet MS"/>
                <a:cs typeface="Trebuchet MS"/>
              </a:rPr>
              <a:t>252.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84" dirty="0">
                <a:latin typeface="Trebuchet MS"/>
                <a:cs typeface="Trebuchet MS"/>
              </a:rPr>
              <a:t>MOVE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90" dirty="0">
                <a:latin typeface="Trebuchet MS"/>
                <a:cs typeface="Trebuchet MS"/>
              </a:rPr>
              <a:t>ZEROS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15" dirty="0">
                <a:latin typeface="Trebuchet MS"/>
                <a:cs typeface="Trebuchet MS"/>
              </a:rPr>
              <a:t>TO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5" dirty="0">
                <a:latin typeface="Trebuchet MS"/>
                <a:cs typeface="Trebuchet MS"/>
              </a:rPr>
              <a:t>THE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55" dirty="0">
                <a:latin typeface="Trebuchet MS"/>
                <a:cs typeface="Trebuchet MS"/>
              </a:rPr>
              <a:t>END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908206"/>
            <a:ext cx="5332095" cy="3492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955040" algn="l"/>
                <a:tab pos="1863089" algn="l"/>
                <a:tab pos="2693670" algn="l"/>
                <a:tab pos="3441700" algn="l"/>
                <a:tab pos="3957320" algn="l"/>
                <a:tab pos="4599940" algn="l"/>
              </a:tabLst>
            </a:pPr>
            <a:r>
              <a:rPr sz="2100" spc="155" dirty="0">
                <a:latin typeface="Trebuchet MS"/>
                <a:cs typeface="Trebuchet MS"/>
              </a:rPr>
              <a:t>given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10" dirty="0">
                <a:latin typeface="Trebuchet MS"/>
                <a:cs typeface="Trebuchet MS"/>
              </a:rPr>
              <a:t>array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65" dirty="0">
                <a:latin typeface="Trebuchet MS"/>
                <a:cs typeface="Trebuchet MS"/>
              </a:rPr>
              <a:t>such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70" dirty="0">
                <a:latin typeface="Trebuchet MS"/>
                <a:cs typeface="Trebuchet MS"/>
              </a:rPr>
              <a:t>that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-25" dirty="0">
                <a:latin typeface="Trebuchet MS"/>
                <a:cs typeface="Trebuchet MS"/>
              </a:rPr>
              <a:t>all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80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25" dirty="0">
                <a:latin typeface="Trebuchet MS"/>
                <a:cs typeface="Trebuchet MS"/>
              </a:rPr>
              <a:t>zeros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1374768"/>
            <a:ext cx="5968365" cy="88265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R="12065" algn="r">
              <a:lnSpc>
                <a:spcPct val="100000"/>
              </a:lnSpc>
              <a:spcBef>
                <a:spcPts val="950"/>
              </a:spcBef>
              <a:tabLst>
                <a:tab pos="729615" algn="l"/>
                <a:tab pos="2746375" algn="l"/>
                <a:tab pos="4086225" algn="l"/>
                <a:tab pos="5492115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190" dirty="0">
                <a:latin typeface="Trebuchet MS"/>
                <a:cs typeface="Trebuchet MS"/>
              </a:rPr>
              <a:t>move_zeros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function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30" dirty="0">
                <a:latin typeface="Trebuchet MS"/>
                <a:cs typeface="Trebuchet MS"/>
              </a:rPr>
              <a:t>converts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80" dirty="0">
                <a:latin typeface="Trebuchet MS"/>
                <a:cs typeface="Trebuchet MS"/>
              </a:rPr>
              <a:t>the</a:t>
            </a:r>
            <a:endParaRPr sz="210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855"/>
              </a:spcBef>
            </a:pPr>
            <a:r>
              <a:rPr sz="2100" spc="90" dirty="0">
                <a:latin typeface="Trebuchet MS"/>
                <a:cs typeface="Trebuchet MS"/>
              </a:rPr>
              <a:t>are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2222493"/>
            <a:ext cx="5960745" cy="5505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3900"/>
              </a:lnSpc>
              <a:spcBef>
                <a:spcPts val="95"/>
              </a:spcBef>
              <a:tabLst>
                <a:tab pos="1108710" algn="l"/>
                <a:tab pos="1551305" algn="l"/>
                <a:tab pos="2165350" algn="l"/>
                <a:tab pos="2845435" algn="l"/>
                <a:tab pos="3724275" algn="l"/>
                <a:tab pos="5504180" algn="l"/>
              </a:tabLst>
            </a:pPr>
            <a:r>
              <a:rPr sz="2100" spc="190" dirty="0">
                <a:latin typeface="Trebuchet MS"/>
                <a:cs typeface="Trebuchet MS"/>
              </a:rPr>
              <a:t>moved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50" dirty="0">
                <a:latin typeface="Trebuchet MS"/>
                <a:cs typeface="Trebuchet MS"/>
              </a:rPr>
              <a:t>to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80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40" dirty="0">
                <a:latin typeface="Trebuchet MS"/>
                <a:cs typeface="Trebuchet MS"/>
              </a:rPr>
              <a:t>end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80" dirty="0">
                <a:latin typeface="Trebuchet MS"/>
                <a:cs typeface="Trebuchet MS"/>
              </a:rPr>
              <a:t>while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25" dirty="0">
                <a:latin typeface="Trebuchet MS"/>
                <a:cs typeface="Trebuchet MS"/>
              </a:rPr>
              <a:t>maintaining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80" dirty="0">
                <a:latin typeface="Trebuchet MS"/>
                <a:cs typeface="Trebuchet MS"/>
              </a:rPr>
              <a:t>the </a:t>
            </a:r>
            <a:r>
              <a:rPr sz="2100" spc="105" dirty="0">
                <a:latin typeface="Trebuchet MS"/>
                <a:cs typeface="Trebuchet MS"/>
              </a:rPr>
              <a:t>order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30" dirty="0">
                <a:latin typeface="Trebuchet MS"/>
                <a:cs typeface="Trebuchet MS"/>
              </a:rPr>
              <a:t>non-</a:t>
            </a:r>
            <a:r>
              <a:rPr sz="2100" spc="105" dirty="0">
                <a:latin typeface="Trebuchet MS"/>
                <a:cs typeface="Trebuchet MS"/>
              </a:rPr>
              <a:t>zero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elements.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move_zeros(arr):</a:t>
            </a:r>
            <a:endParaRPr sz="1500">
              <a:latin typeface="Trebuchet MS"/>
              <a:cs typeface="Trebuchet MS"/>
            </a:endParaRPr>
          </a:p>
          <a:p>
            <a:pPr marL="297815" marR="1377950">
              <a:lnSpc>
                <a:spcPts val="2850"/>
              </a:lnSpc>
              <a:spcBef>
                <a:spcPts val="195"/>
              </a:spcBef>
            </a:pPr>
            <a:r>
              <a:rPr sz="1500" spc="75" dirty="0">
                <a:latin typeface="Trebuchet MS"/>
                <a:cs typeface="Trebuchet MS"/>
              </a:rPr>
              <a:t>non_zero_elements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[x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135" dirty="0">
                <a:latin typeface="Trebuchet MS"/>
                <a:cs typeface="Trebuchet MS"/>
              </a:rPr>
              <a:t>x</a:t>
            </a:r>
            <a:r>
              <a:rPr sz="1500" spc="55" dirty="0">
                <a:latin typeface="Trebuchet MS"/>
                <a:cs typeface="Trebuchet MS"/>
              </a:rPr>
              <a:t> in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arr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if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135" dirty="0">
                <a:latin typeface="Trebuchet MS"/>
                <a:cs typeface="Trebuchet MS"/>
              </a:rPr>
              <a:t>x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250" dirty="0">
                <a:latin typeface="Trebuchet MS"/>
                <a:cs typeface="Trebuchet MS"/>
              </a:rPr>
              <a:t>!=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0] </a:t>
            </a:r>
            <a:r>
              <a:rPr sz="1500" spc="65" dirty="0">
                <a:latin typeface="Trebuchet MS"/>
                <a:cs typeface="Trebuchet MS"/>
              </a:rPr>
              <a:t>zero_count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arr.count(0)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70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non_zero_elements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+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[0]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zero_count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Test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cases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55" dirty="0">
                <a:latin typeface="Trebuchet MS"/>
                <a:cs typeface="Trebuchet MS"/>
              </a:rPr>
              <a:t>result</a:t>
            </a:r>
            <a:r>
              <a:rPr sz="1500" spc="9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95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move_zeros([1,</a:t>
            </a:r>
            <a:r>
              <a:rPr sz="1500" spc="9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2,</a:t>
            </a:r>
            <a:r>
              <a:rPr sz="1500" spc="9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0,</a:t>
            </a:r>
            <a:r>
              <a:rPr sz="1500" spc="9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1,</a:t>
            </a:r>
            <a:r>
              <a:rPr sz="1500" spc="9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0,</a:t>
            </a:r>
            <a:r>
              <a:rPr sz="1500" spc="9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1,</a:t>
            </a:r>
            <a:r>
              <a:rPr sz="1500" spc="9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0,</a:t>
            </a:r>
            <a:r>
              <a:rPr sz="1500" spc="9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3,</a:t>
            </a:r>
            <a:r>
              <a:rPr sz="1500" spc="9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0,</a:t>
            </a:r>
            <a:r>
              <a:rPr sz="1500" spc="95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1])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30" dirty="0">
                <a:latin typeface="Trebuchet MS"/>
                <a:cs typeface="Trebuchet MS"/>
              </a:rPr>
              <a:t>print(','.join(map(str,</a:t>
            </a:r>
            <a:r>
              <a:rPr sz="1500" spc="475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result)))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14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145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1,2,1,1,3,1,0,0,0,0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55" dirty="0">
                <a:latin typeface="Trebuchet MS"/>
                <a:cs typeface="Trebuchet MS"/>
              </a:rPr>
              <a:t>result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move_zeros([9,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0,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0,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9,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1,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2,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0,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1,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0,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1,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0,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3,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0,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spc="-25" dirty="0">
                <a:latin typeface="Trebuchet MS"/>
                <a:cs typeface="Trebuchet MS"/>
              </a:rPr>
              <a:t>1,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500" dirty="0">
                <a:latin typeface="Trebuchet MS"/>
                <a:cs typeface="Trebuchet MS"/>
              </a:rPr>
              <a:t>9,</a:t>
            </a:r>
            <a:r>
              <a:rPr sz="1500" spc="11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0,</a:t>
            </a:r>
            <a:r>
              <a:rPr sz="1500" spc="114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0,</a:t>
            </a:r>
            <a:r>
              <a:rPr sz="1500" spc="114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0,</a:t>
            </a:r>
            <a:r>
              <a:rPr sz="1500" spc="11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0,</a:t>
            </a:r>
            <a:r>
              <a:rPr sz="1500" spc="114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9])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30" dirty="0">
                <a:latin typeface="Trebuchet MS"/>
                <a:cs typeface="Trebuchet MS"/>
              </a:rPr>
              <a:t>print(','.join(map(str,</a:t>
            </a:r>
            <a:r>
              <a:rPr sz="1500" spc="475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result)))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130" dirty="0">
                <a:latin typeface="Trebuchet MS"/>
                <a:cs typeface="Trebuchet MS"/>
              </a:rPr>
              <a:t> 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135" dirty="0">
                <a:latin typeface="Trebuchet MS"/>
                <a:cs typeface="Trebuchet MS"/>
              </a:rPr>
              <a:t>  </a:t>
            </a:r>
            <a:r>
              <a:rPr sz="1500" spc="-10" dirty="0">
                <a:latin typeface="Trebuchet MS"/>
                <a:cs typeface="Trebuchet MS"/>
              </a:rPr>
              <a:t>9,9,1,2,1,1,3,1,9,9,0,0,0,0,0,0,0,0,0,0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Additional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test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25" dirty="0">
                <a:latin typeface="Trebuchet MS"/>
                <a:cs typeface="Trebuchet MS"/>
              </a:rPr>
              <a:t>cases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here...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8365" cy="4533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52500" marR="694055" indent="-276860">
              <a:lnSpc>
                <a:spcPct val="101200"/>
              </a:lnSpc>
              <a:spcBef>
                <a:spcPts val="95"/>
              </a:spcBef>
              <a:tabLst>
                <a:tab pos="1570355" algn="l"/>
                <a:tab pos="2533650" algn="l"/>
                <a:tab pos="2767965" algn="l"/>
                <a:tab pos="3268979" algn="l"/>
                <a:tab pos="3329940" algn="l"/>
                <a:tab pos="3878579" algn="l"/>
                <a:tab pos="4824730" algn="l"/>
              </a:tabLst>
            </a:pPr>
            <a:r>
              <a:rPr sz="2100" b="1" spc="325" dirty="0">
                <a:latin typeface="Trebuchet MS"/>
                <a:cs typeface="Trebuchet MS"/>
              </a:rPr>
              <a:t>253.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34" dirty="0">
                <a:latin typeface="Trebuchet MS"/>
                <a:cs typeface="Trebuchet MS"/>
              </a:rPr>
              <a:t>FIND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5" dirty="0">
                <a:latin typeface="Trebuchet MS"/>
                <a:cs typeface="Trebuchet MS"/>
              </a:rPr>
              <a:t>THE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509" dirty="0">
                <a:latin typeface="Trebuchet MS"/>
                <a:cs typeface="Trebuchet MS"/>
              </a:rPr>
              <a:t>MEDIAN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0" dirty="0">
                <a:latin typeface="Trebuchet MS"/>
                <a:cs typeface="Trebuchet MS"/>
              </a:rPr>
              <a:t>OF </a:t>
            </a:r>
            <a:r>
              <a:rPr sz="2100" b="1" spc="545" dirty="0">
                <a:latin typeface="Trebuchet MS"/>
                <a:cs typeface="Trebuchet MS"/>
              </a:rPr>
              <a:t>NUMBERS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65" dirty="0">
                <a:latin typeface="Trebuchet MS"/>
                <a:cs typeface="Trebuchet MS"/>
              </a:rPr>
              <a:t>IN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25" dirty="0">
                <a:latin typeface="Trebuchet MS"/>
                <a:cs typeface="Trebuchet MS"/>
              </a:rPr>
              <a:t>AN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20" dirty="0">
                <a:latin typeface="Trebuchet MS"/>
                <a:cs typeface="Trebuchet MS"/>
              </a:rPr>
              <a:t>ARRAY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3900"/>
              </a:lnSpc>
              <a:spcBef>
                <a:spcPts val="1350"/>
              </a:spcBef>
              <a:tabLst>
                <a:tab pos="856615" algn="l"/>
                <a:tab pos="3052445" algn="l"/>
                <a:tab pos="4506595" algn="l"/>
                <a:tab pos="5512435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180" dirty="0">
                <a:latin typeface="Trebuchet MS"/>
                <a:cs typeface="Trebuchet MS"/>
              </a:rPr>
              <a:t>find_median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function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00" dirty="0">
                <a:latin typeface="Trebuchet MS"/>
                <a:cs typeface="Trebuchet MS"/>
              </a:rPr>
              <a:t>finds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80" dirty="0">
                <a:latin typeface="Trebuchet MS"/>
                <a:cs typeface="Trebuchet MS"/>
              </a:rPr>
              <a:t>the </a:t>
            </a:r>
            <a:r>
              <a:rPr sz="2100" spc="165" dirty="0">
                <a:latin typeface="Trebuchet MS"/>
                <a:cs typeface="Trebuchet MS"/>
              </a:rPr>
              <a:t>median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85" dirty="0">
                <a:latin typeface="Trebuchet MS"/>
                <a:cs typeface="Trebuchet MS"/>
              </a:rPr>
              <a:t>numbers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90" dirty="0">
                <a:latin typeface="Trebuchet MS"/>
                <a:cs typeface="Trebuchet MS"/>
              </a:rPr>
              <a:t>in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90" dirty="0">
                <a:latin typeface="Trebuchet MS"/>
                <a:cs typeface="Trebuchet MS"/>
              </a:rPr>
              <a:t>an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-10" dirty="0">
                <a:latin typeface="Trebuchet MS"/>
                <a:cs typeface="Trebuchet MS"/>
              </a:rPr>
              <a:t>array.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5" dirty="0">
                <a:latin typeface="Trebuchet MS"/>
                <a:cs typeface="Trebuchet MS"/>
              </a:rPr>
              <a:t>find_median(arr):</a:t>
            </a:r>
            <a:endParaRPr sz="1500">
              <a:latin typeface="Trebuchet MS"/>
              <a:cs typeface="Trebuchet MS"/>
            </a:endParaRPr>
          </a:p>
          <a:p>
            <a:pPr marL="297815" marR="2948305">
              <a:lnSpc>
                <a:spcPts val="2850"/>
              </a:lnSpc>
              <a:spcBef>
                <a:spcPts val="195"/>
              </a:spcBef>
            </a:pPr>
            <a:r>
              <a:rPr sz="1500" spc="60" dirty="0">
                <a:latin typeface="Trebuchet MS"/>
                <a:cs typeface="Trebuchet MS"/>
              </a:rPr>
              <a:t>sorted_arr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sorted(arr) </a:t>
            </a:r>
            <a:r>
              <a:rPr sz="1500" spc="80" dirty="0">
                <a:latin typeface="Trebuchet MS"/>
                <a:cs typeface="Trebuchet MS"/>
              </a:rPr>
              <a:t>middle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len(sorted_arr)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-285" dirty="0">
                <a:latin typeface="Trebuchet MS"/>
                <a:cs typeface="Trebuchet MS"/>
              </a:rPr>
              <a:t>//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2</a:t>
            </a:r>
            <a:endParaRPr sz="1500">
              <a:latin typeface="Trebuchet MS"/>
              <a:cs typeface="Trebuchet MS"/>
            </a:endParaRPr>
          </a:p>
          <a:p>
            <a:pPr marL="12700" marR="400050" indent="285750">
              <a:lnSpc>
                <a:spcPct val="133300"/>
              </a:lnSpc>
              <a:spcBef>
                <a:spcPts val="10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(sorted_arr[middle]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+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sorted_arr[~middle])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-285" dirty="0">
                <a:latin typeface="Trebuchet MS"/>
                <a:cs typeface="Trebuchet MS"/>
              </a:rPr>
              <a:t>/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2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-25" dirty="0">
                <a:latin typeface="Trebuchet MS"/>
                <a:cs typeface="Trebuchet MS"/>
              </a:rPr>
              <a:t>if </a:t>
            </a:r>
            <a:r>
              <a:rPr sz="1500" spc="55" dirty="0">
                <a:latin typeface="Trebuchet MS"/>
                <a:cs typeface="Trebuchet MS"/>
              </a:rPr>
              <a:t>len(sorted_arr)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520" dirty="0">
                <a:latin typeface="Trebuchet MS"/>
                <a:cs typeface="Trebuchet MS"/>
              </a:rPr>
              <a:t>%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2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==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0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else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sorted_arr[middle]</a:t>
            </a:r>
            <a:endParaRPr sz="1500">
              <a:latin typeface="Trebuchet MS"/>
              <a:cs typeface="Trebuchet MS"/>
            </a:endParaRPr>
          </a:p>
          <a:p>
            <a:pPr marL="297815" marR="2506980">
              <a:lnSpc>
                <a:spcPts val="2850"/>
              </a:lnSpc>
              <a:spcBef>
                <a:spcPts val="19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Test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case</a:t>
            </a:r>
            <a:r>
              <a:rPr sz="1500" spc="50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print(find_median([1,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3,</a:t>
            </a:r>
            <a:r>
              <a:rPr sz="1500" spc="10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2,</a:t>
            </a:r>
            <a:r>
              <a:rPr sz="1500" spc="10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4,</a:t>
            </a:r>
            <a:r>
              <a:rPr sz="1500" spc="105" dirty="0">
                <a:latin typeface="Trebuchet MS"/>
                <a:cs typeface="Trebuchet MS"/>
              </a:rPr>
              <a:t> </a:t>
            </a:r>
            <a:r>
              <a:rPr sz="1500" spc="45" dirty="0">
                <a:latin typeface="Trebuchet MS"/>
                <a:cs typeface="Trebuchet MS"/>
              </a:rPr>
              <a:t>5]))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70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3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5825" cy="3876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36165" marR="347345" indent="-2004695">
              <a:lnSpc>
                <a:spcPct val="101200"/>
              </a:lnSpc>
              <a:spcBef>
                <a:spcPts val="95"/>
              </a:spcBef>
              <a:tabLst>
                <a:tab pos="1226820" algn="l"/>
                <a:tab pos="2538730" algn="l"/>
                <a:tab pos="3335020" algn="l"/>
                <a:tab pos="4899660" algn="l"/>
                <a:tab pos="5400675" algn="l"/>
              </a:tabLst>
            </a:pPr>
            <a:r>
              <a:rPr sz="2100" b="1" spc="325" dirty="0">
                <a:latin typeface="Trebuchet MS"/>
                <a:cs typeface="Trebuchet MS"/>
              </a:rPr>
              <a:t>254.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30" dirty="0">
                <a:latin typeface="Trebuchet MS"/>
                <a:cs typeface="Trebuchet MS"/>
              </a:rPr>
              <a:t>COUNT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5" dirty="0">
                <a:latin typeface="Trebuchet MS"/>
                <a:cs typeface="Trebuchet MS"/>
              </a:rPr>
              <a:t>THE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95" dirty="0">
                <a:latin typeface="Trebuchet MS"/>
                <a:cs typeface="Trebuchet MS"/>
              </a:rPr>
              <a:t>VOWELS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65" dirty="0">
                <a:latin typeface="Trebuchet MS"/>
                <a:cs typeface="Trebuchet MS"/>
              </a:rPr>
              <a:t>IN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 </a:t>
            </a:r>
            <a:r>
              <a:rPr sz="2100" b="1" spc="470" dirty="0">
                <a:latin typeface="Trebuchet MS"/>
                <a:cs typeface="Trebuchet MS"/>
              </a:rPr>
              <a:t>STRING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3900"/>
              </a:lnSpc>
              <a:spcBef>
                <a:spcPts val="1350"/>
              </a:spcBef>
              <a:tabLst>
                <a:tab pos="742315" algn="l"/>
                <a:tab pos="3028950" algn="l"/>
                <a:tab pos="4369435" algn="l"/>
                <a:tab pos="5509260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190" dirty="0">
                <a:latin typeface="Trebuchet MS"/>
                <a:cs typeface="Trebuchet MS"/>
              </a:rPr>
              <a:t>count_vowels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function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40" dirty="0">
                <a:latin typeface="Trebuchet MS"/>
                <a:cs typeface="Trebuchet MS"/>
              </a:rPr>
              <a:t>counts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80" dirty="0">
                <a:latin typeface="Trebuchet MS"/>
                <a:cs typeface="Trebuchet MS"/>
              </a:rPr>
              <a:t>the </a:t>
            </a:r>
            <a:r>
              <a:rPr sz="2100" spc="150" dirty="0">
                <a:latin typeface="Trebuchet MS"/>
                <a:cs typeface="Trebuchet MS"/>
              </a:rPr>
              <a:t>vowels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90" dirty="0">
                <a:latin typeface="Trebuchet MS"/>
                <a:cs typeface="Trebuchet MS"/>
              </a:rPr>
              <a:t>in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80" dirty="0">
                <a:latin typeface="Trebuchet MS"/>
                <a:cs typeface="Trebuchet MS"/>
              </a:rPr>
              <a:t>string.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75" dirty="0">
                <a:latin typeface="Trebuchet MS"/>
                <a:cs typeface="Trebuchet MS"/>
              </a:rPr>
              <a:t>import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5" dirty="0">
                <a:latin typeface="Trebuchet MS"/>
                <a:cs typeface="Trebuchet MS"/>
              </a:rPr>
              <a:t>re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count_vowels(string):</a:t>
            </a:r>
            <a:endParaRPr sz="1500">
              <a:latin typeface="Trebuchet MS"/>
              <a:cs typeface="Trebuchet MS"/>
            </a:endParaRPr>
          </a:p>
          <a:p>
            <a:pPr marL="297815" marR="1471295">
              <a:lnSpc>
                <a:spcPct val="154200"/>
              </a:lnSpc>
              <a:spcBef>
                <a:spcPts val="7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len(re.findall(r'[aeiouAEIOU]', </a:t>
            </a:r>
            <a:r>
              <a:rPr sz="1500" spc="55" dirty="0">
                <a:latin typeface="Trebuchet MS"/>
                <a:cs typeface="Trebuchet MS"/>
              </a:rPr>
              <a:t>string))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Test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case</a:t>
            </a:r>
            <a:endParaRPr sz="1500">
              <a:latin typeface="Trebuchet MS"/>
              <a:cs typeface="Trebuchet MS"/>
            </a:endParaRPr>
          </a:p>
          <a:p>
            <a:pPr marL="297815" marR="1574165">
              <a:lnSpc>
                <a:spcPct val="154200"/>
              </a:lnSpc>
              <a:spcBef>
                <a:spcPts val="75"/>
              </a:spcBef>
            </a:pPr>
            <a:r>
              <a:rPr sz="1500" spc="65" dirty="0">
                <a:latin typeface="Trebuchet MS"/>
                <a:cs typeface="Trebuchet MS"/>
              </a:rPr>
              <a:t>print(count_vowels("Hello,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how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are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you?"))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7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7730" cy="6638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10080" marR="1056005" indent="-872490">
              <a:lnSpc>
                <a:spcPct val="101200"/>
              </a:lnSpc>
              <a:spcBef>
                <a:spcPts val="95"/>
              </a:spcBef>
              <a:tabLst>
                <a:tab pos="1932939" algn="l"/>
                <a:tab pos="4020820" algn="l"/>
              </a:tabLst>
            </a:pPr>
            <a:r>
              <a:rPr sz="2100" b="1" spc="325" dirty="0">
                <a:latin typeface="Trebuchet MS"/>
                <a:cs typeface="Trebuchet MS"/>
              </a:rPr>
              <a:t>255.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405" dirty="0">
                <a:latin typeface="Trebuchet MS"/>
                <a:cs typeface="Trebuchet MS"/>
              </a:rPr>
              <a:t>CALCULATE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90" dirty="0">
                <a:latin typeface="Trebuchet MS"/>
                <a:cs typeface="Trebuchet MS"/>
              </a:rPr>
              <a:t>VOTE </a:t>
            </a:r>
            <a:r>
              <a:rPr sz="2100" b="1" spc="455" dirty="0">
                <a:latin typeface="Trebuchet MS"/>
                <a:cs typeface="Trebuchet MS"/>
              </a:rPr>
              <a:t>DIFFERENCE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2900"/>
              </a:lnSpc>
              <a:spcBef>
                <a:spcPts val="137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459" dirty="0">
                <a:latin typeface="Trebuchet MS"/>
                <a:cs typeface="Trebuchet MS"/>
              </a:rPr>
              <a:t>  </a:t>
            </a:r>
            <a:r>
              <a:rPr sz="2100" b="1" spc="180" dirty="0">
                <a:latin typeface="Trebuchet MS"/>
                <a:cs typeface="Trebuchet MS"/>
              </a:rPr>
              <a:t>get_vote_count</a:t>
            </a:r>
            <a:r>
              <a:rPr sz="2100" b="1" spc="140" dirty="0">
                <a:latin typeface="Trebuchet MS"/>
                <a:cs typeface="Trebuchet MS"/>
              </a:rPr>
              <a:t>  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495" dirty="0">
                <a:latin typeface="Trebuchet MS"/>
                <a:cs typeface="Trebuchet MS"/>
              </a:rPr>
              <a:t>  </a:t>
            </a:r>
            <a:r>
              <a:rPr sz="2100" spc="130" dirty="0">
                <a:latin typeface="Trebuchet MS"/>
                <a:cs typeface="Trebuchet MS"/>
              </a:rPr>
              <a:t>takes</a:t>
            </a:r>
            <a:r>
              <a:rPr sz="2100" spc="500" dirty="0">
                <a:latin typeface="Trebuchet MS"/>
                <a:cs typeface="Trebuchet MS"/>
              </a:rPr>
              <a:t>  </a:t>
            </a:r>
            <a:r>
              <a:rPr sz="2100" spc="145" dirty="0">
                <a:latin typeface="Trebuchet MS"/>
                <a:cs typeface="Trebuchet MS"/>
              </a:rPr>
              <a:t>a </a:t>
            </a:r>
            <a:r>
              <a:rPr sz="2100" spc="170" dirty="0">
                <a:latin typeface="Trebuchet MS"/>
                <a:cs typeface="Trebuchet MS"/>
              </a:rPr>
              <a:t>dynamic</a:t>
            </a:r>
            <a:r>
              <a:rPr sz="2100" spc="325" dirty="0">
                <a:latin typeface="Trebuchet MS"/>
                <a:cs typeface="Trebuchet MS"/>
              </a:rPr>
              <a:t>  </a:t>
            </a:r>
            <a:r>
              <a:rPr sz="2100" spc="65" dirty="0">
                <a:latin typeface="Trebuchet MS"/>
                <a:cs typeface="Trebuchet MS"/>
              </a:rPr>
              <a:t>object</a:t>
            </a:r>
            <a:r>
              <a:rPr sz="2100" spc="325" dirty="0">
                <a:latin typeface="Trebuchet MS"/>
                <a:cs typeface="Trebuchet MS"/>
              </a:rPr>
              <a:t>  </a:t>
            </a:r>
            <a:r>
              <a:rPr sz="2100" spc="125" dirty="0">
                <a:latin typeface="Trebuchet MS"/>
                <a:cs typeface="Trebuchet MS"/>
              </a:rPr>
              <a:t>representing</a:t>
            </a:r>
            <a:r>
              <a:rPr sz="2100" spc="330" dirty="0">
                <a:latin typeface="Trebuchet MS"/>
                <a:cs typeface="Trebuchet MS"/>
              </a:rPr>
              <a:t> 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325" dirty="0">
                <a:latin typeface="Trebuchet MS"/>
                <a:cs typeface="Trebuchet MS"/>
              </a:rPr>
              <a:t>  </a:t>
            </a:r>
            <a:r>
              <a:rPr sz="2100" spc="100" dirty="0">
                <a:latin typeface="Trebuchet MS"/>
                <a:cs typeface="Trebuchet MS"/>
              </a:rPr>
              <a:t>votes, </a:t>
            </a:r>
            <a:r>
              <a:rPr sz="2100" spc="110" dirty="0">
                <a:latin typeface="Trebuchet MS"/>
                <a:cs typeface="Trebuchet MS"/>
              </a:rPr>
              <a:t>extracts</a:t>
            </a:r>
            <a:r>
              <a:rPr sz="2100" spc="375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380" dirty="0">
                <a:latin typeface="Trebuchet MS"/>
                <a:cs typeface="Trebuchet MS"/>
              </a:rPr>
              <a:t> </a:t>
            </a:r>
            <a:r>
              <a:rPr sz="2100" spc="145" dirty="0">
                <a:latin typeface="Trebuchet MS"/>
                <a:cs typeface="Trebuchet MS"/>
              </a:rPr>
              <a:t>upvote</a:t>
            </a:r>
            <a:r>
              <a:rPr sz="2100" spc="375" dirty="0">
                <a:latin typeface="Trebuchet MS"/>
                <a:cs typeface="Trebuchet MS"/>
              </a:rPr>
              <a:t> </a:t>
            </a:r>
            <a:r>
              <a:rPr sz="2100" spc="180" dirty="0">
                <a:latin typeface="Trebuchet MS"/>
                <a:cs typeface="Trebuchet MS"/>
              </a:rPr>
              <a:t>and</a:t>
            </a:r>
            <a:r>
              <a:rPr sz="2100" spc="380" dirty="0">
                <a:latin typeface="Trebuchet MS"/>
                <a:cs typeface="Trebuchet MS"/>
              </a:rPr>
              <a:t> </a:t>
            </a:r>
            <a:r>
              <a:rPr sz="2100" spc="150" dirty="0">
                <a:latin typeface="Trebuchet MS"/>
                <a:cs typeface="Trebuchet MS"/>
              </a:rPr>
              <a:t>downvote</a:t>
            </a:r>
            <a:r>
              <a:rPr sz="2100" spc="375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counts, </a:t>
            </a:r>
            <a:r>
              <a:rPr sz="2100" spc="180" dirty="0">
                <a:latin typeface="Trebuchet MS"/>
                <a:cs typeface="Trebuchet MS"/>
              </a:rPr>
              <a:t>and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110" dirty="0">
                <a:latin typeface="Trebuchet MS"/>
                <a:cs typeface="Trebuchet MS"/>
              </a:rPr>
              <a:t>returns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80" dirty="0">
                <a:latin typeface="Trebuchet MS"/>
                <a:cs typeface="Trebuchet MS"/>
              </a:rPr>
              <a:t>difference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130" dirty="0">
                <a:latin typeface="Trebuchet MS"/>
                <a:cs typeface="Trebuchet MS"/>
              </a:rPr>
              <a:t>between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95" dirty="0">
                <a:latin typeface="Trebuchet MS"/>
                <a:cs typeface="Trebuchet MS"/>
              </a:rPr>
              <a:t>them.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get_vote_count(votes):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(votes.get('upvotes',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0)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or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0)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-50" dirty="0">
                <a:latin typeface="Trebuchet MS"/>
                <a:cs typeface="Trebuchet MS"/>
              </a:rPr>
              <a:t>-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500" spc="85" dirty="0">
                <a:latin typeface="Trebuchet MS"/>
                <a:cs typeface="Trebuchet MS"/>
              </a:rPr>
              <a:t>(votes.get('downvotes',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0)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or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0)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Test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cases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85" dirty="0">
                <a:latin typeface="Trebuchet MS"/>
                <a:cs typeface="Trebuchet MS"/>
              </a:rPr>
              <a:t>print(get_vote_count({'upvotes':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13,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'downvotes':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155" dirty="0">
                <a:latin typeface="Trebuchet MS"/>
                <a:cs typeface="Trebuchet MS"/>
              </a:rPr>
              <a:t>0}))</a:t>
            </a:r>
            <a:r>
              <a:rPr sz="1500" spc="50" dirty="0">
                <a:latin typeface="Trebuchet MS"/>
                <a:cs typeface="Trebuchet MS"/>
              </a:rPr>
              <a:t>  </a:t>
            </a:r>
            <a:r>
              <a:rPr sz="1500" spc="409" dirty="0">
                <a:latin typeface="Trebuchet MS"/>
                <a:cs typeface="Trebuchet MS"/>
              </a:rPr>
              <a:t>#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500" spc="140" dirty="0">
                <a:latin typeface="Trebuchet MS"/>
                <a:cs typeface="Trebuchet MS"/>
              </a:rPr>
              <a:t>13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85" dirty="0">
                <a:latin typeface="Trebuchet MS"/>
                <a:cs typeface="Trebuchet MS"/>
              </a:rPr>
              <a:t>print(get_vote_count({'upvotes':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2,</a:t>
            </a:r>
            <a:r>
              <a:rPr sz="1500" spc="70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'downvotes':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spc="160" dirty="0">
                <a:latin typeface="Trebuchet MS"/>
                <a:cs typeface="Trebuchet MS"/>
              </a:rPr>
              <a:t>33}))</a:t>
            </a:r>
            <a:r>
              <a:rPr sz="1500" spc="70" dirty="0">
                <a:latin typeface="Trebuchet MS"/>
                <a:cs typeface="Trebuchet MS"/>
              </a:rPr>
              <a:t>  </a:t>
            </a:r>
            <a:r>
              <a:rPr sz="1500" spc="409" dirty="0">
                <a:latin typeface="Trebuchet MS"/>
                <a:cs typeface="Trebuchet MS"/>
              </a:rPr>
              <a:t>#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500" spc="80" dirty="0">
                <a:latin typeface="Trebuchet MS"/>
                <a:cs typeface="Trebuchet MS"/>
              </a:rPr>
              <a:t>-</a:t>
            </a:r>
            <a:r>
              <a:rPr sz="1500" spc="90" dirty="0">
                <a:latin typeface="Trebuchet MS"/>
                <a:cs typeface="Trebuchet MS"/>
              </a:rPr>
              <a:t>31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85" dirty="0">
                <a:latin typeface="Trebuchet MS"/>
                <a:cs typeface="Trebuchet MS"/>
              </a:rPr>
              <a:t>print(get_vote_count({'upvotes':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132,</a:t>
            </a:r>
            <a:r>
              <a:rPr sz="1500" spc="70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'downvotes':</a:t>
            </a:r>
            <a:r>
              <a:rPr sz="1500" spc="70" dirty="0">
                <a:latin typeface="Trebuchet MS"/>
                <a:cs typeface="Trebuchet MS"/>
              </a:rPr>
              <a:t> </a:t>
            </a:r>
            <a:r>
              <a:rPr sz="1500" spc="150" dirty="0">
                <a:latin typeface="Trebuchet MS"/>
                <a:cs typeface="Trebuchet MS"/>
              </a:rPr>
              <a:t>132}))</a:t>
            </a:r>
            <a:endParaRPr sz="1500">
              <a:latin typeface="Trebuchet MS"/>
              <a:cs typeface="Trebuchet MS"/>
            </a:endParaRPr>
          </a:p>
          <a:p>
            <a:pPr marL="73025">
              <a:lnSpc>
                <a:spcPct val="100000"/>
              </a:lnSpc>
              <a:spcBef>
                <a:spcPts val="52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0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85" dirty="0">
                <a:latin typeface="Trebuchet MS"/>
                <a:cs typeface="Trebuchet MS"/>
              </a:rPr>
              <a:t>print(get_vote_count({'upvotes':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0,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'downvotes':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spc="155" dirty="0">
                <a:latin typeface="Trebuchet MS"/>
                <a:cs typeface="Trebuchet MS"/>
              </a:rPr>
              <a:t>0}))</a:t>
            </a:r>
            <a:r>
              <a:rPr sz="1500" spc="65" dirty="0">
                <a:latin typeface="Trebuchet MS"/>
                <a:cs typeface="Trebuchet MS"/>
              </a:rPr>
              <a:t> 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0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90" dirty="0">
                <a:latin typeface="Trebuchet MS"/>
                <a:cs typeface="Trebuchet MS"/>
              </a:rPr>
              <a:t>print(get_vote_count({'downvotes':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4,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'upvotes':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55" dirty="0">
                <a:latin typeface="Trebuchet MS"/>
                <a:cs typeface="Trebuchet MS"/>
              </a:rPr>
              <a:t>1}))</a:t>
            </a:r>
            <a:r>
              <a:rPr sz="1500" spc="45" dirty="0">
                <a:latin typeface="Trebuchet MS"/>
                <a:cs typeface="Trebuchet MS"/>
              </a:rPr>
              <a:t> 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-</a:t>
            </a:r>
            <a:r>
              <a:rPr sz="1500" spc="35" dirty="0">
                <a:latin typeface="Trebuchet MS"/>
                <a:cs typeface="Trebuchet MS"/>
              </a:rPr>
              <a:t>3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9635" cy="82200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850900">
              <a:lnSpc>
                <a:spcPct val="100000"/>
              </a:lnSpc>
              <a:spcBef>
                <a:spcPts val="125"/>
              </a:spcBef>
              <a:tabLst>
                <a:tab pos="1744980" algn="l"/>
                <a:tab pos="3813175" algn="l"/>
              </a:tabLst>
            </a:pPr>
            <a:r>
              <a:rPr sz="2100" b="1" spc="325" dirty="0">
                <a:latin typeface="Trebuchet MS"/>
                <a:cs typeface="Trebuchet MS"/>
              </a:rPr>
              <a:t>256.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80" dirty="0">
                <a:latin typeface="Trebuchet MS"/>
                <a:cs typeface="Trebuchet MS"/>
              </a:rPr>
              <a:t>CHATROOM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9" dirty="0">
                <a:latin typeface="Trebuchet MS"/>
                <a:cs typeface="Trebuchet MS"/>
              </a:rPr>
              <a:t>STATUS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2700"/>
              </a:lnSpc>
              <a:spcBef>
                <a:spcPts val="1380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170" dirty="0">
                <a:latin typeface="Trebuchet MS"/>
                <a:cs typeface="Trebuchet MS"/>
              </a:rPr>
              <a:t>   </a:t>
            </a:r>
            <a:r>
              <a:rPr sz="2100" b="1" spc="225" dirty="0">
                <a:latin typeface="Trebuchet MS"/>
                <a:cs typeface="Trebuchet MS"/>
              </a:rPr>
              <a:t>chatroom_status</a:t>
            </a:r>
            <a:r>
              <a:rPr sz="2100" b="1" spc="195" dirty="0">
                <a:latin typeface="Trebuchet MS"/>
                <a:cs typeface="Trebuchet MS"/>
              </a:rPr>
              <a:t>   </a:t>
            </a:r>
            <a:r>
              <a:rPr sz="2100" spc="135" dirty="0">
                <a:latin typeface="Trebuchet MS"/>
                <a:cs typeface="Trebuchet MS"/>
              </a:rPr>
              <a:t>determines</a:t>
            </a:r>
            <a:r>
              <a:rPr sz="2100" spc="195" dirty="0">
                <a:latin typeface="Trebuchet MS"/>
                <a:cs typeface="Trebuchet MS"/>
              </a:rPr>
              <a:t>   </a:t>
            </a:r>
            <a:r>
              <a:rPr sz="2100" spc="80" dirty="0">
                <a:latin typeface="Trebuchet MS"/>
                <a:cs typeface="Trebuchet MS"/>
              </a:rPr>
              <a:t>the </a:t>
            </a:r>
            <a:r>
              <a:rPr sz="2100" spc="140" dirty="0">
                <a:latin typeface="Trebuchet MS"/>
                <a:cs typeface="Trebuchet MS"/>
              </a:rPr>
              <a:t>status</a:t>
            </a:r>
            <a:r>
              <a:rPr sz="2100" spc="220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225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225" dirty="0">
                <a:latin typeface="Trebuchet MS"/>
                <a:cs typeface="Trebuchet MS"/>
              </a:rPr>
              <a:t> </a:t>
            </a:r>
            <a:r>
              <a:rPr sz="2100" spc="140" dirty="0">
                <a:latin typeface="Trebuchet MS"/>
                <a:cs typeface="Trebuchet MS"/>
              </a:rPr>
              <a:t>chatroom</a:t>
            </a:r>
            <a:r>
              <a:rPr sz="2100" spc="220" dirty="0">
                <a:latin typeface="Trebuchet MS"/>
                <a:cs typeface="Trebuchet MS"/>
              </a:rPr>
              <a:t> </a:t>
            </a:r>
            <a:r>
              <a:rPr sz="2100" spc="180" dirty="0">
                <a:latin typeface="Trebuchet MS"/>
                <a:cs typeface="Trebuchet MS"/>
              </a:rPr>
              <a:t>based</a:t>
            </a:r>
            <a:r>
              <a:rPr sz="2100" spc="225" dirty="0">
                <a:latin typeface="Trebuchet MS"/>
                <a:cs typeface="Trebuchet MS"/>
              </a:rPr>
              <a:t> </a:t>
            </a:r>
            <a:r>
              <a:rPr sz="2100" spc="175" dirty="0">
                <a:latin typeface="Trebuchet MS"/>
                <a:cs typeface="Trebuchet MS"/>
              </a:rPr>
              <a:t>on</a:t>
            </a:r>
            <a:r>
              <a:rPr sz="2100" spc="225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220" dirty="0">
                <a:latin typeface="Trebuchet MS"/>
                <a:cs typeface="Trebuchet MS"/>
              </a:rPr>
              <a:t> </a:t>
            </a:r>
            <a:r>
              <a:rPr sz="2100" spc="165" dirty="0">
                <a:latin typeface="Trebuchet MS"/>
                <a:cs typeface="Trebuchet MS"/>
              </a:rPr>
              <a:t>number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45" dirty="0">
                <a:latin typeface="Trebuchet MS"/>
                <a:cs typeface="Trebuchet MS"/>
              </a:rPr>
              <a:t>  </a:t>
            </a:r>
            <a:r>
              <a:rPr sz="2100" spc="175" dirty="0">
                <a:latin typeface="Trebuchet MS"/>
                <a:cs typeface="Trebuchet MS"/>
              </a:rPr>
              <a:t>users</a:t>
            </a:r>
            <a:r>
              <a:rPr sz="2100" spc="40" dirty="0">
                <a:latin typeface="Trebuchet MS"/>
                <a:cs typeface="Trebuchet MS"/>
              </a:rPr>
              <a:t>  </a:t>
            </a:r>
            <a:r>
              <a:rPr sz="2100" spc="75" dirty="0">
                <a:latin typeface="Trebuchet MS"/>
                <a:cs typeface="Trebuchet MS"/>
              </a:rPr>
              <a:t>online.</a:t>
            </a:r>
            <a:r>
              <a:rPr sz="2100" spc="45" dirty="0">
                <a:latin typeface="Trebuchet MS"/>
                <a:cs typeface="Trebuchet MS"/>
              </a:rPr>
              <a:t>  </a:t>
            </a:r>
            <a:r>
              <a:rPr sz="2100" dirty="0">
                <a:latin typeface="Trebuchet MS"/>
                <a:cs typeface="Trebuchet MS"/>
              </a:rPr>
              <a:t>If</a:t>
            </a:r>
            <a:r>
              <a:rPr sz="2100" spc="50" dirty="0">
                <a:latin typeface="Trebuchet MS"/>
                <a:cs typeface="Trebuchet MS"/>
              </a:rPr>
              <a:t>  </a:t>
            </a:r>
            <a:r>
              <a:rPr sz="2100" spc="95" dirty="0">
                <a:latin typeface="Trebuchet MS"/>
                <a:cs typeface="Trebuchet MS"/>
              </a:rPr>
              <a:t>there</a:t>
            </a:r>
            <a:r>
              <a:rPr sz="2100" spc="50" dirty="0">
                <a:latin typeface="Trebuchet MS"/>
                <a:cs typeface="Trebuchet MS"/>
              </a:rPr>
              <a:t>  </a:t>
            </a:r>
            <a:r>
              <a:rPr sz="2100" spc="114" dirty="0">
                <a:latin typeface="Trebuchet MS"/>
                <a:cs typeface="Trebuchet MS"/>
              </a:rPr>
              <a:t>are</a:t>
            </a:r>
            <a:r>
              <a:rPr sz="2100" spc="50" dirty="0">
                <a:latin typeface="Trebuchet MS"/>
                <a:cs typeface="Trebuchet MS"/>
              </a:rPr>
              <a:t>  </a:t>
            </a:r>
            <a:r>
              <a:rPr sz="2100" spc="175" dirty="0">
                <a:latin typeface="Trebuchet MS"/>
                <a:cs typeface="Trebuchet MS"/>
              </a:rPr>
              <a:t>no</a:t>
            </a:r>
            <a:r>
              <a:rPr sz="2100" spc="50" dirty="0">
                <a:latin typeface="Trebuchet MS"/>
                <a:cs typeface="Trebuchet MS"/>
              </a:rPr>
              <a:t>  </a:t>
            </a:r>
            <a:r>
              <a:rPr sz="2100" spc="130" dirty="0">
                <a:latin typeface="Trebuchet MS"/>
                <a:cs typeface="Trebuchet MS"/>
              </a:rPr>
              <a:t>users,</a:t>
            </a:r>
            <a:r>
              <a:rPr sz="2100" spc="55" dirty="0">
                <a:latin typeface="Trebuchet MS"/>
                <a:cs typeface="Trebuchet MS"/>
              </a:rPr>
              <a:t>  </a:t>
            </a:r>
            <a:r>
              <a:rPr sz="2100" spc="-25" dirty="0">
                <a:latin typeface="Trebuchet MS"/>
                <a:cs typeface="Trebuchet MS"/>
              </a:rPr>
              <a:t>it </a:t>
            </a:r>
            <a:r>
              <a:rPr sz="2100" spc="110" dirty="0">
                <a:latin typeface="Trebuchet MS"/>
                <a:cs typeface="Trebuchet MS"/>
              </a:rPr>
              <a:t>returns</a:t>
            </a:r>
            <a:r>
              <a:rPr sz="2100" spc="165" dirty="0">
                <a:latin typeface="Trebuchet MS"/>
                <a:cs typeface="Trebuchet MS"/>
              </a:rPr>
              <a:t> </a:t>
            </a:r>
            <a:r>
              <a:rPr sz="2100" spc="210" dirty="0">
                <a:latin typeface="Trebuchet MS"/>
                <a:cs typeface="Trebuchet MS"/>
              </a:rPr>
              <a:t>"no</a:t>
            </a:r>
            <a:r>
              <a:rPr sz="2100" spc="165" dirty="0">
                <a:latin typeface="Trebuchet MS"/>
                <a:cs typeface="Trebuchet MS"/>
              </a:rPr>
              <a:t> one </a:t>
            </a:r>
            <a:r>
              <a:rPr sz="2100" spc="100" dirty="0">
                <a:latin typeface="Trebuchet MS"/>
                <a:cs typeface="Trebuchet MS"/>
              </a:rPr>
              <a:t>online".</a:t>
            </a:r>
            <a:r>
              <a:rPr sz="2100" spc="165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If</a:t>
            </a:r>
            <a:r>
              <a:rPr sz="2100" spc="165" dirty="0">
                <a:latin typeface="Trebuchet MS"/>
                <a:cs typeface="Trebuchet MS"/>
              </a:rPr>
              <a:t> </a:t>
            </a:r>
            <a:r>
              <a:rPr sz="2100" spc="95" dirty="0">
                <a:latin typeface="Trebuchet MS"/>
                <a:cs typeface="Trebuchet MS"/>
              </a:rPr>
              <a:t>there</a:t>
            </a:r>
            <a:r>
              <a:rPr sz="2100" spc="165" dirty="0">
                <a:latin typeface="Trebuchet MS"/>
                <a:cs typeface="Trebuchet MS"/>
              </a:rPr>
              <a:t> </a:t>
            </a:r>
            <a:r>
              <a:rPr sz="2100" spc="120" dirty="0">
                <a:latin typeface="Trebuchet MS"/>
                <a:cs typeface="Trebuchet MS"/>
              </a:rPr>
              <a:t>is</a:t>
            </a:r>
            <a:r>
              <a:rPr sz="2100" spc="165" dirty="0">
                <a:latin typeface="Trebuchet MS"/>
                <a:cs typeface="Trebuchet MS"/>
              </a:rPr>
              <a:t> </a:t>
            </a:r>
            <a:r>
              <a:rPr sz="2100" spc="130" dirty="0">
                <a:latin typeface="Trebuchet MS"/>
                <a:cs typeface="Trebuchet MS"/>
              </a:rPr>
              <a:t>only</a:t>
            </a:r>
            <a:r>
              <a:rPr sz="2100" spc="170" dirty="0">
                <a:latin typeface="Trebuchet MS"/>
                <a:cs typeface="Trebuchet MS"/>
              </a:rPr>
              <a:t> </a:t>
            </a:r>
            <a:r>
              <a:rPr sz="2100" spc="140" dirty="0">
                <a:latin typeface="Trebuchet MS"/>
                <a:cs typeface="Trebuchet MS"/>
              </a:rPr>
              <a:t>one </a:t>
            </a:r>
            <a:r>
              <a:rPr sz="2100" spc="105" dirty="0">
                <a:latin typeface="Trebuchet MS"/>
                <a:cs typeface="Trebuchet MS"/>
              </a:rPr>
              <a:t>user,</a:t>
            </a:r>
            <a:r>
              <a:rPr sz="2100" spc="265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it</a:t>
            </a:r>
            <a:r>
              <a:rPr sz="2100" spc="265" dirty="0">
                <a:latin typeface="Trebuchet MS"/>
                <a:cs typeface="Trebuchet MS"/>
              </a:rPr>
              <a:t> </a:t>
            </a:r>
            <a:r>
              <a:rPr sz="2100" spc="110" dirty="0">
                <a:latin typeface="Trebuchet MS"/>
                <a:cs typeface="Trebuchet MS"/>
              </a:rPr>
              <a:t>returns</a:t>
            </a:r>
            <a:r>
              <a:rPr sz="2100" spc="265" dirty="0">
                <a:latin typeface="Trebuchet MS"/>
                <a:cs typeface="Trebuchet MS"/>
              </a:rPr>
              <a:t> </a:t>
            </a:r>
            <a:r>
              <a:rPr sz="2100" spc="70" dirty="0">
                <a:latin typeface="Trebuchet MS"/>
                <a:cs typeface="Trebuchet MS"/>
              </a:rPr>
              <a:t>their</a:t>
            </a:r>
            <a:r>
              <a:rPr sz="2100" spc="265" dirty="0">
                <a:latin typeface="Trebuchet MS"/>
                <a:cs typeface="Trebuchet MS"/>
              </a:rPr>
              <a:t> </a:t>
            </a:r>
            <a:r>
              <a:rPr sz="2100" spc="180" dirty="0">
                <a:latin typeface="Trebuchet MS"/>
                <a:cs typeface="Trebuchet MS"/>
              </a:rPr>
              <a:t>username</a:t>
            </a:r>
            <a:r>
              <a:rPr sz="2100" spc="265" dirty="0">
                <a:latin typeface="Trebuchet MS"/>
                <a:cs typeface="Trebuchet MS"/>
              </a:rPr>
              <a:t> </a:t>
            </a:r>
            <a:r>
              <a:rPr sz="2100" spc="85" dirty="0">
                <a:latin typeface="Trebuchet MS"/>
                <a:cs typeface="Trebuchet MS"/>
              </a:rPr>
              <a:t>followed</a:t>
            </a:r>
            <a:r>
              <a:rPr sz="2100" spc="265" dirty="0">
                <a:latin typeface="Trebuchet MS"/>
                <a:cs typeface="Trebuchet MS"/>
              </a:rPr>
              <a:t> </a:t>
            </a:r>
            <a:r>
              <a:rPr sz="2100" spc="160" dirty="0">
                <a:latin typeface="Trebuchet MS"/>
                <a:cs typeface="Trebuchet MS"/>
              </a:rPr>
              <a:t>by </a:t>
            </a:r>
            <a:r>
              <a:rPr sz="2100" spc="120" dirty="0">
                <a:latin typeface="Trebuchet MS"/>
                <a:cs typeface="Trebuchet MS"/>
              </a:rPr>
              <a:t>"online".</a:t>
            </a:r>
            <a:r>
              <a:rPr sz="2100" spc="490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If</a:t>
            </a:r>
            <a:r>
              <a:rPr sz="2100" spc="500" dirty="0">
                <a:latin typeface="Trebuchet MS"/>
                <a:cs typeface="Trebuchet MS"/>
              </a:rPr>
              <a:t> </a:t>
            </a:r>
            <a:r>
              <a:rPr sz="2100" spc="95" dirty="0">
                <a:latin typeface="Trebuchet MS"/>
                <a:cs typeface="Trebuchet MS"/>
              </a:rPr>
              <a:t>there</a:t>
            </a:r>
            <a:r>
              <a:rPr sz="2100" spc="495" dirty="0">
                <a:latin typeface="Trebuchet MS"/>
                <a:cs typeface="Trebuchet MS"/>
              </a:rPr>
              <a:t> </a:t>
            </a:r>
            <a:r>
              <a:rPr sz="2100" spc="114" dirty="0">
                <a:latin typeface="Trebuchet MS"/>
                <a:cs typeface="Trebuchet MS"/>
              </a:rPr>
              <a:t>are</a:t>
            </a:r>
            <a:r>
              <a:rPr sz="2100" spc="495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two</a:t>
            </a:r>
            <a:r>
              <a:rPr sz="2100" spc="495" dirty="0">
                <a:latin typeface="Trebuchet MS"/>
                <a:cs typeface="Trebuchet MS"/>
              </a:rPr>
              <a:t> </a:t>
            </a:r>
            <a:r>
              <a:rPr sz="2100" spc="130" dirty="0">
                <a:latin typeface="Trebuchet MS"/>
                <a:cs typeface="Trebuchet MS"/>
              </a:rPr>
              <a:t>users,</a:t>
            </a:r>
            <a:r>
              <a:rPr sz="2100" spc="500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it</a:t>
            </a:r>
            <a:r>
              <a:rPr sz="2100" spc="500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returns </a:t>
            </a:r>
            <a:r>
              <a:rPr sz="2100" spc="125" dirty="0">
                <a:latin typeface="Trebuchet MS"/>
                <a:cs typeface="Trebuchet MS"/>
              </a:rPr>
              <a:t>both</a:t>
            </a:r>
            <a:r>
              <a:rPr sz="2100" spc="190" dirty="0">
                <a:latin typeface="Trebuchet MS"/>
                <a:cs typeface="Trebuchet MS"/>
              </a:rPr>
              <a:t>  usernames  </a:t>
            </a:r>
            <a:r>
              <a:rPr sz="2100" spc="85" dirty="0">
                <a:latin typeface="Trebuchet MS"/>
                <a:cs typeface="Trebuchet MS"/>
              </a:rPr>
              <a:t>followed</a:t>
            </a:r>
            <a:r>
              <a:rPr sz="2100" spc="190" dirty="0">
                <a:latin typeface="Trebuchet MS"/>
                <a:cs typeface="Trebuchet MS"/>
              </a:rPr>
              <a:t>  </a:t>
            </a:r>
            <a:r>
              <a:rPr sz="2100" spc="185" dirty="0">
                <a:latin typeface="Trebuchet MS"/>
                <a:cs typeface="Trebuchet MS"/>
              </a:rPr>
              <a:t>by</a:t>
            </a:r>
            <a:r>
              <a:rPr sz="2100" spc="195" dirty="0">
                <a:latin typeface="Trebuchet MS"/>
                <a:cs typeface="Trebuchet MS"/>
              </a:rPr>
              <a:t>  </a:t>
            </a:r>
            <a:r>
              <a:rPr sz="2100" spc="120" dirty="0">
                <a:latin typeface="Trebuchet MS"/>
                <a:cs typeface="Trebuchet MS"/>
              </a:rPr>
              <a:t>"online".</a:t>
            </a:r>
            <a:r>
              <a:rPr sz="2100" spc="190" dirty="0">
                <a:latin typeface="Trebuchet MS"/>
                <a:cs typeface="Trebuchet MS"/>
              </a:rPr>
              <a:t>  </a:t>
            </a:r>
            <a:r>
              <a:rPr sz="2100" spc="-25" dirty="0">
                <a:latin typeface="Trebuchet MS"/>
                <a:cs typeface="Trebuchet MS"/>
              </a:rPr>
              <a:t>If </a:t>
            </a:r>
            <a:r>
              <a:rPr sz="2100" spc="95" dirty="0">
                <a:latin typeface="Trebuchet MS"/>
                <a:cs typeface="Trebuchet MS"/>
              </a:rPr>
              <a:t>there</a:t>
            </a:r>
            <a:r>
              <a:rPr sz="2100" spc="515" dirty="0">
                <a:latin typeface="Trebuchet MS"/>
                <a:cs typeface="Trebuchet MS"/>
              </a:rPr>
              <a:t> </a:t>
            </a:r>
            <a:r>
              <a:rPr sz="2100" spc="114" dirty="0">
                <a:latin typeface="Trebuchet MS"/>
                <a:cs typeface="Trebuchet MS"/>
              </a:rPr>
              <a:t>are</a:t>
            </a:r>
            <a:r>
              <a:rPr sz="2100" spc="515" dirty="0">
                <a:latin typeface="Trebuchet MS"/>
                <a:cs typeface="Trebuchet MS"/>
              </a:rPr>
              <a:t> </a:t>
            </a:r>
            <a:r>
              <a:rPr sz="2100" spc="160" dirty="0">
                <a:latin typeface="Trebuchet MS"/>
                <a:cs typeface="Trebuchet MS"/>
              </a:rPr>
              <a:t>more</a:t>
            </a:r>
            <a:r>
              <a:rPr sz="2100" spc="515" dirty="0">
                <a:latin typeface="Trebuchet MS"/>
                <a:cs typeface="Trebuchet MS"/>
              </a:rPr>
              <a:t> </a:t>
            </a:r>
            <a:r>
              <a:rPr sz="2100" spc="140" dirty="0">
                <a:latin typeface="Trebuchet MS"/>
                <a:cs typeface="Trebuchet MS"/>
              </a:rPr>
              <a:t>than</a:t>
            </a:r>
            <a:r>
              <a:rPr sz="2100" spc="520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two</a:t>
            </a:r>
            <a:r>
              <a:rPr sz="2100" spc="515" dirty="0">
                <a:latin typeface="Trebuchet MS"/>
                <a:cs typeface="Trebuchet MS"/>
              </a:rPr>
              <a:t> </a:t>
            </a:r>
            <a:r>
              <a:rPr sz="2100" spc="130" dirty="0">
                <a:latin typeface="Trebuchet MS"/>
                <a:cs typeface="Trebuchet MS"/>
              </a:rPr>
              <a:t>users,</a:t>
            </a:r>
            <a:r>
              <a:rPr sz="2100" spc="515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it</a:t>
            </a:r>
            <a:r>
              <a:rPr sz="2100" spc="520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returns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405" dirty="0">
                <a:latin typeface="Trebuchet MS"/>
                <a:cs typeface="Trebuchet MS"/>
              </a:rPr>
              <a:t>  </a:t>
            </a:r>
            <a:r>
              <a:rPr sz="2100" spc="190" dirty="0">
                <a:latin typeface="Trebuchet MS"/>
                <a:cs typeface="Trebuchet MS"/>
              </a:rPr>
              <a:t>usernames</a:t>
            </a:r>
            <a:r>
              <a:rPr sz="2100" spc="409" dirty="0">
                <a:latin typeface="Trebuchet MS"/>
                <a:cs typeface="Trebuchet MS"/>
              </a:rPr>
              <a:t> 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409" dirty="0">
                <a:latin typeface="Trebuchet MS"/>
                <a:cs typeface="Trebuchet MS"/>
              </a:rPr>
              <a:t> 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409" dirty="0">
                <a:latin typeface="Trebuchet MS"/>
                <a:cs typeface="Trebuchet MS"/>
              </a:rPr>
              <a:t>  </a:t>
            </a:r>
            <a:r>
              <a:rPr sz="2100" dirty="0">
                <a:latin typeface="Trebuchet MS"/>
                <a:cs typeface="Trebuchet MS"/>
              </a:rPr>
              <a:t>first</a:t>
            </a:r>
            <a:r>
              <a:rPr sz="2100" spc="409" dirty="0">
                <a:latin typeface="Trebuchet MS"/>
                <a:cs typeface="Trebuchet MS"/>
              </a:rPr>
              <a:t>  </a:t>
            </a:r>
            <a:r>
              <a:rPr sz="2100" spc="105" dirty="0">
                <a:latin typeface="Trebuchet MS"/>
                <a:cs typeface="Trebuchet MS"/>
              </a:rPr>
              <a:t>two</a:t>
            </a:r>
            <a:r>
              <a:rPr sz="2100" spc="409" dirty="0">
                <a:latin typeface="Trebuchet MS"/>
                <a:cs typeface="Trebuchet MS"/>
              </a:rPr>
              <a:t>  </a:t>
            </a:r>
            <a:r>
              <a:rPr sz="2100" spc="165" dirty="0">
                <a:latin typeface="Trebuchet MS"/>
                <a:cs typeface="Trebuchet MS"/>
              </a:rPr>
              <a:t>users </a:t>
            </a:r>
            <a:r>
              <a:rPr sz="2100" spc="85" dirty="0">
                <a:latin typeface="Trebuchet MS"/>
                <a:cs typeface="Trebuchet MS"/>
              </a:rPr>
              <a:t>followed</a:t>
            </a:r>
            <a:r>
              <a:rPr sz="2100" spc="-35" dirty="0">
                <a:latin typeface="Trebuchet MS"/>
                <a:cs typeface="Trebuchet MS"/>
              </a:rPr>
              <a:t>  </a:t>
            </a:r>
            <a:r>
              <a:rPr sz="2100" spc="185" dirty="0">
                <a:latin typeface="Trebuchet MS"/>
                <a:cs typeface="Trebuchet MS"/>
              </a:rPr>
              <a:t>by</a:t>
            </a:r>
            <a:r>
              <a:rPr sz="2100" spc="-30" dirty="0">
                <a:latin typeface="Trebuchet MS"/>
                <a:cs typeface="Trebuchet MS"/>
              </a:rPr>
              <a:t> 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-30" dirty="0">
                <a:latin typeface="Trebuchet MS"/>
                <a:cs typeface="Trebuchet MS"/>
              </a:rPr>
              <a:t>  </a:t>
            </a:r>
            <a:r>
              <a:rPr sz="2100" spc="130" dirty="0">
                <a:latin typeface="Trebuchet MS"/>
                <a:cs typeface="Trebuchet MS"/>
              </a:rPr>
              <a:t>count</a:t>
            </a:r>
            <a:r>
              <a:rPr sz="2100" spc="-30" dirty="0">
                <a:latin typeface="Trebuchet MS"/>
                <a:cs typeface="Trebuchet MS"/>
              </a:rPr>
              <a:t> 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-30" dirty="0">
                <a:latin typeface="Trebuchet MS"/>
                <a:cs typeface="Trebuchet MS"/>
              </a:rPr>
              <a:t>  </a:t>
            </a:r>
            <a:r>
              <a:rPr sz="2100" spc="145" dirty="0">
                <a:latin typeface="Trebuchet MS"/>
                <a:cs typeface="Trebuchet MS"/>
              </a:rPr>
              <a:t>remaining</a:t>
            </a:r>
            <a:r>
              <a:rPr sz="2100" spc="-30" dirty="0">
                <a:latin typeface="Trebuchet MS"/>
                <a:cs typeface="Trebuchet MS"/>
              </a:rPr>
              <a:t>  </a:t>
            </a:r>
            <a:r>
              <a:rPr sz="2100" spc="165" dirty="0">
                <a:latin typeface="Trebuchet MS"/>
                <a:cs typeface="Trebuchet MS"/>
              </a:rPr>
              <a:t>users </a:t>
            </a:r>
            <a:r>
              <a:rPr sz="2100" spc="180" dirty="0">
                <a:latin typeface="Trebuchet MS"/>
                <a:cs typeface="Trebuchet MS"/>
              </a:rPr>
              <a:t>and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85" dirty="0">
                <a:latin typeface="Trebuchet MS"/>
                <a:cs typeface="Trebuchet MS"/>
              </a:rPr>
              <a:t>"more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90" dirty="0">
                <a:latin typeface="Trebuchet MS"/>
                <a:cs typeface="Trebuchet MS"/>
              </a:rPr>
              <a:t>online".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chatroom_status(users):</a:t>
            </a:r>
            <a:endParaRPr sz="1500">
              <a:latin typeface="Trebuchet MS"/>
              <a:cs typeface="Trebuchet MS"/>
            </a:endParaRPr>
          </a:p>
          <a:p>
            <a:pPr marL="12700" marR="267335" indent="285750">
              <a:lnSpc>
                <a:spcPct val="131300"/>
              </a:lnSpc>
              <a:spcBef>
                <a:spcPts val="484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45" dirty="0">
                <a:latin typeface="Trebuchet MS"/>
                <a:cs typeface="Trebuchet MS"/>
              </a:rPr>
              <a:t>"no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one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online"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if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not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users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else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35" dirty="0">
                <a:latin typeface="Trebuchet MS"/>
                <a:cs typeface="Trebuchet MS"/>
              </a:rPr>
              <a:t>f"{users[0]} </a:t>
            </a:r>
            <a:r>
              <a:rPr sz="1500" spc="90" dirty="0">
                <a:latin typeface="Trebuchet MS"/>
                <a:cs typeface="Trebuchet MS"/>
              </a:rPr>
              <a:t>online"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if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len(users)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==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1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else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45" dirty="0">
                <a:latin typeface="Trebuchet MS"/>
                <a:cs typeface="Trebuchet MS"/>
              </a:rPr>
              <a:t>f"{users[0]}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and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50" dirty="0">
                <a:latin typeface="Trebuchet MS"/>
                <a:cs typeface="Trebuchet MS"/>
              </a:rPr>
              <a:t>{users[1]} </a:t>
            </a:r>
            <a:r>
              <a:rPr sz="1500" spc="90" dirty="0">
                <a:latin typeface="Trebuchet MS"/>
                <a:cs typeface="Trebuchet MS"/>
              </a:rPr>
              <a:t>online"</a:t>
            </a:r>
            <a:r>
              <a:rPr sz="1500" spc="1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if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len(users)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==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2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else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25" dirty="0">
                <a:latin typeface="Trebuchet MS"/>
                <a:cs typeface="Trebuchet MS"/>
              </a:rPr>
              <a:t>f"{users[0]},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60" dirty="0">
                <a:latin typeface="Trebuchet MS"/>
                <a:cs typeface="Trebuchet MS"/>
              </a:rPr>
              <a:t>{users[1]}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and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500" spc="114" dirty="0">
                <a:latin typeface="Trebuchet MS"/>
                <a:cs typeface="Trebuchet MS"/>
              </a:rPr>
              <a:t>{len(users)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-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280" dirty="0">
                <a:latin typeface="Trebuchet MS"/>
                <a:cs typeface="Trebuchet MS"/>
              </a:rPr>
              <a:t>2}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more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online"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Test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cases</a:t>
            </a:r>
            <a:endParaRPr sz="1500">
              <a:latin typeface="Trebuchet MS"/>
              <a:cs typeface="Trebuchet MS"/>
            </a:endParaRPr>
          </a:p>
          <a:p>
            <a:pPr marL="297815" marR="728980">
              <a:lnSpc>
                <a:spcPts val="2850"/>
              </a:lnSpc>
              <a:spcBef>
                <a:spcPts val="195"/>
              </a:spcBef>
            </a:pPr>
            <a:r>
              <a:rPr sz="1500" spc="65" dirty="0">
                <a:latin typeface="Trebuchet MS"/>
                <a:cs typeface="Trebuchet MS"/>
              </a:rPr>
              <a:t>print(chatroom_status([]))</a:t>
            </a:r>
            <a:r>
              <a:rPr sz="1500" spc="25" dirty="0">
                <a:latin typeface="Trebuchet MS"/>
                <a:cs typeface="Trebuchet MS"/>
              </a:rPr>
              <a:t> 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45" dirty="0">
                <a:latin typeface="Trebuchet MS"/>
                <a:cs typeface="Trebuchet MS"/>
              </a:rPr>
              <a:t>"no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one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online" print(chatroom_status(["becky325"])) 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85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"becky325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500" spc="80" dirty="0">
                <a:latin typeface="Trebuchet MS"/>
                <a:cs typeface="Trebuchet MS"/>
              </a:rPr>
              <a:t>online"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911225"/>
            <a:ext cx="5801995" cy="324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7480" indent="285750">
              <a:lnSpc>
                <a:spcPct val="129200"/>
              </a:lnSpc>
              <a:spcBef>
                <a:spcPts val="100"/>
              </a:spcBef>
            </a:pPr>
            <a:r>
              <a:rPr sz="1500" spc="80" dirty="0">
                <a:latin typeface="Trebuchet MS"/>
                <a:cs typeface="Trebuchet MS"/>
              </a:rPr>
              <a:t>print(chatroom_status(["becky325",</a:t>
            </a:r>
            <a:r>
              <a:rPr sz="1500" spc="85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"malcolm888"]))</a:t>
            </a:r>
            <a:r>
              <a:rPr sz="1500" spc="85" dirty="0">
                <a:latin typeface="Trebuchet MS"/>
                <a:cs typeface="Trebuchet MS"/>
              </a:rPr>
              <a:t>  </a:t>
            </a:r>
            <a:r>
              <a:rPr sz="1500" spc="409" dirty="0">
                <a:latin typeface="Trebuchet MS"/>
                <a:cs typeface="Trebuchet MS"/>
              </a:rPr>
              <a:t># </a:t>
            </a:r>
            <a:r>
              <a:rPr sz="1500" spc="130" dirty="0">
                <a:latin typeface="Trebuchet MS"/>
                <a:cs typeface="Trebuchet MS"/>
              </a:rPr>
              <a:t>"becky325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and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malcolm888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online"</a:t>
            </a:r>
            <a:endParaRPr sz="1500">
              <a:latin typeface="Trebuchet MS"/>
              <a:cs typeface="Trebuchet MS"/>
            </a:endParaRPr>
          </a:p>
          <a:p>
            <a:pPr marL="12700" marR="116839" indent="285750">
              <a:lnSpc>
                <a:spcPct val="129200"/>
              </a:lnSpc>
              <a:spcBef>
                <a:spcPts val="520"/>
              </a:spcBef>
            </a:pPr>
            <a:r>
              <a:rPr sz="1500" spc="80" dirty="0">
                <a:latin typeface="Trebuchet MS"/>
                <a:cs typeface="Trebuchet MS"/>
              </a:rPr>
              <a:t>print(chatroom_status(["becky325",</a:t>
            </a:r>
            <a:r>
              <a:rPr sz="1500" spc="155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"malcolm888", </a:t>
            </a:r>
            <a:r>
              <a:rPr sz="1500" spc="95" dirty="0">
                <a:latin typeface="Trebuchet MS"/>
                <a:cs typeface="Trebuchet MS"/>
              </a:rPr>
              <a:t>"fah32fa"]))</a:t>
            </a:r>
            <a:r>
              <a:rPr sz="1500" spc="30" dirty="0">
                <a:latin typeface="Trebuchet MS"/>
                <a:cs typeface="Trebuchet MS"/>
              </a:rPr>
              <a:t> 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"becky325,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malcolm888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and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1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more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online"</a:t>
            </a:r>
            <a:endParaRPr sz="1500">
              <a:latin typeface="Trebuchet MS"/>
              <a:cs typeface="Trebuchet MS"/>
            </a:endParaRPr>
          </a:p>
          <a:p>
            <a:pPr marL="297815" marR="11430">
              <a:lnSpc>
                <a:spcPct val="154200"/>
              </a:lnSpc>
              <a:spcBef>
                <a:spcPts val="75"/>
              </a:spcBef>
            </a:pPr>
            <a:r>
              <a:rPr sz="1500" spc="70" dirty="0">
                <a:latin typeface="Trebuchet MS"/>
                <a:cs typeface="Trebuchet MS"/>
              </a:rPr>
              <a:t>print(chatroom_status(["paRIE_to"]))</a:t>
            </a:r>
            <a:r>
              <a:rPr sz="1500" spc="55" dirty="0">
                <a:latin typeface="Trebuchet MS"/>
                <a:cs typeface="Trebuchet MS"/>
              </a:rPr>
              <a:t> 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"paRIE_to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online" print(chatroom_status(["s234f",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"mailbox2"]))</a:t>
            </a:r>
            <a:r>
              <a:rPr sz="1500" spc="25" dirty="0">
                <a:latin typeface="Trebuchet MS"/>
                <a:cs typeface="Trebuchet MS"/>
              </a:rPr>
              <a:t> 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"s234f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500" spc="120" dirty="0">
                <a:latin typeface="Trebuchet MS"/>
                <a:cs typeface="Trebuchet MS"/>
              </a:rPr>
              <a:t>and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mailbox2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online"</a:t>
            </a:r>
            <a:endParaRPr sz="1500">
              <a:latin typeface="Trebuchet MS"/>
              <a:cs typeface="Trebuchet MS"/>
            </a:endParaRPr>
          </a:p>
          <a:p>
            <a:pPr marL="12700" marR="5080" indent="285750">
              <a:lnSpc>
                <a:spcPct val="131300"/>
              </a:lnSpc>
              <a:spcBef>
                <a:spcPts val="414"/>
              </a:spcBef>
            </a:pPr>
            <a:r>
              <a:rPr sz="1500" spc="70" dirty="0">
                <a:latin typeface="Trebuchet MS"/>
                <a:cs typeface="Trebuchet MS"/>
              </a:rPr>
              <a:t>print(chatroom_status(["pap_ier44",</a:t>
            </a:r>
            <a:r>
              <a:rPr sz="1500" spc="155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"townieBOY", </a:t>
            </a:r>
            <a:r>
              <a:rPr sz="1500" spc="130" dirty="0">
                <a:latin typeface="Trebuchet MS"/>
                <a:cs typeface="Trebuchet MS"/>
              </a:rPr>
              <a:t>"panda321",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"motor_bike5",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"sandwichmaker833", </a:t>
            </a:r>
            <a:r>
              <a:rPr sz="1500" spc="80" dirty="0">
                <a:latin typeface="Trebuchet MS"/>
                <a:cs typeface="Trebuchet MS"/>
              </a:rPr>
              <a:t>"violinist91"]))</a:t>
            </a:r>
            <a:r>
              <a:rPr sz="1500" spc="35" dirty="0">
                <a:latin typeface="Trebuchet MS"/>
                <a:cs typeface="Trebuchet MS"/>
              </a:rPr>
              <a:t> 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"pap_ier44,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townieBOY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and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4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more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online"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4866" y="879506"/>
            <a:ext cx="5756275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58010" marR="5080" indent="-1845945">
              <a:lnSpc>
                <a:spcPct val="101200"/>
              </a:lnSpc>
              <a:spcBef>
                <a:spcPts val="95"/>
              </a:spcBef>
              <a:tabLst>
                <a:tab pos="906780" algn="l"/>
                <a:tab pos="1870075" algn="l"/>
                <a:tab pos="2666365" algn="l"/>
                <a:tab pos="3724275" algn="l"/>
                <a:tab pos="4945380" algn="l"/>
                <a:tab pos="5534025" algn="l"/>
              </a:tabLst>
            </a:pPr>
            <a:r>
              <a:rPr sz="2100" b="1" spc="325" dirty="0">
                <a:latin typeface="Trebuchet MS"/>
                <a:cs typeface="Trebuchet MS"/>
              </a:rPr>
              <a:t>257.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34" dirty="0">
                <a:latin typeface="Trebuchet MS"/>
                <a:cs typeface="Trebuchet MS"/>
              </a:rPr>
              <a:t>FIND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355" dirty="0">
                <a:latin typeface="Trebuchet MS"/>
                <a:cs typeface="Trebuchet MS"/>
              </a:rPr>
              <a:t>THE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5" dirty="0">
                <a:latin typeface="Trebuchet MS"/>
                <a:cs typeface="Trebuchet MS"/>
              </a:rPr>
              <a:t>ASCII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90" dirty="0">
                <a:latin typeface="Trebuchet MS"/>
                <a:cs typeface="Trebuchet MS"/>
              </a:rPr>
              <a:t>VALUE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0" dirty="0">
                <a:latin typeface="Trebuchet MS"/>
                <a:cs typeface="Trebuchet MS"/>
              </a:rPr>
              <a:t>OF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 </a:t>
            </a:r>
            <a:r>
              <a:rPr sz="2100" b="1" spc="465" dirty="0">
                <a:latin typeface="Trebuchet MS"/>
                <a:cs typeface="Trebuchet MS"/>
              </a:rPr>
              <a:t>CHARACTER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698618"/>
            <a:ext cx="4392930" cy="270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3900"/>
              </a:lnSpc>
              <a:spcBef>
                <a:spcPts val="95"/>
              </a:spcBef>
              <a:tabLst>
                <a:tab pos="742315" algn="l"/>
                <a:tab pos="3277235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165" dirty="0">
                <a:latin typeface="Trebuchet MS"/>
                <a:cs typeface="Trebuchet MS"/>
              </a:rPr>
              <a:t>get_ascii_value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function </a:t>
            </a:r>
            <a:r>
              <a:rPr sz="2100" spc="165" dirty="0">
                <a:latin typeface="Trebuchet MS"/>
                <a:cs typeface="Trebuchet MS"/>
              </a:rPr>
              <a:t>ASCII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40" dirty="0">
                <a:latin typeface="Trebuchet MS"/>
                <a:cs typeface="Trebuchet MS"/>
              </a:rPr>
              <a:t>value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character.</a:t>
            </a:r>
            <a:endParaRPr sz="2100">
              <a:latin typeface="Trebuchet MS"/>
              <a:cs typeface="Trebuchet MS"/>
            </a:endParaRPr>
          </a:p>
          <a:p>
            <a:pPr marL="297815" marR="1952625">
              <a:lnSpc>
                <a:spcPct val="154200"/>
              </a:lnSpc>
              <a:spcBef>
                <a:spcPts val="330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get_ascii_value(c): return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ord(c)</a:t>
            </a:r>
            <a:endParaRPr sz="1500">
              <a:latin typeface="Trebuchet MS"/>
              <a:cs typeface="Trebuchet MS"/>
            </a:endParaRPr>
          </a:p>
          <a:p>
            <a:pPr marL="297815" marR="1656080">
              <a:lnSpc>
                <a:spcPct val="156300"/>
              </a:lnSpc>
              <a:spcBef>
                <a:spcPts val="3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Test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case </a:t>
            </a:r>
            <a:r>
              <a:rPr sz="1500" spc="55" dirty="0">
                <a:latin typeface="Trebuchet MS"/>
                <a:cs typeface="Trebuchet MS"/>
              </a:rPr>
              <a:t>print(get_ascii_value('A'))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65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06789" y="1803431"/>
            <a:ext cx="1359535" cy="3492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903605" algn="l"/>
              </a:tabLst>
            </a:pPr>
            <a:r>
              <a:rPr sz="2100" spc="100" dirty="0">
                <a:latin typeface="Trebuchet MS"/>
                <a:cs typeface="Trebuchet MS"/>
              </a:rPr>
              <a:t>finds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80" dirty="0">
                <a:latin typeface="Trebuchet MS"/>
                <a:cs typeface="Trebuchet MS"/>
              </a:rPr>
              <a:t>the</a:t>
            </a:r>
            <a:endParaRPr sz="2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8365" cy="4981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54250" marR="323215" indent="-1949450">
              <a:lnSpc>
                <a:spcPct val="101200"/>
              </a:lnSpc>
              <a:spcBef>
                <a:spcPts val="95"/>
              </a:spcBef>
              <a:tabLst>
                <a:tab pos="984885" algn="l"/>
                <a:tab pos="2773045" algn="l"/>
                <a:tab pos="4367530" algn="l"/>
              </a:tabLst>
            </a:pPr>
            <a:r>
              <a:rPr sz="2100" b="1" spc="285" dirty="0">
                <a:latin typeface="Trebuchet MS"/>
                <a:cs typeface="Trebuchet MS"/>
              </a:rPr>
              <a:t>26.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0" dirty="0">
                <a:latin typeface="Trebuchet MS"/>
                <a:cs typeface="Trebuchet MS"/>
              </a:rPr>
              <a:t>VALIDATE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25" dirty="0">
                <a:latin typeface="Trebuchet MS"/>
                <a:cs typeface="Trebuchet MS"/>
              </a:rPr>
              <a:t>NUMBER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55" dirty="0">
                <a:latin typeface="Trebuchet MS"/>
                <a:cs typeface="Trebuchet MS"/>
              </a:rPr>
              <a:t>WITHIN </a:t>
            </a:r>
            <a:r>
              <a:rPr sz="2100" b="1" spc="535" dirty="0">
                <a:latin typeface="Trebuchet MS"/>
                <a:cs typeface="Trebuchet MS"/>
              </a:rPr>
              <a:t>BOUNDS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5400"/>
              </a:lnSpc>
              <a:spcBef>
                <a:spcPts val="1310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280" dirty="0">
                <a:latin typeface="Trebuchet MS"/>
                <a:cs typeface="Trebuchet MS"/>
              </a:rPr>
              <a:t> </a:t>
            </a:r>
            <a:r>
              <a:rPr sz="2100" b="1" spc="180" dirty="0">
                <a:latin typeface="Trebuchet MS"/>
                <a:cs typeface="Trebuchet MS"/>
              </a:rPr>
              <a:t>int_within_bounds</a:t>
            </a:r>
            <a:r>
              <a:rPr sz="2100" b="1" spc="345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360" dirty="0">
                <a:latin typeface="Trebuchet MS"/>
                <a:cs typeface="Trebuchet MS"/>
              </a:rPr>
              <a:t> </a:t>
            </a:r>
            <a:r>
              <a:rPr sz="2100" spc="110" dirty="0">
                <a:latin typeface="Trebuchet MS"/>
                <a:cs typeface="Trebuchet MS"/>
              </a:rPr>
              <a:t>validates </a:t>
            </a:r>
            <a:r>
              <a:rPr sz="2100" spc="125" dirty="0">
                <a:latin typeface="Trebuchet MS"/>
                <a:cs typeface="Trebuchet MS"/>
              </a:rPr>
              <a:t>whether</a:t>
            </a:r>
            <a:r>
              <a:rPr sz="2100" spc="5" dirty="0">
                <a:latin typeface="Trebuchet MS"/>
                <a:cs typeface="Trebuchet MS"/>
              </a:rPr>
              <a:t> 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5" dirty="0">
                <a:latin typeface="Trebuchet MS"/>
                <a:cs typeface="Trebuchet MS"/>
              </a:rPr>
              <a:t>  </a:t>
            </a:r>
            <a:r>
              <a:rPr sz="2100" spc="175" dirty="0">
                <a:latin typeface="Trebuchet MS"/>
                <a:cs typeface="Trebuchet MS"/>
              </a:rPr>
              <a:t>number</a:t>
            </a:r>
            <a:r>
              <a:rPr sz="2100" spc="5" dirty="0">
                <a:latin typeface="Trebuchet MS"/>
                <a:cs typeface="Trebuchet MS"/>
              </a:rPr>
              <a:t>  </a:t>
            </a:r>
            <a:r>
              <a:rPr sz="1500" spc="120" dirty="0">
                <a:latin typeface="Trebuchet MS"/>
                <a:cs typeface="Trebuchet MS"/>
              </a:rPr>
              <a:t>n</a:t>
            </a:r>
            <a:r>
              <a:rPr sz="1500" spc="185" dirty="0">
                <a:latin typeface="Trebuchet MS"/>
                <a:cs typeface="Trebuchet MS"/>
              </a:rPr>
              <a:t>  </a:t>
            </a:r>
            <a:r>
              <a:rPr sz="2100" spc="120" dirty="0">
                <a:latin typeface="Trebuchet MS"/>
                <a:cs typeface="Trebuchet MS"/>
              </a:rPr>
              <a:t>is</a:t>
            </a:r>
            <a:r>
              <a:rPr sz="2100" spc="5" dirty="0">
                <a:latin typeface="Trebuchet MS"/>
                <a:cs typeface="Trebuchet MS"/>
              </a:rPr>
              <a:t>  </a:t>
            </a:r>
            <a:r>
              <a:rPr sz="2100" spc="120" dirty="0">
                <a:latin typeface="Trebuchet MS"/>
                <a:cs typeface="Trebuchet MS"/>
              </a:rPr>
              <a:t>exclusively</a:t>
            </a:r>
            <a:r>
              <a:rPr sz="2100" dirty="0">
                <a:latin typeface="Trebuchet MS"/>
                <a:cs typeface="Trebuchet MS"/>
              </a:rPr>
              <a:t>  </a:t>
            </a:r>
            <a:r>
              <a:rPr sz="2100" spc="75" dirty="0">
                <a:latin typeface="Trebuchet MS"/>
                <a:cs typeface="Trebuchet MS"/>
              </a:rPr>
              <a:t>within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85" dirty="0">
                <a:latin typeface="Trebuchet MS"/>
                <a:cs typeface="Trebuchet MS"/>
              </a:rPr>
              <a:t>bounds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b="1" spc="200" dirty="0">
                <a:latin typeface="Trebuchet MS"/>
                <a:cs typeface="Trebuchet MS"/>
              </a:rPr>
              <a:t>lower</a:t>
            </a:r>
            <a:r>
              <a:rPr sz="2100" b="1" spc="110" dirty="0">
                <a:latin typeface="Trebuchet MS"/>
                <a:cs typeface="Trebuchet MS"/>
              </a:rPr>
              <a:t> </a:t>
            </a:r>
            <a:r>
              <a:rPr sz="2100" spc="180" dirty="0">
                <a:latin typeface="Trebuchet MS"/>
                <a:cs typeface="Trebuchet MS"/>
              </a:rPr>
              <a:t>and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b="1" spc="170" dirty="0">
                <a:latin typeface="Trebuchet MS"/>
                <a:cs typeface="Trebuchet MS"/>
              </a:rPr>
              <a:t>upper</a:t>
            </a:r>
            <a:r>
              <a:rPr sz="2100" spc="170" dirty="0">
                <a:latin typeface="Trebuchet MS"/>
                <a:cs typeface="Trebuchet MS"/>
              </a:rPr>
              <a:t>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7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int_within_bounds(n,</a:t>
            </a:r>
            <a:r>
              <a:rPr sz="1500" spc="7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lower,</a:t>
            </a:r>
            <a:r>
              <a:rPr sz="1500" spc="7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upper):</a:t>
            </a:r>
            <a:r>
              <a:rPr sz="1500" spc="70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75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lower</a:t>
            </a:r>
            <a:r>
              <a:rPr sz="1500" spc="7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&lt;=</a:t>
            </a:r>
            <a:r>
              <a:rPr sz="1500" spc="75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n</a:t>
            </a:r>
            <a:endParaRPr sz="150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600"/>
              </a:spcBef>
            </a:pPr>
            <a:r>
              <a:rPr sz="1500" spc="459" dirty="0">
                <a:latin typeface="Trebuchet MS"/>
                <a:cs typeface="Trebuchet MS"/>
              </a:rPr>
              <a:t>&lt;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upper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and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n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520" dirty="0">
                <a:latin typeface="Trebuchet MS"/>
                <a:cs typeface="Trebuchet MS"/>
              </a:rPr>
              <a:t>%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1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==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0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60" dirty="0">
                <a:latin typeface="Trebuchet MS"/>
                <a:cs typeface="Trebuchet MS"/>
              </a:rPr>
              <a:t>print(int_within_bounds(10,</a:t>
            </a:r>
            <a:r>
              <a:rPr sz="1500" spc="10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5,</a:t>
            </a:r>
            <a:r>
              <a:rPr sz="1500" spc="105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20))</a:t>
            </a:r>
            <a:endParaRPr sz="1500">
              <a:latin typeface="Trebuchet MS"/>
              <a:cs typeface="Trebuchet MS"/>
            </a:endParaRPr>
          </a:p>
          <a:p>
            <a:pPr marL="297815" marR="2352675">
              <a:lnSpc>
                <a:spcPct val="156200"/>
              </a:lnSpc>
              <a:spcBef>
                <a:spcPts val="4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True </a:t>
            </a:r>
            <a:r>
              <a:rPr sz="1500" spc="55" dirty="0">
                <a:latin typeface="Trebuchet MS"/>
                <a:cs typeface="Trebuchet MS"/>
              </a:rPr>
              <a:t>print(int_within_bounds(5,</a:t>
            </a:r>
            <a:r>
              <a:rPr sz="1500" spc="7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5,</a:t>
            </a:r>
            <a:r>
              <a:rPr sz="1500" spc="75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20))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False </a:t>
            </a:r>
            <a:r>
              <a:rPr sz="1500" spc="60" dirty="0">
                <a:latin typeface="Trebuchet MS"/>
                <a:cs typeface="Trebuchet MS"/>
              </a:rPr>
              <a:t>print(int_within_bounds(21,</a:t>
            </a:r>
            <a:r>
              <a:rPr sz="1500" spc="10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5,</a:t>
            </a:r>
            <a:r>
              <a:rPr sz="1500" spc="105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20))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False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7095" cy="4562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55015" marR="322580" indent="-450215">
              <a:lnSpc>
                <a:spcPct val="101200"/>
              </a:lnSpc>
              <a:spcBef>
                <a:spcPts val="95"/>
              </a:spcBef>
              <a:tabLst>
                <a:tab pos="1200150" algn="l"/>
                <a:tab pos="2471420" algn="l"/>
                <a:tab pos="2495550" algn="l"/>
                <a:tab pos="2931160" algn="l"/>
                <a:tab pos="3275965" algn="l"/>
                <a:tab pos="4704715" algn="l"/>
                <a:tab pos="5173980" algn="l"/>
              </a:tabLst>
            </a:pPr>
            <a:r>
              <a:rPr sz="2100" b="1" spc="325" dirty="0">
                <a:latin typeface="Trebuchet MS"/>
                <a:cs typeface="Trebuchet MS"/>
              </a:rPr>
              <a:t>258.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5" dirty="0">
                <a:latin typeface="Trebuchet MS"/>
                <a:cs typeface="Trebuchet MS"/>
              </a:rPr>
              <a:t>CHECK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90" dirty="0">
                <a:latin typeface="Trebuchet MS"/>
                <a:cs typeface="Trebuchet MS"/>
              </a:rPr>
              <a:t>IF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-545" dirty="0">
                <a:latin typeface="Trebuchet MS"/>
                <a:cs typeface="Trebuchet MS"/>
              </a:rPr>
              <a:t> </a:t>
            </a:r>
            <a:r>
              <a:rPr sz="2100" b="1" spc="480" dirty="0">
                <a:latin typeface="Trebuchet MS"/>
                <a:cs typeface="Trebuchet MS"/>
              </a:rPr>
              <a:t>STRING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5" dirty="0">
                <a:latin typeface="Trebuchet MS"/>
                <a:cs typeface="Trebuchet MS"/>
              </a:rPr>
              <a:t>IS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25" dirty="0">
                <a:latin typeface="Trebuchet MS"/>
                <a:cs typeface="Trebuchet MS"/>
              </a:rPr>
              <a:t>AN </a:t>
            </a:r>
            <a:r>
              <a:rPr sz="2100" b="1" spc="525" dirty="0">
                <a:latin typeface="Trebuchet MS"/>
                <a:cs typeface="Trebuchet MS"/>
              </a:rPr>
              <a:t>ISOGRAM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409" dirty="0">
                <a:latin typeface="Trebuchet MS"/>
                <a:cs typeface="Trebuchet MS"/>
              </a:rPr>
              <a:t>(NO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34" dirty="0">
                <a:latin typeface="Trebuchet MS"/>
                <a:cs typeface="Trebuchet MS"/>
              </a:rPr>
              <a:t>REPEATING</a:t>
            </a:r>
            <a:endParaRPr sz="2100">
              <a:latin typeface="Trebuchet MS"/>
              <a:cs typeface="Trebuchet MS"/>
            </a:endParaRPr>
          </a:p>
          <a:p>
            <a:pPr marL="1765300">
              <a:lnSpc>
                <a:spcPct val="100000"/>
              </a:lnSpc>
              <a:spcBef>
                <a:spcPts val="30"/>
              </a:spcBef>
            </a:pPr>
            <a:r>
              <a:rPr sz="2100" b="1" spc="475" dirty="0">
                <a:latin typeface="Trebuchet MS"/>
                <a:cs typeface="Trebuchet MS"/>
              </a:rPr>
              <a:t>CHARACTERS)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3900"/>
              </a:lnSpc>
              <a:spcBef>
                <a:spcPts val="1350"/>
              </a:spcBef>
              <a:tabLst>
                <a:tab pos="647065" algn="l"/>
                <a:tab pos="2277745" algn="l"/>
                <a:tab pos="3513454" algn="l"/>
                <a:tab pos="4577080" algn="l"/>
                <a:tab pos="4880610" algn="l"/>
                <a:tab pos="5179060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280" dirty="0">
                <a:latin typeface="Trebuchet MS"/>
                <a:cs typeface="Trebuchet MS"/>
              </a:rPr>
              <a:t>IsIsogram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function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50" dirty="0">
                <a:latin typeface="Trebuchet MS"/>
                <a:cs typeface="Trebuchet MS"/>
              </a:rPr>
              <a:t>checks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-25" dirty="0">
                <a:latin typeface="Trebuchet MS"/>
                <a:cs typeface="Trebuchet MS"/>
              </a:rPr>
              <a:t>if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45" dirty="0">
                <a:latin typeface="Trebuchet MS"/>
                <a:cs typeface="Trebuchet MS"/>
              </a:rPr>
              <a:t>a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14" dirty="0">
                <a:latin typeface="Trebuchet MS"/>
                <a:cs typeface="Trebuchet MS"/>
              </a:rPr>
              <a:t>string </a:t>
            </a:r>
            <a:r>
              <a:rPr sz="2100" spc="120" dirty="0">
                <a:latin typeface="Trebuchet MS"/>
                <a:cs typeface="Trebuchet MS"/>
              </a:rPr>
              <a:t>is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90" dirty="0">
                <a:latin typeface="Trebuchet MS"/>
                <a:cs typeface="Trebuchet MS"/>
              </a:rPr>
              <a:t>an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80" dirty="0">
                <a:latin typeface="Trebuchet MS"/>
                <a:cs typeface="Trebuchet MS"/>
              </a:rPr>
              <a:t>isogram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30" dirty="0">
                <a:latin typeface="Trebuchet MS"/>
                <a:cs typeface="Trebuchet MS"/>
              </a:rPr>
              <a:t>(no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20" dirty="0">
                <a:latin typeface="Trebuchet MS"/>
                <a:cs typeface="Trebuchet MS"/>
              </a:rPr>
              <a:t>repeating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110" dirty="0">
                <a:latin typeface="Trebuchet MS"/>
                <a:cs typeface="Trebuchet MS"/>
              </a:rPr>
              <a:t>characters)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is_isogram(string):</a:t>
            </a:r>
            <a:endParaRPr sz="1500">
              <a:latin typeface="Trebuchet MS"/>
              <a:cs typeface="Trebuchet MS"/>
            </a:endParaRPr>
          </a:p>
          <a:p>
            <a:pPr marL="297815" marR="1434465">
              <a:lnSpc>
                <a:spcPts val="2850"/>
              </a:lnSpc>
              <a:spcBef>
                <a:spcPts val="195"/>
              </a:spcBef>
            </a:pPr>
            <a:r>
              <a:rPr sz="1500" spc="50" dirty="0">
                <a:latin typeface="Trebuchet MS"/>
                <a:cs typeface="Trebuchet MS"/>
              </a:rPr>
              <a:t>return </a:t>
            </a:r>
            <a:r>
              <a:rPr sz="1500" spc="55" dirty="0">
                <a:latin typeface="Trebuchet MS"/>
                <a:cs typeface="Trebuchet MS"/>
              </a:rPr>
              <a:t>len(set(string.lower()))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==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len(string)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Test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cases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705"/>
              </a:spcBef>
            </a:pPr>
            <a:r>
              <a:rPr sz="1500" spc="65" dirty="0">
                <a:latin typeface="Trebuchet MS"/>
                <a:cs typeface="Trebuchet MS"/>
              </a:rPr>
              <a:t>print(is_isogram("hello"))</a:t>
            </a:r>
            <a:endParaRPr sz="1500">
              <a:latin typeface="Trebuchet MS"/>
              <a:cs typeface="Trebuchet MS"/>
            </a:endParaRPr>
          </a:p>
          <a:p>
            <a:pPr marL="297815" marR="3197860">
              <a:lnSpc>
                <a:spcPct val="156300"/>
              </a:lnSpc>
              <a:spcBef>
                <a:spcPts val="3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False </a:t>
            </a:r>
            <a:r>
              <a:rPr sz="1500" spc="65" dirty="0">
                <a:latin typeface="Trebuchet MS"/>
                <a:cs typeface="Trebuchet MS"/>
              </a:rPr>
              <a:t>print(is_isogram("world"))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True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5825" cy="4981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56895" marR="256540" indent="-316865">
              <a:lnSpc>
                <a:spcPct val="101200"/>
              </a:lnSpc>
              <a:spcBef>
                <a:spcPts val="95"/>
              </a:spcBef>
              <a:tabLst>
                <a:tab pos="1135380" algn="l"/>
                <a:tab pos="2392680" algn="l"/>
                <a:tab pos="2981325" algn="l"/>
                <a:tab pos="3223260" algn="l"/>
                <a:tab pos="3894454" algn="l"/>
                <a:tab pos="4018915" algn="l"/>
              </a:tabLst>
            </a:pPr>
            <a:r>
              <a:rPr sz="2100" b="1" spc="325" dirty="0">
                <a:latin typeface="Trebuchet MS"/>
                <a:cs typeface="Trebuchet MS"/>
              </a:rPr>
              <a:t>259.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5" dirty="0">
                <a:latin typeface="Trebuchet MS"/>
                <a:cs typeface="Trebuchet MS"/>
              </a:rPr>
              <a:t>CALCULATE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5" dirty="0">
                <a:latin typeface="Trebuchet MS"/>
                <a:cs typeface="Trebuchet MS"/>
              </a:rPr>
              <a:t>THE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545" dirty="0">
                <a:latin typeface="Trebuchet MS"/>
                <a:cs typeface="Trebuchet MS"/>
              </a:rPr>
              <a:t>HAMMING </a:t>
            </a:r>
            <a:r>
              <a:rPr sz="2100" b="1" spc="455" dirty="0">
                <a:latin typeface="Trebuchet MS"/>
                <a:cs typeface="Trebuchet MS"/>
              </a:rPr>
              <a:t>DISTANCE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0" dirty="0">
                <a:latin typeface="Trebuchet MS"/>
                <a:cs typeface="Trebuchet MS"/>
              </a:rPr>
              <a:t>OF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34" dirty="0">
                <a:latin typeface="Trebuchet MS"/>
                <a:cs typeface="Trebuchet MS"/>
              </a:rPr>
              <a:t>TWO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95" dirty="0">
                <a:latin typeface="Trebuchet MS"/>
                <a:cs typeface="Trebuchet MS"/>
              </a:rPr>
              <a:t>STRINGS</a:t>
            </a:r>
            <a:endParaRPr sz="2100">
              <a:latin typeface="Trebuchet MS"/>
              <a:cs typeface="Trebuchet MS"/>
            </a:endParaRPr>
          </a:p>
          <a:p>
            <a:pPr marL="1518285">
              <a:lnSpc>
                <a:spcPct val="100000"/>
              </a:lnSpc>
              <a:spcBef>
                <a:spcPts val="30"/>
              </a:spcBef>
              <a:tabLst>
                <a:tab pos="2929255" algn="l"/>
              </a:tabLst>
            </a:pPr>
            <a:r>
              <a:rPr sz="2100" b="1" spc="409" dirty="0">
                <a:latin typeface="Trebuchet MS"/>
                <a:cs typeface="Trebuchet MS"/>
              </a:rPr>
              <a:t>(EQUAL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20" dirty="0">
                <a:latin typeface="Trebuchet MS"/>
                <a:cs typeface="Trebuchet MS"/>
              </a:rPr>
              <a:t>LENGTH)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2400"/>
              </a:lnSpc>
              <a:spcBef>
                <a:spcPts val="138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345" dirty="0">
                <a:latin typeface="Trebuchet MS"/>
                <a:cs typeface="Trebuchet MS"/>
              </a:rPr>
              <a:t>      </a:t>
            </a:r>
            <a:r>
              <a:rPr sz="2100" b="1" spc="240" dirty="0">
                <a:latin typeface="Trebuchet MS"/>
                <a:cs typeface="Trebuchet MS"/>
              </a:rPr>
              <a:t>hamming_distance</a:t>
            </a:r>
            <a:r>
              <a:rPr sz="2100" b="1" spc="360" dirty="0">
                <a:latin typeface="Trebuchet MS"/>
                <a:cs typeface="Trebuchet MS"/>
              </a:rPr>
              <a:t>      </a:t>
            </a:r>
            <a:r>
              <a:rPr sz="2100" spc="90" dirty="0">
                <a:latin typeface="Trebuchet MS"/>
                <a:cs typeface="Trebuchet MS"/>
              </a:rPr>
              <a:t>function </a:t>
            </a:r>
            <a:r>
              <a:rPr sz="2100" spc="110" dirty="0">
                <a:latin typeface="Trebuchet MS"/>
                <a:cs typeface="Trebuchet MS"/>
              </a:rPr>
              <a:t>calculates</a:t>
            </a:r>
            <a:r>
              <a:rPr sz="2100" spc="125" dirty="0">
                <a:latin typeface="Trebuchet MS"/>
                <a:cs typeface="Trebuchet MS"/>
              </a:rPr>
              <a:t> 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130" dirty="0">
                <a:latin typeface="Trebuchet MS"/>
                <a:cs typeface="Trebuchet MS"/>
              </a:rPr>
              <a:t>  </a:t>
            </a:r>
            <a:r>
              <a:rPr sz="2100" spc="215" dirty="0">
                <a:latin typeface="Trebuchet MS"/>
                <a:cs typeface="Trebuchet MS"/>
              </a:rPr>
              <a:t>hamming</a:t>
            </a:r>
            <a:r>
              <a:rPr sz="2100" spc="130" dirty="0">
                <a:latin typeface="Trebuchet MS"/>
                <a:cs typeface="Trebuchet MS"/>
              </a:rPr>
              <a:t>  </a:t>
            </a:r>
            <a:r>
              <a:rPr sz="2100" spc="125" dirty="0">
                <a:latin typeface="Trebuchet MS"/>
                <a:cs typeface="Trebuchet MS"/>
              </a:rPr>
              <a:t>distance</a:t>
            </a:r>
            <a:r>
              <a:rPr sz="2100" spc="130" dirty="0">
                <a:latin typeface="Trebuchet MS"/>
                <a:cs typeface="Trebuchet MS"/>
              </a:rPr>
              <a:t> 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130" dirty="0">
                <a:latin typeface="Trebuchet MS"/>
                <a:cs typeface="Trebuchet MS"/>
              </a:rPr>
              <a:t>  </a:t>
            </a:r>
            <a:r>
              <a:rPr sz="2100" spc="80" dirty="0">
                <a:latin typeface="Trebuchet MS"/>
                <a:cs typeface="Trebuchet MS"/>
              </a:rPr>
              <a:t>two </a:t>
            </a:r>
            <a:r>
              <a:rPr sz="2100" spc="140" dirty="0">
                <a:latin typeface="Trebuchet MS"/>
                <a:cs typeface="Trebuchet MS"/>
              </a:rPr>
              <a:t>strings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114" dirty="0">
                <a:latin typeface="Trebuchet MS"/>
                <a:cs typeface="Trebuchet MS"/>
              </a:rPr>
              <a:t>(equal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75" dirty="0">
                <a:latin typeface="Trebuchet MS"/>
                <a:cs typeface="Trebuchet MS"/>
              </a:rPr>
              <a:t>length).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hamming_distance(str1,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45" dirty="0">
                <a:latin typeface="Trebuchet MS"/>
                <a:cs typeface="Trebuchet MS"/>
              </a:rPr>
              <a:t>str2):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dirty="0">
                <a:latin typeface="Trebuchet MS"/>
                <a:cs typeface="Trebuchet MS"/>
              </a:rPr>
              <a:t>if</a:t>
            </a:r>
            <a:r>
              <a:rPr sz="1500" spc="10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len(str1)</a:t>
            </a:r>
            <a:r>
              <a:rPr sz="1500" spc="10" dirty="0">
                <a:latin typeface="Trebuchet MS"/>
                <a:cs typeface="Trebuchet MS"/>
              </a:rPr>
              <a:t> </a:t>
            </a:r>
            <a:r>
              <a:rPr sz="1500" spc="250" dirty="0">
                <a:latin typeface="Trebuchet MS"/>
                <a:cs typeface="Trebuchet MS"/>
              </a:rPr>
              <a:t>!=</a:t>
            </a:r>
            <a:r>
              <a:rPr sz="1500" spc="10" dirty="0">
                <a:latin typeface="Trebuchet MS"/>
                <a:cs typeface="Trebuchet MS"/>
              </a:rPr>
              <a:t> </a:t>
            </a:r>
            <a:r>
              <a:rPr sz="1500" spc="45" dirty="0">
                <a:latin typeface="Trebuchet MS"/>
                <a:cs typeface="Trebuchet MS"/>
              </a:rPr>
              <a:t>len(str2):</a:t>
            </a:r>
            <a:endParaRPr sz="1500">
              <a:latin typeface="Trebuchet MS"/>
              <a:cs typeface="Trebuchet MS"/>
            </a:endParaRPr>
          </a:p>
          <a:p>
            <a:pPr marL="297815" marR="829310">
              <a:lnSpc>
                <a:spcPts val="2850"/>
              </a:lnSpc>
              <a:spcBef>
                <a:spcPts val="195"/>
              </a:spcBef>
            </a:pPr>
            <a:r>
              <a:rPr sz="1500" spc="80" dirty="0">
                <a:latin typeface="Trebuchet MS"/>
                <a:cs typeface="Trebuchet MS"/>
              </a:rPr>
              <a:t>raise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ValueError("Strings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must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125" dirty="0">
                <a:latin typeface="Trebuchet MS"/>
                <a:cs typeface="Trebuchet MS"/>
              </a:rPr>
              <a:t>have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equal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length") </a:t>
            </a: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25" dirty="0">
                <a:latin typeface="Trebuchet MS"/>
                <a:cs typeface="Trebuchet MS"/>
              </a:rPr>
              <a:t>sum(c1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250" dirty="0">
                <a:latin typeface="Trebuchet MS"/>
                <a:cs typeface="Trebuchet MS"/>
              </a:rPr>
              <a:t>!=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c2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c1,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c2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in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zip(str1,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str2))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70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Test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case</a:t>
            </a:r>
            <a:endParaRPr sz="1500">
              <a:latin typeface="Trebuchet MS"/>
              <a:cs typeface="Trebuchet MS"/>
            </a:endParaRPr>
          </a:p>
          <a:p>
            <a:pPr marL="297815" marR="1324610">
              <a:lnSpc>
                <a:spcPct val="154200"/>
              </a:lnSpc>
              <a:spcBef>
                <a:spcPts val="75"/>
              </a:spcBef>
            </a:pPr>
            <a:r>
              <a:rPr sz="1500" spc="75" dirty="0">
                <a:latin typeface="Trebuchet MS"/>
                <a:cs typeface="Trebuchet MS"/>
              </a:rPr>
              <a:t>print(hamming_distance("karolin",</a:t>
            </a:r>
            <a:r>
              <a:rPr sz="1500" spc="125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"kathrin"))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3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4555" cy="5343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0510" marR="252095" indent="-33655">
              <a:lnSpc>
                <a:spcPct val="101200"/>
              </a:lnSpc>
              <a:spcBef>
                <a:spcPts val="95"/>
              </a:spcBef>
              <a:tabLst>
                <a:tab pos="1132205" algn="l"/>
                <a:tab pos="2046605" algn="l"/>
                <a:tab pos="2959735" algn="l"/>
                <a:tab pos="3220085" algn="l"/>
                <a:tab pos="4016375" algn="l"/>
                <a:tab pos="4373880" algn="l"/>
                <a:tab pos="4874895" algn="l"/>
                <a:tab pos="5231765" algn="l"/>
              </a:tabLst>
            </a:pPr>
            <a:r>
              <a:rPr sz="2100" b="1" spc="325" dirty="0">
                <a:latin typeface="Trebuchet MS"/>
                <a:cs typeface="Trebuchet MS"/>
              </a:rPr>
              <a:t>260.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5" dirty="0">
                <a:latin typeface="Trebuchet MS"/>
                <a:cs typeface="Trebuchet MS"/>
              </a:rPr>
              <a:t>CALCULATE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5" dirty="0">
                <a:latin typeface="Trebuchet MS"/>
                <a:cs typeface="Trebuchet MS"/>
              </a:rPr>
              <a:t>THE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55" dirty="0">
                <a:latin typeface="Trebuchet MS"/>
                <a:cs typeface="Trebuchet MS"/>
              </a:rPr>
              <a:t>DISTANCE </a:t>
            </a:r>
            <a:r>
              <a:rPr sz="2100" b="1" spc="465" dirty="0">
                <a:latin typeface="Trebuchet MS"/>
                <a:cs typeface="Trebuchet MS"/>
              </a:rPr>
              <a:t>BETWEEN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34" dirty="0">
                <a:latin typeface="Trebuchet MS"/>
                <a:cs typeface="Trebuchet MS"/>
              </a:rPr>
              <a:t>TWO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65" dirty="0">
                <a:latin typeface="Trebuchet MS"/>
                <a:cs typeface="Trebuchet MS"/>
              </a:rPr>
              <a:t>POINTS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65" dirty="0">
                <a:latin typeface="Trebuchet MS"/>
                <a:cs typeface="Trebuchet MS"/>
              </a:rPr>
              <a:t>IN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5" dirty="0">
                <a:latin typeface="Trebuchet MS"/>
                <a:cs typeface="Trebuchet MS"/>
              </a:rPr>
              <a:t>2D</a:t>
            </a:r>
            <a:endParaRPr sz="2100">
              <a:latin typeface="Trebuchet MS"/>
              <a:cs typeface="Trebuchet MS"/>
            </a:endParaRPr>
          </a:p>
          <a:p>
            <a:pPr marL="2422525">
              <a:lnSpc>
                <a:spcPct val="100000"/>
              </a:lnSpc>
              <a:spcBef>
                <a:spcPts val="30"/>
              </a:spcBef>
            </a:pPr>
            <a:r>
              <a:rPr sz="2100" b="1" spc="440" dirty="0">
                <a:latin typeface="Trebuchet MS"/>
                <a:cs typeface="Trebuchet MS"/>
              </a:rPr>
              <a:t>PLANE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2400"/>
              </a:lnSpc>
              <a:spcBef>
                <a:spcPts val="138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370" dirty="0">
                <a:latin typeface="Trebuchet MS"/>
                <a:cs typeface="Trebuchet MS"/>
              </a:rPr>
              <a:t>      </a:t>
            </a:r>
            <a:r>
              <a:rPr sz="2100" b="1" spc="195" dirty="0">
                <a:latin typeface="Trebuchet MS"/>
                <a:cs typeface="Trebuchet MS"/>
              </a:rPr>
              <a:t>calculate_distance</a:t>
            </a:r>
            <a:r>
              <a:rPr sz="2100" b="1" spc="385" dirty="0">
                <a:latin typeface="Trebuchet MS"/>
                <a:cs typeface="Trebuchet MS"/>
              </a:rPr>
              <a:t>      </a:t>
            </a:r>
            <a:r>
              <a:rPr sz="2100" spc="90" dirty="0">
                <a:latin typeface="Trebuchet MS"/>
                <a:cs typeface="Trebuchet MS"/>
              </a:rPr>
              <a:t>function </a:t>
            </a:r>
            <a:r>
              <a:rPr sz="2100" spc="110" dirty="0">
                <a:latin typeface="Trebuchet MS"/>
                <a:cs typeface="Trebuchet MS"/>
              </a:rPr>
              <a:t>calculates</a:t>
            </a:r>
            <a:r>
              <a:rPr sz="2100" spc="180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185" dirty="0">
                <a:latin typeface="Trebuchet MS"/>
                <a:cs typeface="Trebuchet MS"/>
              </a:rPr>
              <a:t> </a:t>
            </a:r>
            <a:r>
              <a:rPr sz="2100" spc="125" dirty="0">
                <a:latin typeface="Trebuchet MS"/>
                <a:cs typeface="Trebuchet MS"/>
              </a:rPr>
              <a:t>distance</a:t>
            </a:r>
            <a:r>
              <a:rPr sz="2100" spc="180" dirty="0">
                <a:latin typeface="Trebuchet MS"/>
                <a:cs typeface="Trebuchet MS"/>
              </a:rPr>
              <a:t> </a:t>
            </a:r>
            <a:r>
              <a:rPr sz="2100" spc="130" dirty="0">
                <a:latin typeface="Trebuchet MS"/>
                <a:cs typeface="Trebuchet MS"/>
              </a:rPr>
              <a:t>between</a:t>
            </a:r>
            <a:r>
              <a:rPr sz="2100" spc="185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two</a:t>
            </a:r>
            <a:r>
              <a:rPr sz="2100" spc="180" dirty="0">
                <a:latin typeface="Trebuchet MS"/>
                <a:cs typeface="Trebuchet MS"/>
              </a:rPr>
              <a:t> </a:t>
            </a:r>
            <a:r>
              <a:rPr sz="2100" spc="110" dirty="0">
                <a:latin typeface="Trebuchet MS"/>
                <a:cs typeface="Trebuchet MS"/>
              </a:rPr>
              <a:t>points </a:t>
            </a:r>
            <a:r>
              <a:rPr sz="2100" spc="90" dirty="0">
                <a:latin typeface="Trebuchet MS"/>
                <a:cs typeface="Trebuchet MS"/>
              </a:rPr>
              <a:t>in</a:t>
            </a:r>
            <a:r>
              <a:rPr sz="2100" spc="40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290" dirty="0">
                <a:latin typeface="Trebuchet MS"/>
                <a:cs typeface="Trebuchet MS"/>
              </a:rPr>
              <a:t>2D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80" dirty="0">
                <a:latin typeface="Trebuchet MS"/>
                <a:cs typeface="Trebuchet MS"/>
              </a:rPr>
              <a:t>plane.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75" dirty="0">
                <a:latin typeface="Trebuchet MS"/>
                <a:cs typeface="Trebuchet MS"/>
              </a:rPr>
              <a:t>import</a:t>
            </a:r>
            <a:r>
              <a:rPr sz="1500" spc="10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math</a:t>
            </a:r>
            <a:endParaRPr sz="1500">
              <a:latin typeface="Trebuchet MS"/>
              <a:cs typeface="Trebuchet MS"/>
            </a:endParaRPr>
          </a:p>
          <a:p>
            <a:pPr marL="297815" marR="1980564">
              <a:lnSpc>
                <a:spcPct val="154200"/>
              </a:lnSpc>
              <a:spcBef>
                <a:spcPts val="7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calculate_distance(point1,</a:t>
            </a:r>
            <a:r>
              <a:rPr sz="1500" spc="50" dirty="0">
                <a:latin typeface="Trebuchet MS"/>
                <a:cs typeface="Trebuchet MS"/>
              </a:rPr>
              <a:t> point2): </a:t>
            </a:r>
            <a:r>
              <a:rPr sz="1500" spc="75" dirty="0">
                <a:latin typeface="Trebuchet MS"/>
                <a:cs typeface="Trebuchet MS"/>
              </a:rPr>
              <a:t>x1,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50" dirty="0">
                <a:latin typeface="Trebuchet MS"/>
                <a:cs typeface="Trebuchet MS"/>
              </a:rPr>
              <a:t>y1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point1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75" dirty="0">
                <a:latin typeface="Trebuchet MS"/>
                <a:cs typeface="Trebuchet MS"/>
              </a:rPr>
              <a:t>x2,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50" dirty="0">
                <a:latin typeface="Trebuchet MS"/>
                <a:cs typeface="Trebuchet MS"/>
              </a:rPr>
              <a:t>y2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point2</a:t>
            </a:r>
            <a:endParaRPr sz="1500">
              <a:latin typeface="Trebuchet MS"/>
              <a:cs typeface="Trebuchet MS"/>
            </a:endParaRPr>
          </a:p>
          <a:p>
            <a:pPr marL="297815" marR="1176020">
              <a:lnSpc>
                <a:spcPts val="2850"/>
              </a:lnSpc>
              <a:spcBef>
                <a:spcPts val="19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math.sqrt((x2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-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x1)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**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2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+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(y2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-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y1)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**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2)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Test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case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705"/>
              </a:spcBef>
            </a:pPr>
            <a:r>
              <a:rPr sz="1500" spc="60" dirty="0">
                <a:latin typeface="Trebuchet MS"/>
                <a:cs typeface="Trebuchet MS"/>
              </a:rPr>
              <a:t>print(calculate_distance([0,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0],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[3,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spc="45" dirty="0">
                <a:latin typeface="Trebuchet MS"/>
                <a:cs typeface="Trebuchet MS"/>
              </a:rPr>
              <a:t>4]))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5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3920" cy="5343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8120" marR="211454" indent="233679">
              <a:lnSpc>
                <a:spcPct val="101200"/>
              </a:lnSpc>
              <a:spcBef>
                <a:spcPts val="95"/>
              </a:spcBef>
              <a:tabLst>
                <a:tab pos="1326515" algn="l"/>
                <a:tab pos="1934210" algn="l"/>
                <a:tab pos="2597785" algn="l"/>
                <a:tab pos="3057525" algn="l"/>
                <a:tab pos="3414395" algn="l"/>
                <a:tab pos="3528060" algn="l"/>
                <a:tab pos="4308475" algn="l"/>
                <a:tab pos="4831080" algn="l"/>
                <a:tab pos="5279390" algn="l"/>
                <a:tab pos="5300345" algn="l"/>
              </a:tabLst>
            </a:pPr>
            <a:r>
              <a:rPr sz="2100" b="1" spc="325" dirty="0">
                <a:latin typeface="Trebuchet MS"/>
                <a:cs typeface="Trebuchet MS"/>
              </a:rPr>
              <a:t>261.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5" dirty="0">
                <a:latin typeface="Trebuchet MS"/>
                <a:cs typeface="Trebuchet MS"/>
              </a:rPr>
              <a:t>CHECK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90" dirty="0">
                <a:latin typeface="Trebuchet MS"/>
                <a:cs typeface="Trebuchet MS"/>
              </a:rPr>
              <a:t>IF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70" dirty="0">
                <a:latin typeface="Trebuchet MS"/>
                <a:cs typeface="Trebuchet MS"/>
              </a:rPr>
              <a:t>STRING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5" dirty="0">
                <a:latin typeface="Trebuchet MS"/>
                <a:cs typeface="Trebuchet MS"/>
              </a:rPr>
              <a:t>IS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265" dirty="0">
                <a:latin typeface="Trebuchet MS"/>
                <a:cs typeface="Trebuchet MS"/>
              </a:rPr>
              <a:t>A </a:t>
            </a:r>
            <a:r>
              <a:rPr sz="2100" b="1" spc="450" dirty="0">
                <a:latin typeface="Trebuchet MS"/>
                <a:cs typeface="Trebuchet MS"/>
              </a:rPr>
              <a:t>POSITIVE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25" dirty="0">
                <a:latin typeface="Trebuchet MS"/>
                <a:cs typeface="Trebuchet MS"/>
              </a:rPr>
              <a:t>NUMBER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409" dirty="0">
                <a:latin typeface="Trebuchet MS"/>
                <a:cs typeface="Trebuchet MS"/>
              </a:rPr>
              <a:t>(NO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75" dirty="0">
                <a:latin typeface="Trebuchet MS"/>
                <a:cs typeface="Trebuchet MS"/>
              </a:rPr>
              <a:t>SIGN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15" dirty="0">
                <a:latin typeface="Trebuchet MS"/>
                <a:cs typeface="Trebuchet MS"/>
              </a:rPr>
              <a:t>OR</a:t>
            </a:r>
            <a:endParaRPr sz="2100">
              <a:latin typeface="Trebuchet MS"/>
              <a:cs typeface="Trebuchet MS"/>
            </a:endParaRPr>
          </a:p>
          <a:p>
            <a:pPr marL="1242695">
              <a:lnSpc>
                <a:spcPct val="100000"/>
              </a:lnSpc>
              <a:spcBef>
                <a:spcPts val="30"/>
              </a:spcBef>
              <a:tabLst>
                <a:tab pos="2908300" algn="l"/>
              </a:tabLst>
            </a:pPr>
            <a:r>
              <a:rPr sz="2100" b="1" spc="475" dirty="0">
                <a:latin typeface="Trebuchet MS"/>
                <a:cs typeface="Trebuchet MS"/>
              </a:rPr>
              <a:t>DECIMAL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55" dirty="0">
                <a:latin typeface="Trebuchet MS"/>
                <a:cs typeface="Trebuchet MS"/>
              </a:rPr>
              <a:t>ALLOWED)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2400"/>
              </a:lnSpc>
              <a:spcBef>
                <a:spcPts val="138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  </a:t>
            </a:r>
            <a:r>
              <a:rPr sz="2100" b="1" spc="190" dirty="0">
                <a:latin typeface="Trebuchet MS"/>
                <a:cs typeface="Trebuchet MS"/>
              </a:rPr>
              <a:t>is_positive_number</a:t>
            </a:r>
            <a:r>
              <a:rPr sz="2100" b="1" spc="35" dirty="0">
                <a:latin typeface="Trebuchet MS"/>
                <a:cs typeface="Trebuchet MS"/>
              </a:rPr>
              <a:t> 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5" dirty="0">
                <a:latin typeface="Trebuchet MS"/>
                <a:cs typeface="Trebuchet MS"/>
              </a:rPr>
              <a:t>  </a:t>
            </a:r>
            <a:r>
              <a:rPr sz="2100" spc="150" dirty="0">
                <a:latin typeface="Trebuchet MS"/>
                <a:cs typeface="Trebuchet MS"/>
              </a:rPr>
              <a:t>checks </a:t>
            </a:r>
            <a:r>
              <a:rPr sz="2100" dirty="0">
                <a:latin typeface="Trebuchet MS"/>
                <a:cs typeface="Trebuchet MS"/>
              </a:rPr>
              <a:t>if</a:t>
            </a:r>
            <a:r>
              <a:rPr sz="2100" spc="290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295" dirty="0">
                <a:latin typeface="Trebuchet MS"/>
                <a:cs typeface="Trebuchet MS"/>
              </a:rPr>
              <a:t> </a:t>
            </a:r>
            <a:r>
              <a:rPr sz="2100" spc="125" dirty="0">
                <a:latin typeface="Trebuchet MS"/>
                <a:cs typeface="Trebuchet MS"/>
              </a:rPr>
              <a:t>string</a:t>
            </a:r>
            <a:r>
              <a:rPr sz="2100" spc="295" dirty="0">
                <a:latin typeface="Trebuchet MS"/>
                <a:cs typeface="Trebuchet MS"/>
              </a:rPr>
              <a:t> </a:t>
            </a:r>
            <a:r>
              <a:rPr sz="2100" spc="120" dirty="0">
                <a:latin typeface="Trebuchet MS"/>
                <a:cs typeface="Trebuchet MS"/>
              </a:rPr>
              <a:t>is</a:t>
            </a:r>
            <a:r>
              <a:rPr sz="2100" spc="290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295" dirty="0">
                <a:latin typeface="Trebuchet MS"/>
                <a:cs typeface="Trebuchet MS"/>
              </a:rPr>
              <a:t> </a:t>
            </a:r>
            <a:r>
              <a:rPr sz="2100" spc="110" dirty="0">
                <a:latin typeface="Trebuchet MS"/>
                <a:cs typeface="Trebuchet MS"/>
              </a:rPr>
              <a:t>positive</a:t>
            </a:r>
            <a:r>
              <a:rPr sz="2100" spc="295" dirty="0">
                <a:latin typeface="Trebuchet MS"/>
                <a:cs typeface="Trebuchet MS"/>
              </a:rPr>
              <a:t> </a:t>
            </a:r>
            <a:r>
              <a:rPr sz="2100" spc="175" dirty="0">
                <a:latin typeface="Trebuchet MS"/>
                <a:cs typeface="Trebuchet MS"/>
              </a:rPr>
              <a:t>number</a:t>
            </a:r>
            <a:r>
              <a:rPr sz="2100" spc="295" dirty="0">
                <a:latin typeface="Trebuchet MS"/>
                <a:cs typeface="Trebuchet MS"/>
              </a:rPr>
              <a:t> </a:t>
            </a:r>
            <a:r>
              <a:rPr sz="2100" spc="130" dirty="0">
                <a:latin typeface="Trebuchet MS"/>
                <a:cs typeface="Trebuchet MS"/>
              </a:rPr>
              <a:t>(no</a:t>
            </a:r>
            <a:r>
              <a:rPr sz="2100" spc="290" dirty="0">
                <a:latin typeface="Trebuchet MS"/>
                <a:cs typeface="Trebuchet MS"/>
              </a:rPr>
              <a:t> </a:t>
            </a:r>
            <a:r>
              <a:rPr sz="2100" spc="180" dirty="0">
                <a:latin typeface="Trebuchet MS"/>
                <a:cs typeface="Trebuchet MS"/>
              </a:rPr>
              <a:t>sign</a:t>
            </a:r>
            <a:r>
              <a:rPr sz="2100" spc="295" dirty="0">
                <a:latin typeface="Trebuchet MS"/>
                <a:cs typeface="Trebuchet MS"/>
              </a:rPr>
              <a:t> </a:t>
            </a:r>
            <a:r>
              <a:rPr sz="2100" spc="85" dirty="0">
                <a:latin typeface="Trebuchet MS"/>
                <a:cs typeface="Trebuchet MS"/>
              </a:rPr>
              <a:t>or </a:t>
            </a:r>
            <a:r>
              <a:rPr sz="2100" spc="125" dirty="0">
                <a:latin typeface="Trebuchet MS"/>
                <a:cs typeface="Trebuchet MS"/>
              </a:rPr>
              <a:t>decimal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85" dirty="0">
                <a:latin typeface="Trebuchet MS"/>
                <a:cs typeface="Trebuchet MS"/>
              </a:rPr>
              <a:t>allowed)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75" dirty="0">
                <a:latin typeface="Trebuchet MS"/>
                <a:cs typeface="Trebuchet MS"/>
              </a:rPr>
              <a:t>import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5" dirty="0">
                <a:latin typeface="Trebuchet MS"/>
                <a:cs typeface="Trebuchet MS"/>
              </a:rPr>
              <a:t>re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is_positive_number(string):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bool(re.match(r'^\d+$',</a:t>
            </a:r>
            <a:r>
              <a:rPr sz="1500" spc="7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string))</a:t>
            </a:r>
            <a:endParaRPr sz="1500">
              <a:latin typeface="Trebuchet MS"/>
              <a:cs typeface="Trebuchet MS"/>
            </a:endParaRPr>
          </a:p>
          <a:p>
            <a:pPr marL="297815" marR="2472055">
              <a:lnSpc>
                <a:spcPct val="156300"/>
              </a:lnSpc>
              <a:spcBef>
                <a:spcPts val="4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Test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cases </a:t>
            </a:r>
            <a:r>
              <a:rPr sz="1500" spc="70" dirty="0">
                <a:latin typeface="Trebuchet MS"/>
                <a:cs typeface="Trebuchet MS"/>
              </a:rPr>
              <a:t>print(is_positive_number("123"))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True </a:t>
            </a:r>
            <a:r>
              <a:rPr sz="1500" spc="80" dirty="0">
                <a:latin typeface="Trebuchet MS"/>
                <a:cs typeface="Trebuchet MS"/>
              </a:rPr>
              <a:t>print(is_positive_number("-</a:t>
            </a:r>
            <a:r>
              <a:rPr sz="1500" spc="65" dirty="0">
                <a:latin typeface="Trebuchet MS"/>
                <a:cs typeface="Trebuchet MS"/>
              </a:rPr>
              <a:t>123"))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False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6460" cy="5638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3395" marR="509905" indent="149860">
              <a:lnSpc>
                <a:spcPct val="101200"/>
              </a:lnSpc>
              <a:spcBef>
                <a:spcPts val="95"/>
              </a:spcBef>
              <a:tabLst>
                <a:tab pos="1537970" algn="l"/>
                <a:tab pos="2501265" algn="l"/>
                <a:tab pos="2550795" algn="l"/>
                <a:tab pos="3297554" algn="l"/>
                <a:tab pos="4424045" algn="l"/>
                <a:tab pos="4737735" algn="l"/>
                <a:tab pos="5239385" algn="l"/>
              </a:tabLst>
            </a:pPr>
            <a:r>
              <a:rPr sz="2100" b="1" spc="325" dirty="0">
                <a:latin typeface="Trebuchet MS"/>
                <a:cs typeface="Trebuchet MS"/>
              </a:rPr>
              <a:t>262.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34" dirty="0">
                <a:latin typeface="Trebuchet MS"/>
                <a:cs typeface="Trebuchet MS"/>
              </a:rPr>
              <a:t>FIND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5" dirty="0">
                <a:latin typeface="Trebuchet MS"/>
                <a:cs typeface="Trebuchet MS"/>
              </a:rPr>
              <a:t>THE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20" dirty="0">
                <a:latin typeface="Trebuchet MS"/>
                <a:cs typeface="Trebuchet MS"/>
              </a:rPr>
              <a:t>FIRST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30" dirty="0">
                <a:latin typeface="Trebuchet MS"/>
                <a:cs typeface="Trebuchet MS"/>
              </a:rPr>
              <a:t>NON- </a:t>
            </a:r>
            <a:r>
              <a:rPr sz="2100" b="1" spc="434" dirty="0">
                <a:latin typeface="Trebuchet MS"/>
                <a:cs typeface="Trebuchet MS"/>
              </a:rPr>
              <a:t>REPEATING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465" dirty="0">
                <a:latin typeface="Trebuchet MS"/>
                <a:cs typeface="Trebuchet MS"/>
              </a:rPr>
              <a:t>CHARACTER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65" dirty="0">
                <a:latin typeface="Trebuchet MS"/>
                <a:cs typeface="Trebuchet MS"/>
              </a:rPr>
              <a:t>IN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</a:t>
            </a:r>
            <a:endParaRPr sz="2100">
              <a:latin typeface="Trebuchet MS"/>
              <a:cs typeface="Trebuchet MS"/>
            </a:endParaRPr>
          </a:p>
          <a:p>
            <a:pPr marL="2336165">
              <a:lnSpc>
                <a:spcPct val="100000"/>
              </a:lnSpc>
              <a:spcBef>
                <a:spcPts val="30"/>
              </a:spcBef>
            </a:pPr>
            <a:r>
              <a:rPr sz="2100" b="1" spc="470" dirty="0">
                <a:latin typeface="Trebuchet MS"/>
                <a:cs typeface="Trebuchet MS"/>
              </a:rPr>
              <a:t>STRING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2400"/>
              </a:lnSpc>
              <a:spcBef>
                <a:spcPts val="138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75" dirty="0">
                <a:latin typeface="Trebuchet MS"/>
                <a:cs typeface="Trebuchet MS"/>
              </a:rPr>
              <a:t>  </a:t>
            </a:r>
            <a:r>
              <a:rPr sz="2100" b="1" spc="155" dirty="0">
                <a:latin typeface="Trebuchet MS"/>
                <a:cs typeface="Trebuchet MS"/>
              </a:rPr>
              <a:t>find_first_non_repeating_character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250" dirty="0">
                <a:latin typeface="Trebuchet MS"/>
                <a:cs typeface="Trebuchet MS"/>
              </a:rPr>
              <a:t>   </a:t>
            </a:r>
            <a:r>
              <a:rPr sz="2100" spc="110" dirty="0">
                <a:latin typeface="Trebuchet MS"/>
                <a:cs typeface="Trebuchet MS"/>
              </a:rPr>
              <a:t>finds</a:t>
            </a:r>
            <a:r>
              <a:rPr sz="2100" spc="254" dirty="0">
                <a:latin typeface="Trebuchet MS"/>
                <a:cs typeface="Trebuchet MS"/>
              </a:rPr>
              <a:t>  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250" dirty="0">
                <a:latin typeface="Trebuchet MS"/>
                <a:cs typeface="Trebuchet MS"/>
              </a:rPr>
              <a:t>   </a:t>
            </a:r>
            <a:r>
              <a:rPr sz="2100" dirty="0">
                <a:latin typeface="Trebuchet MS"/>
                <a:cs typeface="Trebuchet MS"/>
              </a:rPr>
              <a:t>first</a:t>
            </a:r>
            <a:r>
              <a:rPr sz="2100" spc="254" dirty="0">
                <a:latin typeface="Trebuchet MS"/>
                <a:cs typeface="Trebuchet MS"/>
              </a:rPr>
              <a:t>   </a:t>
            </a:r>
            <a:r>
              <a:rPr sz="2100" spc="130" dirty="0">
                <a:latin typeface="Trebuchet MS"/>
                <a:cs typeface="Trebuchet MS"/>
              </a:rPr>
              <a:t>non-</a:t>
            </a:r>
            <a:r>
              <a:rPr sz="2100" spc="110" dirty="0">
                <a:latin typeface="Trebuchet MS"/>
                <a:cs typeface="Trebuchet MS"/>
              </a:rPr>
              <a:t>repeating </a:t>
            </a:r>
            <a:r>
              <a:rPr sz="2100" spc="114" dirty="0">
                <a:latin typeface="Trebuchet MS"/>
                <a:cs typeface="Trebuchet MS"/>
              </a:rPr>
              <a:t>character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90" dirty="0">
                <a:latin typeface="Trebuchet MS"/>
                <a:cs typeface="Trebuchet MS"/>
              </a:rPr>
              <a:t>in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80" dirty="0">
                <a:latin typeface="Trebuchet MS"/>
                <a:cs typeface="Trebuchet MS"/>
              </a:rPr>
              <a:t>string.</a:t>
            </a:r>
            <a:endParaRPr sz="2100">
              <a:latin typeface="Trebuchet MS"/>
              <a:cs typeface="Trebuchet MS"/>
            </a:endParaRPr>
          </a:p>
          <a:p>
            <a:pPr marL="297815" marR="1233805">
              <a:lnSpc>
                <a:spcPct val="158300"/>
              </a:lnSpc>
              <a:spcBef>
                <a:spcPts val="254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5" dirty="0">
                <a:latin typeface="Trebuchet MS"/>
                <a:cs typeface="Trebuchet MS"/>
              </a:rPr>
              <a:t>find_first_non_repeating_character(string): </a:t>
            </a: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char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in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string: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dirty="0">
                <a:latin typeface="Trebuchet MS"/>
                <a:cs typeface="Trebuchet MS"/>
              </a:rPr>
              <a:t>if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string.count(char)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==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35" dirty="0">
                <a:latin typeface="Trebuchet MS"/>
                <a:cs typeface="Trebuchet MS"/>
              </a:rPr>
              <a:t>1: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char</a:t>
            </a:r>
            <a:endParaRPr sz="1500">
              <a:latin typeface="Trebuchet MS"/>
              <a:cs typeface="Trebuchet MS"/>
            </a:endParaRPr>
          </a:p>
          <a:p>
            <a:pPr marL="12700" marR="135255" indent="285750">
              <a:lnSpc>
                <a:spcPct val="133300"/>
              </a:lnSpc>
              <a:spcBef>
                <a:spcPts val="380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25" dirty="0">
                <a:latin typeface="Trebuchet MS"/>
                <a:cs typeface="Trebuchet MS"/>
              </a:rPr>
              <a:t>None</a:t>
            </a:r>
            <a:r>
              <a:rPr sz="1500" spc="25" dirty="0">
                <a:latin typeface="Trebuchet MS"/>
                <a:cs typeface="Trebuchet MS"/>
              </a:rPr>
              <a:t> 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Return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25" dirty="0">
                <a:latin typeface="Trebuchet MS"/>
                <a:cs typeface="Trebuchet MS"/>
              </a:rPr>
              <a:t>None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if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no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non-</a:t>
            </a:r>
            <a:r>
              <a:rPr sz="1500" spc="85" dirty="0">
                <a:latin typeface="Trebuchet MS"/>
                <a:cs typeface="Trebuchet MS"/>
              </a:rPr>
              <a:t>repeating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character </a:t>
            </a:r>
            <a:r>
              <a:rPr sz="1500" spc="75" dirty="0">
                <a:latin typeface="Trebuchet MS"/>
                <a:cs typeface="Trebuchet MS"/>
              </a:rPr>
              <a:t>is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found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Test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case</a:t>
            </a:r>
            <a:endParaRPr sz="1500">
              <a:latin typeface="Trebuchet MS"/>
              <a:cs typeface="Trebuchet MS"/>
            </a:endParaRPr>
          </a:p>
          <a:p>
            <a:pPr marL="297815" marR="978535">
              <a:lnSpc>
                <a:spcPct val="154200"/>
              </a:lnSpc>
              <a:spcBef>
                <a:spcPts val="70"/>
              </a:spcBef>
            </a:pPr>
            <a:r>
              <a:rPr sz="1500" spc="45" dirty="0">
                <a:latin typeface="Trebuchet MS"/>
                <a:cs typeface="Trebuchet MS"/>
              </a:rPr>
              <a:t>print(find_first_non_repeating_character("hello"))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'h'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3920" cy="3524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91435" marR="177165" indent="-2428240">
              <a:lnSpc>
                <a:spcPct val="101200"/>
              </a:lnSpc>
              <a:spcBef>
                <a:spcPts val="95"/>
              </a:spcBef>
              <a:tabLst>
                <a:tab pos="1057910" algn="l"/>
                <a:tab pos="3145790" algn="l"/>
                <a:tab pos="3942079" algn="l"/>
                <a:tab pos="4980305" algn="l"/>
                <a:tab pos="5568950" algn="l"/>
              </a:tabLst>
            </a:pPr>
            <a:r>
              <a:rPr sz="2100" b="1" spc="325" dirty="0">
                <a:latin typeface="Trebuchet MS"/>
                <a:cs typeface="Trebuchet MS"/>
              </a:rPr>
              <a:t>263.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5" dirty="0">
                <a:latin typeface="Trebuchet MS"/>
                <a:cs typeface="Trebuchet MS"/>
              </a:rPr>
              <a:t>CALCULATE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5" dirty="0">
                <a:latin typeface="Trebuchet MS"/>
                <a:cs typeface="Trebuchet MS"/>
              </a:rPr>
              <a:t>THE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0" dirty="0">
                <a:latin typeface="Trebuchet MS"/>
                <a:cs typeface="Trebuchet MS"/>
              </a:rPr>
              <a:t>AREA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0" dirty="0">
                <a:latin typeface="Trebuchet MS"/>
                <a:cs typeface="Trebuchet MS"/>
              </a:rPr>
              <a:t>OF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 </a:t>
            </a:r>
            <a:r>
              <a:rPr sz="2100" b="1" spc="370" dirty="0">
                <a:latin typeface="Trebuchet MS"/>
                <a:cs typeface="Trebuchet MS"/>
              </a:rPr>
              <a:t>KITE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3900"/>
              </a:lnSpc>
              <a:spcBef>
                <a:spcPts val="1350"/>
              </a:spcBef>
              <a:tabLst>
                <a:tab pos="685165" algn="l"/>
                <a:tab pos="2701925" algn="l"/>
                <a:tab pos="3975735" algn="l"/>
                <a:tab pos="5507990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135" dirty="0">
                <a:latin typeface="Trebuchet MS"/>
                <a:cs typeface="Trebuchet MS"/>
              </a:rPr>
              <a:t>area_of_kite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function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00" dirty="0">
                <a:latin typeface="Trebuchet MS"/>
                <a:cs typeface="Trebuchet MS"/>
              </a:rPr>
              <a:t>calculates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80" dirty="0">
                <a:latin typeface="Trebuchet MS"/>
                <a:cs typeface="Trebuchet MS"/>
              </a:rPr>
              <a:t>the </a:t>
            </a:r>
            <a:r>
              <a:rPr sz="2100" spc="135" dirty="0">
                <a:latin typeface="Trebuchet MS"/>
                <a:cs typeface="Trebuchet MS"/>
              </a:rPr>
              <a:t>area</a:t>
            </a:r>
            <a:r>
              <a:rPr sz="2100" spc="40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40" dirty="0">
                <a:latin typeface="Trebuchet MS"/>
                <a:cs typeface="Trebuchet MS"/>
              </a:rPr>
              <a:t> </a:t>
            </a:r>
            <a:r>
              <a:rPr sz="2100" spc="-20" dirty="0">
                <a:latin typeface="Trebuchet MS"/>
                <a:cs typeface="Trebuchet MS"/>
              </a:rPr>
              <a:t>kite.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area_of_kite(d1,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d2):</a:t>
            </a:r>
            <a:endParaRPr sz="1500">
              <a:latin typeface="Trebuchet MS"/>
              <a:cs typeface="Trebuchet MS"/>
            </a:endParaRPr>
          </a:p>
          <a:p>
            <a:pPr marL="297815" marR="3794125">
              <a:lnSpc>
                <a:spcPts val="2850"/>
              </a:lnSpc>
              <a:spcBef>
                <a:spcPts val="19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0.5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35" dirty="0">
                <a:latin typeface="Trebuchet MS"/>
                <a:cs typeface="Trebuchet MS"/>
              </a:rPr>
              <a:t>d1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d2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Test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case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705"/>
              </a:spcBef>
            </a:pPr>
            <a:r>
              <a:rPr sz="1500" spc="60" dirty="0">
                <a:latin typeface="Trebuchet MS"/>
                <a:cs typeface="Trebuchet MS"/>
              </a:rPr>
              <a:t>print(f"Area</a:t>
            </a:r>
            <a:r>
              <a:rPr sz="1500" spc="8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of</a:t>
            </a:r>
            <a:r>
              <a:rPr sz="1500" spc="80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the</a:t>
            </a:r>
            <a:r>
              <a:rPr sz="1500" spc="8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kite:</a:t>
            </a:r>
            <a:r>
              <a:rPr sz="1500" spc="80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{area_of_kite(10,</a:t>
            </a:r>
            <a:r>
              <a:rPr sz="1500" spc="80" dirty="0">
                <a:latin typeface="Trebuchet MS"/>
                <a:cs typeface="Trebuchet MS"/>
              </a:rPr>
              <a:t> </a:t>
            </a:r>
            <a:r>
              <a:rPr sz="1500" spc="150" dirty="0">
                <a:latin typeface="Trebuchet MS"/>
                <a:cs typeface="Trebuchet MS"/>
              </a:rPr>
              <a:t>6)}")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60" dirty="0">
                <a:latin typeface="Trebuchet MS"/>
                <a:cs typeface="Trebuchet MS"/>
              </a:rPr>
              <a:t> Output: </a:t>
            </a:r>
            <a:r>
              <a:rPr sz="1500" spc="90" dirty="0">
                <a:latin typeface="Trebuchet MS"/>
                <a:cs typeface="Trebuchet MS"/>
              </a:rPr>
              <a:t>Area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of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the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kite: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30.0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5825" cy="4305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04415" marR="179070" indent="-2141220">
              <a:lnSpc>
                <a:spcPct val="101200"/>
              </a:lnSpc>
              <a:spcBef>
                <a:spcPts val="95"/>
              </a:spcBef>
              <a:tabLst>
                <a:tab pos="1057910" algn="l"/>
                <a:tab pos="3145790" algn="l"/>
                <a:tab pos="3942079" algn="l"/>
                <a:tab pos="4980305" algn="l"/>
                <a:tab pos="5568950" algn="l"/>
              </a:tabLst>
            </a:pPr>
            <a:r>
              <a:rPr sz="2100" b="1" spc="325" dirty="0">
                <a:latin typeface="Trebuchet MS"/>
                <a:cs typeface="Trebuchet MS"/>
              </a:rPr>
              <a:t>264.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5" dirty="0">
                <a:latin typeface="Trebuchet MS"/>
                <a:cs typeface="Trebuchet MS"/>
              </a:rPr>
              <a:t>CALCULATE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5" dirty="0">
                <a:latin typeface="Trebuchet MS"/>
                <a:cs typeface="Trebuchet MS"/>
              </a:rPr>
              <a:t>THE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0" dirty="0">
                <a:latin typeface="Trebuchet MS"/>
                <a:cs typeface="Trebuchet MS"/>
              </a:rPr>
              <a:t>AREA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0" dirty="0">
                <a:latin typeface="Trebuchet MS"/>
                <a:cs typeface="Trebuchet MS"/>
              </a:rPr>
              <a:t>OF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 </a:t>
            </a:r>
            <a:r>
              <a:rPr sz="2100" b="1" spc="459" dirty="0">
                <a:latin typeface="Trebuchet MS"/>
                <a:cs typeface="Trebuchet MS"/>
              </a:rPr>
              <a:t>SECTOR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2400"/>
              </a:lnSpc>
              <a:spcBef>
                <a:spcPts val="138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80" dirty="0">
                <a:latin typeface="Trebuchet MS"/>
                <a:cs typeface="Trebuchet MS"/>
              </a:rPr>
              <a:t>  </a:t>
            </a:r>
            <a:r>
              <a:rPr sz="2100" b="1" spc="190" dirty="0">
                <a:latin typeface="Trebuchet MS"/>
                <a:cs typeface="Trebuchet MS"/>
              </a:rPr>
              <a:t>sector_area</a:t>
            </a:r>
            <a:r>
              <a:rPr sz="2100" b="1" spc="155" dirty="0">
                <a:latin typeface="Trebuchet MS"/>
                <a:cs typeface="Trebuchet MS"/>
              </a:rPr>
              <a:t> 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120" dirty="0">
                <a:latin typeface="Trebuchet MS"/>
                <a:cs typeface="Trebuchet MS"/>
              </a:rPr>
              <a:t>  </a:t>
            </a:r>
            <a:r>
              <a:rPr sz="2100" spc="110" dirty="0">
                <a:latin typeface="Trebuchet MS"/>
                <a:cs typeface="Trebuchet MS"/>
              </a:rPr>
              <a:t>calculates</a:t>
            </a:r>
            <a:r>
              <a:rPr sz="2100" spc="120" dirty="0">
                <a:latin typeface="Trebuchet MS"/>
                <a:cs typeface="Trebuchet MS"/>
              </a:rPr>
              <a:t>  </a:t>
            </a:r>
            <a:r>
              <a:rPr sz="2100" spc="80" dirty="0">
                <a:latin typeface="Trebuchet MS"/>
                <a:cs typeface="Trebuchet MS"/>
              </a:rPr>
              <a:t>the </a:t>
            </a:r>
            <a:r>
              <a:rPr sz="2100" spc="135" dirty="0">
                <a:latin typeface="Trebuchet MS"/>
                <a:cs typeface="Trebuchet MS"/>
              </a:rPr>
              <a:t>area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120" dirty="0">
                <a:latin typeface="Trebuchet MS"/>
                <a:cs typeface="Trebuchet MS"/>
              </a:rPr>
              <a:t>sector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85" dirty="0">
                <a:latin typeface="Trebuchet MS"/>
                <a:cs typeface="Trebuchet MS"/>
              </a:rPr>
              <a:t>within</a:t>
            </a:r>
            <a:r>
              <a:rPr sz="2100" spc="60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55" dirty="0">
                <a:latin typeface="Trebuchet MS"/>
                <a:cs typeface="Trebuchet MS"/>
              </a:rPr>
              <a:t> circle </a:t>
            </a:r>
            <a:r>
              <a:rPr sz="2100" spc="180" dirty="0">
                <a:latin typeface="Trebuchet MS"/>
                <a:cs typeface="Trebuchet MS"/>
              </a:rPr>
              <a:t>based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175" dirty="0">
                <a:latin typeface="Trebuchet MS"/>
                <a:cs typeface="Trebuchet MS"/>
              </a:rPr>
              <a:t>on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80" dirty="0">
                <a:latin typeface="Trebuchet MS"/>
                <a:cs typeface="Trebuchet MS"/>
              </a:rPr>
              <a:t>the </a:t>
            </a:r>
            <a:r>
              <a:rPr sz="2100" spc="125" dirty="0">
                <a:latin typeface="Trebuchet MS"/>
                <a:cs typeface="Trebuchet MS"/>
              </a:rPr>
              <a:t>provided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35" dirty="0">
                <a:latin typeface="Trebuchet MS"/>
                <a:cs typeface="Trebuchet MS"/>
              </a:rPr>
              <a:t>radius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180" dirty="0">
                <a:latin typeface="Trebuchet MS"/>
                <a:cs typeface="Trebuchet MS"/>
              </a:rPr>
              <a:t>and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angle.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75" dirty="0">
                <a:latin typeface="Trebuchet MS"/>
                <a:cs typeface="Trebuchet MS"/>
              </a:rPr>
              <a:t>import</a:t>
            </a:r>
            <a:r>
              <a:rPr sz="1500" spc="10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math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sector_area(radius,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angle):</a:t>
            </a:r>
            <a:endParaRPr sz="1500">
              <a:latin typeface="Trebuchet MS"/>
              <a:cs typeface="Trebuchet MS"/>
            </a:endParaRPr>
          </a:p>
          <a:p>
            <a:pPr marL="297815" marR="1691639">
              <a:lnSpc>
                <a:spcPts val="2850"/>
              </a:lnSpc>
              <a:spcBef>
                <a:spcPts val="19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math.pi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radius**2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angle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-285" dirty="0">
                <a:latin typeface="Trebuchet MS"/>
                <a:cs typeface="Trebuchet MS"/>
              </a:rPr>
              <a:t>/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360.0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Test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case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705"/>
              </a:spcBef>
            </a:pPr>
            <a:r>
              <a:rPr sz="1500" spc="60" dirty="0">
                <a:latin typeface="Trebuchet MS"/>
                <a:cs typeface="Trebuchet MS"/>
              </a:rPr>
              <a:t>print(f"Area</a:t>
            </a:r>
            <a:r>
              <a:rPr sz="1500" spc="7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of</a:t>
            </a:r>
            <a:r>
              <a:rPr sz="1500" spc="75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the </a:t>
            </a:r>
            <a:r>
              <a:rPr sz="1500" spc="55" dirty="0">
                <a:latin typeface="Trebuchet MS"/>
                <a:cs typeface="Trebuchet MS"/>
              </a:rPr>
              <a:t>sector:</a:t>
            </a:r>
            <a:r>
              <a:rPr sz="1500" spc="75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{sector_area(5,</a:t>
            </a:r>
            <a:r>
              <a:rPr sz="1500" spc="75" dirty="0">
                <a:latin typeface="Trebuchet MS"/>
                <a:cs typeface="Trebuchet MS"/>
              </a:rPr>
              <a:t> </a:t>
            </a:r>
            <a:r>
              <a:rPr sz="1500" spc="155" dirty="0">
                <a:latin typeface="Trebuchet MS"/>
                <a:cs typeface="Trebuchet MS"/>
              </a:rPr>
              <a:t>60)}")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Area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of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the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sector: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35" dirty="0">
                <a:latin typeface="Trebuchet MS"/>
                <a:cs typeface="Trebuchet MS"/>
              </a:rPr>
              <a:t>5.235987755982989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60418"/>
            <a:ext cx="5968365" cy="78263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7620" indent="404495" algn="just">
              <a:lnSpc>
                <a:spcPct val="132900"/>
              </a:lnSpc>
              <a:spcBef>
                <a:spcPts val="120"/>
              </a:spcBef>
            </a:pPr>
            <a:r>
              <a:rPr sz="2100" spc="114" dirty="0">
                <a:latin typeface="Trebuchet MS"/>
                <a:cs typeface="Trebuchet MS"/>
              </a:rPr>
              <a:t>In</a:t>
            </a:r>
            <a:r>
              <a:rPr sz="2100" spc="85" dirty="0">
                <a:latin typeface="Trebuchet MS"/>
                <a:cs typeface="Trebuchet MS"/>
              </a:rPr>
              <a:t> </a:t>
            </a:r>
            <a:r>
              <a:rPr sz="2100" spc="155" dirty="0">
                <a:latin typeface="Trebuchet MS"/>
                <a:cs typeface="Trebuchet MS"/>
              </a:rPr>
              <a:t>every</a:t>
            </a:r>
            <a:r>
              <a:rPr sz="2100" spc="90" dirty="0">
                <a:latin typeface="Trebuchet MS"/>
                <a:cs typeface="Trebuchet MS"/>
              </a:rPr>
              <a:t> </a:t>
            </a:r>
            <a:r>
              <a:rPr sz="2100" spc="70" dirty="0">
                <a:latin typeface="Trebuchet MS"/>
                <a:cs typeface="Trebuchet MS"/>
              </a:rPr>
              <a:t>line</a:t>
            </a:r>
            <a:r>
              <a:rPr sz="2100" spc="90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90" dirty="0">
                <a:latin typeface="Trebuchet MS"/>
                <a:cs typeface="Trebuchet MS"/>
              </a:rPr>
              <a:t> </a:t>
            </a:r>
            <a:r>
              <a:rPr sz="2100" spc="95" dirty="0">
                <a:latin typeface="Trebuchet MS"/>
                <a:cs typeface="Trebuchet MS"/>
              </a:rPr>
              <a:t>code,</a:t>
            </a:r>
            <a:r>
              <a:rPr sz="2100" spc="90" dirty="0">
                <a:latin typeface="Trebuchet MS"/>
                <a:cs typeface="Trebuchet MS"/>
              </a:rPr>
              <a:t> </a:t>
            </a:r>
            <a:r>
              <a:rPr sz="2100" spc="130" dirty="0">
                <a:latin typeface="Trebuchet MS"/>
                <a:cs typeface="Trebuchet MS"/>
              </a:rPr>
              <a:t>they</a:t>
            </a:r>
            <a:r>
              <a:rPr sz="2100" spc="90" dirty="0">
                <a:latin typeface="Trebuchet MS"/>
                <a:cs typeface="Trebuchet MS"/>
              </a:rPr>
              <a:t> </a:t>
            </a:r>
            <a:r>
              <a:rPr sz="2100" spc="185" dirty="0">
                <a:latin typeface="Trebuchet MS"/>
                <a:cs typeface="Trebuchet MS"/>
              </a:rPr>
              <a:t>have</a:t>
            </a:r>
            <a:r>
              <a:rPr sz="2100" spc="90" dirty="0">
                <a:latin typeface="Trebuchet MS"/>
                <a:cs typeface="Trebuchet MS"/>
              </a:rPr>
              <a:t> </a:t>
            </a:r>
            <a:r>
              <a:rPr sz="2100" spc="175" dirty="0">
                <a:latin typeface="Trebuchet MS"/>
                <a:cs typeface="Trebuchet MS"/>
              </a:rPr>
              <a:t>woven</a:t>
            </a:r>
            <a:r>
              <a:rPr sz="2100" spc="90" dirty="0">
                <a:latin typeface="Trebuchet MS"/>
                <a:cs typeface="Trebuchet MS"/>
              </a:rPr>
              <a:t> </a:t>
            </a:r>
            <a:r>
              <a:rPr sz="2100" spc="145" dirty="0">
                <a:latin typeface="Trebuchet MS"/>
                <a:cs typeface="Trebuchet MS"/>
              </a:rPr>
              <a:t>a </a:t>
            </a:r>
            <a:r>
              <a:rPr sz="2100" spc="130" dirty="0">
                <a:latin typeface="Trebuchet MS"/>
                <a:cs typeface="Trebuchet MS"/>
              </a:rPr>
              <a:t>story</a:t>
            </a:r>
            <a:r>
              <a:rPr sz="2100" spc="155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155" dirty="0">
                <a:latin typeface="Trebuchet MS"/>
                <a:cs typeface="Trebuchet MS"/>
              </a:rPr>
              <a:t> </a:t>
            </a:r>
            <a:r>
              <a:rPr sz="2100" spc="125" dirty="0">
                <a:latin typeface="Trebuchet MS"/>
                <a:cs typeface="Trebuchet MS"/>
              </a:rPr>
              <a:t>innovation</a:t>
            </a:r>
            <a:r>
              <a:rPr sz="2100" spc="155" dirty="0">
                <a:latin typeface="Trebuchet MS"/>
                <a:cs typeface="Trebuchet MS"/>
              </a:rPr>
              <a:t> </a:t>
            </a:r>
            <a:r>
              <a:rPr sz="2100" spc="180" dirty="0">
                <a:latin typeface="Trebuchet MS"/>
                <a:cs typeface="Trebuchet MS"/>
              </a:rPr>
              <a:t>and</a:t>
            </a:r>
            <a:r>
              <a:rPr sz="2100" spc="155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creativity.</a:t>
            </a:r>
            <a:r>
              <a:rPr sz="2100" spc="155" dirty="0">
                <a:latin typeface="Trebuchet MS"/>
                <a:cs typeface="Trebuchet MS"/>
              </a:rPr>
              <a:t> </a:t>
            </a:r>
            <a:r>
              <a:rPr sz="2100" spc="120" dirty="0">
                <a:latin typeface="Trebuchet MS"/>
                <a:cs typeface="Trebuchet MS"/>
              </a:rPr>
              <a:t>This</a:t>
            </a:r>
            <a:r>
              <a:rPr sz="2100" spc="204" dirty="0">
                <a:latin typeface="Trebuchet MS"/>
                <a:cs typeface="Trebuchet MS"/>
              </a:rPr>
              <a:t> </a:t>
            </a:r>
            <a:r>
              <a:rPr sz="2100" spc="140" dirty="0">
                <a:latin typeface="Trebuchet MS"/>
                <a:cs typeface="Trebuchet MS"/>
              </a:rPr>
              <a:t>book </a:t>
            </a:r>
            <a:r>
              <a:rPr sz="2100" spc="210" dirty="0">
                <a:latin typeface="Trebuchet MS"/>
                <a:cs typeface="Trebuchet MS"/>
              </a:rPr>
              <a:t>has</a:t>
            </a:r>
            <a:r>
              <a:rPr sz="2100" spc="90" dirty="0">
                <a:latin typeface="Trebuchet MS"/>
                <a:cs typeface="Trebuchet MS"/>
              </a:rPr>
              <a:t> </a:t>
            </a:r>
            <a:r>
              <a:rPr sz="2100" spc="160" dirty="0">
                <a:latin typeface="Trebuchet MS"/>
                <a:cs typeface="Trebuchet MS"/>
              </a:rPr>
              <a:t>been</a:t>
            </a:r>
            <a:r>
              <a:rPr sz="2100" spc="90" dirty="0">
                <a:latin typeface="Trebuchet MS"/>
                <a:cs typeface="Trebuchet MS"/>
              </a:rPr>
              <a:t> </a:t>
            </a:r>
            <a:r>
              <a:rPr sz="2100" spc="155" dirty="0">
                <a:latin typeface="Trebuchet MS"/>
                <a:cs typeface="Trebuchet MS"/>
              </a:rPr>
              <a:t>your</a:t>
            </a:r>
            <a:r>
              <a:rPr sz="2100" spc="90" dirty="0">
                <a:latin typeface="Trebuchet MS"/>
                <a:cs typeface="Trebuchet MS"/>
              </a:rPr>
              <a:t> </a:t>
            </a:r>
            <a:r>
              <a:rPr sz="2100" spc="204" dirty="0">
                <a:latin typeface="Trebuchet MS"/>
                <a:cs typeface="Trebuchet MS"/>
              </a:rPr>
              <a:t>compass</a:t>
            </a:r>
            <a:r>
              <a:rPr sz="2100" spc="90" dirty="0">
                <a:latin typeface="Trebuchet MS"/>
                <a:cs typeface="Trebuchet MS"/>
              </a:rPr>
              <a:t> in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95" dirty="0">
                <a:latin typeface="Trebuchet MS"/>
                <a:cs typeface="Trebuchet MS"/>
              </a:rPr>
              <a:t> </a:t>
            </a:r>
            <a:r>
              <a:rPr sz="2100" spc="160" dirty="0">
                <a:latin typeface="Trebuchet MS"/>
                <a:cs typeface="Trebuchet MS"/>
              </a:rPr>
              <a:t>vast</a:t>
            </a:r>
            <a:r>
              <a:rPr sz="2100" spc="90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world</a:t>
            </a:r>
            <a:r>
              <a:rPr sz="2100" spc="90" dirty="0">
                <a:latin typeface="Trebuchet MS"/>
                <a:cs typeface="Trebuchet MS"/>
              </a:rPr>
              <a:t> </a:t>
            </a:r>
            <a:r>
              <a:rPr sz="2100" spc="40" dirty="0">
                <a:latin typeface="Trebuchet MS"/>
                <a:cs typeface="Trebuchet MS"/>
              </a:rPr>
              <a:t>of </a:t>
            </a:r>
            <a:r>
              <a:rPr sz="2100" spc="95" dirty="0">
                <a:latin typeface="Trebuchet MS"/>
                <a:cs typeface="Trebuchet MS"/>
              </a:rPr>
              <a:t>Python.</a:t>
            </a:r>
            <a:endParaRPr sz="2100">
              <a:latin typeface="Trebuchet MS"/>
              <a:cs typeface="Trebuchet MS"/>
            </a:endParaRPr>
          </a:p>
          <a:p>
            <a:pPr marL="12700" marR="5080" indent="404495" algn="just">
              <a:lnSpc>
                <a:spcPct val="132900"/>
              </a:lnSpc>
              <a:spcBef>
                <a:spcPts val="625"/>
              </a:spcBef>
            </a:pPr>
            <a:r>
              <a:rPr sz="2100" spc="145" dirty="0">
                <a:latin typeface="Trebuchet MS"/>
                <a:cs typeface="Trebuchet MS"/>
              </a:rPr>
              <a:t>Close</a:t>
            </a:r>
            <a:r>
              <a:rPr sz="2100" spc="20" dirty="0">
                <a:latin typeface="Trebuchet MS"/>
                <a:cs typeface="Trebuchet MS"/>
              </a:rPr>
              <a:t>  </a:t>
            </a:r>
            <a:r>
              <a:rPr sz="2100" spc="105" dirty="0">
                <a:latin typeface="Trebuchet MS"/>
                <a:cs typeface="Trebuchet MS"/>
              </a:rPr>
              <a:t>this</a:t>
            </a:r>
            <a:r>
              <a:rPr sz="2100" spc="20" dirty="0">
                <a:latin typeface="Trebuchet MS"/>
                <a:cs typeface="Trebuchet MS"/>
              </a:rPr>
              <a:t>  </a:t>
            </a:r>
            <a:r>
              <a:rPr sz="2100" spc="120" dirty="0">
                <a:latin typeface="Trebuchet MS"/>
                <a:cs typeface="Trebuchet MS"/>
              </a:rPr>
              <a:t>chapter</a:t>
            </a:r>
            <a:r>
              <a:rPr sz="2100" spc="25" dirty="0">
                <a:latin typeface="Trebuchet MS"/>
                <a:cs typeface="Trebuchet MS"/>
              </a:rPr>
              <a:t>  </a:t>
            </a:r>
            <a:r>
              <a:rPr sz="2100" spc="160" dirty="0">
                <a:latin typeface="Trebuchet MS"/>
                <a:cs typeface="Trebuchet MS"/>
              </a:rPr>
              <a:t>knowing</a:t>
            </a:r>
            <a:r>
              <a:rPr sz="2100" spc="25" dirty="0">
                <a:latin typeface="Trebuchet MS"/>
                <a:cs typeface="Trebuchet MS"/>
              </a:rPr>
              <a:t>  </a:t>
            </a:r>
            <a:r>
              <a:rPr sz="2100" spc="90" dirty="0">
                <a:latin typeface="Trebuchet MS"/>
                <a:cs typeface="Trebuchet MS"/>
              </a:rPr>
              <a:t>that</a:t>
            </a:r>
            <a:r>
              <a:rPr sz="2100" spc="25" dirty="0">
                <a:latin typeface="Trebuchet MS"/>
                <a:cs typeface="Trebuchet MS"/>
              </a:rPr>
              <a:t>  </a:t>
            </a:r>
            <a:r>
              <a:rPr sz="2100" spc="145" dirty="0">
                <a:latin typeface="Trebuchet MS"/>
                <a:cs typeface="Trebuchet MS"/>
              </a:rPr>
              <a:t>every </a:t>
            </a:r>
            <a:r>
              <a:rPr sz="2100" spc="130" dirty="0">
                <a:latin typeface="Trebuchet MS"/>
                <a:cs typeface="Trebuchet MS"/>
              </a:rPr>
              <a:t>challenge</a:t>
            </a:r>
            <a:r>
              <a:rPr sz="2100" spc="254" dirty="0">
                <a:latin typeface="Trebuchet MS"/>
                <a:cs typeface="Trebuchet MS"/>
              </a:rPr>
              <a:t>  </a:t>
            </a:r>
            <a:r>
              <a:rPr sz="2100" spc="160" dirty="0">
                <a:latin typeface="Trebuchet MS"/>
                <a:cs typeface="Trebuchet MS"/>
              </a:rPr>
              <a:t>overcome</a:t>
            </a:r>
            <a:r>
              <a:rPr sz="2100" spc="254" dirty="0">
                <a:latin typeface="Trebuchet MS"/>
                <a:cs typeface="Trebuchet MS"/>
              </a:rPr>
              <a:t>  </a:t>
            </a:r>
            <a:r>
              <a:rPr sz="2100" spc="120" dirty="0">
                <a:latin typeface="Trebuchet MS"/>
                <a:cs typeface="Trebuchet MS"/>
              </a:rPr>
              <a:t>is</a:t>
            </a:r>
            <a:r>
              <a:rPr sz="2100" spc="254" dirty="0">
                <a:latin typeface="Trebuchet MS"/>
                <a:cs typeface="Trebuchet MS"/>
              </a:rPr>
              <a:t>  </a:t>
            </a:r>
            <a:r>
              <a:rPr sz="2100" spc="190" dirty="0">
                <a:latin typeface="Trebuchet MS"/>
                <a:cs typeface="Trebuchet MS"/>
              </a:rPr>
              <a:t>an</a:t>
            </a:r>
            <a:r>
              <a:rPr sz="2100" spc="254" dirty="0">
                <a:latin typeface="Trebuchet MS"/>
                <a:cs typeface="Trebuchet MS"/>
              </a:rPr>
              <a:t>  </a:t>
            </a:r>
            <a:r>
              <a:rPr sz="2100" spc="114" dirty="0">
                <a:latin typeface="Trebuchet MS"/>
                <a:cs typeface="Trebuchet MS"/>
              </a:rPr>
              <a:t>achievement, </a:t>
            </a:r>
            <a:r>
              <a:rPr sz="2100" spc="180" dirty="0">
                <a:latin typeface="Trebuchet MS"/>
                <a:cs typeface="Trebuchet MS"/>
              </a:rPr>
              <a:t>and</a:t>
            </a:r>
            <a:r>
              <a:rPr sz="2100" spc="490" dirty="0">
                <a:latin typeface="Trebuchet MS"/>
                <a:cs typeface="Trebuchet MS"/>
              </a:rPr>
              <a:t>  </a:t>
            </a:r>
            <a:r>
              <a:rPr sz="2100" spc="155" dirty="0">
                <a:latin typeface="Trebuchet MS"/>
                <a:cs typeface="Trebuchet MS"/>
              </a:rPr>
              <a:t>every</a:t>
            </a:r>
            <a:r>
              <a:rPr sz="2100" spc="490" dirty="0">
                <a:latin typeface="Trebuchet MS"/>
                <a:cs typeface="Trebuchet MS"/>
              </a:rPr>
              <a:t>  </a:t>
            </a:r>
            <a:r>
              <a:rPr sz="2100" spc="110" dirty="0">
                <a:latin typeface="Trebuchet MS"/>
                <a:cs typeface="Trebuchet MS"/>
              </a:rPr>
              <a:t>solution</a:t>
            </a:r>
            <a:r>
              <a:rPr sz="2100" spc="495" dirty="0">
                <a:latin typeface="Trebuchet MS"/>
                <a:cs typeface="Trebuchet MS"/>
              </a:rPr>
              <a:t>  </a:t>
            </a:r>
            <a:r>
              <a:rPr sz="2100" spc="120" dirty="0">
                <a:latin typeface="Trebuchet MS"/>
                <a:cs typeface="Trebuchet MS"/>
              </a:rPr>
              <a:t>is</a:t>
            </a:r>
            <a:r>
              <a:rPr sz="2100" spc="490" dirty="0">
                <a:latin typeface="Trebuchet MS"/>
                <a:cs typeface="Trebuchet MS"/>
              </a:rPr>
              <a:t> 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495" dirty="0">
                <a:latin typeface="Trebuchet MS"/>
                <a:cs typeface="Trebuchet MS"/>
              </a:rPr>
              <a:t>  </a:t>
            </a:r>
            <a:r>
              <a:rPr sz="2100" spc="135" dirty="0">
                <a:latin typeface="Trebuchet MS"/>
                <a:cs typeface="Trebuchet MS"/>
              </a:rPr>
              <a:t>step</a:t>
            </a:r>
            <a:r>
              <a:rPr sz="2100" spc="490" dirty="0">
                <a:latin typeface="Trebuchet MS"/>
                <a:cs typeface="Trebuchet MS"/>
              </a:rPr>
              <a:t>  </a:t>
            </a:r>
            <a:r>
              <a:rPr sz="2100" spc="95" dirty="0">
                <a:latin typeface="Trebuchet MS"/>
                <a:cs typeface="Trebuchet MS"/>
              </a:rPr>
              <a:t>toward </a:t>
            </a:r>
            <a:r>
              <a:rPr sz="2100" spc="85" dirty="0">
                <a:latin typeface="Trebuchet MS"/>
                <a:cs typeface="Trebuchet MS"/>
              </a:rPr>
              <a:t>mastery.</a:t>
            </a:r>
            <a:endParaRPr sz="2100">
              <a:latin typeface="Trebuchet MS"/>
              <a:cs typeface="Trebuchet MS"/>
            </a:endParaRPr>
          </a:p>
          <a:p>
            <a:pPr marL="12700" marR="6985" indent="404495" algn="just">
              <a:lnSpc>
                <a:spcPct val="133900"/>
              </a:lnSpc>
              <a:spcBef>
                <a:spcPts val="600"/>
              </a:spcBef>
            </a:pPr>
            <a:r>
              <a:rPr sz="2100" spc="55" dirty="0">
                <a:latin typeface="Trebuchet MS"/>
                <a:cs typeface="Trebuchet MS"/>
              </a:rPr>
              <a:t>Your</a:t>
            </a:r>
            <a:r>
              <a:rPr sz="2100" spc="65" dirty="0">
                <a:latin typeface="Trebuchet MS"/>
                <a:cs typeface="Trebuchet MS"/>
              </a:rPr>
              <a:t> </a:t>
            </a:r>
            <a:r>
              <a:rPr sz="2100" spc="145" dirty="0">
                <a:latin typeface="Trebuchet MS"/>
                <a:cs typeface="Trebuchet MS"/>
              </a:rPr>
              <a:t>code</a:t>
            </a:r>
            <a:r>
              <a:rPr sz="2100" spc="75" dirty="0">
                <a:latin typeface="Trebuchet MS"/>
                <a:cs typeface="Trebuchet MS"/>
              </a:rPr>
              <a:t> </a:t>
            </a:r>
            <a:r>
              <a:rPr sz="2100" spc="120" dirty="0">
                <a:latin typeface="Trebuchet MS"/>
                <a:cs typeface="Trebuchet MS"/>
              </a:rPr>
              <a:t>is</a:t>
            </a:r>
            <a:r>
              <a:rPr sz="2100" spc="80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75" dirty="0">
                <a:latin typeface="Trebuchet MS"/>
                <a:cs typeface="Trebuchet MS"/>
              </a:rPr>
              <a:t> </a:t>
            </a:r>
            <a:r>
              <a:rPr sz="2100" spc="160" dirty="0">
                <a:latin typeface="Trebuchet MS"/>
                <a:cs typeface="Trebuchet MS"/>
              </a:rPr>
              <a:t>melody</a:t>
            </a:r>
            <a:r>
              <a:rPr sz="2100" spc="75" dirty="0">
                <a:latin typeface="Trebuchet MS"/>
                <a:cs typeface="Trebuchet MS"/>
              </a:rPr>
              <a:t> </a:t>
            </a:r>
            <a:r>
              <a:rPr sz="2100" spc="90" dirty="0">
                <a:latin typeface="Trebuchet MS"/>
                <a:cs typeface="Trebuchet MS"/>
              </a:rPr>
              <a:t>that</a:t>
            </a:r>
            <a:r>
              <a:rPr sz="2100" spc="80" dirty="0">
                <a:latin typeface="Trebuchet MS"/>
                <a:cs typeface="Trebuchet MS"/>
              </a:rPr>
              <a:t> </a:t>
            </a:r>
            <a:r>
              <a:rPr sz="2100" spc="175" dirty="0">
                <a:latin typeface="Trebuchet MS"/>
                <a:cs typeface="Trebuchet MS"/>
              </a:rPr>
              <a:t>gives</a:t>
            </a:r>
            <a:r>
              <a:rPr sz="2100" spc="75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life</a:t>
            </a:r>
            <a:r>
              <a:rPr sz="2100" spc="80" dirty="0">
                <a:latin typeface="Trebuchet MS"/>
                <a:cs typeface="Trebuchet MS"/>
              </a:rPr>
              <a:t> </a:t>
            </a:r>
            <a:r>
              <a:rPr sz="2100" spc="50" dirty="0">
                <a:latin typeface="Trebuchet MS"/>
                <a:cs typeface="Trebuchet MS"/>
              </a:rPr>
              <a:t>to </a:t>
            </a:r>
            <a:r>
              <a:rPr sz="2100" spc="60" dirty="0">
                <a:latin typeface="Trebuchet MS"/>
                <a:cs typeface="Trebuchet MS"/>
              </a:rPr>
              <a:t>projects.</a:t>
            </a:r>
            <a:r>
              <a:rPr sz="2100" spc="5" dirty="0">
                <a:latin typeface="Trebuchet MS"/>
                <a:cs typeface="Trebuchet MS"/>
              </a:rPr>
              <a:t>  </a:t>
            </a:r>
            <a:r>
              <a:rPr sz="2100" spc="245" dirty="0">
                <a:latin typeface="Trebuchet MS"/>
                <a:cs typeface="Trebuchet MS"/>
              </a:rPr>
              <a:t>May</a:t>
            </a:r>
            <a:r>
              <a:rPr sz="2100" spc="25" dirty="0">
                <a:latin typeface="Trebuchet MS"/>
                <a:cs typeface="Trebuchet MS"/>
              </a:rPr>
              <a:t>  </a:t>
            </a:r>
            <a:r>
              <a:rPr sz="2100" spc="130" dirty="0">
                <a:latin typeface="Trebuchet MS"/>
                <a:cs typeface="Trebuchet MS"/>
              </a:rPr>
              <a:t>they</a:t>
            </a:r>
            <a:r>
              <a:rPr sz="2100" spc="30" dirty="0">
                <a:latin typeface="Trebuchet MS"/>
                <a:cs typeface="Trebuchet MS"/>
              </a:rPr>
              <a:t>  </a:t>
            </a:r>
            <a:r>
              <a:rPr sz="2100" spc="120" dirty="0">
                <a:latin typeface="Trebuchet MS"/>
                <a:cs typeface="Trebuchet MS"/>
              </a:rPr>
              <a:t>continue</a:t>
            </a:r>
            <a:r>
              <a:rPr sz="2100" spc="25" dirty="0">
                <a:latin typeface="Trebuchet MS"/>
                <a:cs typeface="Trebuchet MS"/>
              </a:rPr>
              <a:t>  </a:t>
            </a:r>
            <a:r>
              <a:rPr sz="2100" spc="114" dirty="0">
                <a:latin typeface="Trebuchet MS"/>
                <a:cs typeface="Trebuchet MS"/>
              </a:rPr>
              <a:t>creating</a:t>
            </a:r>
            <a:r>
              <a:rPr sz="2100" spc="30" dirty="0">
                <a:latin typeface="Trebuchet MS"/>
                <a:cs typeface="Trebuchet MS"/>
              </a:rPr>
              <a:t>  </a:t>
            </a:r>
            <a:r>
              <a:rPr sz="2100" spc="155" dirty="0">
                <a:latin typeface="Trebuchet MS"/>
                <a:cs typeface="Trebuchet MS"/>
              </a:rPr>
              <a:t>and </a:t>
            </a:r>
            <a:r>
              <a:rPr sz="2100" spc="180" dirty="0">
                <a:latin typeface="Trebuchet MS"/>
                <a:cs typeface="Trebuchet MS"/>
              </a:rPr>
              <a:t>programming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80" dirty="0">
                <a:latin typeface="Trebuchet MS"/>
                <a:cs typeface="Trebuchet MS"/>
              </a:rPr>
              <a:t>with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45" dirty="0">
                <a:latin typeface="Trebuchet MS"/>
                <a:cs typeface="Trebuchet MS"/>
              </a:rPr>
              <a:t>passion!</a:t>
            </a:r>
            <a:endParaRPr sz="2100">
              <a:latin typeface="Trebuchet MS"/>
              <a:cs typeface="Trebuchet MS"/>
            </a:endParaRPr>
          </a:p>
          <a:p>
            <a:pPr marL="12700" marR="11430" indent="404495" algn="just">
              <a:lnSpc>
                <a:spcPct val="131000"/>
              </a:lnSpc>
              <a:spcBef>
                <a:spcPts val="675"/>
              </a:spcBef>
            </a:pPr>
            <a:r>
              <a:rPr sz="2100" spc="155" dirty="0">
                <a:latin typeface="Trebuchet MS"/>
                <a:cs typeface="Trebuchet MS"/>
              </a:rPr>
              <a:t>Thank</a:t>
            </a:r>
            <a:r>
              <a:rPr sz="2100" spc="225" dirty="0">
                <a:latin typeface="Trebuchet MS"/>
                <a:cs typeface="Trebuchet MS"/>
              </a:rPr>
              <a:t> </a:t>
            </a:r>
            <a:r>
              <a:rPr sz="2100" spc="190" dirty="0">
                <a:latin typeface="Trebuchet MS"/>
                <a:cs typeface="Trebuchet MS"/>
              </a:rPr>
              <a:t>you</a:t>
            </a:r>
            <a:r>
              <a:rPr sz="2100" spc="229" dirty="0">
                <a:latin typeface="Trebuchet MS"/>
                <a:cs typeface="Trebuchet MS"/>
              </a:rPr>
              <a:t> </a:t>
            </a:r>
            <a:r>
              <a:rPr sz="2100" spc="60" dirty="0">
                <a:latin typeface="Trebuchet MS"/>
                <a:cs typeface="Trebuchet MS"/>
              </a:rPr>
              <a:t>for</a:t>
            </a:r>
            <a:r>
              <a:rPr sz="2100" spc="225" dirty="0">
                <a:latin typeface="Trebuchet MS"/>
                <a:cs typeface="Trebuchet MS"/>
              </a:rPr>
              <a:t> </a:t>
            </a:r>
            <a:r>
              <a:rPr sz="2100" spc="114" dirty="0">
                <a:latin typeface="Trebuchet MS"/>
                <a:cs typeface="Trebuchet MS"/>
              </a:rPr>
              <a:t>allowing</a:t>
            </a:r>
            <a:r>
              <a:rPr sz="2100" spc="229" dirty="0">
                <a:latin typeface="Trebuchet MS"/>
                <a:cs typeface="Trebuchet MS"/>
              </a:rPr>
              <a:t> </a:t>
            </a:r>
            <a:r>
              <a:rPr sz="2100" spc="235" dirty="0">
                <a:latin typeface="Trebuchet MS"/>
                <a:cs typeface="Trebuchet MS"/>
              </a:rPr>
              <a:t>me</a:t>
            </a:r>
            <a:r>
              <a:rPr sz="2100" spc="225" dirty="0">
                <a:latin typeface="Trebuchet MS"/>
                <a:cs typeface="Trebuchet MS"/>
              </a:rPr>
              <a:t> </a:t>
            </a:r>
            <a:r>
              <a:rPr sz="2100" spc="75" dirty="0">
                <a:latin typeface="Trebuchet MS"/>
                <a:cs typeface="Trebuchet MS"/>
              </a:rPr>
              <a:t>to</a:t>
            </a:r>
            <a:r>
              <a:rPr sz="2100" spc="229" dirty="0">
                <a:latin typeface="Trebuchet MS"/>
                <a:cs typeface="Trebuchet MS"/>
              </a:rPr>
              <a:t> </a:t>
            </a:r>
            <a:r>
              <a:rPr sz="2100" spc="150" dirty="0">
                <a:latin typeface="Trebuchet MS"/>
                <a:cs typeface="Trebuchet MS"/>
              </a:rPr>
              <a:t>be</a:t>
            </a:r>
            <a:r>
              <a:rPr sz="2100" spc="225" dirty="0">
                <a:latin typeface="Trebuchet MS"/>
                <a:cs typeface="Trebuchet MS"/>
              </a:rPr>
              <a:t> </a:t>
            </a:r>
            <a:r>
              <a:rPr sz="2100" spc="95" dirty="0">
                <a:latin typeface="Trebuchet MS"/>
                <a:cs typeface="Trebuchet MS"/>
              </a:rPr>
              <a:t>part</a:t>
            </a:r>
            <a:r>
              <a:rPr sz="2100" spc="229" dirty="0">
                <a:latin typeface="Trebuchet MS"/>
                <a:cs typeface="Trebuchet MS"/>
              </a:rPr>
              <a:t> </a:t>
            </a:r>
            <a:r>
              <a:rPr sz="2100" spc="40" dirty="0">
                <a:latin typeface="Trebuchet MS"/>
                <a:cs typeface="Trebuchet MS"/>
              </a:rPr>
              <a:t>of </a:t>
            </a:r>
            <a:r>
              <a:rPr sz="2100" spc="155" dirty="0">
                <a:latin typeface="Trebuchet MS"/>
                <a:cs typeface="Trebuchet MS"/>
              </a:rPr>
              <a:t>your</a:t>
            </a:r>
            <a:r>
              <a:rPr sz="2100" spc="40" dirty="0">
                <a:latin typeface="Trebuchet MS"/>
                <a:cs typeface="Trebuchet MS"/>
              </a:rPr>
              <a:t> </a:t>
            </a:r>
            <a:r>
              <a:rPr sz="2100" spc="-10" dirty="0">
                <a:latin typeface="Trebuchet MS"/>
                <a:cs typeface="Trebuchet MS"/>
              </a:rPr>
              <a:t>journey.</a:t>
            </a:r>
            <a:endParaRPr sz="2100">
              <a:latin typeface="Trebuchet MS"/>
              <a:cs typeface="Trebuchet MS"/>
            </a:endParaRPr>
          </a:p>
          <a:p>
            <a:pPr marL="417195" marR="3300729">
              <a:lnSpc>
                <a:spcPts val="4050"/>
              </a:lnSpc>
              <a:spcBef>
                <a:spcPts val="315"/>
              </a:spcBef>
            </a:pPr>
            <a:r>
              <a:rPr sz="2100" spc="105" dirty="0">
                <a:latin typeface="Trebuchet MS"/>
                <a:cs typeface="Trebuchet MS"/>
              </a:rPr>
              <a:t>With</a:t>
            </a:r>
            <a:r>
              <a:rPr sz="2100" spc="40" dirty="0">
                <a:latin typeface="Trebuchet MS"/>
                <a:cs typeface="Trebuchet MS"/>
              </a:rPr>
              <a:t> </a:t>
            </a:r>
            <a:r>
              <a:rPr sz="2100" spc="75" dirty="0">
                <a:latin typeface="Trebuchet MS"/>
                <a:cs typeface="Trebuchet MS"/>
              </a:rPr>
              <a:t>gratitude, </a:t>
            </a:r>
            <a:r>
              <a:rPr sz="2100" spc="155" dirty="0">
                <a:latin typeface="Trebuchet MS"/>
                <a:cs typeface="Trebuchet MS"/>
              </a:rPr>
              <a:t>Hernando</a:t>
            </a:r>
            <a:r>
              <a:rPr sz="2100" spc="75" dirty="0">
                <a:latin typeface="Trebuchet MS"/>
                <a:cs typeface="Trebuchet MS"/>
              </a:rPr>
              <a:t> </a:t>
            </a:r>
            <a:r>
              <a:rPr sz="2100" spc="95" dirty="0">
                <a:latin typeface="Trebuchet MS"/>
                <a:cs typeface="Trebuchet MS"/>
              </a:rPr>
              <a:t>Abella</a:t>
            </a:r>
            <a:endParaRPr sz="2100">
              <a:latin typeface="Trebuchet MS"/>
              <a:cs typeface="Trebuchet MS"/>
            </a:endParaRPr>
          </a:p>
          <a:p>
            <a:pPr marL="417195">
              <a:lnSpc>
                <a:spcPct val="100000"/>
              </a:lnSpc>
              <a:spcBef>
                <a:spcPts val="1065"/>
              </a:spcBef>
            </a:pPr>
            <a:r>
              <a:rPr sz="2100" spc="130" dirty="0">
                <a:latin typeface="Trebuchet MS"/>
                <a:cs typeface="Trebuchet MS"/>
              </a:rPr>
              <a:t>Author</a:t>
            </a:r>
            <a:r>
              <a:rPr sz="2100" spc="100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100" dirty="0">
                <a:latin typeface="Trebuchet MS"/>
                <a:cs typeface="Trebuchet MS"/>
              </a:rPr>
              <a:t> </a:t>
            </a:r>
            <a:r>
              <a:rPr sz="2100" spc="345" dirty="0">
                <a:latin typeface="Trebuchet MS"/>
                <a:cs typeface="Trebuchet MS"/>
              </a:rPr>
              <a:t>250+</a:t>
            </a:r>
            <a:r>
              <a:rPr sz="2100" spc="105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Killer</a:t>
            </a:r>
            <a:r>
              <a:rPr sz="2100" spc="100" dirty="0">
                <a:latin typeface="Trebuchet MS"/>
                <a:cs typeface="Trebuchet MS"/>
              </a:rPr>
              <a:t> </a:t>
            </a:r>
            <a:r>
              <a:rPr sz="2100" spc="140" dirty="0">
                <a:latin typeface="Trebuchet MS"/>
                <a:cs typeface="Trebuchet MS"/>
              </a:rPr>
              <a:t>Python</a:t>
            </a:r>
            <a:r>
              <a:rPr sz="2100" spc="105" dirty="0">
                <a:latin typeface="Trebuchet MS"/>
                <a:cs typeface="Trebuchet MS"/>
              </a:rPr>
              <a:t> </a:t>
            </a:r>
            <a:r>
              <a:rPr sz="2100" spc="140" dirty="0">
                <a:latin typeface="Trebuchet MS"/>
                <a:cs typeface="Trebuchet MS"/>
              </a:rPr>
              <a:t>One-</a:t>
            </a:r>
            <a:r>
              <a:rPr sz="2100" spc="110" dirty="0">
                <a:latin typeface="Trebuchet MS"/>
                <a:cs typeface="Trebuchet MS"/>
              </a:rPr>
              <a:t>Liners</a:t>
            </a:r>
            <a:endParaRPr sz="2100">
              <a:latin typeface="Trebuchet MS"/>
              <a:cs typeface="Trebuchet MS"/>
            </a:endParaRPr>
          </a:p>
          <a:p>
            <a:pPr marL="417195">
              <a:lnSpc>
                <a:spcPct val="100000"/>
              </a:lnSpc>
              <a:spcBef>
                <a:spcPts val="1455"/>
              </a:spcBef>
            </a:pPr>
            <a:r>
              <a:rPr sz="2100" spc="160" dirty="0">
                <a:latin typeface="Trebuchet MS"/>
                <a:cs typeface="Trebuchet MS"/>
              </a:rPr>
              <a:t>Discover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14" dirty="0">
                <a:latin typeface="Trebuchet MS"/>
                <a:cs typeface="Trebuchet MS"/>
              </a:rPr>
              <a:t>Useful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155" dirty="0">
                <a:latin typeface="Trebuchet MS"/>
                <a:cs typeface="Trebuchet MS"/>
              </a:rPr>
              <a:t>Resources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190" dirty="0">
                <a:latin typeface="Trebuchet MS"/>
                <a:cs typeface="Trebuchet MS"/>
              </a:rPr>
              <a:t>@:</a:t>
            </a:r>
            <a:endParaRPr sz="2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1350" y="784218"/>
            <a:ext cx="4208780" cy="1035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7700"/>
              </a:lnSpc>
              <a:spcBef>
                <a:spcPts val="95"/>
              </a:spcBef>
            </a:pPr>
            <a:r>
              <a:rPr sz="2100" u="heavy" spc="105" dirty="0">
                <a:solidFill>
                  <a:srgbClr val="1CAEC7"/>
                </a:solidFill>
                <a:uFill>
                  <a:solidFill>
                    <a:srgbClr val="1CAEC7"/>
                  </a:solidFill>
                </a:uFill>
                <a:latin typeface="Trebuchet MS"/>
                <a:cs typeface="Trebuchet MS"/>
                <a:hlinkClick r:id="rId2"/>
              </a:rPr>
              <a:t>www.hernandoabella.com</a:t>
            </a:r>
            <a:r>
              <a:rPr sz="2100" spc="105" dirty="0">
                <a:solidFill>
                  <a:srgbClr val="1CAEC7"/>
                </a:solidFill>
                <a:latin typeface="Trebuchet MS"/>
                <a:cs typeface="Trebuchet MS"/>
              </a:rPr>
              <a:t> </a:t>
            </a:r>
            <a:r>
              <a:rPr sz="2100" spc="70" dirty="0">
                <a:latin typeface="Trebuchet MS"/>
                <a:cs typeface="Trebuchet MS"/>
                <a:hlinkClick r:id="rId3"/>
              </a:rPr>
              <a:t>www.beat-</a:t>
            </a:r>
            <a:r>
              <a:rPr sz="2100" spc="95" dirty="0">
                <a:latin typeface="Trebuchet MS"/>
                <a:cs typeface="Trebuchet MS"/>
                <a:hlinkClick r:id="rId3"/>
              </a:rPr>
              <a:t>byte-</a:t>
            </a:r>
            <a:r>
              <a:rPr sz="2100" spc="120" dirty="0">
                <a:latin typeface="Trebuchet MS"/>
                <a:cs typeface="Trebuchet MS"/>
                <a:hlinkClick r:id="rId3"/>
              </a:rPr>
              <a:t>publishing.com</a:t>
            </a:r>
            <a:endParaRPr sz="2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7730" cy="3886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08660" marR="726440" indent="35560">
              <a:lnSpc>
                <a:spcPct val="101200"/>
              </a:lnSpc>
              <a:spcBef>
                <a:spcPts val="95"/>
              </a:spcBef>
              <a:tabLst>
                <a:tab pos="1424305" algn="l"/>
                <a:tab pos="2302510" algn="l"/>
                <a:tab pos="3340735" algn="l"/>
                <a:tab pos="3697604" algn="l"/>
                <a:tab pos="3719829" algn="l"/>
                <a:tab pos="4076700" algn="l"/>
              </a:tabLst>
            </a:pPr>
            <a:r>
              <a:rPr sz="2100" b="1" spc="285" dirty="0">
                <a:latin typeface="Trebuchet MS"/>
                <a:cs typeface="Trebuchet MS"/>
              </a:rPr>
              <a:t>27.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30" dirty="0">
                <a:latin typeface="Trebuchet MS"/>
                <a:cs typeface="Trebuchet MS"/>
              </a:rPr>
              <a:t>GENERATE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50" dirty="0">
                <a:latin typeface="Trebuchet MS"/>
                <a:cs typeface="Trebuchet MS"/>
              </a:rPr>
              <a:t>RANDOM </a:t>
            </a:r>
            <a:r>
              <a:rPr sz="2100" b="1" spc="525" dirty="0">
                <a:latin typeface="Trebuchet MS"/>
                <a:cs typeface="Trebuchet MS"/>
              </a:rPr>
              <a:t>NUMBER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55" dirty="0">
                <a:latin typeface="Trebuchet MS"/>
                <a:cs typeface="Trebuchet MS"/>
              </a:rPr>
              <a:t>WITHIN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265" dirty="0">
                <a:latin typeface="Trebuchet MS"/>
                <a:cs typeface="Trebuchet MS"/>
              </a:rPr>
              <a:t>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75" dirty="0">
                <a:latin typeface="Trebuchet MS"/>
                <a:cs typeface="Trebuchet MS"/>
              </a:rPr>
              <a:t>RANGE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2400"/>
              </a:lnSpc>
              <a:spcBef>
                <a:spcPts val="138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280" dirty="0">
                <a:latin typeface="Trebuchet MS"/>
                <a:cs typeface="Trebuchet MS"/>
              </a:rPr>
              <a:t> </a:t>
            </a:r>
            <a:r>
              <a:rPr sz="2100" b="1" spc="200" dirty="0">
                <a:latin typeface="Trebuchet MS"/>
                <a:cs typeface="Trebuchet MS"/>
              </a:rPr>
              <a:t>random_in_range</a:t>
            </a:r>
            <a:r>
              <a:rPr sz="2100" b="1" spc="430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360" dirty="0">
                <a:latin typeface="Trebuchet MS"/>
                <a:cs typeface="Trebuchet MS"/>
              </a:rPr>
              <a:t> </a:t>
            </a:r>
            <a:r>
              <a:rPr sz="2100" spc="145" dirty="0">
                <a:latin typeface="Trebuchet MS"/>
                <a:cs typeface="Trebuchet MS"/>
              </a:rPr>
              <a:t>generates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315" dirty="0">
                <a:latin typeface="Trebuchet MS"/>
                <a:cs typeface="Trebuchet MS"/>
              </a:rPr>
              <a:t>  </a:t>
            </a:r>
            <a:r>
              <a:rPr sz="2100" spc="180" dirty="0">
                <a:latin typeface="Trebuchet MS"/>
                <a:cs typeface="Trebuchet MS"/>
              </a:rPr>
              <a:t>random</a:t>
            </a:r>
            <a:r>
              <a:rPr sz="2100" spc="320" dirty="0">
                <a:latin typeface="Trebuchet MS"/>
                <a:cs typeface="Trebuchet MS"/>
              </a:rPr>
              <a:t>  </a:t>
            </a:r>
            <a:r>
              <a:rPr sz="2100" spc="175" dirty="0">
                <a:latin typeface="Trebuchet MS"/>
                <a:cs typeface="Trebuchet MS"/>
              </a:rPr>
              <a:t>number</a:t>
            </a:r>
            <a:r>
              <a:rPr sz="2100" spc="320" dirty="0">
                <a:latin typeface="Trebuchet MS"/>
                <a:cs typeface="Trebuchet MS"/>
              </a:rPr>
              <a:t>  </a:t>
            </a:r>
            <a:r>
              <a:rPr sz="2100" spc="85" dirty="0">
                <a:latin typeface="Trebuchet MS"/>
                <a:cs typeface="Trebuchet MS"/>
              </a:rPr>
              <a:t>within</a:t>
            </a:r>
            <a:r>
              <a:rPr sz="2100" spc="315" dirty="0">
                <a:latin typeface="Trebuchet MS"/>
                <a:cs typeface="Trebuchet MS"/>
              </a:rPr>
              <a:t> 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320" dirty="0">
                <a:latin typeface="Trebuchet MS"/>
                <a:cs typeface="Trebuchet MS"/>
              </a:rPr>
              <a:t>  </a:t>
            </a:r>
            <a:r>
              <a:rPr sz="2100" spc="90" dirty="0">
                <a:latin typeface="Trebuchet MS"/>
                <a:cs typeface="Trebuchet MS"/>
              </a:rPr>
              <a:t>specified </a:t>
            </a:r>
            <a:r>
              <a:rPr sz="2100" spc="114" dirty="0">
                <a:latin typeface="Trebuchet MS"/>
                <a:cs typeface="Trebuchet MS"/>
              </a:rPr>
              <a:t>range.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75" dirty="0">
                <a:latin typeface="Trebuchet MS"/>
                <a:cs typeface="Trebuchet MS"/>
              </a:rPr>
              <a:t>import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random</a:t>
            </a:r>
            <a:endParaRPr sz="1500">
              <a:latin typeface="Trebuchet MS"/>
              <a:cs typeface="Trebuchet MS"/>
            </a:endParaRPr>
          </a:p>
          <a:p>
            <a:pPr marL="12700" marR="1131570" indent="285750">
              <a:lnSpc>
                <a:spcPct val="129200"/>
              </a:lnSpc>
              <a:spcBef>
                <a:spcPts val="52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random_in_range(min_val,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max_val):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return </a:t>
            </a:r>
            <a:r>
              <a:rPr sz="1500" spc="65" dirty="0">
                <a:latin typeface="Trebuchet MS"/>
                <a:cs typeface="Trebuchet MS"/>
              </a:rPr>
              <a:t>random.randint(min_val,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max_val)</a:t>
            </a:r>
            <a:endParaRPr sz="1500">
              <a:latin typeface="Trebuchet MS"/>
              <a:cs typeface="Trebuchet MS"/>
            </a:endParaRPr>
          </a:p>
          <a:p>
            <a:pPr marL="297815" marR="2774315">
              <a:lnSpc>
                <a:spcPct val="154200"/>
              </a:lnSpc>
              <a:spcBef>
                <a:spcPts val="75"/>
              </a:spcBef>
            </a:pPr>
            <a:r>
              <a:rPr sz="1500" spc="70" dirty="0">
                <a:latin typeface="Trebuchet MS"/>
                <a:cs typeface="Trebuchet MS"/>
              </a:rPr>
              <a:t>print(random_in_range(1,</a:t>
            </a:r>
            <a:r>
              <a:rPr sz="1500" spc="75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10))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e.g.,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6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9000" cy="4657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13180" marR="681990" indent="-650875">
              <a:lnSpc>
                <a:spcPct val="101200"/>
              </a:lnSpc>
              <a:spcBef>
                <a:spcPts val="95"/>
              </a:spcBef>
              <a:tabLst>
                <a:tab pos="1342390" algn="l"/>
                <a:tab pos="3078480" algn="l"/>
                <a:tab pos="3230880" algn="l"/>
                <a:tab pos="4838065" algn="l"/>
              </a:tabLst>
            </a:pPr>
            <a:r>
              <a:rPr sz="2100" b="1" spc="285" dirty="0">
                <a:latin typeface="Trebuchet MS"/>
                <a:cs typeface="Trebuchet MS"/>
              </a:rPr>
              <a:t>28.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445" dirty="0">
                <a:latin typeface="Trebuchet MS"/>
                <a:cs typeface="Trebuchet MS"/>
              </a:rPr>
              <a:t>CONVERT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30" dirty="0">
                <a:latin typeface="Trebuchet MS"/>
                <a:cs typeface="Trebuchet MS"/>
              </a:rPr>
              <a:t>SECONDS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15" dirty="0">
                <a:latin typeface="Trebuchet MS"/>
                <a:cs typeface="Trebuchet MS"/>
              </a:rPr>
              <a:t>TO </a:t>
            </a:r>
            <a:r>
              <a:rPr sz="2100" b="1" spc="380" dirty="0">
                <a:latin typeface="Trebuchet MS"/>
                <a:cs typeface="Trebuchet MS"/>
              </a:rPr>
              <a:t>HH:</a:t>
            </a:r>
            <a:r>
              <a:rPr sz="2100" b="1" spc="-420" dirty="0">
                <a:latin typeface="Trebuchet MS"/>
                <a:cs typeface="Trebuchet MS"/>
              </a:rPr>
              <a:t> </a:t>
            </a:r>
            <a:r>
              <a:rPr sz="2100" b="1" spc="525" dirty="0">
                <a:latin typeface="Trebuchet MS"/>
                <a:cs typeface="Trebuchet MS"/>
              </a:rPr>
              <a:t>MM:</a:t>
            </a:r>
            <a:r>
              <a:rPr sz="2100" b="1" spc="-415" dirty="0">
                <a:latin typeface="Trebuchet MS"/>
                <a:cs typeface="Trebuchet MS"/>
              </a:rPr>
              <a:t> </a:t>
            </a:r>
            <a:r>
              <a:rPr sz="2100" b="1" spc="480" dirty="0">
                <a:latin typeface="Trebuchet MS"/>
                <a:cs typeface="Trebuchet MS"/>
              </a:rPr>
              <a:t>SS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455" dirty="0">
                <a:latin typeface="Trebuchet MS"/>
                <a:cs typeface="Trebuchet MS"/>
              </a:rPr>
              <a:t>FORMAT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2400"/>
              </a:lnSpc>
              <a:spcBef>
                <a:spcPts val="138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345" dirty="0">
                <a:latin typeface="Trebuchet MS"/>
                <a:cs typeface="Trebuchet MS"/>
              </a:rPr>
              <a:t>     </a:t>
            </a:r>
            <a:r>
              <a:rPr sz="2100" b="1" spc="235" dirty="0">
                <a:latin typeface="Trebuchet MS"/>
                <a:cs typeface="Trebuchet MS"/>
              </a:rPr>
              <a:t>seconds_to_hhmmss</a:t>
            </a:r>
            <a:r>
              <a:rPr sz="2100" b="1" spc="360" dirty="0">
                <a:latin typeface="Trebuchet MS"/>
                <a:cs typeface="Trebuchet MS"/>
              </a:rPr>
              <a:t>     </a:t>
            </a:r>
            <a:r>
              <a:rPr sz="2100" spc="90" dirty="0">
                <a:latin typeface="Trebuchet MS"/>
                <a:cs typeface="Trebuchet MS"/>
              </a:rPr>
              <a:t>function </a:t>
            </a:r>
            <a:r>
              <a:rPr sz="2100" spc="140" dirty="0">
                <a:latin typeface="Trebuchet MS"/>
                <a:cs typeface="Trebuchet MS"/>
              </a:rPr>
              <a:t>converts</a:t>
            </a:r>
            <a:r>
              <a:rPr sz="2100" spc="240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245" dirty="0">
                <a:latin typeface="Trebuchet MS"/>
                <a:cs typeface="Trebuchet MS"/>
              </a:rPr>
              <a:t> </a:t>
            </a:r>
            <a:r>
              <a:rPr sz="2100" spc="165" dirty="0">
                <a:latin typeface="Trebuchet MS"/>
                <a:cs typeface="Trebuchet MS"/>
              </a:rPr>
              <a:t>given</a:t>
            </a:r>
            <a:r>
              <a:rPr sz="2100" spc="240" dirty="0">
                <a:latin typeface="Trebuchet MS"/>
                <a:cs typeface="Trebuchet MS"/>
              </a:rPr>
              <a:t> </a:t>
            </a:r>
            <a:r>
              <a:rPr sz="2100" spc="175" dirty="0">
                <a:latin typeface="Trebuchet MS"/>
                <a:cs typeface="Trebuchet MS"/>
              </a:rPr>
              <a:t>number</a:t>
            </a:r>
            <a:r>
              <a:rPr sz="2100" spc="245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245" dirty="0">
                <a:latin typeface="Trebuchet MS"/>
                <a:cs typeface="Trebuchet MS"/>
              </a:rPr>
              <a:t> </a:t>
            </a:r>
            <a:r>
              <a:rPr sz="2100" spc="180" dirty="0">
                <a:latin typeface="Trebuchet MS"/>
                <a:cs typeface="Trebuchet MS"/>
              </a:rPr>
              <a:t>seconds</a:t>
            </a:r>
            <a:r>
              <a:rPr sz="2100" spc="240" dirty="0">
                <a:latin typeface="Trebuchet MS"/>
                <a:cs typeface="Trebuchet MS"/>
              </a:rPr>
              <a:t> </a:t>
            </a:r>
            <a:r>
              <a:rPr sz="2100" spc="60" dirty="0">
                <a:latin typeface="Trebuchet MS"/>
                <a:cs typeface="Trebuchet MS"/>
              </a:rPr>
              <a:t>into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204" dirty="0">
                <a:latin typeface="Trebuchet MS"/>
                <a:cs typeface="Trebuchet MS"/>
              </a:rPr>
              <a:t>HH:MM:SS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format.</a:t>
            </a:r>
            <a:endParaRPr sz="2100">
              <a:latin typeface="Trebuchet MS"/>
              <a:cs typeface="Trebuchet MS"/>
            </a:endParaRPr>
          </a:p>
          <a:p>
            <a:pPr marL="297815" marR="2333625">
              <a:lnSpc>
                <a:spcPct val="158300"/>
              </a:lnSpc>
              <a:spcBef>
                <a:spcPts val="254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seconds_to_hhmmss(seconds): </a:t>
            </a:r>
            <a:r>
              <a:rPr sz="1500" spc="105" dirty="0">
                <a:latin typeface="Trebuchet MS"/>
                <a:cs typeface="Trebuchet MS"/>
              </a:rPr>
              <a:t>hours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25" dirty="0">
                <a:latin typeface="Trebuchet MS"/>
                <a:cs typeface="Trebuchet MS"/>
              </a:rPr>
              <a:t>seconds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-285" dirty="0">
                <a:latin typeface="Trebuchet MS"/>
                <a:cs typeface="Trebuchet MS"/>
              </a:rPr>
              <a:t>//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45" dirty="0">
                <a:latin typeface="Trebuchet MS"/>
                <a:cs typeface="Trebuchet MS"/>
              </a:rPr>
              <a:t>3600</a:t>
            </a:r>
            <a:endParaRPr sz="1500">
              <a:latin typeface="Trebuchet MS"/>
              <a:cs typeface="Trebuchet MS"/>
            </a:endParaRPr>
          </a:p>
          <a:p>
            <a:pPr marL="297815" marR="2404745">
              <a:lnSpc>
                <a:spcPts val="2850"/>
              </a:lnSpc>
              <a:spcBef>
                <a:spcPts val="195"/>
              </a:spcBef>
            </a:pPr>
            <a:r>
              <a:rPr sz="1500" spc="95" dirty="0">
                <a:latin typeface="Trebuchet MS"/>
                <a:cs typeface="Trebuchet MS"/>
              </a:rPr>
              <a:t>minutes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(seconds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520" dirty="0">
                <a:latin typeface="Trebuchet MS"/>
                <a:cs typeface="Trebuchet MS"/>
              </a:rPr>
              <a:t>%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3600)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-285" dirty="0">
                <a:latin typeface="Trebuchet MS"/>
                <a:cs typeface="Trebuchet MS"/>
              </a:rPr>
              <a:t>//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60 </a:t>
            </a:r>
            <a:r>
              <a:rPr sz="1500" spc="125" dirty="0">
                <a:latin typeface="Trebuchet MS"/>
                <a:cs typeface="Trebuchet MS"/>
              </a:rPr>
              <a:t>seconds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25" dirty="0">
                <a:latin typeface="Trebuchet MS"/>
                <a:cs typeface="Trebuchet MS"/>
              </a:rPr>
              <a:t>seconds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520" dirty="0">
                <a:latin typeface="Trebuchet MS"/>
                <a:cs typeface="Trebuchet MS"/>
              </a:rPr>
              <a:t>%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60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70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f"{hours:02}:{minutes:02}:{seconds:02}"</a:t>
            </a:r>
            <a:endParaRPr sz="1500">
              <a:latin typeface="Trebuchet MS"/>
              <a:cs typeface="Trebuchet MS"/>
            </a:endParaRPr>
          </a:p>
          <a:p>
            <a:pPr marL="297815" marR="2461260">
              <a:lnSpc>
                <a:spcPct val="154200"/>
              </a:lnSpc>
              <a:spcBef>
                <a:spcPts val="75"/>
              </a:spcBef>
            </a:pPr>
            <a:r>
              <a:rPr sz="1500" spc="85" dirty="0">
                <a:latin typeface="Trebuchet MS"/>
                <a:cs typeface="Trebuchet MS"/>
              </a:rPr>
              <a:t>print(seconds_to_hhmmss(3660))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01:01:00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8365" cy="2809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10740" marR="283845" indent="-1844675">
              <a:lnSpc>
                <a:spcPct val="101200"/>
              </a:lnSpc>
              <a:spcBef>
                <a:spcPts val="95"/>
              </a:spcBef>
              <a:tabLst>
                <a:tab pos="945515" algn="l"/>
                <a:tab pos="1737360" algn="l"/>
                <a:tab pos="2533650" algn="l"/>
                <a:tab pos="2720340" algn="l"/>
                <a:tab pos="3521710" algn="l"/>
                <a:tab pos="5234940" algn="l"/>
              </a:tabLst>
            </a:pPr>
            <a:r>
              <a:rPr sz="2100" b="1" spc="285" dirty="0">
                <a:latin typeface="Trebuchet MS"/>
                <a:cs typeface="Trebuchet MS"/>
              </a:rPr>
              <a:t>29.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0" dirty="0">
                <a:latin typeface="Trebuchet MS"/>
                <a:cs typeface="Trebuchet MS"/>
              </a:rPr>
              <a:t>GET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5" dirty="0">
                <a:latin typeface="Trebuchet MS"/>
                <a:cs typeface="Trebuchet MS"/>
              </a:rPr>
              <a:t>THE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15" dirty="0">
                <a:latin typeface="Trebuchet MS"/>
                <a:cs typeface="Trebuchet MS"/>
              </a:rPr>
              <a:t>LAST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50" dirty="0">
                <a:latin typeface="Trebuchet MS"/>
                <a:cs typeface="Trebuchet MS"/>
              </a:rPr>
              <a:t>ELEMENT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0" dirty="0">
                <a:latin typeface="Trebuchet MS"/>
                <a:cs typeface="Trebuchet MS"/>
              </a:rPr>
              <a:t>OF </a:t>
            </a:r>
            <a:r>
              <a:rPr sz="2100" b="1" spc="425" dirty="0">
                <a:latin typeface="Trebuchet MS"/>
                <a:cs typeface="Trebuchet MS"/>
              </a:rPr>
              <a:t>AN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20" dirty="0">
                <a:latin typeface="Trebuchet MS"/>
                <a:cs typeface="Trebuchet MS"/>
              </a:rPr>
              <a:t>ARRAY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3900"/>
              </a:lnSpc>
              <a:spcBef>
                <a:spcPts val="1350"/>
              </a:spcBef>
              <a:tabLst>
                <a:tab pos="694690" algn="l"/>
                <a:tab pos="3467100" algn="l"/>
                <a:tab pos="4759960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175" dirty="0">
                <a:latin typeface="Trebuchet MS"/>
                <a:cs typeface="Trebuchet MS"/>
              </a:rPr>
              <a:t>get_last_element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function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retrieves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95" dirty="0">
                <a:latin typeface="Trebuchet MS"/>
                <a:cs typeface="Trebuchet MS"/>
              </a:rPr>
              <a:t>last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125" dirty="0">
                <a:latin typeface="Trebuchet MS"/>
                <a:cs typeface="Trebuchet MS"/>
              </a:rPr>
              <a:t>element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65" dirty="0">
                <a:latin typeface="Trebuchet MS"/>
                <a:cs typeface="Trebuchet MS"/>
              </a:rPr>
              <a:t>given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-10" dirty="0">
                <a:latin typeface="Trebuchet MS"/>
                <a:cs typeface="Trebuchet MS"/>
              </a:rPr>
              <a:t>array.</a:t>
            </a:r>
            <a:endParaRPr sz="2100">
              <a:latin typeface="Trebuchet MS"/>
              <a:cs typeface="Trebuchet MS"/>
            </a:endParaRPr>
          </a:p>
          <a:p>
            <a:pPr marL="297815" marR="1868170">
              <a:lnSpc>
                <a:spcPct val="154200"/>
              </a:lnSpc>
              <a:spcBef>
                <a:spcPts val="330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get_last_element(arr):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arr[-</a:t>
            </a:r>
            <a:r>
              <a:rPr sz="1500" spc="25" dirty="0">
                <a:latin typeface="Trebuchet MS"/>
                <a:cs typeface="Trebuchet MS"/>
              </a:rPr>
              <a:t>1] </a:t>
            </a:r>
            <a:r>
              <a:rPr sz="1500" spc="55" dirty="0">
                <a:latin typeface="Trebuchet MS"/>
                <a:cs typeface="Trebuchet MS"/>
              </a:rPr>
              <a:t>print(get_last_element([1,</a:t>
            </a:r>
            <a:r>
              <a:rPr sz="1500" spc="8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2,</a:t>
            </a:r>
            <a:r>
              <a:rPr sz="1500" spc="8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3,</a:t>
            </a:r>
            <a:r>
              <a:rPr sz="1500" spc="85" dirty="0">
                <a:latin typeface="Trebuchet MS"/>
                <a:cs typeface="Trebuchet MS"/>
              </a:rPr>
              <a:t> </a:t>
            </a:r>
            <a:r>
              <a:rPr sz="1500" spc="45" dirty="0">
                <a:latin typeface="Trebuchet MS"/>
                <a:cs typeface="Trebuchet MS"/>
              </a:rPr>
              <a:t>4]))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4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8365" cy="3209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821690">
              <a:lnSpc>
                <a:spcPct val="100000"/>
              </a:lnSpc>
              <a:spcBef>
                <a:spcPts val="125"/>
              </a:spcBef>
              <a:tabLst>
                <a:tab pos="1286510" algn="l"/>
                <a:tab pos="3022600" algn="l"/>
                <a:tab pos="3859529" algn="l"/>
                <a:tab pos="4447540" algn="l"/>
              </a:tabLst>
            </a:pPr>
            <a:r>
              <a:rPr sz="2100" b="1" spc="215" dirty="0">
                <a:latin typeface="Trebuchet MS"/>
                <a:cs typeface="Trebuchet MS"/>
              </a:rPr>
              <a:t>3.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5" dirty="0">
                <a:latin typeface="Trebuchet MS"/>
                <a:cs typeface="Trebuchet MS"/>
              </a:rPr>
              <a:t>CONVERT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59" dirty="0">
                <a:latin typeface="Trebuchet MS"/>
                <a:cs typeface="Trebuchet MS"/>
              </a:rPr>
              <a:t>RGB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15" dirty="0">
                <a:latin typeface="Trebuchet MS"/>
                <a:cs typeface="Trebuchet MS"/>
              </a:rPr>
              <a:t>TO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25" dirty="0">
                <a:latin typeface="Trebuchet MS"/>
                <a:cs typeface="Trebuchet MS"/>
              </a:rPr>
              <a:t>HEX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2400"/>
              </a:lnSpc>
              <a:spcBef>
                <a:spcPts val="138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275" dirty="0">
                <a:latin typeface="Trebuchet MS"/>
                <a:cs typeface="Trebuchet MS"/>
              </a:rPr>
              <a:t>  </a:t>
            </a:r>
            <a:r>
              <a:rPr sz="2100" b="1" spc="160" dirty="0">
                <a:latin typeface="Trebuchet MS"/>
                <a:cs typeface="Trebuchet MS"/>
              </a:rPr>
              <a:t>rgb_to_hex</a:t>
            </a:r>
            <a:r>
              <a:rPr sz="2100" b="1" spc="315" dirty="0">
                <a:latin typeface="Trebuchet MS"/>
                <a:cs typeface="Trebuchet MS"/>
              </a:rPr>
              <a:t> 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310" dirty="0">
                <a:latin typeface="Trebuchet MS"/>
                <a:cs typeface="Trebuchet MS"/>
              </a:rPr>
              <a:t>  </a:t>
            </a:r>
            <a:r>
              <a:rPr sz="2100" spc="165" dirty="0">
                <a:latin typeface="Trebuchet MS"/>
                <a:cs typeface="Trebuchet MS"/>
              </a:rPr>
              <a:t>combines</a:t>
            </a:r>
            <a:r>
              <a:rPr sz="2100" spc="315" dirty="0">
                <a:latin typeface="Trebuchet MS"/>
                <a:cs typeface="Trebuchet MS"/>
              </a:rPr>
              <a:t>  </a:t>
            </a:r>
            <a:r>
              <a:rPr sz="2100" spc="80" dirty="0">
                <a:latin typeface="Trebuchet MS"/>
                <a:cs typeface="Trebuchet MS"/>
              </a:rPr>
              <a:t>the </a:t>
            </a:r>
            <a:r>
              <a:rPr sz="2100" spc="50" dirty="0">
                <a:latin typeface="Trebuchet MS"/>
                <a:cs typeface="Trebuchet MS"/>
              </a:rPr>
              <a:t>red,</a:t>
            </a:r>
            <a:r>
              <a:rPr sz="2100" spc="-10" dirty="0">
                <a:latin typeface="Trebuchet MS"/>
                <a:cs typeface="Trebuchet MS"/>
              </a:rPr>
              <a:t>  </a:t>
            </a:r>
            <a:r>
              <a:rPr sz="2100" spc="110" dirty="0">
                <a:latin typeface="Trebuchet MS"/>
                <a:cs typeface="Trebuchet MS"/>
              </a:rPr>
              <a:t>green,</a:t>
            </a:r>
            <a:r>
              <a:rPr sz="2100" spc="-10" dirty="0">
                <a:latin typeface="Trebuchet MS"/>
                <a:cs typeface="Trebuchet MS"/>
              </a:rPr>
              <a:t>  </a:t>
            </a:r>
            <a:r>
              <a:rPr sz="2100" spc="180" dirty="0">
                <a:latin typeface="Trebuchet MS"/>
                <a:cs typeface="Trebuchet MS"/>
              </a:rPr>
              <a:t>and</a:t>
            </a:r>
            <a:r>
              <a:rPr sz="2100" spc="-10" dirty="0">
                <a:latin typeface="Trebuchet MS"/>
                <a:cs typeface="Trebuchet MS"/>
              </a:rPr>
              <a:t>  </a:t>
            </a:r>
            <a:r>
              <a:rPr sz="2100" spc="114" dirty="0">
                <a:latin typeface="Trebuchet MS"/>
                <a:cs typeface="Trebuchet MS"/>
              </a:rPr>
              <a:t>blue</a:t>
            </a:r>
            <a:r>
              <a:rPr sz="2100" spc="-5" dirty="0">
                <a:latin typeface="Trebuchet MS"/>
                <a:cs typeface="Trebuchet MS"/>
              </a:rPr>
              <a:t>  </a:t>
            </a:r>
            <a:r>
              <a:rPr sz="2100" spc="155" dirty="0">
                <a:latin typeface="Trebuchet MS"/>
                <a:cs typeface="Trebuchet MS"/>
              </a:rPr>
              <a:t>(RGB)</a:t>
            </a:r>
            <a:r>
              <a:rPr sz="2100" spc="-10" dirty="0">
                <a:latin typeface="Trebuchet MS"/>
                <a:cs typeface="Trebuchet MS"/>
              </a:rPr>
              <a:t>  </a:t>
            </a:r>
            <a:r>
              <a:rPr sz="2100" spc="160" dirty="0">
                <a:latin typeface="Trebuchet MS"/>
                <a:cs typeface="Trebuchet MS"/>
              </a:rPr>
              <a:t>values</a:t>
            </a:r>
            <a:r>
              <a:rPr sz="2100" spc="-10" dirty="0">
                <a:latin typeface="Trebuchet MS"/>
                <a:cs typeface="Trebuchet MS"/>
              </a:rPr>
              <a:t>  </a:t>
            </a:r>
            <a:r>
              <a:rPr sz="2100" spc="80" dirty="0">
                <a:latin typeface="Trebuchet MS"/>
                <a:cs typeface="Trebuchet MS"/>
              </a:rPr>
              <a:t>into</a:t>
            </a:r>
            <a:r>
              <a:rPr sz="2100" spc="-5" dirty="0">
                <a:latin typeface="Trebuchet MS"/>
                <a:cs typeface="Trebuchet MS"/>
              </a:rPr>
              <a:t>  </a:t>
            </a:r>
            <a:r>
              <a:rPr sz="2100" spc="145" dirty="0">
                <a:latin typeface="Trebuchet MS"/>
                <a:cs typeface="Trebuchet MS"/>
              </a:rPr>
              <a:t>a </a:t>
            </a:r>
            <a:r>
              <a:rPr sz="2100" spc="135" dirty="0">
                <a:latin typeface="Trebuchet MS"/>
                <a:cs typeface="Trebuchet MS"/>
              </a:rPr>
              <a:t>single</a:t>
            </a:r>
            <a:r>
              <a:rPr sz="2100" spc="65" dirty="0">
                <a:latin typeface="Trebuchet MS"/>
                <a:cs typeface="Trebuchet MS"/>
              </a:rPr>
              <a:t> </a:t>
            </a:r>
            <a:r>
              <a:rPr sz="2100" spc="140" dirty="0">
                <a:latin typeface="Trebuchet MS"/>
                <a:cs typeface="Trebuchet MS"/>
              </a:rPr>
              <a:t>hexadecimal</a:t>
            </a:r>
            <a:r>
              <a:rPr sz="2100" spc="65" dirty="0">
                <a:latin typeface="Trebuchet MS"/>
                <a:cs typeface="Trebuchet MS"/>
              </a:rPr>
              <a:t> </a:t>
            </a:r>
            <a:r>
              <a:rPr sz="2100" spc="90" dirty="0">
                <a:latin typeface="Trebuchet MS"/>
                <a:cs typeface="Trebuchet MS"/>
              </a:rPr>
              <a:t>color</a:t>
            </a:r>
            <a:r>
              <a:rPr sz="2100" spc="65" dirty="0">
                <a:latin typeface="Trebuchet MS"/>
                <a:cs typeface="Trebuchet MS"/>
              </a:rPr>
              <a:t> </a:t>
            </a:r>
            <a:r>
              <a:rPr sz="2100" spc="75" dirty="0">
                <a:latin typeface="Trebuchet MS"/>
                <a:cs typeface="Trebuchet MS"/>
              </a:rPr>
              <a:t>code.</a:t>
            </a:r>
            <a:endParaRPr sz="2100">
              <a:latin typeface="Trebuchet MS"/>
              <a:cs typeface="Trebuchet MS"/>
            </a:endParaRPr>
          </a:p>
          <a:p>
            <a:pPr marL="12700" marR="19685" indent="285750">
              <a:lnSpc>
                <a:spcPct val="133300"/>
              </a:lnSpc>
              <a:spcBef>
                <a:spcPts val="7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20" dirty="0">
                <a:latin typeface="Trebuchet MS"/>
                <a:cs typeface="Trebuchet MS"/>
              </a:rPr>
              <a:t>rgb_to_hex(r,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g,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20" dirty="0">
                <a:latin typeface="Trebuchet MS"/>
                <a:cs typeface="Trebuchet MS"/>
              </a:rPr>
              <a:t>b):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160" dirty="0">
                <a:latin typeface="Trebuchet MS"/>
                <a:cs typeface="Trebuchet MS"/>
              </a:rPr>
              <a:t>f"#{((r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&lt;&lt;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16)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+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(g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&lt;&lt;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8)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spc="409" dirty="0">
                <a:latin typeface="Trebuchet MS"/>
                <a:cs typeface="Trebuchet MS"/>
              </a:rPr>
              <a:t>+ </a:t>
            </a:r>
            <a:r>
              <a:rPr sz="1500" spc="135" dirty="0">
                <a:latin typeface="Trebuchet MS"/>
                <a:cs typeface="Trebuchet MS"/>
              </a:rPr>
              <a:t>b):06X}"</a:t>
            </a:r>
            <a:endParaRPr sz="1500">
              <a:latin typeface="Trebuchet MS"/>
              <a:cs typeface="Trebuchet MS"/>
            </a:endParaRPr>
          </a:p>
          <a:p>
            <a:pPr marL="297815" marR="2901315">
              <a:lnSpc>
                <a:spcPts val="2850"/>
              </a:lnSpc>
              <a:spcBef>
                <a:spcPts val="25"/>
              </a:spcBef>
            </a:pPr>
            <a:r>
              <a:rPr sz="1500" spc="55" dirty="0">
                <a:latin typeface="Trebuchet MS"/>
                <a:cs typeface="Trebuchet MS"/>
              </a:rPr>
              <a:t>print(rgb_to_hex(0,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51,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255))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70" dirty="0">
                <a:latin typeface="Trebuchet MS"/>
                <a:cs typeface="Trebuchet MS"/>
              </a:rPr>
              <a:t>#0033FF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5825" cy="43434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178560">
              <a:lnSpc>
                <a:spcPct val="100000"/>
              </a:lnSpc>
              <a:spcBef>
                <a:spcPts val="125"/>
              </a:spcBef>
              <a:tabLst>
                <a:tab pos="1858010" algn="l"/>
                <a:tab pos="3348990" algn="l"/>
              </a:tabLst>
            </a:pPr>
            <a:r>
              <a:rPr sz="2100" b="1" spc="285" dirty="0">
                <a:latin typeface="Trebuchet MS"/>
                <a:cs typeface="Trebuchet MS"/>
              </a:rPr>
              <a:t>30.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65" dirty="0">
                <a:latin typeface="Trebuchet MS"/>
                <a:cs typeface="Trebuchet MS"/>
              </a:rPr>
              <a:t>JAZZIFY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15" dirty="0">
                <a:latin typeface="Trebuchet MS"/>
                <a:cs typeface="Trebuchet MS"/>
              </a:rPr>
              <a:t>CHORDS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2900"/>
              </a:lnSpc>
              <a:spcBef>
                <a:spcPts val="137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235" dirty="0">
                <a:latin typeface="Trebuchet MS"/>
                <a:cs typeface="Trebuchet MS"/>
              </a:rPr>
              <a:t>  </a:t>
            </a:r>
            <a:r>
              <a:rPr sz="2100" b="1" spc="125" dirty="0">
                <a:latin typeface="Trebuchet MS"/>
                <a:cs typeface="Trebuchet MS"/>
              </a:rPr>
              <a:t>jazzified_arr</a:t>
            </a:r>
            <a:r>
              <a:rPr sz="2100" b="1" spc="270" dirty="0">
                <a:latin typeface="Trebuchet MS"/>
                <a:cs typeface="Trebuchet MS"/>
              </a:rPr>
              <a:t> 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254" dirty="0">
                <a:latin typeface="Trebuchet MS"/>
                <a:cs typeface="Trebuchet MS"/>
              </a:rPr>
              <a:t>  </a:t>
            </a:r>
            <a:r>
              <a:rPr sz="2100" spc="180" dirty="0">
                <a:latin typeface="Trebuchet MS"/>
                <a:cs typeface="Trebuchet MS"/>
              </a:rPr>
              <a:t>appends</a:t>
            </a:r>
            <a:r>
              <a:rPr sz="2100" spc="254" dirty="0">
                <a:latin typeface="Trebuchet MS"/>
                <a:cs typeface="Trebuchet MS"/>
              </a:rPr>
              <a:t>  </a:t>
            </a:r>
            <a:r>
              <a:rPr sz="2100" spc="80" dirty="0">
                <a:latin typeface="Trebuchet MS"/>
                <a:cs typeface="Trebuchet MS"/>
              </a:rPr>
              <a:t>the </a:t>
            </a:r>
            <a:r>
              <a:rPr sz="2100" spc="175" dirty="0">
                <a:latin typeface="Trebuchet MS"/>
                <a:cs typeface="Trebuchet MS"/>
              </a:rPr>
              <a:t>number</a:t>
            </a:r>
            <a:r>
              <a:rPr sz="2100" spc="355" dirty="0">
                <a:latin typeface="Trebuchet MS"/>
                <a:cs typeface="Trebuchet MS"/>
              </a:rPr>
              <a:t> </a:t>
            </a:r>
            <a:r>
              <a:rPr sz="2100" spc="240" dirty="0">
                <a:latin typeface="Trebuchet MS"/>
                <a:cs typeface="Trebuchet MS"/>
              </a:rPr>
              <a:t>7</a:t>
            </a:r>
            <a:r>
              <a:rPr sz="2100" spc="355" dirty="0">
                <a:latin typeface="Trebuchet MS"/>
                <a:cs typeface="Trebuchet MS"/>
              </a:rPr>
              <a:t> </a:t>
            </a:r>
            <a:r>
              <a:rPr sz="2100" spc="75" dirty="0">
                <a:latin typeface="Trebuchet MS"/>
                <a:cs typeface="Trebuchet MS"/>
              </a:rPr>
              <a:t>to</a:t>
            </a:r>
            <a:r>
              <a:rPr sz="2100" spc="355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355" dirty="0">
                <a:latin typeface="Trebuchet MS"/>
                <a:cs typeface="Trebuchet MS"/>
              </a:rPr>
              <a:t> </a:t>
            </a:r>
            <a:r>
              <a:rPr sz="2100" spc="165" dirty="0">
                <a:latin typeface="Trebuchet MS"/>
                <a:cs typeface="Trebuchet MS"/>
              </a:rPr>
              <a:t>end</a:t>
            </a:r>
            <a:r>
              <a:rPr sz="2100" spc="360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355" dirty="0">
                <a:latin typeface="Trebuchet MS"/>
                <a:cs typeface="Trebuchet MS"/>
              </a:rPr>
              <a:t> </a:t>
            </a:r>
            <a:r>
              <a:rPr sz="2100" spc="155" dirty="0">
                <a:latin typeface="Trebuchet MS"/>
                <a:cs typeface="Trebuchet MS"/>
              </a:rPr>
              <a:t>every</a:t>
            </a:r>
            <a:r>
              <a:rPr sz="2100" spc="355" dirty="0">
                <a:latin typeface="Trebuchet MS"/>
                <a:cs typeface="Trebuchet MS"/>
              </a:rPr>
              <a:t> </a:t>
            </a:r>
            <a:r>
              <a:rPr sz="2100" spc="130" dirty="0">
                <a:latin typeface="Trebuchet MS"/>
                <a:cs typeface="Trebuchet MS"/>
              </a:rPr>
              <a:t>chord</a:t>
            </a:r>
            <a:r>
              <a:rPr sz="2100" spc="355" dirty="0">
                <a:latin typeface="Trebuchet MS"/>
                <a:cs typeface="Trebuchet MS"/>
              </a:rPr>
              <a:t> </a:t>
            </a:r>
            <a:r>
              <a:rPr sz="2100" spc="90" dirty="0">
                <a:latin typeface="Trebuchet MS"/>
                <a:cs typeface="Trebuchet MS"/>
              </a:rPr>
              <a:t>in</a:t>
            </a:r>
            <a:r>
              <a:rPr sz="2100" spc="360" dirty="0">
                <a:latin typeface="Trebuchet MS"/>
                <a:cs typeface="Trebuchet MS"/>
              </a:rPr>
              <a:t> </a:t>
            </a:r>
            <a:r>
              <a:rPr sz="2100" spc="165" dirty="0">
                <a:latin typeface="Trebuchet MS"/>
                <a:cs typeface="Trebuchet MS"/>
              </a:rPr>
              <a:t>an </a:t>
            </a:r>
            <a:r>
              <a:rPr sz="2100" dirty="0">
                <a:latin typeface="Trebuchet MS"/>
                <a:cs typeface="Trebuchet MS"/>
              </a:rPr>
              <a:t>array.</a:t>
            </a:r>
            <a:r>
              <a:rPr sz="2100" spc="170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It</a:t>
            </a:r>
            <a:r>
              <a:rPr sz="2100" spc="254" dirty="0">
                <a:latin typeface="Trebuchet MS"/>
                <a:cs typeface="Trebuchet MS"/>
              </a:rPr>
              <a:t> </a:t>
            </a:r>
            <a:r>
              <a:rPr sz="2100" spc="145" dirty="0">
                <a:latin typeface="Trebuchet MS"/>
                <a:cs typeface="Trebuchet MS"/>
              </a:rPr>
              <a:t>ignores</a:t>
            </a:r>
            <a:r>
              <a:rPr sz="2100" spc="254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all</a:t>
            </a:r>
            <a:r>
              <a:rPr sz="2100" spc="254" dirty="0">
                <a:latin typeface="Trebuchet MS"/>
                <a:cs typeface="Trebuchet MS"/>
              </a:rPr>
              <a:t> </a:t>
            </a:r>
            <a:r>
              <a:rPr sz="2100" spc="150" dirty="0">
                <a:latin typeface="Trebuchet MS"/>
                <a:cs typeface="Trebuchet MS"/>
              </a:rPr>
              <a:t>chords</a:t>
            </a:r>
            <a:r>
              <a:rPr sz="2100" spc="254" dirty="0">
                <a:latin typeface="Trebuchet MS"/>
                <a:cs typeface="Trebuchet MS"/>
              </a:rPr>
              <a:t> </a:t>
            </a:r>
            <a:r>
              <a:rPr sz="2100" spc="90" dirty="0">
                <a:latin typeface="Trebuchet MS"/>
                <a:cs typeface="Trebuchet MS"/>
              </a:rPr>
              <a:t>that</a:t>
            </a:r>
            <a:r>
              <a:rPr sz="2100" spc="250" dirty="0">
                <a:latin typeface="Trebuchet MS"/>
                <a:cs typeface="Trebuchet MS"/>
              </a:rPr>
              <a:t> </a:t>
            </a:r>
            <a:r>
              <a:rPr sz="2100" spc="125" dirty="0">
                <a:latin typeface="Trebuchet MS"/>
                <a:cs typeface="Trebuchet MS"/>
              </a:rPr>
              <a:t>already</a:t>
            </a:r>
            <a:r>
              <a:rPr sz="2100" spc="254" dirty="0">
                <a:latin typeface="Trebuchet MS"/>
                <a:cs typeface="Trebuchet MS"/>
              </a:rPr>
              <a:t> </a:t>
            </a:r>
            <a:r>
              <a:rPr sz="2100" spc="140" dirty="0">
                <a:latin typeface="Trebuchet MS"/>
                <a:cs typeface="Trebuchet MS"/>
              </a:rPr>
              <a:t>end </a:t>
            </a:r>
            <a:r>
              <a:rPr sz="2100" spc="80" dirty="0">
                <a:latin typeface="Trebuchet MS"/>
                <a:cs typeface="Trebuchet MS"/>
              </a:rPr>
              <a:t>with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40" dirty="0">
                <a:latin typeface="Trebuchet MS"/>
                <a:cs typeface="Trebuchet MS"/>
              </a:rPr>
              <a:t>7.</a:t>
            </a:r>
            <a:endParaRPr sz="2100">
              <a:latin typeface="Trebuchet MS"/>
              <a:cs typeface="Trebuchet MS"/>
            </a:endParaRPr>
          </a:p>
          <a:p>
            <a:pPr marL="12700" marR="42545" indent="285750">
              <a:lnSpc>
                <a:spcPct val="129200"/>
              </a:lnSpc>
              <a:spcBef>
                <a:spcPts val="780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jazzify(arr):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[x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if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str(x)[-</a:t>
            </a:r>
            <a:r>
              <a:rPr sz="1500" spc="65" dirty="0">
                <a:latin typeface="Trebuchet MS"/>
                <a:cs typeface="Trebuchet MS"/>
              </a:rPr>
              <a:t>1] </a:t>
            </a:r>
            <a:r>
              <a:rPr sz="1500" spc="459" dirty="0">
                <a:latin typeface="Trebuchet MS"/>
                <a:cs typeface="Trebuchet MS"/>
              </a:rPr>
              <a:t>==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'7'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else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spc="135" dirty="0">
                <a:latin typeface="Trebuchet MS"/>
                <a:cs typeface="Trebuchet MS"/>
              </a:rPr>
              <a:t>x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+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7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x </a:t>
            </a:r>
            <a:r>
              <a:rPr sz="1500" spc="55" dirty="0">
                <a:latin typeface="Trebuchet MS"/>
                <a:cs typeface="Trebuchet MS"/>
              </a:rPr>
              <a:t>in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arr]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dirty="0">
                <a:latin typeface="Trebuchet MS"/>
                <a:cs typeface="Trebuchet MS"/>
              </a:rPr>
              <a:t>arr</a:t>
            </a:r>
            <a:r>
              <a:rPr sz="1500" spc="11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11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[1,</a:t>
            </a:r>
            <a:r>
              <a:rPr sz="1500" spc="114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2,</a:t>
            </a:r>
            <a:r>
              <a:rPr sz="1500" spc="11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3,</a:t>
            </a:r>
            <a:r>
              <a:rPr sz="1500" spc="11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4,</a:t>
            </a:r>
            <a:r>
              <a:rPr sz="1500" spc="114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5,</a:t>
            </a:r>
            <a:r>
              <a:rPr sz="1500" spc="11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6,</a:t>
            </a:r>
            <a:r>
              <a:rPr sz="1500" spc="11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7,</a:t>
            </a:r>
            <a:r>
              <a:rPr sz="1500" spc="114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8,</a:t>
            </a:r>
            <a:r>
              <a:rPr sz="1500" spc="11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9]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dirty="0">
                <a:latin typeface="Trebuchet MS"/>
                <a:cs typeface="Trebuchet MS"/>
              </a:rPr>
              <a:t>jazzified_arr</a:t>
            </a:r>
            <a:r>
              <a:rPr sz="1500" spc="229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235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jazzify(arr)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dirty="0">
                <a:latin typeface="Trebuchet MS"/>
                <a:cs typeface="Trebuchet MS"/>
              </a:rPr>
              <a:t>print(",</a:t>
            </a:r>
            <a:r>
              <a:rPr sz="1500" spc="235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".join(map(str,</a:t>
            </a:r>
            <a:r>
              <a:rPr sz="1500" spc="240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jazzified_arr)))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8,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9,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10,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11,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12,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13,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7,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15,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16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9000" cy="4438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8985" marR="263525" indent="-524510">
              <a:lnSpc>
                <a:spcPct val="101200"/>
              </a:lnSpc>
              <a:spcBef>
                <a:spcPts val="95"/>
              </a:spcBef>
              <a:tabLst>
                <a:tab pos="923925" algn="l"/>
                <a:tab pos="1377950" algn="l"/>
                <a:tab pos="2195195" algn="l"/>
                <a:tab pos="2636520" algn="l"/>
                <a:tab pos="3409315" algn="l"/>
                <a:tab pos="3439795" algn="l"/>
                <a:tab pos="4235450" algn="l"/>
                <a:tab pos="5343525" algn="l"/>
              </a:tabLst>
            </a:pPr>
            <a:r>
              <a:rPr sz="2100" b="1" spc="285" dirty="0">
                <a:latin typeface="Trebuchet MS"/>
                <a:cs typeface="Trebuchet MS"/>
              </a:rPr>
              <a:t>31.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445" dirty="0">
                <a:latin typeface="Trebuchet MS"/>
                <a:cs typeface="Trebuchet MS"/>
              </a:rPr>
              <a:t>CHECK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90" dirty="0">
                <a:latin typeface="Trebuchet MS"/>
                <a:cs typeface="Trebuchet MS"/>
              </a:rPr>
              <a:t>IF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-509" dirty="0">
                <a:latin typeface="Trebuchet MS"/>
                <a:cs typeface="Trebuchet MS"/>
              </a:rPr>
              <a:t> </a:t>
            </a:r>
            <a:r>
              <a:rPr sz="2100" b="1" spc="370" dirty="0">
                <a:latin typeface="Trebuchet MS"/>
                <a:cs typeface="Trebuchet MS"/>
              </a:rPr>
              <a:t>ALL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75" dirty="0">
                <a:latin typeface="Trebuchet MS"/>
                <a:cs typeface="Trebuchet MS"/>
              </a:rPr>
              <a:t>ELEMENTS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65" dirty="0">
                <a:latin typeface="Trebuchet MS"/>
                <a:cs typeface="Trebuchet MS"/>
              </a:rPr>
              <a:t>IN </a:t>
            </a:r>
            <a:r>
              <a:rPr sz="2100" b="1" spc="425" dirty="0">
                <a:latin typeface="Trebuchet MS"/>
                <a:cs typeface="Trebuchet MS"/>
              </a:rPr>
              <a:t>AN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20" dirty="0">
                <a:latin typeface="Trebuchet MS"/>
                <a:cs typeface="Trebuchet MS"/>
              </a:rPr>
              <a:t>ARRAY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15" dirty="0">
                <a:latin typeface="Trebuchet MS"/>
                <a:cs typeface="Trebuchet MS"/>
              </a:rPr>
              <a:t>ARE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355" dirty="0">
                <a:latin typeface="Trebuchet MS"/>
                <a:cs typeface="Trebuchet MS"/>
              </a:rPr>
              <a:t>THE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25" dirty="0">
                <a:latin typeface="Trebuchet MS"/>
                <a:cs typeface="Trebuchet MS"/>
              </a:rPr>
              <a:t>SAME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3200"/>
              </a:lnSpc>
              <a:spcBef>
                <a:spcPts val="136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b="1" spc="175" dirty="0">
                <a:latin typeface="Trebuchet MS"/>
                <a:cs typeface="Trebuchet MS"/>
              </a:rPr>
              <a:t>test_jackpot</a:t>
            </a:r>
            <a:r>
              <a:rPr sz="2100" b="1" spc="190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125" dirty="0">
                <a:latin typeface="Trebuchet MS"/>
                <a:cs typeface="Trebuchet MS"/>
              </a:rPr>
              <a:t> </a:t>
            </a:r>
            <a:r>
              <a:rPr sz="2100" spc="130" dirty="0">
                <a:latin typeface="Trebuchet MS"/>
                <a:cs typeface="Trebuchet MS"/>
              </a:rPr>
              <a:t>takes</a:t>
            </a:r>
            <a:r>
              <a:rPr sz="2100" spc="125" dirty="0">
                <a:latin typeface="Trebuchet MS"/>
                <a:cs typeface="Trebuchet MS"/>
              </a:rPr>
              <a:t> </a:t>
            </a:r>
            <a:r>
              <a:rPr sz="2100" spc="90" dirty="0">
                <a:latin typeface="Trebuchet MS"/>
                <a:cs typeface="Trebuchet MS"/>
              </a:rPr>
              <a:t>in</a:t>
            </a:r>
            <a:r>
              <a:rPr sz="2100" spc="125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125" dirty="0">
                <a:latin typeface="Trebuchet MS"/>
                <a:cs typeface="Trebuchet MS"/>
              </a:rPr>
              <a:t> </a:t>
            </a:r>
            <a:r>
              <a:rPr sz="2100" spc="114" dirty="0">
                <a:latin typeface="Trebuchet MS"/>
                <a:cs typeface="Trebuchet MS"/>
              </a:rPr>
              <a:t>string </a:t>
            </a:r>
            <a:r>
              <a:rPr sz="2100" spc="125" dirty="0">
                <a:latin typeface="Trebuchet MS"/>
                <a:cs typeface="Trebuchet MS"/>
              </a:rPr>
              <a:t>representing</a:t>
            </a:r>
            <a:r>
              <a:rPr sz="2100" spc="470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470" dirty="0">
                <a:latin typeface="Trebuchet MS"/>
                <a:cs typeface="Trebuchet MS"/>
              </a:rPr>
              <a:t> </a:t>
            </a:r>
            <a:r>
              <a:rPr sz="2100" spc="90" dirty="0">
                <a:latin typeface="Trebuchet MS"/>
                <a:cs typeface="Trebuchet MS"/>
              </a:rPr>
              <a:t>result</a:t>
            </a:r>
            <a:r>
              <a:rPr sz="2100" spc="475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475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470" dirty="0">
                <a:latin typeface="Trebuchet MS"/>
                <a:cs typeface="Trebuchet MS"/>
              </a:rPr>
              <a:t> </a:t>
            </a:r>
            <a:r>
              <a:rPr sz="2100" spc="85" dirty="0">
                <a:latin typeface="Trebuchet MS"/>
                <a:cs typeface="Trebuchet MS"/>
              </a:rPr>
              <a:t>jackpot</a:t>
            </a:r>
            <a:r>
              <a:rPr sz="2100" spc="475" dirty="0">
                <a:latin typeface="Trebuchet MS"/>
                <a:cs typeface="Trebuchet MS"/>
              </a:rPr>
              <a:t> </a:t>
            </a:r>
            <a:r>
              <a:rPr sz="2100" spc="215" dirty="0">
                <a:latin typeface="Trebuchet MS"/>
                <a:cs typeface="Trebuchet MS"/>
              </a:rPr>
              <a:t>game </a:t>
            </a:r>
            <a:r>
              <a:rPr sz="2100" spc="180" dirty="0">
                <a:latin typeface="Trebuchet MS"/>
                <a:cs typeface="Trebuchet MS"/>
              </a:rPr>
              <a:t>and</a:t>
            </a:r>
            <a:r>
              <a:rPr sz="2100" spc="90" dirty="0">
                <a:latin typeface="Trebuchet MS"/>
                <a:cs typeface="Trebuchet MS"/>
              </a:rPr>
              <a:t> </a:t>
            </a:r>
            <a:r>
              <a:rPr sz="2100" spc="110" dirty="0">
                <a:latin typeface="Trebuchet MS"/>
                <a:cs typeface="Trebuchet MS"/>
              </a:rPr>
              <a:t>returns</a:t>
            </a:r>
            <a:r>
              <a:rPr sz="2100" spc="90" dirty="0">
                <a:latin typeface="Trebuchet MS"/>
                <a:cs typeface="Trebuchet MS"/>
              </a:rPr>
              <a:t> true </a:t>
            </a:r>
            <a:r>
              <a:rPr sz="2100" dirty="0">
                <a:latin typeface="Trebuchet MS"/>
                <a:cs typeface="Trebuchet MS"/>
              </a:rPr>
              <a:t>if</a:t>
            </a:r>
            <a:r>
              <a:rPr sz="2100" spc="95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all</a:t>
            </a:r>
            <a:r>
              <a:rPr sz="2100" spc="90" dirty="0">
                <a:latin typeface="Trebuchet MS"/>
                <a:cs typeface="Trebuchet MS"/>
              </a:rPr>
              <a:t> </a:t>
            </a:r>
            <a:r>
              <a:rPr sz="2100" spc="140" dirty="0">
                <a:latin typeface="Trebuchet MS"/>
                <a:cs typeface="Trebuchet MS"/>
              </a:rPr>
              <a:t>elements</a:t>
            </a:r>
            <a:r>
              <a:rPr sz="2100" spc="90" dirty="0">
                <a:latin typeface="Trebuchet MS"/>
                <a:cs typeface="Trebuchet MS"/>
              </a:rPr>
              <a:t> in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95" dirty="0">
                <a:latin typeface="Trebuchet MS"/>
                <a:cs typeface="Trebuchet MS"/>
              </a:rPr>
              <a:t> </a:t>
            </a:r>
            <a:r>
              <a:rPr sz="2100" spc="114" dirty="0">
                <a:latin typeface="Trebuchet MS"/>
                <a:cs typeface="Trebuchet MS"/>
              </a:rPr>
              <a:t>string are</a:t>
            </a:r>
            <a:r>
              <a:rPr sz="2100" spc="130" dirty="0">
                <a:latin typeface="Trebuchet MS"/>
                <a:cs typeface="Trebuchet MS"/>
              </a:rPr>
              <a:t> 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135" dirty="0">
                <a:latin typeface="Trebuchet MS"/>
                <a:cs typeface="Trebuchet MS"/>
              </a:rPr>
              <a:t>  </a:t>
            </a:r>
            <a:r>
              <a:rPr sz="2100" spc="160" dirty="0">
                <a:latin typeface="Trebuchet MS"/>
                <a:cs typeface="Trebuchet MS"/>
              </a:rPr>
              <a:t>same,</a:t>
            </a:r>
            <a:r>
              <a:rPr sz="2100" spc="135" dirty="0">
                <a:latin typeface="Trebuchet MS"/>
                <a:cs typeface="Trebuchet MS"/>
              </a:rPr>
              <a:t>  </a:t>
            </a:r>
            <a:r>
              <a:rPr sz="2100" spc="105" dirty="0">
                <a:latin typeface="Trebuchet MS"/>
                <a:cs typeface="Trebuchet MS"/>
              </a:rPr>
              <a:t>indicating</a:t>
            </a:r>
            <a:r>
              <a:rPr sz="2100" spc="135" dirty="0">
                <a:latin typeface="Trebuchet MS"/>
                <a:cs typeface="Trebuchet MS"/>
              </a:rPr>
              <a:t> 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135" dirty="0">
                <a:latin typeface="Trebuchet MS"/>
                <a:cs typeface="Trebuchet MS"/>
              </a:rPr>
              <a:t>  </a:t>
            </a:r>
            <a:r>
              <a:rPr sz="2100" spc="60" dirty="0">
                <a:latin typeface="Trebuchet MS"/>
                <a:cs typeface="Trebuchet MS"/>
              </a:rPr>
              <a:t>jackpot,</a:t>
            </a:r>
            <a:r>
              <a:rPr sz="2100" spc="135" dirty="0">
                <a:latin typeface="Trebuchet MS"/>
                <a:cs typeface="Trebuchet MS"/>
              </a:rPr>
              <a:t>  </a:t>
            </a:r>
            <a:r>
              <a:rPr sz="2100" spc="155" dirty="0">
                <a:latin typeface="Trebuchet MS"/>
                <a:cs typeface="Trebuchet MS"/>
              </a:rPr>
              <a:t>and </a:t>
            </a:r>
            <a:r>
              <a:rPr sz="2100" spc="100" dirty="0">
                <a:latin typeface="Trebuchet MS"/>
                <a:cs typeface="Trebuchet MS"/>
              </a:rPr>
              <a:t>false</a:t>
            </a:r>
            <a:r>
              <a:rPr sz="2100" spc="60" dirty="0">
                <a:latin typeface="Trebuchet MS"/>
                <a:cs typeface="Trebuchet MS"/>
              </a:rPr>
              <a:t> </a:t>
            </a:r>
            <a:r>
              <a:rPr sz="2100" spc="85" dirty="0">
                <a:latin typeface="Trebuchet MS"/>
                <a:cs typeface="Trebuchet MS"/>
              </a:rPr>
              <a:t>otherwise.</a:t>
            </a:r>
            <a:endParaRPr sz="2100">
              <a:latin typeface="Trebuchet MS"/>
              <a:cs typeface="Trebuchet MS"/>
            </a:endParaRPr>
          </a:p>
          <a:p>
            <a:pPr marL="297815" marR="703580">
              <a:lnSpc>
                <a:spcPct val="154200"/>
              </a:lnSpc>
              <a:spcBef>
                <a:spcPts val="330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45" dirty="0">
                <a:latin typeface="Trebuchet MS"/>
                <a:cs typeface="Trebuchet MS"/>
              </a:rPr>
              <a:t>test_jackpot(result):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len(set(result))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==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1 </a:t>
            </a:r>
            <a:r>
              <a:rPr sz="1500" spc="55" dirty="0">
                <a:latin typeface="Trebuchet MS"/>
                <a:cs typeface="Trebuchet MS"/>
              </a:rPr>
              <a:t>result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"22222"</a:t>
            </a:r>
            <a:endParaRPr sz="1500">
              <a:latin typeface="Trebuchet MS"/>
              <a:cs typeface="Trebuchet MS"/>
            </a:endParaRPr>
          </a:p>
          <a:p>
            <a:pPr marL="297815" marR="3220720">
              <a:lnSpc>
                <a:spcPct val="154200"/>
              </a:lnSpc>
              <a:spcBef>
                <a:spcPts val="75"/>
              </a:spcBef>
            </a:pPr>
            <a:r>
              <a:rPr sz="1500" spc="-10" dirty="0">
                <a:latin typeface="Trebuchet MS"/>
                <a:cs typeface="Trebuchet MS"/>
              </a:rPr>
              <a:t>print(test_jackpot(result))</a:t>
            </a:r>
            <a:r>
              <a:rPr sz="1500" spc="459" dirty="0">
                <a:latin typeface="Trebuchet MS"/>
                <a:cs typeface="Trebuchet MS"/>
              </a:rPr>
              <a:t> 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True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4555" cy="322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49095" marR="307340" indent="-1356995">
              <a:lnSpc>
                <a:spcPct val="101200"/>
              </a:lnSpc>
              <a:spcBef>
                <a:spcPts val="95"/>
              </a:spcBef>
              <a:tabLst>
                <a:tab pos="972185" algn="l"/>
                <a:tab pos="1856105" algn="l"/>
                <a:tab pos="2444750" algn="l"/>
                <a:tab pos="2846070" algn="l"/>
                <a:tab pos="4260215" algn="l"/>
                <a:tab pos="4852035" algn="l"/>
                <a:tab pos="5440045" algn="l"/>
              </a:tabLst>
            </a:pPr>
            <a:r>
              <a:rPr sz="2100" b="1" spc="285" dirty="0">
                <a:latin typeface="Trebuchet MS"/>
                <a:cs typeface="Trebuchet MS"/>
              </a:rPr>
              <a:t>32.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45" dirty="0">
                <a:latin typeface="Trebuchet MS"/>
                <a:cs typeface="Trebuchet MS"/>
              </a:rPr>
              <a:t>SUM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0" dirty="0">
                <a:latin typeface="Trebuchet MS"/>
                <a:cs typeface="Trebuchet MS"/>
              </a:rPr>
              <a:t>OF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45" dirty="0">
                <a:latin typeface="Trebuchet MS"/>
                <a:cs typeface="Trebuchet MS"/>
              </a:rPr>
              <a:t>NUMBERS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80" dirty="0">
                <a:latin typeface="Trebuchet MS"/>
                <a:cs typeface="Trebuchet MS"/>
              </a:rPr>
              <a:t>UP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15" dirty="0">
                <a:latin typeface="Trebuchet MS"/>
                <a:cs typeface="Trebuchet MS"/>
              </a:rPr>
              <a:t>TO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 </a:t>
            </a:r>
            <a:r>
              <a:rPr sz="2100" b="1" spc="440" dirty="0">
                <a:latin typeface="Trebuchet MS"/>
                <a:cs typeface="Trebuchet MS"/>
              </a:rPr>
              <a:t>GIVEN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25" dirty="0">
                <a:latin typeface="Trebuchet MS"/>
                <a:cs typeface="Trebuchet MS"/>
              </a:rPr>
              <a:t>NUMBER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2400"/>
              </a:lnSpc>
              <a:spcBef>
                <a:spcPts val="138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120" dirty="0">
                <a:latin typeface="Trebuchet MS"/>
                <a:cs typeface="Trebuchet MS"/>
              </a:rPr>
              <a:t> </a:t>
            </a:r>
            <a:r>
              <a:rPr sz="2100" b="1" spc="210" dirty="0">
                <a:latin typeface="Trebuchet MS"/>
                <a:cs typeface="Trebuchet MS"/>
              </a:rPr>
              <a:t>add_up</a:t>
            </a:r>
            <a:r>
              <a:rPr sz="2100" b="1" spc="195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180" dirty="0">
                <a:latin typeface="Trebuchet MS"/>
                <a:cs typeface="Trebuchet MS"/>
              </a:rPr>
              <a:t> </a:t>
            </a:r>
            <a:r>
              <a:rPr sz="2100" spc="110" dirty="0">
                <a:latin typeface="Trebuchet MS"/>
                <a:cs typeface="Trebuchet MS"/>
              </a:rPr>
              <a:t>calculates</a:t>
            </a:r>
            <a:r>
              <a:rPr sz="2100" spc="180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180" dirty="0">
                <a:latin typeface="Trebuchet MS"/>
                <a:cs typeface="Trebuchet MS"/>
              </a:rPr>
              <a:t> </a:t>
            </a:r>
            <a:r>
              <a:rPr sz="2100" spc="254" dirty="0">
                <a:latin typeface="Trebuchet MS"/>
                <a:cs typeface="Trebuchet MS"/>
              </a:rPr>
              <a:t>sum</a:t>
            </a:r>
            <a:r>
              <a:rPr sz="2100" spc="180" dirty="0">
                <a:latin typeface="Trebuchet MS"/>
                <a:cs typeface="Trebuchet MS"/>
              </a:rPr>
              <a:t> </a:t>
            </a:r>
            <a:r>
              <a:rPr sz="2100" spc="40" dirty="0">
                <a:latin typeface="Trebuchet MS"/>
                <a:cs typeface="Trebuchet MS"/>
              </a:rPr>
              <a:t>of </a:t>
            </a:r>
            <a:r>
              <a:rPr sz="2100" dirty="0">
                <a:latin typeface="Trebuchet MS"/>
                <a:cs typeface="Trebuchet MS"/>
              </a:rPr>
              <a:t>all</a:t>
            </a:r>
            <a:r>
              <a:rPr sz="2100" spc="409" dirty="0">
                <a:latin typeface="Trebuchet MS"/>
                <a:cs typeface="Trebuchet MS"/>
              </a:rPr>
              <a:t> </a:t>
            </a:r>
            <a:r>
              <a:rPr sz="2100" spc="185" dirty="0">
                <a:latin typeface="Trebuchet MS"/>
                <a:cs typeface="Trebuchet MS"/>
              </a:rPr>
              <a:t>numbers</a:t>
            </a:r>
            <a:r>
              <a:rPr sz="2100" spc="409" dirty="0">
                <a:latin typeface="Trebuchet MS"/>
                <a:cs typeface="Trebuchet MS"/>
              </a:rPr>
              <a:t> </a:t>
            </a:r>
            <a:r>
              <a:rPr sz="2100" spc="114" dirty="0">
                <a:latin typeface="Trebuchet MS"/>
                <a:cs typeface="Trebuchet MS"/>
              </a:rPr>
              <a:t>from</a:t>
            </a:r>
            <a:r>
              <a:rPr sz="2100" spc="409" dirty="0">
                <a:latin typeface="Trebuchet MS"/>
                <a:cs typeface="Trebuchet MS"/>
              </a:rPr>
              <a:t> </a:t>
            </a:r>
            <a:r>
              <a:rPr sz="2100" spc="240" dirty="0">
                <a:latin typeface="Trebuchet MS"/>
                <a:cs typeface="Trebuchet MS"/>
              </a:rPr>
              <a:t>1</a:t>
            </a:r>
            <a:r>
              <a:rPr sz="2100" spc="415" dirty="0">
                <a:latin typeface="Trebuchet MS"/>
                <a:cs typeface="Trebuchet MS"/>
              </a:rPr>
              <a:t> </a:t>
            </a:r>
            <a:r>
              <a:rPr sz="2100" spc="75" dirty="0">
                <a:latin typeface="Trebuchet MS"/>
                <a:cs typeface="Trebuchet MS"/>
              </a:rPr>
              <a:t>to</a:t>
            </a:r>
            <a:r>
              <a:rPr sz="2100" spc="409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409" dirty="0">
                <a:latin typeface="Trebuchet MS"/>
                <a:cs typeface="Trebuchet MS"/>
              </a:rPr>
              <a:t> </a:t>
            </a:r>
            <a:r>
              <a:rPr sz="2100" spc="175" dirty="0">
                <a:latin typeface="Trebuchet MS"/>
                <a:cs typeface="Trebuchet MS"/>
              </a:rPr>
              <a:t>number</a:t>
            </a:r>
            <a:r>
              <a:rPr sz="2100" spc="415" dirty="0">
                <a:latin typeface="Trebuchet MS"/>
                <a:cs typeface="Trebuchet MS"/>
              </a:rPr>
              <a:t> </a:t>
            </a:r>
            <a:r>
              <a:rPr sz="2100" spc="180" dirty="0">
                <a:latin typeface="Trebuchet MS"/>
                <a:cs typeface="Trebuchet MS"/>
              </a:rPr>
              <a:t>passed </a:t>
            </a:r>
            <a:r>
              <a:rPr sz="2100" spc="75" dirty="0">
                <a:latin typeface="Trebuchet MS"/>
                <a:cs typeface="Trebuchet MS"/>
              </a:rPr>
              <a:t>to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90" dirty="0">
                <a:latin typeface="Trebuchet MS"/>
                <a:cs typeface="Trebuchet MS"/>
              </a:rPr>
              <a:t>in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235" dirty="0">
                <a:latin typeface="Trebuchet MS"/>
                <a:cs typeface="Trebuchet MS"/>
              </a:rPr>
              <a:t>C#.</a:t>
            </a:r>
            <a:endParaRPr sz="2100">
              <a:latin typeface="Trebuchet MS"/>
              <a:cs typeface="Trebuchet MS"/>
            </a:endParaRPr>
          </a:p>
          <a:p>
            <a:pPr marL="297815" marR="1261745">
              <a:lnSpc>
                <a:spcPct val="158300"/>
              </a:lnSpc>
              <a:spcBef>
                <a:spcPts val="254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add_up(num):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45" dirty="0">
                <a:latin typeface="Trebuchet MS"/>
                <a:cs typeface="Trebuchet MS"/>
              </a:rPr>
              <a:t>num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(num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+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1)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-285" dirty="0">
                <a:latin typeface="Trebuchet MS"/>
                <a:cs typeface="Trebuchet MS"/>
              </a:rPr>
              <a:t>//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2 </a:t>
            </a:r>
            <a:r>
              <a:rPr sz="1500" spc="55" dirty="0">
                <a:latin typeface="Trebuchet MS"/>
                <a:cs typeface="Trebuchet MS"/>
              </a:rPr>
              <a:t>print(add_up(5))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15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2015" cy="2809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5540" marR="434340" indent="-1993264">
              <a:lnSpc>
                <a:spcPct val="101200"/>
              </a:lnSpc>
              <a:spcBef>
                <a:spcPts val="95"/>
              </a:spcBef>
              <a:tabLst>
                <a:tab pos="1102360" algn="l"/>
                <a:tab pos="1986280" algn="l"/>
                <a:tab pos="2740660" algn="l"/>
                <a:tab pos="4556125" algn="l"/>
                <a:tab pos="5057140" algn="l"/>
              </a:tabLst>
            </a:pPr>
            <a:r>
              <a:rPr sz="2100" b="1" spc="285" dirty="0">
                <a:latin typeface="Trebuchet MS"/>
                <a:cs typeface="Trebuchet MS"/>
              </a:rPr>
              <a:t>33.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45" dirty="0">
                <a:latin typeface="Trebuchet MS"/>
                <a:cs typeface="Trebuchet MS"/>
              </a:rPr>
              <a:t>SUM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45" dirty="0">
                <a:latin typeface="Trebuchet MS"/>
                <a:cs typeface="Trebuchet MS"/>
              </a:rPr>
              <a:t>ALL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45" dirty="0">
                <a:latin typeface="Trebuchet MS"/>
                <a:cs typeface="Trebuchet MS"/>
              </a:rPr>
              <a:t>NUMBERS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65" dirty="0">
                <a:latin typeface="Trebuchet MS"/>
                <a:cs typeface="Trebuchet MS"/>
              </a:rPr>
              <a:t>IN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25" dirty="0">
                <a:latin typeface="Trebuchet MS"/>
                <a:cs typeface="Trebuchet MS"/>
              </a:rPr>
              <a:t>AN </a:t>
            </a:r>
            <a:r>
              <a:rPr sz="2100" b="1" spc="420" dirty="0">
                <a:latin typeface="Trebuchet MS"/>
                <a:cs typeface="Trebuchet MS"/>
              </a:rPr>
              <a:t>ARRAY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3900"/>
              </a:lnSpc>
              <a:spcBef>
                <a:spcPts val="1350"/>
              </a:spcBef>
              <a:tabLst>
                <a:tab pos="751840" algn="l"/>
                <a:tab pos="2560320" algn="l"/>
                <a:tab pos="3903345" algn="l"/>
                <a:tab pos="5505450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200" dirty="0">
                <a:latin typeface="Trebuchet MS"/>
                <a:cs typeface="Trebuchet MS"/>
              </a:rPr>
              <a:t>sum_array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function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00" dirty="0">
                <a:latin typeface="Trebuchet MS"/>
                <a:cs typeface="Trebuchet MS"/>
              </a:rPr>
              <a:t>calculates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80" dirty="0">
                <a:latin typeface="Trebuchet MS"/>
                <a:cs typeface="Trebuchet MS"/>
              </a:rPr>
              <a:t>the </a:t>
            </a:r>
            <a:r>
              <a:rPr sz="2100" spc="254" dirty="0">
                <a:latin typeface="Trebuchet MS"/>
                <a:cs typeface="Trebuchet MS"/>
              </a:rPr>
              <a:t>sum</a:t>
            </a:r>
            <a:r>
              <a:rPr sz="2100" spc="60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 </a:t>
            </a:r>
            <a:r>
              <a:rPr sz="2100" dirty="0">
                <a:latin typeface="Trebuchet MS"/>
                <a:cs typeface="Trebuchet MS"/>
              </a:rPr>
              <a:t>all</a:t>
            </a:r>
            <a:r>
              <a:rPr sz="2100" spc="65" dirty="0">
                <a:latin typeface="Trebuchet MS"/>
                <a:cs typeface="Trebuchet MS"/>
              </a:rPr>
              <a:t> </a:t>
            </a:r>
            <a:r>
              <a:rPr sz="2100" spc="185" dirty="0">
                <a:latin typeface="Trebuchet MS"/>
                <a:cs typeface="Trebuchet MS"/>
              </a:rPr>
              <a:t>numbers</a:t>
            </a:r>
            <a:r>
              <a:rPr sz="2100" spc="65" dirty="0">
                <a:latin typeface="Trebuchet MS"/>
                <a:cs typeface="Trebuchet MS"/>
              </a:rPr>
              <a:t> </a:t>
            </a:r>
            <a:r>
              <a:rPr sz="2100" spc="90" dirty="0">
                <a:latin typeface="Trebuchet MS"/>
                <a:cs typeface="Trebuchet MS"/>
              </a:rPr>
              <a:t>in</a:t>
            </a:r>
            <a:r>
              <a:rPr sz="2100" spc="60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65" dirty="0">
                <a:latin typeface="Trebuchet MS"/>
                <a:cs typeface="Trebuchet MS"/>
              </a:rPr>
              <a:t> </a:t>
            </a:r>
            <a:r>
              <a:rPr sz="2100" spc="165" dirty="0">
                <a:latin typeface="Trebuchet MS"/>
                <a:cs typeface="Trebuchet MS"/>
              </a:rPr>
              <a:t>given</a:t>
            </a:r>
            <a:r>
              <a:rPr sz="2100" spc="65" dirty="0">
                <a:latin typeface="Trebuchet MS"/>
                <a:cs typeface="Trebuchet MS"/>
              </a:rPr>
              <a:t> </a:t>
            </a:r>
            <a:r>
              <a:rPr sz="2100" spc="-10" dirty="0">
                <a:latin typeface="Trebuchet MS"/>
                <a:cs typeface="Trebuchet MS"/>
              </a:rPr>
              <a:t>array.</a:t>
            </a:r>
            <a:endParaRPr sz="2100">
              <a:latin typeface="Trebuchet MS"/>
              <a:cs typeface="Trebuchet MS"/>
            </a:endParaRPr>
          </a:p>
          <a:p>
            <a:pPr marL="297815" marR="2278380">
              <a:lnSpc>
                <a:spcPct val="154200"/>
              </a:lnSpc>
              <a:spcBef>
                <a:spcPts val="330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sum_array(arr):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sum(arr) </a:t>
            </a:r>
            <a:r>
              <a:rPr sz="1500" spc="65" dirty="0">
                <a:latin typeface="Trebuchet MS"/>
                <a:cs typeface="Trebuchet MS"/>
              </a:rPr>
              <a:t>print(sum_array([1,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2,</a:t>
            </a:r>
            <a:r>
              <a:rPr sz="1500" spc="10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3,</a:t>
            </a:r>
            <a:r>
              <a:rPr sz="1500" spc="10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4,</a:t>
            </a:r>
            <a:r>
              <a:rPr sz="1500" spc="105" dirty="0">
                <a:latin typeface="Trebuchet MS"/>
                <a:cs typeface="Trebuchet MS"/>
              </a:rPr>
              <a:t> </a:t>
            </a:r>
            <a:r>
              <a:rPr sz="1500" spc="45" dirty="0">
                <a:latin typeface="Trebuchet MS"/>
                <a:cs typeface="Trebuchet MS"/>
              </a:rPr>
              <a:t>5]))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15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4555" cy="3314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10740" marR="52705" indent="-2072639">
              <a:lnSpc>
                <a:spcPct val="101200"/>
              </a:lnSpc>
              <a:spcBef>
                <a:spcPts val="95"/>
              </a:spcBef>
              <a:tabLst>
                <a:tab pos="718185" algn="l"/>
                <a:tab pos="1681480" algn="l"/>
                <a:tab pos="2477135" algn="l"/>
                <a:tab pos="2720340" algn="l"/>
                <a:tab pos="4328795" algn="l"/>
                <a:tab pos="5549900" algn="l"/>
              </a:tabLst>
            </a:pPr>
            <a:r>
              <a:rPr sz="2100" b="1" spc="285" dirty="0">
                <a:latin typeface="Trebuchet MS"/>
                <a:cs typeface="Trebuchet MS"/>
              </a:rPr>
              <a:t>34.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34" dirty="0">
                <a:latin typeface="Trebuchet MS"/>
                <a:cs typeface="Trebuchet MS"/>
              </a:rPr>
              <a:t>FIND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5" dirty="0">
                <a:latin typeface="Trebuchet MS"/>
                <a:cs typeface="Trebuchet MS"/>
              </a:rPr>
              <a:t>THE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70" dirty="0">
                <a:latin typeface="Trebuchet MS"/>
                <a:cs typeface="Trebuchet MS"/>
              </a:rPr>
              <a:t>MAXIMUM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90" dirty="0">
                <a:latin typeface="Trebuchet MS"/>
                <a:cs typeface="Trebuchet MS"/>
              </a:rPr>
              <a:t>VALUE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65" dirty="0">
                <a:latin typeface="Trebuchet MS"/>
                <a:cs typeface="Trebuchet MS"/>
              </a:rPr>
              <a:t>IN </a:t>
            </a:r>
            <a:r>
              <a:rPr sz="2100" b="1" spc="425" dirty="0">
                <a:latin typeface="Trebuchet MS"/>
                <a:cs typeface="Trebuchet MS"/>
              </a:rPr>
              <a:t>AN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20" dirty="0">
                <a:latin typeface="Trebuchet MS"/>
                <a:cs typeface="Trebuchet MS"/>
              </a:rPr>
              <a:t>ARRAY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3900"/>
              </a:lnSpc>
              <a:spcBef>
                <a:spcPts val="1350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125" dirty="0">
                <a:latin typeface="Trebuchet MS"/>
                <a:cs typeface="Trebuchet MS"/>
              </a:rPr>
              <a:t> </a:t>
            </a:r>
            <a:r>
              <a:rPr sz="2100" b="1" spc="175" dirty="0">
                <a:latin typeface="Trebuchet MS"/>
                <a:cs typeface="Trebuchet MS"/>
              </a:rPr>
              <a:t>find_max</a:t>
            </a:r>
            <a:r>
              <a:rPr sz="2100" b="1" spc="270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204" dirty="0">
                <a:latin typeface="Trebuchet MS"/>
                <a:cs typeface="Trebuchet MS"/>
              </a:rPr>
              <a:t> </a:t>
            </a:r>
            <a:r>
              <a:rPr sz="2100" spc="110" dirty="0">
                <a:latin typeface="Trebuchet MS"/>
                <a:cs typeface="Trebuchet MS"/>
              </a:rPr>
              <a:t>finds</a:t>
            </a:r>
            <a:r>
              <a:rPr sz="2100" spc="200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204" dirty="0">
                <a:latin typeface="Trebuchet MS"/>
                <a:cs typeface="Trebuchet MS"/>
              </a:rPr>
              <a:t> </a:t>
            </a:r>
            <a:r>
              <a:rPr sz="2100" spc="210" dirty="0">
                <a:latin typeface="Trebuchet MS"/>
                <a:cs typeface="Trebuchet MS"/>
              </a:rPr>
              <a:t>maximum </a:t>
            </a:r>
            <a:r>
              <a:rPr sz="2100" spc="140" dirty="0">
                <a:latin typeface="Trebuchet MS"/>
                <a:cs typeface="Trebuchet MS"/>
              </a:rPr>
              <a:t>value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90" dirty="0">
                <a:latin typeface="Trebuchet MS"/>
                <a:cs typeface="Trebuchet MS"/>
              </a:rPr>
              <a:t>in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65" dirty="0">
                <a:latin typeface="Trebuchet MS"/>
                <a:cs typeface="Trebuchet MS"/>
              </a:rPr>
              <a:t>given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-10" dirty="0">
                <a:latin typeface="Trebuchet MS"/>
                <a:cs typeface="Trebuchet MS"/>
              </a:rPr>
              <a:t>array.</a:t>
            </a:r>
            <a:endParaRPr sz="2100">
              <a:latin typeface="Trebuchet MS"/>
              <a:cs typeface="Trebuchet MS"/>
            </a:endParaRPr>
          </a:p>
          <a:p>
            <a:pPr marL="2941320">
              <a:lnSpc>
                <a:spcPct val="100000"/>
              </a:lnSpc>
              <a:spcBef>
                <a:spcPts val="1455"/>
              </a:spcBef>
            </a:pPr>
            <a:r>
              <a:rPr sz="2100" spc="-50" dirty="0">
                <a:latin typeface="Trebuchet MS"/>
                <a:cs typeface="Trebuchet MS"/>
              </a:rPr>
              <a:t>.</a:t>
            </a:r>
            <a:endParaRPr sz="2100">
              <a:latin typeface="Trebuchet MS"/>
              <a:cs typeface="Trebuchet MS"/>
            </a:endParaRPr>
          </a:p>
          <a:p>
            <a:pPr marL="297815" marR="2400300">
              <a:lnSpc>
                <a:spcPct val="154200"/>
              </a:lnSpc>
              <a:spcBef>
                <a:spcPts val="330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find_max(arr):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max(arr) </a:t>
            </a:r>
            <a:r>
              <a:rPr sz="1500" spc="60" dirty="0">
                <a:latin typeface="Trebuchet MS"/>
                <a:cs typeface="Trebuchet MS"/>
              </a:rPr>
              <a:t>print(find_max([10,</a:t>
            </a:r>
            <a:r>
              <a:rPr sz="1500" spc="7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5,</a:t>
            </a:r>
            <a:r>
              <a:rPr sz="1500" spc="7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8,</a:t>
            </a:r>
            <a:r>
              <a:rPr sz="1500" spc="75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20,</a:t>
            </a:r>
            <a:r>
              <a:rPr sz="1500" spc="70" dirty="0">
                <a:latin typeface="Trebuchet MS"/>
                <a:cs typeface="Trebuchet MS"/>
              </a:rPr>
              <a:t> </a:t>
            </a:r>
            <a:r>
              <a:rPr sz="1500" spc="45" dirty="0">
                <a:latin typeface="Trebuchet MS"/>
                <a:cs typeface="Trebuchet MS"/>
              </a:rPr>
              <a:t>3]))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20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734" y="879506"/>
            <a:ext cx="5392420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19785" marR="5080" indent="-807720">
              <a:lnSpc>
                <a:spcPct val="101200"/>
              </a:lnSpc>
              <a:spcBef>
                <a:spcPts val="95"/>
              </a:spcBef>
              <a:tabLst>
                <a:tab pos="692150" algn="l"/>
                <a:tab pos="1483995" algn="l"/>
                <a:tab pos="2280285" algn="l"/>
                <a:tab pos="3174365" algn="l"/>
                <a:tab pos="4016375" algn="l"/>
                <a:tab pos="5026025" algn="l"/>
              </a:tabLst>
            </a:pPr>
            <a:r>
              <a:rPr sz="2100" b="1" spc="285" dirty="0">
                <a:latin typeface="Trebuchet MS"/>
                <a:cs typeface="Trebuchet MS"/>
              </a:rPr>
              <a:t>35.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0" dirty="0">
                <a:latin typeface="Trebuchet MS"/>
                <a:cs typeface="Trebuchet MS"/>
              </a:rPr>
              <a:t>GET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5" dirty="0">
                <a:latin typeface="Trebuchet MS"/>
                <a:cs typeface="Trebuchet MS"/>
              </a:rPr>
              <a:t>THE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59" dirty="0">
                <a:latin typeface="Trebuchet MS"/>
                <a:cs typeface="Trebuchet MS"/>
              </a:rPr>
              <a:t>CURRENT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75" dirty="0">
                <a:latin typeface="Trebuchet MS"/>
                <a:cs typeface="Trebuchet MS"/>
              </a:rPr>
              <a:t>DATE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65" dirty="0">
                <a:latin typeface="Trebuchet MS"/>
                <a:cs typeface="Trebuchet MS"/>
              </a:rPr>
              <a:t>IN </a:t>
            </a:r>
            <a:r>
              <a:rPr sz="2100" b="1" spc="390" dirty="0">
                <a:latin typeface="Trebuchet MS"/>
                <a:cs typeface="Trebuchet MS"/>
              </a:rPr>
              <a:t>DD/</a:t>
            </a:r>
            <a:r>
              <a:rPr sz="2100" b="1" spc="-420" dirty="0">
                <a:latin typeface="Trebuchet MS"/>
                <a:cs typeface="Trebuchet MS"/>
              </a:rPr>
              <a:t> </a:t>
            </a:r>
            <a:r>
              <a:rPr sz="2100" b="1" spc="484" dirty="0">
                <a:latin typeface="Trebuchet MS"/>
                <a:cs typeface="Trebuchet MS"/>
              </a:rPr>
              <a:t>MM/</a:t>
            </a:r>
            <a:r>
              <a:rPr sz="2100" b="1" spc="-415" dirty="0">
                <a:latin typeface="Trebuchet MS"/>
                <a:cs typeface="Trebuchet MS"/>
              </a:rPr>
              <a:t> </a:t>
            </a:r>
            <a:r>
              <a:rPr sz="2100" b="1" spc="380" dirty="0">
                <a:latin typeface="Trebuchet MS"/>
                <a:cs typeface="Trebuchet MS"/>
              </a:rPr>
              <a:t>YYYY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55" dirty="0">
                <a:latin typeface="Trebuchet MS"/>
                <a:cs typeface="Trebuchet MS"/>
              </a:rPr>
              <a:t>FORMAT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698618"/>
            <a:ext cx="4736465" cy="882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3900"/>
              </a:lnSpc>
              <a:spcBef>
                <a:spcPts val="95"/>
              </a:spcBef>
              <a:tabLst>
                <a:tab pos="770890" algn="l"/>
                <a:tab pos="920115" algn="l"/>
                <a:tab pos="2358390" algn="l"/>
                <a:tab pos="3431540" algn="l"/>
                <a:tab pos="3620770" algn="l"/>
                <a:tab pos="4142104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165" dirty="0">
                <a:latin typeface="Trebuchet MS"/>
                <a:cs typeface="Trebuchet MS"/>
              </a:rPr>
              <a:t>get_current_date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spc="90" dirty="0">
                <a:latin typeface="Trebuchet MS"/>
                <a:cs typeface="Trebuchet MS"/>
              </a:rPr>
              <a:t>function </a:t>
            </a:r>
            <a:r>
              <a:rPr sz="2100" spc="80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	</a:t>
            </a:r>
            <a:r>
              <a:rPr sz="2100" spc="80" dirty="0">
                <a:latin typeface="Trebuchet MS"/>
                <a:cs typeface="Trebuchet MS"/>
              </a:rPr>
              <a:t>current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00" dirty="0">
                <a:latin typeface="Trebuchet MS"/>
                <a:cs typeface="Trebuchet MS"/>
              </a:rPr>
              <a:t>date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65" dirty="0">
                <a:latin typeface="Trebuchet MS"/>
                <a:cs typeface="Trebuchet MS"/>
              </a:rPr>
              <a:t>in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80" dirty="0">
                <a:latin typeface="Trebuchet MS"/>
                <a:cs typeface="Trebuchet MS"/>
              </a:rPr>
              <a:t>the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79306" y="1698618"/>
            <a:ext cx="991235" cy="882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2390" marR="5080" indent="-60325">
              <a:lnSpc>
                <a:spcPct val="133900"/>
              </a:lnSpc>
              <a:spcBef>
                <a:spcPts val="95"/>
              </a:spcBef>
            </a:pPr>
            <a:r>
              <a:rPr sz="2100" spc="100" dirty="0">
                <a:latin typeface="Trebuchet MS"/>
                <a:cs typeface="Trebuchet MS"/>
              </a:rPr>
              <a:t>returns </a:t>
            </a:r>
            <a:r>
              <a:rPr sz="2100" spc="95" dirty="0">
                <a:latin typeface="Trebuchet MS"/>
                <a:cs typeface="Trebuchet MS"/>
              </a:rPr>
              <a:t>format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2651156"/>
            <a:ext cx="3712845" cy="21145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spc="95" dirty="0">
                <a:latin typeface="Trebuchet MS"/>
                <a:cs typeface="Trebuchet MS"/>
              </a:rPr>
              <a:t>"DD/MM/YYYY".</a:t>
            </a:r>
            <a:endParaRPr sz="2100">
              <a:latin typeface="Trebuchet MS"/>
              <a:cs typeface="Trebuchet MS"/>
            </a:endParaRPr>
          </a:p>
          <a:p>
            <a:pPr marL="297815" marR="432434">
              <a:lnSpc>
                <a:spcPct val="158300"/>
              </a:lnSpc>
              <a:spcBef>
                <a:spcPts val="254"/>
              </a:spcBef>
            </a:pPr>
            <a:r>
              <a:rPr sz="1500" spc="70" dirty="0">
                <a:latin typeface="Trebuchet MS"/>
                <a:cs typeface="Trebuchet MS"/>
              </a:rPr>
              <a:t>from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datetime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import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datetime def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get_current_date():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return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500" spc="75" dirty="0">
                <a:latin typeface="Trebuchet MS"/>
                <a:cs typeface="Trebuchet MS"/>
              </a:rPr>
              <a:t>datetime.now().strftime("%d/%m/%Y")</a:t>
            </a:r>
            <a:endParaRPr sz="1500">
              <a:latin typeface="Trebuchet MS"/>
              <a:cs typeface="Trebuchet MS"/>
            </a:endParaRPr>
          </a:p>
          <a:p>
            <a:pPr marL="297815" marR="821055">
              <a:lnSpc>
                <a:spcPct val="154200"/>
              </a:lnSpc>
              <a:spcBef>
                <a:spcPts val="75"/>
              </a:spcBef>
            </a:pPr>
            <a:r>
              <a:rPr sz="1500" spc="40" dirty="0">
                <a:latin typeface="Trebuchet MS"/>
                <a:cs typeface="Trebuchet MS"/>
              </a:rPr>
              <a:t>print(get_current_date())</a:t>
            </a:r>
            <a:r>
              <a:rPr sz="1500" spc="459" dirty="0">
                <a:latin typeface="Trebuchet MS"/>
                <a:cs typeface="Trebuchet MS"/>
              </a:rPr>
              <a:t>  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e.g.,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16/04/2024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2015" cy="322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47900" marR="116205" indent="-2144395">
              <a:lnSpc>
                <a:spcPct val="101200"/>
              </a:lnSpc>
              <a:spcBef>
                <a:spcPts val="95"/>
              </a:spcBef>
              <a:tabLst>
                <a:tab pos="783590" algn="l"/>
                <a:tab pos="2871470" algn="l"/>
                <a:tab pos="3667760" algn="l"/>
                <a:tab pos="5039995" algn="l"/>
                <a:tab pos="5628640" algn="l"/>
              </a:tabLst>
            </a:pPr>
            <a:r>
              <a:rPr sz="2100" b="1" spc="285" dirty="0">
                <a:latin typeface="Trebuchet MS"/>
                <a:cs typeface="Trebuchet MS"/>
              </a:rPr>
              <a:t>36.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5" dirty="0">
                <a:latin typeface="Trebuchet MS"/>
                <a:cs typeface="Trebuchet MS"/>
              </a:rPr>
              <a:t>CALCULATE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5" dirty="0">
                <a:latin typeface="Trebuchet MS"/>
                <a:cs typeface="Trebuchet MS"/>
              </a:rPr>
              <a:t>THE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95" dirty="0">
                <a:latin typeface="Trebuchet MS"/>
                <a:cs typeface="Trebuchet MS"/>
              </a:rPr>
              <a:t>POWER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0" dirty="0">
                <a:latin typeface="Trebuchet MS"/>
                <a:cs typeface="Trebuchet MS"/>
              </a:rPr>
              <a:t>OF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 </a:t>
            </a:r>
            <a:r>
              <a:rPr sz="2100" b="1" spc="525" dirty="0">
                <a:latin typeface="Trebuchet MS"/>
                <a:cs typeface="Trebuchet MS"/>
              </a:rPr>
              <a:t>NUMBER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2400"/>
              </a:lnSpc>
              <a:spcBef>
                <a:spcPts val="138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500" dirty="0">
                <a:latin typeface="Trebuchet MS"/>
                <a:cs typeface="Trebuchet MS"/>
              </a:rPr>
              <a:t> </a:t>
            </a:r>
            <a:r>
              <a:rPr sz="2100" b="1" spc="235" dirty="0">
                <a:latin typeface="Trebuchet MS"/>
                <a:cs typeface="Trebuchet MS"/>
              </a:rPr>
              <a:t>power</a:t>
            </a:r>
            <a:r>
              <a:rPr sz="2100" b="1" spc="-35" dirty="0">
                <a:latin typeface="Trebuchet MS"/>
                <a:cs typeface="Trebuchet MS"/>
              </a:rPr>
              <a:t> 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-30" dirty="0">
                <a:latin typeface="Trebuchet MS"/>
                <a:cs typeface="Trebuchet MS"/>
              </a:rPr>
              <a:t>  </a:t>
            </a:r>
            <a:r>
              <a:rPr sz="2100" spc="110" dirty="0">
                <a:latin typeface="Trebuchet MS"/>
                <a:cs typeface="Trebuchet MS"/>
              </a:rPr>
              <a:t>calculates</a:t>
            </a:r>
            <a:r>
              <a:rPr sz="2100" spc="-30" dirty="0">
                <a:latin typeface="Trebuchet MS"/>
                <a:cs typeface="Trebuchet MS"/>
              </a:rPr>
              <a:t> 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-30" dirty="0">
                <a:latin typeface="Trebuchet MS"/>
                <a:cs typeface="Trebuchet MS"/>
              </a:rPr>
              <a:t>  </a:t>
            </a:r>
            <a:r>
              <a:rPr sz="2100" spc="125" dirty="0">
                <a:latin typeface="Trebuchet MS"/>
                <a:cs typeface="Trebuchet MS"/>
              </a:rPr>
              <a:t>power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140" dirty="0">
                <a:latin typeface="Trebuchet MS"/>
                <a:cs typeface="Trebuchet MS"/>
              </a:rPr>
              <a:t> 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140" dirty="0">
                <a:latin typeface="Trebuchet MS"/>
                <a:cs typeface="Trebuchet MS"/>
              </a:rPr>
              <a:t>  </a:t>
            </a:r>
            <a:r>
              <a:rPr sz="2100" spc="165" dirty="0">
                <a:latin typeface="Trebuchet MS"/>
                <a:cs typeface="Trebuchet MS"/>
              </a:rPr>
              <a:t>given</a:t>
            </a:r>
            <a:r>
              <a:rPr sz="2100" spc="140" dirty="0">
                <a:latin typeface="Trebuchet MS"/>
                <a:cs typeface="Trebuchet MS"/>
              </a:rPr>
              <a:t>  </a:t>
            </a:r>
            <a:r>
              <a:rPr sz="2100" spc="185" dirty="0">
                <a:latin typeface="Trebuchet MS"/>
                <a:cs typeface="Trebuchet MS"/>
              </a:rPr>
              <a:t>base</a:t>
            </a:r>
            <a:r>
              <a:rPr sz="2100" spc="140" dirty="0">
                <a:latin typeface="Trebuchet MS"/>
                <a:cs typeface="Trebuchet MS"/>
              </a:rPr>
              <a:t>  </a:t>
            </a:r>
            <a:r>
              <a:rPr sz="2100" spc="130" dirty="0">
                <a:latin typeface="Trebuchet MS"/>
                <a:cs typeface="Trebuchet MS"/>
              </a:rPr>
              <a:t>raised</a:t>
            </a:r>
            <a:r>
              <a:rPr sz="2100" spc="140" dirty="0">
                <a:latin typeface="Trebuchet MS"/>
                <a:cs typeface="Trebuchet MS"/>
              </a:rPr>
              <a:t>  </a:t>
            </a:r>
            <a:r>
              <a:rPr sz="2100" spc="75" dirty="0">
                <a:latin typeface="Trebuchet MS"/>
                <a:cs typeface="Trebuchet MS"/>
              </a:rPr>
              <a:t>to</a:t>
            </a:r>
            <a:r>
              <a:rPr sz="2100" spc="140" dirty="0">
                <a:latin typeface="Trebuchet MS"/>
                <a:cs typeface="Trebuchet MS"/>
              </a:rPr>
              <a:t> 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140" dirty="0">
                <a:latin typeface="Trebuchet MS"/>
                <a:cs typeface="Trebuchet MS"/>
              </a:rPr>
              <a:t>  </a:t>
            </a:r>
            <a:r>
              <a:rPr sz="2100" spc="90" dirty="0">
                <a:latin typeface="Trebuchet MS"/>
                <a:cs typeface="Trebuchet MS"/>
              </a:rPr>
              <a:t>specified </a:t>
            </a:r>
            <a:r>
              <a:rPr sz="2100" spc="105" dirty="0">
                <a:latin typeface="Trebuchet MS"/>
                <a:cs typeface="Trebuchet MS"/>
              </a:rPr>
              <a:t>exponent.</a:t>
            </a:r>
            <a:endParaRPr sz="2100">
              <a:latin typeface="Trebuchet MS"/>
              <a:cs typeface="Trebuchet MS"/>
            </a:endParaRPr>
          </a:p>
          <a:p>
            <a:pPr marL="297815" marR="648970">
              <a:lnSpc>
                <a:spcPct val="158300"/>
              </a:lnSpc>
              <a:spcBef>
                <a:spcPts val="254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power(base,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exponent):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25" dirty="0">
                <a:latin typeface="Trebuchet MS"/>
                <a:cs typeface="Trebuchet MS"/>
              </a:rPr>
              <a:t>base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**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exponent </a:t>
            </a:r>
            <a:r>
              <a:rPr sz="1500" spc="60" dirty="0">
                <a:latin typeface="Trebuchet MS"/>
                <a:cs typeface="Trebuchet MS"/>
              </a:rPr>
              <a:t>print(power(2,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5))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32.0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9000" cy="2486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25"/>
              </a:spcBef>
              <a:tabLst>
                <a:tab pos="716915" algn="l"/>
                <a:tab pos="2453005" algn="l"/>
                <a:tab pos="3869690" algn="l"/>
                <a:tab pos="4457700" algn="l"/>
              </a:tabLst>
            </a:pPr>
            <a:r>
              <a:rPr sz="2100" b="1" spc="285" dirty="0">
                <a:latin typeface="Trebuchet MS"/>
                <a:cs typeface="Trebuchet MS"/>
              </a:rPr>
              <a:t>37.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5" dirty="0">
                <a:latin typeface="Trebuchet MS"/>
                <a:cs typeface="Trebuchet MS"/>
              </a:rPr>
              <a:t>CONVERT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70" dirty="0">
                <a:latin typeface="Trebuchet MS"/>
                <a:cs typeface="Trebuchet MS"/>
              </a:rPr>
              <a:t>STRING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15" dirty="0">
                <a:latin typeface="Trebuchet MS"/>
                <a:cs typeface="Trebuchet MS"/>
              </a:rPr>
              <a:t>TO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25" dirty="0">
                <a:latin typeface="Trebuchet MS"/>
                <a:cs typeface="Trebuchet MS"/>
              </a:rPr>
              <a:t>NUMBER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3900"/>
              </a:lnSpc>
              <a:spcBef>
                <a:spcPts val="1350"/>
              </a:spcBef>
              <a:tabLst>
                <a:tab pos="675640" algn="l"/>
                <a:tab pos="3514725" algn="l"/>
                <a:tab pos="4788535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185" dirty="0">
                <a:latin typeface="Trebuchet MS"/>
                <a:cs typeface="Trebuchet MS"/>
              </a:rPr>
              <a:t>string_to_number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function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30" dirty="0">
                <a:latin typeface="Trebuchet MS"/>
                <a:cs typeface="Trebuchet MS"/>
              </a:rPr>
              <a:t>converts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125" dirty="0">
                <a:latin typeface="Trebuchet MS"/>
                <a:cs typeface="Trebuchet MS"/>
              </a:rPr>
              <a:t>string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75" dirty="0">
                <a:latin typeface="Trebuchet MS"/>
                <a:cs typeface="Trebuchet MS"/>
              </a:rPr>
              <a:t>to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75" dirty="0">
                <a:latin typeface="Trebuchet MS"/>
                <a:cs typeface="Trebuchet MS"/>
              </a:rPr>
              <a:t>floating-</a:t>
            </a:r>
            <a:r>
              <a:rPr sz="2100" spc="95" dirty="0">
                <a:latin typeface="Trebuchet MS"/>
                <a:cs typeface="Trebuchet MS"/>
              </a:rPr>
              <a:t>point</a:t>
            </a:r>
            <a:r>
              <a:rPr sz="2100" spc="60" dirty="0">
                <a:latin typeface="Trebuchet MS"/>
                <a:cs typeface="Trebuchet MS"/>
              </a:rPr>
              <a:t> </a:t>
            </a:r>
            <a:r>
              <a:rPr sz="2100" spc="95" dirty="0">
                <a:latin typeface="Trebuchet MS"/>
                <a:cs typeface="Trebuchet MS"/>
              </a:rPr>
              <a:t>number.</a:t>
            </a:r>
            <a:endParaRPr sz="2100">
              <a:latin typeface="Trebuchet MS"/>
              <a:cs typeface="Trebuchet MS"/>
            </a:endParaRPr>
          </a:p>
          <a:p>
            <a:pPr marL="297815" marR="1038225">
              <a:lnSpc>
                <a:spcPct val="154200"/>
              </a:lnSpc>
              <a:spcBef>
                <a:spcPts val="330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string_to_number(string):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45" dirty="0">
                <a:latin typeface="Trebuchet MS"/>
                <a:cs typeface="Trebuchet MS"/>
              </a:rPr>
              <a:t>float(string) </a:t>
            </a:r>
            <a:r>
              <a:rPr sz="1500" spc="65" dirty="0">
                <a:latin typeface="Trebuchet MS"/>
                <a:cs typeface="Trebuchet MS"/>
              </a:rPr>
              <a:t>print(string_to_number("3.14"))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3.14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205095" cy="1273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86305" marR="5080" indent="-1437005">
              <a:lnSpc>
                <a:spcPct val="101200"/>
              </a:lnSpc>
              <a:spcBef>
                <a:spcPts val="95"/>
              </a:spcBef>
              <a:tabLst>
                <a:tab pos="1429385" algn="l"/>
                <a:tab pos="3503929" algn="l"/>
              </a:tabLst>
            </a:pPr>
            <a:r>
              <a:rPr sz="2100" b="1" spc="285" dirty="0">
                <a:latin typeface="Trebuchet MS"/>
                <a:cs typeface="Trebuchet MS"/>
              </a:rPr>
              <a:t>38.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90" dirty="0">
                <a:latin typeface="Trebuchet MS"/>
                <a:cs typeface="Trebuchet MS"/>
              </a:rPr>
              <a:t>MARATHON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55" dirty="0">
                <a:latin typeface="Trebuchet MS"/>
                <a:cs typeface="Trebuchet MS"/>
              </a:rPr>
              <a:t>DISTANCE </a:t>
            </a:r>
            <a:r>
              <a:rPr sz="2100" b="1" spc="459" dirty="0">
                <a:latin typeface="Trebuchet MS"/>
                <a:cs typeface="Trebuchet MS"/>
              </a:rPr>
              <a:t>CHECKER</a:t>
            </a: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205"/>
              </a:spcBef>
              <a:tabLst>
                <a:tab pos="742315" algn="l"/>
                <a:tab pos="3883660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210" dirty="0">
                <a:latin typeface="Trebuchet MS"/>
                <a:cs typeface="Trebuchet MS"/>
              </a:rPr>
              <a:t>marathon_distance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function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13264" y="1803431"/>
            <a:ext cx="749300" cy="3492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spc="130" dirty="0">
                <a:latin typeface="Trebuchet MS"/>
                <a:cs typeface="Trebuchet MS"/>
              </a:rPr>
              <a:t>helps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2136768"/>
            <a:ext cx="5965825" cy="433387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algn="just">
              <a:lnSpc>
                <a:spcPct val="132700"/>
              </a:lnSpc>
              <a:spcBef>
                <a:spcPts val="50"/>
              </a:spcBef>
            </a:pPr>
            <a:r>
              <a:rPr sz="2100" spc="200" dirty="0">
                <a:latin typeface="Trebuchet MS"/>
                <a:cs typeface="Trebuchet MS"/>
              </a:rPr>
              <a:t>Mary</a:t>
            </a:r>
            <a:r>
              <a:rPr sz="2100" spc="240" dirty="0">
                <a:latin typeface="Trebuchet MS"/>
                <a:cs typeface="Trebuchet MS"/>
              </a:rPr>
              <a:t> </a:t>
            </a:r>
            <a:r>
              <a:rPr sz="2100" spc="120" dirty="0">
                <a:latin typeface="Trebuchet MS"/>
                <a:cs typeface="Trebuchet MS"/>
              </a:rPr>
              <a:t>determine</a:t>
            </a:r>
            <a:r>
              <a:rPr sz="2100" spc="245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if</a:t>
            </a:r>
            <a:r>
              <a:rPr sz="2100" spc="240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245" dirty="0">
                <a:latin typeface="Trebuchet MS"/>
                <a:cs typeface="Trebuchet MS"/>
              </a:rPr>
              <a:t> </a:t>
            </a:r>
            <a:r>
              <a:rPr sz="2100" spc="160" dirty="0">
                <a:latin typeface="Trebuchet MS"/>
                <a:cs typeface="Trebuchet MS"/>
              </a:rPr>
              <a:t>marathon</a:t>
            </a:r>
            <a:r>
              <a:rPr sz="2100" spc="245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she</a:t>
            </a:r>
            <a:r>
              <a:rPr sz="2100" spc="240" dirty="0">
                <a:latin typeface="Trebuchet MS"/>
                <a:cs typeface="Trebuchet MS"/>
              </a:rPr>
              <a:t> </a:t>
            </a:r>
            <a:r>
              <a:rPr sz="2100" spc="145" dirty="0">
                <a:latin typeface="Trebuchet MS"/>
                <a:cs typeface="Trebuchet MS"/>
              </a:rPr>
              <a:t>wants </a:t>
            </a:r>
            <a:r>
              <a:rPr sz="2100" spc="75" dirty="0">
                <a:latin typeface="Trebuchet MS"/>
                <a:cs typeface="Trebuchet MS"/>
              </a:rPr>
              <a:t>to</a:t>
            </a:r>
            <a:r>
              <a:rPr sz="2100" spc="110" dirty="0">
                <a:latin typeface="Trebuchet MS"/>
                <a:cs typeface="Trebuchet MS"/>
              </a:rPr>
              <a:t> </a:t>
            </a:r>
            <a:r>
              <a:rPr sz="2100" spc="145" dirty="0">
                <a:latin typeface="Trebuchet MS"/>
                <a:cs typeface="Trebuchet MS"/>
              </a:rPr>
              <a:t>run</a:t>
            </a:r>
            <a:r>
              <a:rPr sz="2100" spc="110" dirty="0">
                <a:latin typeface="Trebuchet MS"/>
                <a:cs typeface="Trebuchet MS"/>
              </a:rPr>
              <a:t> </a:t>
            </a:r>
            <a:r>
              <a:rPr sz="2100" spc="120" dirty="0">
                <a:latin typeface="Trebuchet MS"/>
                <a:cs typeface="Trebuchet MS"/>
              </a:rPr>
              <a:t>is</a:t>
            </a:r>
            <a:r>
              <a:rPr sz="2100" spc="110" dirty="0">
                <a:latin typeface="Trebuchet MS"/>
                <a:cs typeface="Trebuchet MS"/>
              </a:rPr>
              <a:t> exactly</a:t>
            </a:r>
            <a:r>
              <a:rPr sz="2100" spc="114" dirty="0">
                <a:latin typeface="Trebuchet MS"/>
                <a:cs typeface="Trebuchet MS"/>
              </a:rPr>
              <a:t> </a:t>
            </a:r>
            <a:r>
              <a:rPr sz="2100" spc="235" dirty="0">
                <a:latin typeface="Trebuchet MS"/>
                <a:cs typeface="Trebuchet MS"/>
              </a:rPr>
              <a:t>25</a:t>
            </a:r>
            <a:r>
              <a:rPr sz="2100" spc="110" dirty="0">
                <a:latin typeface="Trebuchet MS"/>
                <a:cs typeface="Trebuchet MS"/>
              </a:rPr>
              <a:t> </a:t>
            </a:r>
            <a:r>
              <a:rPr sz="2100" spc="135" dirty="0">
                <a:latin typeface="Trebuchet MS"/>
                <a:cs typeface="Trebuchet MS"/>
              </a:rPr>
              <a:t>miles</a:t>
            </a:r>
            <a:r>
              <a:rPr sz="2100" spc="110" dirty="0">
                <a:latin typeface="Trebuchet MS"/>
                <a:cs typeface="Trebuchet MS"/>
              </a:rPr>
              <a:t> </a:t>
            </a:r>
            <a:r>
              <a:rPr sz="2100" spc="150" dirty="0">
                <a:latin typeface="Trebuchet MS"/>
                <a:cs typeface="Trebuchet MS"/>
              </a:rPr>
              <a:t>long</a:t>
            </a:r>
            <a:r>
              <a:rPr sz="2100" spc="114" dirty="0">
                <a:latin typeface="Trebuchet MS"/>
                <a:cs typeface="Trebuchet MS"/>
              </a:rPr>
              <a:t> </a:t>
            </a:r>
            <a:r>
              <a:rPr sz="2100" spc="185" dirty="0">
                <a:latin typeface="Trebuchet MS"/>
                <a:cs typeface="Trebuchet MS"/>
              </a:rPr>
              <a:t>by</a:t>
            </a:r>
            <a:r>
              <a:rPr sz="2100" spc="110" dirty="0">
                <a:latin typeface="Trebuchet MS"/>
                <a:cs typeface="Trebuchet MS"/>
              </a:rPr>
              <a:t> </a:t>
            </a:r>
            <a:r>
              <a:rPr sz="2100" spc="135" dirty="0">
                <a:latin typeface="Trebuchet MS"/>
                <a:cs typeface="Trebuchet MS"/>
              </a:rPr>
              <a:t>analyzing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405" dirty="0">
                <a:latin typeface="Trebuchet MS"/>
                <a:cs typeface="Trebuchet MS"/>
              </a:rPr>
              <a:t> </a:t>
            </a:r>
            <a:r>
              <a:rPr sz="2100" spc="145" dirty="0">
                <a:latin typeface="Trebuchet MS"/>
                <a:cs typeface="Trebuchet MS"/>
              </a:rPr>
              <a:t>lengths</a:t>
            </a:r>
            <a:r>
              <a:rPr sz="2100" spc="409" dirty="0">
                <a:latin typeface="Trebuchet MS"/>
                <a:cs typeface="Trebuchet MS"/>
              </a:rPr>
              <a:t> </a:t>
            </a:r>
            <a:r>
              <a:rPr sz="2100" spc="80" dirty="0">
                <a:latin typeface="Trebuchet MS"/>
                <a:cs typeface="Trebuchet MS"/>
              </a:rPr>
              <a:t>listed</a:t>
            </a:r>
            <a:r>
              <a:rPr sz="2100" spc="409" dirty="0">
                <a:latin typeface="Trebuchet MS"/>
                <a:cs typeface="Trebuchet MS"/>
              </a:rPr>
              <a:t> </a:t>
            </a:r>
            <a:r>
              <a:rPr sz="2100" spc="90" dirty="0">
                <a:latin typeface="Trebuchet MS"/>
                <a:cs typeface="Trebuchet MS"/>
              </a:rPr>
              <a:t>in</a:t>
            </a:r>
            <a:r>
              <a:rPr sz="2100" spc="409" dirty="0">
                <a:latin typeface="Trebuchet MS"/>
                <a:cs typeface="Trebuchet MS"/>
              </a:rPr>
              <a:t> </a:t>
            </a:r>
            <a:r>
              <a:rPr sz="2100" spc="135" dirty="0">
                <a:latin typeface="Trebuchet MS"/>
                <a:cs typeface="Trebuchet MS"/>
              </a:rPr>
              <a:t>small</a:t>
            </a:r>
            <a:r>
              <a:rPr sz="2100" spc="409" dirty="0">
                <a:latin typeface="Trebuchet MS"/>
                <a:cs typeface="Trebuchet MS"/>
              </a:rPr>
              <a:t> </a:t>
            </a:r>
            <a:r>
              <a:rPr sz="2100" spc="114" dirty="0">
                <a:latin typeface="Trebuchet MS"/>
                <a:cs typeface="Trebuchet MS"/>
              </a:rPr>
              <a:t>portions</a:t>
            </a:r>
            <a:r>
              <a:rPr sz="2100" spc="409" dirty="0">
                <a:latin typeface="Trebuchet MS"/>
                <a:cs typeface="Trebuchet MS"/>
              </a:rPr>
              <a:t> </a:t>
            </a:r>
            <a:r>
              <a:rPr sz="2100" spc="175" dirty="0">
                <a:latin typeface="Trebuchet MS"/>
                <a:cs typeface="Trebuchet MS"/>
              </a:rPr>
              <a:t>on</a:t>
            </a:r>
            <a:r>
              <a:rPr sz="2100" spc="409" dirty="0">
                <a:latin typeface="Trebuchet MS"/>
                <a:cs typeface="Trebuchet MS"/>
              </a:rPr>
              <a:t> </a:t>
            </a:r>
            <a:r>
              <a:rPr sz="2100" spc="80" dirty="0">
                <a:latin typeface="Trebuchet MS"/>
                <a:cs typeface="Trebuchet MS"/>
              </a:rPr>
              <a:t>the </a:t>
            </a:r>
            <a:r>
              <a:rPr sz="2100" spc="135" dirty="0">
                <a:latin typeface="Trebuchet MS"/>
                <a:cs typeface="Trebuchet MS"/>
              </a:rPr>
              <a:t>sign-</a:t>
            </a:r>
            <a:r>
              <a:rPr sz="2100" spc="175" dirty="0">
                <a:latin typeface="Trebuchet MS"/>
                <a:cs typeface="Trebuchet MS"/>
              </a:rPr>
              <a:t>up</a:t>
            </a:r>
            <a:r>
              <a:rPr sz="2100" spc="25" dirty="0">
                <a:latin typeface="Trebuchet MS"/>
                <a:cs typeface="Trebuchet MS"/>
              </a:rPr>
              <a:t>  </a:t>
            </a:r>
            <a:r>
              <a:rPr sz="2100" spc="100" dirty="0">
                <a:latin typeface="Trebuchet MS"/>
                <a:cs typeface="Trebuchet MS"/>
              </a:rPr>
              <a:t>sheet.</a:t>
            </a:r>
            <a:r>
              <a:rPr sz="2100" spc="25" dirty="0">
                <a:latin typeface="Trebuchet MS"/>
                <a:cs typeface="Trebuchet MS"/>
              </a:rPr>
              <a:t>  </a:t>
            </a:r>
            <a:r>
              <a:rPr sz="2100" dirty="0">
                <a:latin typeface="Trebuchet MS"/>
                <a:cs typeface="Trebuchet MS"/>
              </a:rPr>
              <a:t>It</a:t>
            </a:r>
            <a:r>
              <a:rPr sz="2100" spc="35" dirty="0">
                <a:latin typeface="Trebuchet MS"/>
                <a:cs typeface="Trebuchet MS"/>
              </a:rPr>
              <a:t>  </a:t>
            </a:r>
            <a:r>
              <a:rPr sz="2100" spc="110" dirty="0">
                <a:latin typeface="Trebuchet MS"/>
                <a:cs typeface="Trebuchet MS"/>
              </a:rPr>
              <a:t>returns</a:t>
            </a:r>
            <a:r>
              <a:rPr sz="2100" spc="25" dirty="0">
                <a:latin typeface="Trebuchet MS"/>
                <a:cs typeface="Trebuchet MS"/>
              </a:rPr>
              <a:t>  </a:t>
            </a:r>
            <a:r>
              <a:rPr sz="2100" spc="90" dirty="0">
                <a:latin typeface="Trebuchet MS"/>
                <a:cs typeface="Trebuchet MS"/>
              </a:rPr>
              <a:t>true</a:t>
            </a:r>
            <a:r>
              <a:rPr sz="2100" spc="30" dirty="0">
                <a:latin typeface="Trebuchet MS"/>
                <a:cs typeface="Trebuchet MS"/>
              </a:rPr>
              <a:t>  </a:t>
            </a:r>
            <a:r>
              <a:rPr sz="2100" dirty="0">
                <a:latin typeface="Trebuchet MS"/>
                <a:cs typeface="Trebuchet MS"/>
              </a:rPr>
              <a:t>if</a:t>
            </a:r>
            <a:r>
              <a:rPr sz="2100" spc="35" dirty="0">
                <a:latin typeface="Trebuchet MS"/>
                <a:cs typeface="Trebuchet MS"/>
              </a:rPr>
              <a:t> 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25" dirty="0">
                <a:latin typeface="Trebuchet MS"/>
                <a:cs typeface="Trebuchet MS"/>
              </a:rPr>
              <a:t>  </a:t>
            </a:r>
            <a:r>
              <a:rPr sz="2100" spc="45" dirty="0">
                <a:latin typeface="Trebuchet MS"/>
                <a:cs typeface="Trebuchet MS"/>
              </a:rPr>
              <a:t>total </a:t>
            </a:r>
            <a:r>
              <a:rPr sz="2100" spc="125" dirty="0">
                <a:latin typeface="Trebuchet MS"/>
                <a:cs typeface="Trebuchet MS"/>
              </a:rPr>
              <a:t>distance</a:t>
            </a:r>
            <a:r>
              <a:rPr sz="2100" spc="80" dirty="0">
                <a:latin typeface="Trebuchet MS"/>
                <a:cs typeface="Trebuchet MS"/>
              </a:rPr>
              <a:t>  </a:t>
            </a:r>
            <a:r>
              <a:rPr sz="2100" spc="170" dirty="0">
                <a:latin typeface="Trebuchet MS"/>
                <a:cs typeface="Trebuchet MS"/>
              </a:rPr>
              <a:t>matches</a:t>
            </a:r>
            <a:r>
              <a:rPr sz="2100" spc="80" dirty="0">
                <a:latin typeface="Trebuchet MS"/>
                <a:cs typeface="Trebuchet MS"/>
              </a:rPr>
              <a:t>  </a:t>
            </a:r>
            <a:r>
              <a:rPr sz="2100" spc="235" dirty="0">
                <a:latin typeface="Trebuchet MS"/>
                <a:cs typeface="Trebuchet MS"/>
              </a:rPr>
              <a:t>25</a:t>
            </a:r>
            <a:r>
              <a:rPr sz="2100" spc="85" dirty="0">
                <a:latin typeface="Trebuchet MS"/>
                <a:cs typeface="Trebuchet MS"/>
              </a:rPr>
              <a:t>  </a:t>
            </a:r>
            <a:r>
              <a:rPr sz="2100" spc="90" dirty="0">
                <a:latin typeface="Trebuchet MS"/>
                <a:cs typeface="Trebuchet MS"/>
              </a:rPr>
              <a:t>miles,</a:t>
            </a:r>
            <a:r>
              <a:rPr sz="2100" spc="85" dirty="0">
                <a:latin typeface="Trebuchet MS"/>
                <a:cs typeface="Trebuchet MS"/>
              </a:rPr>
              <a:t>  </a:t>
            </a:r>
            <a:r>
              <a:rPr sz="2100" spc="95" dirty="0">
                <a:latin typeface="Trebuchet MS"/>
                <a:cs typeface="Trebuchet MS"/>
              </a:rPr>
              <a:t>otherwise,</a:t>
            </a:r>
            <a:r>
              <a:rPr sz="2100" spc="85" dirty="0">
                <a:latin typeface="Trebuchet MS"/>
                <a:cs typeface="Trebuchet MS"/>
              </a:rPr>
              <a:t>  </a:t>
            </a:r>
            <a:r>
              <a:rPr sz="2100" spc="-25" dirty="0">
                <a:latin typeface="Trebuchet MS"/>
                <a:cs typeface="Trebuchet MS"/>
              </a:rPr>
              <a:t>it </a:t>
            </a:r>
            <a:r>
              <a:rPr sz="2100" spc="110" dirty="0">
                <a:latin typeface="Trebuchet MS"/>
                <a:cs typeface="Trebuchet MS"/>
              </a:rPr>
              <a:t>returns</a:t>
            </a:r>
            <a:r>
              <a:rPr sz="2100" spc="60" dirty="0">
                <a:latin typeface="Trebuchet MS"/>
                <a:cs typeface="Trebuchet MS"/>
              </a:rPr>
              <a:t> </a:t>
            </a:r>
            <a:r>
              <a:rPr sz="2100" spc="55" dirty="0">
                <a:latin typeface="Trebuchet MS"/>
                <a:cs typeface="Trebuchet MS"/>
              </a:rPr>
              <a:t>false.</a:t>
            </a:r>
            <a:endParaRPr sz="2100">
              <a:latin typeface="Trebuchet MS"/>
              <a:cs typeface="Trebuchet MS"/>
            </a:endParaRPr>
          </a:p>
          <a:p>
            <a:pPr marL="12700" marR="262890" indent="285750">
              <a:lnSpc>
                <a:spcPct val="129200"/>
              </a:lnSpc>
              <a:spcBef>
                <a:spcPts val="780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marathon_distance(distances):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sum(map(abs, </a:t>
            </a:r>
            <a:r>
              <a:rPr sz="1500" spc="85" dirty="0">
                <a:latin typeface="Trebuchet MS"/>
                <a:cs typeface="Trebuchet MS"/>
              </a:rPr>
              <a:t>distances))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==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25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95" dirty="0">
                <a:latin typeface="Trebuchet MS"/>
                <a:cs typeface="Trebuchet MS"/>
              </a:rPr>
              <a:t>distances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9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[1,</a:t>
            </a:r>
            <a:r>
              <a:rPr sz="1500" spc="9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2,</a:t>
            </a:r>
            <a:r>
              <a:rPr sz="1500" spc="9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-3,</a:t>
            </a:r>
            <a:r>
              <a:rPr sz="1500" spc="9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4,</a:t>
            </a:r>
            <a:r>
              <a:rPr sz="1500" spc="9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5,</a:t>
            </a:r>
            <a:r>
              <a:rPr sz="1500" spc="9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-6,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7,</a:t>
            </a:r>
            <a:r>
              <a:rPr sz="1500" spc="9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8,</a:t>
            </a:r>
            <a:r>
              <a:rPr sz="1500" spc="9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-9,</a:t>
            </a:r>
            <a:r>
              <a:rPr sz="1500" spc="95" dirty="0">
                <a:latin typeface="Trebuchet MS"/>
                <a:cs typeface="Trebuchet MS"/>
              </a:rPr>
              <a:t> 10]</a:t>
            </a:r>
            <a:endParaRPr sz="1500">
              <a:latin typeface="Trebuchet MS"/>
              <a:cs typeface="Trebuchet MS"/>
            </a:endParaRPr>
          </a:p>
          <a:p>
            <a:pPr marL="297815" marR="2175510">
              <a:lnSpc>
                <a:spcPts val="2850"/>
              </a:lnSpc>
              <a:spcBef>
                <a:spcPts val="25"/>
              </a:spcBef>
            </a:pPr>
            <a:r>
              <a:rPr sz="1500" spc="65" dirty="0">
                <a:latin typeface="Trebuchet MS"/>
                <a:cs typeface="Trebuchet MS"/>
              </a:rPr>
              <a:t>print(marathon_distance(distances))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False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3920" cy="2809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2690" marR="573405" indent="-643890">
              <a:lnSpc>
                <a:spcPct val="101200"/>
              </a:lnSpc>
              <a:spcBef>
                <a:spcPts val="95"/>
              </a:spcBef>
              <a:tabLst>
                <a:tab pos="1238885" algn="l"/>
                <a:tab pos="2551430" algn="l"/>
                <a:tab pos="2611755" algn="l"/>
                <a:tab pos="3112770" algn="l"/>
                <a:tab pos="3347085" algn="l"/>
                <a:tab pos="3469640" algn="l"/>
                <a:tab pos="4941570" algn="l"/>
              </a:tabLst>
            </a:pPr>
            <a:r>
              <a:rPr sz="2100" b="1" spc="285" dirty="0">
                <a:latin typeface="Trebuchet MS"/>
                <a:cs typeface="Trebuchet MS"/>
              </a:rPr>
              <a:t>39.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440" dirty="0">
                <a:latin typeface="Trebuchet MS"/>
                <a:cs typeface="Trebuchet MS"/>
              </a:rPr>
              <a:t>COUNT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5" dirty="0">
                <a:latin typeface="Trebuchet MS"/>
                <a:cs typeface="Trebuchet MS"/>
              </a:rPr>
              <a:t>THE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25" dirty="0">
                <a:latin typeface="Trebuchet MS"/>
                <a:cs typeface="Trebuchet MS"/>
              </a:rPr>
              <a:t>NUMBER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0" dirty="0">
                <a:latin typeface="Trebuchet MS"/>
                <a:cs typeface="Trebuchet MS"/>
              </a:rPr>
              <a:t>OF </a:t>
            </a:r>
            <a:r>
              <a:rPr sz="2100" b="1" spc="555" dirty="0">
                <a:latin typeface="Trebuchet MS"/>
                <a:cs typeface="Trebuchet MS"/>
              </a:rPr>
              <a:t>WORDS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365" dirty="0">
                <a:latin typeface="Trebuchet MS"/>
                <a:cs typeface="Trebuchet MS"/>
              </a:rPr>
              <a:t>IN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470" dirty="0">
                <a:latin typeface="Trebuchet MS"/>
                <a:cs typeface="Trebuchet MS"/>
              </a:rPr>
              <a:t>STRING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3900"/>
              </a:lnSpc>
              <a:spcBef>
                <a:spcPts val="1350"/>
              </a:spcBef>
              <a:tabLst>
                <a:tab pos="780415" algn="l"/>
                <a:tab pos="2970530" algn="l"/>
                <a:tab pos="4339590" algn="l"/>
                <a:tab pos="5507990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195" dirty="0">
                <a:latin typeface="Trebuchet MS"/>
                <a:cs typeface="Trebuchet MS"/>
              </a:rPr>
              <a:t>count_words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function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40" dirty="0">
                <a:latin typeface="Trebuchet MS"/>
                <a:cs typeface="Trebuchet MS"/>
              </a:rPr>
              <a:t>counts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80" dirty="0">
                <a:latin typeface="Trebuchet MS"/>
                <a:cs typeface="Trebuchet MS"/>
              </a:rPr>
              <a:t>the </a:t>
            </a:r>
            <a:r>
              <a:rPr sz="2100" spc="175" dirty="0">
                <a:latin typeface="Trebuchet MS"/>
                <a:cs typeface="Trebuchet MS"/>
              </a:rPr>
              <a:t>number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50" dirty="0">
                <a:latin typeface="Trebuchet MS"/>
                <a:cs typeface="Trebuchet MS"/>
              </a:rPr>
              <a:t>words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90" dirty="0">
                <a:latin typeface="Trebuchet MS"/>
                <a:cs typeface="Trebuchet MS"/>
              </a:rPr>
              <a:t>in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65" dirty="0">
                <a:latin typeface="Trebuchet MS"/>
                <a:cs typeface="Trebuchet MS"/>
              </a:rPr>
              <a:t>given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80" dirty="0">
                <a:latin typeface="Trebuchet MS"/>
                <a:cs typeface="Trebuchet MS"/>
              </a:rPr>
              <a:t>string.</a:t>
            </a:r>
            <a:endParaRPr sz="2100">
              <a:latin typeface="Trebuchet MS"/>
              <a:cs typeface="Trebuchet MS"/>
            </a:endParaRPr>
          </a:p>
          <a:p>
            <a:pPr marL="297815" marR="1031875" algn="just">
              <a:lnSpc>
                <a:spcPct val="156300"/>
              </a:lnSpc>
              <a:spcBef>
                <a:spcPts val="290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count_words(string):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len(string.split()) </a:t>
            </a:r>
            <a:r>
              <a:rPr sz="1500" spc="65" dirty="0">
                <a:latin typeface="Trebuchet MS"/>
                <a:cs typeface="Trebuchet MS"/>
              </a:rPr>
              <a:t>print(count_words("Hello</a:t>
            </a:r>
            <a:r>
              <a:rPr sz="1500" spc="114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world,</a:t>
            </a:r>
            <a:r>
              <a:rPr sz="1500" spc="120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how</a:t>
            </a:r>
            <a:r>
              <a:rPr sz="1500" spc="120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are</a:t>
            </a:r>
            <a:r>
              <a:rPr sz="1500" spc="120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you?"))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5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7095" cy="6000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24510">
              <a:lnSpc>
                <a:spcPct val="100000"/>
              </a:lnSpc>
              <a:spcBef>
                <a:spcPts val="125"/>
              </a:spcBef>
              <a:tabLst>
                <a:tab pos="989330" algn="l"/>
                <a:tab pos="3180080" algn="l"/>
                <a:tab pos="3768725" algn="l"/>
                <a:tab pos="4124960" algn="l"/>
              </a:tabLst>
            </a:pPr>
            <a:r>
              <a:rPr sz="2100" b="1" spc="215" dirty="0">
                <a:latin typeface="Trebuchet MS"/>
                <a:cs typeface="Trebuchet MS"/>
              </a:rPr>
              <a:t>4.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05" dirty="0">
                <a:latin typeface="Trebuchet MS"/>
                <a:cs typeface="Trebuchet MS"/>
              </a:rPr>
              <a:t>TRANSPOSE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0" dirty="0">
                <a:latin typeface="Trebuchet MS"/>
                <a:cs typeface="Trebuchet MS"/>
              </a:rPr>
              <a:t>OF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55" dirty="0">
                <a:latin typeface="Trebuchet MS"/>
                <a:cs typeface="Trebuchet MS"/>
              </a:rPr>
              <a:t>MATRIX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3900"/>
              </a:lnSpc>
              <a:spcBef>
                <a:spcPts val="1350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280" dirty="0">
                <a:latin typeface="Trebuchet MS"/>
                <a:cs typeface="Trebuchet MS"/>
              </a:rPr>
              <a:t> </a:t>
            </a:r>
            <a:r>
              <a:rPr sz="2100" b="1" spc="215" dirty="0">
                <a:latin typeface="Trebuchet MS"/>
                <a:cs typeface="Trebuchet MS"/>
              </a:rPr>
              <a:t>transpose_matrix</a:t>
            </a:r>
            <a:r>
              <a:rPr sz="2100" b="1" spc="345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360" dirty="0">
                <a:latin typeface="Trebuchet MS"/>
                <a:cs typeface="Trebuchet MS"/>
              </a:rPr>
              <a:t> </a:t>
            </a:r>
            <a:r>
              <a:rPr sz="2100" spc="155" dirty="0">
                <a:latin typeface="Trebuchet MS"/>
                <a:cs typeface="Trebuchet MS"/>
              </a:rPr>
              <a:t>computes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55" dirty="0">
                <a:latin typeface="Trebuchet MS"/>
                <a:cs typeface="Trebuchet MS"/>
              </a:rPr>
              <a:t>transpose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65" dirty="0">
                <a:latin typeface="Trebuchet MS"/>
                <a:cs typeface="Trebuchet MS"/>
              </a:rPr>
              <a:t>given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80" dirty="0">
                <a:latin typeface="Trebuchet MS"/>
                <a:cs typeface="Trebuchet MS"/>
              </a:rPr>
              <a:t>matrix.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transpose_matrix(matrix):</a:t>
            </a:r>
            <a:endParaRPr sz="1500">
              <a:latin typeface="Trebuchet MS"/>
              <a:cs typeface="Trebuchet MS"/>
            </a:endParaRPr>
          </a:p>
          <a:p>
            <a:pPr marL="297815" marR="1930400">
              <a:lnSpc>
                <a:spcPts val="2850"/>
              </a:lnSpc>
              <a:spcBef>
                <a:spcPts val="19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13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[list(row)</a:t>
            </a:r>
            <a:r>
              <a:rPr sz="1500" spc="13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135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row</a:t>
            </a:r>
            <a:r>
              <a:rPr sz="1500" spc="135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in</a:t>
            </a:r>
            <a:r>
              <a:rPr sz="1500" spc="13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zip(*matrix)] </a:t>
            </a:r>
            <a:r>
              <a:rPr sz="1500" spc="80" dirty="0">
                <a:latin typeface="Trebuchet MS"/>
                <a:cs typeface="Trebuchet MS"/>
              </a:rPr>
              <a:t>matrix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-50" dirty="0">
                <a:latin typeface="Trebuchet MS"/>
                <a:cs typeface="Trebuchet MS"/>
              </a:rPr>
              <a:t>[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705"/>
              </a:spcBef>
            </a:pPr>
            <a:r>
              <a:rPr sz="1500" dirty="0">
                <a:latin typeface="Trebuchet MS"/>
                <a:cs typeface="Trebuchet MS"/>
              </a:rPr>
              <a:t>[1,</a:t>
            </a:r>
            <a:r>
              <a:rPr sz="1500" spc="12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2,</a:t>
            </a:r>
            <a:r>
              <a:rPr sz="1500" spc="125" dirty="0">
                <a:latin typeface="Trebuchet MS"/>
                <a:cs typeface="Trebuchet MS"/>
              </a:rPr>
              <a:t> </a:t>
            </a:r>
            <a:r>
              <a:rPr sz="1500" spc="-25" dirty="0">
                <a:latin typeface="Trebuchet MS"/>
                <a:cs typeface="Trebuchet MS"/>
              </a:rPr>
              <a:t>3],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dirty="0">
                <a:latin typeface="Trebuchet MS"/>
                <a:cs typeface="Trebuchet MS"/>
              </a:rPr>
              <a:t>[4,</a:t>
            </a:r>
            <a:r>
              <a:rPr sz="1500" spc="12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5,</a:t>
            </a:r>
            <a:r>
              <a:rPr sz="1500" spc="125" dirty="0">
                <a:latin typeface="Trebuchet MS"/>
                <a:cs typeface="Trebuchet MS"/>
              </a:rPr>
              <a:t> </a:t>
            </a:r>
            <a:r>
              <a:rPr sz="1500" spc="-25" dirty="0">
                <a:latin typeface="Trebuchet MS"/>
                <a:cs typeface="Trebuchet MS"/>
              </a:rPr>
              <a:t>6],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dirty="0">
                <a:latin typeface="Trebuchet MS"/>
                <a:cs typeface="Trebuchet MS"/>
              </a:rPr>
              <a:t>[7,</a:t>
            </a:r>
            <a:r>
              <a:rPr sz="1500" spc="12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8,</a:t>
            </a:r>
            <a:r>
              <a:rPr sz="1500" spc="125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9]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-50" dirty="0">
                <a:latin typeface="Trebuchet MS"/>
                <a:cs typeface="Trebuchet MS"/>
              </a:rPr>
              <a:t>]</a:t>
            </a:r>
            <a:endParaRPr sz="1500">
              <a:latin typeface="Trebuchet MS"/>
              <a:cs typeface="Trebuchet MS"/>
            </a:endParaRPr>
          </a:p>
          <a:p>
            <a:pPr marL="12700" marR="1195705" indent="285750">
              <a:lnSpc>
                <a:spcPct val="133300"/>
              </a:lnSpc>
              <a:spcBef>
                <a:spcPts val="375"/>
              </a:spcBef>
            </a:pPr>
            <a:r>
              <a:rPr sz="1500" spc="30" dirty="0">
                <a:latin typeface="Trebuchet MS"/>
                <a:cs typeface="Trebuchet MS"/>
              </a:rPr>
              <a:t>print("\n".join(",</a:t>
            </a:r>
            <a:r>
              <a:rPr sz="1500" spc="105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".join(map(str,</a:t>
            </a:r>
            <a:r>
              <a:rPr sz="1500" spc="105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row))</a:t>
            </a:r>
            <a:r>
              <a:rPr sz="1500" spc="105" dirty="0">
                <a:latin typeface="Trebuchet MS"/>
                <a:cs typeface="Trebuchet MS"/>
              </a:rPr>
              <a:t> </a:t>
            </a:r>
            <a:r>
              <a:rPr sz="1500" spc="30" dirty="0">
                <a:latin typeface="Trebuchet MS"/>
                <a:cs typeface="Trebuchet MS"/>
              </a:rPr>
              <a:t>for</a:t>
            </a:r>
            <a:r>
              <a:rPr sz="1500" spc="105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row</a:t>
            </a:r>
            <a:r>
              <a:rPr sz="1500" spc="105" dirty="0">
                <a:latin typeface="Trebuchet MS"/>
                <a:cs typeface="Trebuchet MS"/>
              </a:rPr>
              <a:t> </a:t>
            </a:r>
            <a:r>
              <a:rPr sz="1500" spc="30" dirty="0">
                <a:latin typeface="Trebuchet MS"/>
                <a:cs typeface="Trebuchet MS"/>
              </a:rPr>
              <a:t>in </a:t>
            </a:r>
            <a:r>
              <a:rPr sz="1500" spc="65" dirty="0">
                <a:latin typeface="Trebuchet MS"/>
                <a:cs typeface="Trebuchet MS"/>
              </a:rPr>
              <a:t>transpose_matrix(matrix)))</a:t>
            </a:r>
            <a:endParaRPr sz="1500">
              <a:latin typeface="Trebuchet MS"/>
              <a:cs typeface="Trebuchet MS"/>
            </a:endParaRPr>
          </a:p>
          <a:p>
            <a:pPr marL="297815" marR="4714240">
              <a:lnSpc>
                <a:spcPts val="2850"/>
              </a:lnSpc>
              <a:spcBef>
                <a:spcPts val="19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Output: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8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1,</a:t>
            </a:r>
            <a:r>
              <a:rPr sz="1500" spc="8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4,</a:t>
            </a:r>
            <a:r>
              <a:rPr sz="1500" spc="8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7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70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8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2,</a:t>
            </a:r>
            <a:r>
              <a:rPr sz="1500" spc="8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5,</a:t>
            </a:r>
            <a:r>
              <a:rPr sz="1500" spc="8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8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8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3,</a:t>
            </a:r>
            <a:r>
              <a:rPr sz="1500" spc="8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6,</a:t>
            </a:r>
            <a:r>
              <a:rPr sz="1500" spc="8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9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3920" cy="1273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56690" marR="574675" indent="-896619">
              <a:lnSpc>
                <a:spcPct val="101200"/>
              </a:lnSpc>
              <a:spcBef>
                <a:spcPts val="95"/>
              </a:spcBef>
              <a:tabLst>
                <a:tab pos="1240155" algn="l"/>
                <a:tab pos="2552700" algn="l"/>
                <a:tab pos="3615690" algn="l"/>
                <a:tab pos="4116704" algn="l"/>
              </a:tabLst>
            </a:pPr>
            <a:r>
              <a:rPr sz="2100" b="1" spc="285" dirty="0">
                <a:latin typeface="Trebuchet MS"/>
                <a:cs typeface="Trebuchet MS"/>
              </a:rPr>
              <a:t>40.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0" dirty="0">
                <a:latin typeface="Trebuchet MS"/>
                <a:cs typeface="Trebuchet MS"/>
              </a:rPr>
              <a:t>COUNT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84" dirty="0">
                <a:latin typeface="Trebuchet MS"/>
                <a:cs typeface="Trebuchet MS"/>
              </a:rPr>
              <a:t>ONES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65" dirty="0">
                <a:latin typeface="Trebuchet MS"/>
                <a:cs typeface="Trebuchet MS"/>
              </a:rPr>
              <a:t>IN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50" dirty="0">
                <a:latin typeface="Trebuchet MS"/>
                <a:cs typeface="Trebuchet MS"/>
              </a:rPr>
              <a:t>BINARY REPRESENTATION</a:t>
            </a: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205"/>
              </a:spcBef>
              <a:tabLst>
                <a:tab pos="828040" algn="l"/>
                <a:tab pos="2865120" algn="l"/>
                <a:tab pos="4286885" algn="l"/>
                <a:tab pos="5507355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195" dirty="0">
                <a:latin typeface="Trebuchet MS"/>
                <a:cs typeface="Trebuchet MS"/>
              </a:rPr>
              <a:t>count_ones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function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40" dirty="0">
                <a:latin typeface="Trebuchet MS"/>
                <a:cs typeface="Trebuchet MS"/>
              </a:rPr>
              <a:t>counts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80" dirty="0">
                <a:latin typeface="Trebuchet MS"/>
                <a:cs typeface="Trebuchet MS"/>
              </a:rPr>
              <a:t>the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2136768"/>
            <a:ext cx="4621530" cy="23342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1000"/>
              </a:lnSpc>
              <a:spcBef>
                <a:spcPts val="90"/>
              </a:spcBef>
              <a:tabLst>
                <a:tab pos="1553210" algn="l"/>
                <a:tab pos="2301240" algn="l"/>
                <a:tab pos="3431540" algn="l"/>
                <a:tab pos="4164965" algn="l"/>
              </a:tabLst>
            </a:pPr>
            <a:r>
              <a:rPr sz="2100" spc="165" dirty="0">
                <a:latin typeface="Trebuchet MS"/>
                <a:cs typeface="Trebuchet MS"/>
              </a:rPr>
              <a:t>number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40" dirty="0">
                <a:latin typeface="Trebuchet MS"/>
                <a:cs typeface="Trebuchet MS"/>
              </a:rPr>
              <a:t>of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65" dirty="0">
                <a:latin typeface="Trebuchet MS"/>
                <a:cs typeface="Trebuchet MS"/>
              </a:rPr>
              <a:t>ones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65" dirty="0">
                <a:latin typeface="Trebuchet MS"/>
                <a:cs typeface="Trebuchet MS"/>
              </a:rPr>
              <a:t>in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80" dirty="0">
                <a:latin typeface="Trebuchet MS"/>
                <a:cs typeface="Trebuchet MS"/>
              </a:rPr>
              <a:t>the </a:t>
            </a:r>
            <a:r>
              <a:rPr sz="2100" spc="110" dirty="0">
                <a:latin typeface="Trebuchet MS"/>
                <a:cs typeface="Trebuchet MS"/>
              </a:rPr>
              <a:t>representation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90" dirty="0">
                <a:latin typeface="Trebuchet MS"/>
                <a:cs typeface="Trebuchet MS"/>
              </a:rPr>
              <a:t>an</a:t>
            </a:r>
            <a:r>
              <a:rPr sz="2100" spc="50" dirty="0">
                <a:latin typeface="Trebuchet MS"/>
                <a:cs typeface="Trebuchet MS"/>
              </a:rPr>
              <a:t> integer.</a:t>
            </a:r>
            <a:endParaRPr sz="2100">
              <a:latin typeface="Trebuchet MS"/>
              <a:cs typeface="Trebuchet MS"/>
            </a:endParaRPr>
          </a:p>
          <a:p>
            <a:pPr marL="297815" marR="288925">
              <a:lnSpc>
                <a:spcPct val="158300"/>
              </a:lnSpc>
              <a:spcBef>
                <a:spcPts val="259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count_ones(n):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bin(n).count('1') </a:t>
            </a:r>
            <a:r>
              <a:rPr sz="1500" spc="55" dirty="0">
                <a:latin typeface="Trebuchet MS"/>
                <a:cs typeface="Trebuchet MS"/>
              </a:rPr>
              <a:t>result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count_ones(12)</a:t>
            </a:r>
            <a:endParaRPr sz="1500">
              <a:latin typeface="Trebuchet MS"/>
              <a:cs typeface="Trebuchet MS"/>
            </a:endParaRPr>
          </a:p>
          <a:p>
            <a:pPr marL="297815" marR="3179445">
              <a:lnSpc>
                <a:spcPts val="2850"/>
              </a:lnSpc>
              <a:spcBef>
                <a:spcPts val="25"/>
              </a:spcBef>
            </a:pPr>
            <a:r>
              <a:rPr sz="1500" spc="40" dirty="0">
                <a:latin typeface="Trebuchet MS"/>
                <a:cs typeface="Trebuchet MS"/>
              </a:rPr>
              <a:t>print(result)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2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84955" y="2232056"/>
            <a:ext cx="878840" cy="3492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spc="120" dirty="0">
                <a:latin typeface="Trebuchet MS"/>
                <a:cs typeface="Trebuchet MS"/>
              </a:rPr>
              <a:t>binary</a:t>
            </a:r>
            <a:endParaRPr sz="2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8365" cy="28384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29590">
              <a:lnSpc>
                <a:spcPct val="100000"/>
              </a:lnSpc>
              <a:spcBef>
                <a:spcPts val="125"/>
              </a:spcBef>
              <a:tabLst>
                <a:tab pos="1209675" algn="l"/>
                <a:tab pos="2001520" algn="l"/>
                <a:tab pos="2797175" algn="l"/>
                <a:tab pos="4533900" algn="l"/>
              </a:tabLst>
            </a:pPr>
            <a:r>
              <a:rPr sz="2100" b="1" spc="285" dirty="0">
                <a:latin typeface="Trebuchet MS"/>
                <a:cs typeface="Trebuchet MS"/>
              </a:rPr>
              <a:t>41.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0" dirty="0">
                <a:latin typeface="Trebuchet MS"/>
                <a:cs typeface="Trebuchet MS"/>
              </a:rPr>
              <a:t>GET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5" dirty="0">
                <a:latin typeface="Trebuchet MS"/>
                <a:cs typeface="Trebuchet MS"/>
              </a:rPr>
              <a:t>THE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59" dirty="0">
                <a:latin typeface="Trebuchet MS"/>
                <a:cs typeface="Trebuchet MS"/>
              </a:rPr>
              <a:t>CURRENT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25" dirty="0">
                <a:latin typeface="Trebuchet MS"/>
                <a:cs typeface="Trebuchet MS"/>
              </a:rPr>
              <a:t>YEAR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3900"/>
              </a:lnSpc>
              <a:spcBef>
                <a:spcPts val="1350"/>
              </a:spcBef>
              <a:tabLst>
                <a:tab pos="761365" algn="l"/>
                <a:tab pos="2948940" algn="l"/>
                <a:tab pos="4298315" algn="l"/>
                <a:tab pos="5511800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165" dirty="0">
                <a:latin typeface="Trebuchet MS"/>
                <a:cs typeface="Trebuchet MS"/>
              </a:rPr>
              <a:t>current_year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function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00" dirty="0">
                <a:latin typeface="Trebuchet MS"/>
                <a:cs typeface="Trebuchet MS"/>
              </a:rPr>
              <a:t>returns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80" dirty="0">
                <a:latin typeface="Trebuchet MS"/>
                <a:cs typeface="Trebuchet MS"/>
              </a:rPr>
              <a:t>the </a:t>
            </a:r>
            <a:r>
              <a:rPr sz="2100" spc="90" dirty="0">
                <a:latin typeface="Trebuchet MS"/>
                <a:cs typeface="Trebuchet MS"/>
              </a:rPr>
              <a:t>current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50" dirty="0">
                <a:latin typeface="Trebuchet MS"/>
                <a:cs typeface="Trebuchet MS"/>
              </a:rPr>
              <a:t>year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220" dirty="0">
                <a:latin typeface="Trebuchet MS"/>
                <a:cs typeface="Trebuchet MS"/>
              </a:rPr>
              <a:t>as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190" dirty="0">
                <a:latin typeface="Trebuchet MS"/>
                <a:cs typeface="Trebuchet MS"/>
              </a:rPr>
              <a:t>an</a:t>
            </a:r>
            <a:r>
              <a:rPr sz="2100" spc="50" dirty="0">
                <a:latin typeface="Trebuchet MS"/>
                <a:cs typeface="Trebuchet MS"/>
              </a:rPr>
              <a:t> integer.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70" dirty="0">
                <a:latin typeface="Trebuchet MS"/>
                <a:cs typeface="Trebuchet MS"/>
              </a:rPr>
              <a:t>from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datetime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import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datetime</a:t>
            </a:r>
            <a:endParaRPr sz="1500">
              <a:latin typeface="Trebuchet MS"/>
              <a:cs typeface="Trebuchet MS"/>
            </a:endParaRPr>
          </a:p>
          <a:p>
            <a:pPr marL="297815" marR="1224280">
              <a:lnSpc>
                <a:spcPts val="2850"/>
              </a:lnSpc>
              <a:spcBef>
                <a:spcPts val="19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current_year():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datetime.now().year </a:t>
            </a:r>
            <a:r>
              <a:rPr sz="1500" spc="40" dirty="0">
                <a:latin typeface="Trebuchet MS"/>
                <a:cs typeface="Trebuchet MS"/>
              </a:rPr>
              <a:t>print(current_year())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70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e.g.,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45" dirty="0">
                <a:latin typeface="Trebuchet MS"/>
                <a:cs typeface="Trebuchet MS"/>
              </a:rPr>
              <a:t>2024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9000" cy="4010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6409" marR="505459" indent="257810">
              <a:lnSpc>
                <a:spcPct val="101200"/>
              </a:lnSpc>
              <a:spcBef>
                <a:spcPts val="95"/>
              </a:spcBef>
              <a:tabLst>
                <a:tab pos="1424305" algn="l"/>
                <a:tab pos="2080260" algn="l"/>
                <a:tab pos="3340735" algn="l"/>
                <a:tab pos="3697604" algn="l"/>
                <a:tab pos="3856354" algn="l"/>
                <a:tab pos="4192270" algn="l"/>
                <a:tab pos="5052695" algn="l"/>
              </a:tabLst>
            </a:pPr>
            <a:r>
              <a:rPr sz="2100" b="1" spc="285" dirty="0">
                <a:latin typeface="Trebuchet MS"/>
                <a:cs typeface="Trebuchet MS"/>
              </a:rPr>
              <a:t>42.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30" dirty="0">
                <a:latin typeface="Trebuchet MS"/>
                <a:cs typeface="Trebuchet MS"/>
              </a:rPr>
              <a:t>GENERATE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50" dirty="0">
                <a:latin typeface="Trebuchet MS"/>
                <a:cs typeface="Trebuchet MS"/>
              </a:rPr>
              <a:t>RANDOM </a:t>
            </a:r>
            <a:r>
              <a:rPr sz="2100" b="1" spc="525" dirty="0">
                <a:latin typeface="Trebuchet MS"/>
                <a:cs typeface="Trebuchet MS"/>
              </a:rPr>
              <a:t>NUMBER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65" dirty="0">
                <a:latin typeface="Trebuchet MS"/>
                <a:cs typeface="Trebuchet MS"/>
              </a:rPr>
              <a:t>BETWEEN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195" dirty="0">
                <a:latin typeface="Trebuchet MS"/>
                <a:cs typeface="Trebuchet MS"/>
              </a:rPr>
              <a:t>1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80" dirty="0">
                <a:latin typeface="Trebuchet MS"/>
                <a:cs typeface="Trebuchet MS"/>
              </a:rPr>
              <a:t>AND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25" dirty="0">
                <a:latin typeface="Trebuchet MS"/>
                <a:cs typeface="Trebuchet MS"/>
              </a:rPr>
              <a:t>10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2900"/>
              </a:lnSpc>
              <a:spcBef>
                <a:spcPts val="137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b="1" spc="160" dirty="0">
                <a:latin typeface="Trebuchet MS"/>
                <a:cs typeface="Trebuchet MS"/>
              </a:rPr>
              <a:t>random_1_to_10</a:t>
            </a:r>
            <a:r>
              <a:rPr sz="2100" b="1" spc="114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90" dirty="0">
                <a:latin typeface="Trebuchet MS"/>
                <a:cs typeface="Trebuchet MS"/>
              </a:rPr>
              <a:t> </a:t>
            </a:r>
            <a:r>
              <a:rPr sz="2100" spc="155" dirty="0">
                <a:latin typeface="Trebuchet MS"/>
                <a:cs typeface="Trebuchet MS"/>
              </a:rPr>
              <a:t>generates</a:t>
            </a:r>
            <a:r>
              <a:rPr sz="2100" spc="95" dirty="0">
                <a:latin typeface="Trebuchet MS"/>
                <a:cs typeface="Trebuchet MS"/>
              </a:rPr>
              <a:t> </a:t>
            </a:r>
            <a:r>
              <a:rPr sz="2100" spc="145" dirty="0">
                <a:latin typeface="Trebuchet MS"/>
                <a:cs typeface="Trebuchet MS"/>
              </a:rPr>
              <a:t>a </a:t>
            </a:r>
            <a:r>
              <a:rPr sz="2100" spc="180" dirty="0">
                <a:latin typeface="Trebuchet MS"/>
                <a:cs typeface="Trebuchet MS"/>
              </a:rPr>
              <a:t>random</a:t>
            </a:r>
            <a:r>
              <a:rPr sz="2100" spc="280" dirty="0">
                <a:latin typeface="Trebuchet MS"/>
                <a:cs typeface="Trebuchet MS"/>
              </a:rPr>
              <a:t>   </a:t>
            </a:r>
            <a:r>
              <a:rPr sz="2100" spc="110" dirty="0">
                <a:latin typeface="Trebuchet MS"/>
                <a:cs typeface="Trebuchet MS"/>
              </a:rPr>
              <a:t>integer</a:t>
            </a:r>
            <a:r>
              <a:rPr sz="2100" spc="280" dirty="0">
                <a:latin typeface="Trebuchet MS"/>
                <a:cs typeface="Trebuchet MS"/>
              </a:rPr>
              <a:t>   </a:t>
            </a:r>
            <a:r>
              <a:rPr sz="2100" spc="130" dirty="0">
                <a:latin typeface="Trebuchet MS"/>
                <a:cs typeface="Trebuchet MS"/>
              </a:rPr>
              <a:t>between</a:t>
            </a:r>
            <a:r>
              <a:rPr sz="2100" spc="285" dirty="0">
                <a:latin typeface="Trebuchet MS"/>
                <a:cs typeface="Trebuchet MS"/>
              </a:rPr>
              <a:t>   </a:t>
            </a:r>
            <a:r>
              <a:rPr sz="2100" spc="240" dirty="0">
                <a:latin typeface="Trebuchet MS"/>
                <a:cs typeface="Trebuchet MS"/>
              </a:rPr>
              <a:t>1</a:t>
            </a:r>
            <a:r>
              <a:rPr sz="2100" spc="280" dirty="0">
                <a:latin typeface="Trebuchet MS"/>
                <a:cs typeface="Trebuchet MS"/>
              </a:rPr>
              <a:t>   </a:t>
            </a:r>
            <a:r>
              <a:rPr sz="2100" spc="180" dirty="0">
                <a:latin typeface="Trebuchet MS"/>
                <a:cs typeface="Trebuchet MS"/>
              </a:rPr>
              <a:t>and</a:t>
            </a:r>
            <a:r>
              <a:rPr sz="2100" spc="285" dirty="0">
                <a:latin typeface="Trebuchet MS"/>
                <a:cs typeface="Trebuchet MS"/>
              </a:rPr>
              <a:t>   </a:t>
            </a:r>
            <a:r>
              <a:rPr sz="2100" spc="210" dirty="0">
                <a:latin typeface="Trebuchet MS"/>
                <a:cs typeface="Trebuchet MS"/>
              </a:rPr>
              <a:t>10 </a:t>
            </a:r>
            <a:r>
              <a:rPr sz="2100" spc="100" dirty="0">
                <a:latin typeface="Trebuchet MS"/>
                <a:cs typeface="Trebuchet MS"/>
              </a:rPr>
              <a:t>(inclusive)</a:t>
            </a:r>
            <a:r>
              <a:rPr sz="2100" spc="15" dirty="0">
                <a:latin typeface="Trebuchet MS"/>
                <a:cs typeface="Trebuchet MS"/>
              </a:rPr>
              <a:t>  </a:t>
            </a:r>
            <a:r>
              <a:rPr sz="2100" spc="180" dirty="0">
                <a:latin typeface="Trebuchet MS"/>
                <a:cs typeface="Trebuchet MS"/>
              </a:rPr>
              <a:t>using</a:t>
            </a:r>
            <a:r>
              <a:rPr sz="2100" spc="15" dirty="0">
                <a:latin typeface="Trebuchet MS"/>
                <a:cs typeface="Trebuchet MS"/>
              </a:rPr>
              <a:t> 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20" dirty="0">
                <a:latin typeface="Trebuchet MS"/>
                <a:cs typeface="Trebuchet MS"/>
              </a:rPr>
              <a:t>  </a:t>
            </a:r>
            <a:r>
              <a:rPr sz="2100" spc="150" dirty="0">
                <a:latin typeface="Trebuchet MS"/>
                <a:cs typeface="Trebuchet MS"/>
              </a:rPr>
              <a:t>rand</a:t>
            </a:r>
            <a:r>
              <a:rPr sz="2100" spc="15" dirty="0">
                <a:latin typeface="Trebuchet MS"/>
                <a:cs typeface="Trebuchet MS"/>
              </a:rPr>
              <a:t>  </a:t>
            </a:r>
            <a:r>
              <a:rPr sz="2100" spc="160" dirty="0">
                <a:latin typeface="Trebuchet MS"/>
                <a:cs typeface="Trebuchet MS"/>
              </a:rPr>
              <a:t>method</a:t>
            </a:r>
            <a:r>
              <a:rPr sz="2100" spc="15" dirty="0">
                <a:latin typeface="Trebuchet MS"/>
                <a:cs typeface="Trebuchet MS"/>
              </a:rPr>
              <a:t>  </a:t>
            </a:r>
            <a:r>
              <a:rPr sz="2100" spc="80" dirty="0">
                <a:latin typeface="Trebuchet MS"/>
                <a:cs typeface="Trebuchet MS"/>
              </a:rPr>
              <a:t>with</a:t>
            </a:r>
            <a:r>
              <a:rPr sz="2100" spc="20" dirty="0">
                <a:latin typeface="Trebuchet MS"/>
                <a:cs typeface="Trebuchet MS"/>
              </a:rPr>
              <a:t>  </a:t>
            </a:r>
            <a:r>
              <a:rPr sz="2100" spc="145" dirty="0">
                <a:latin typeface="Trebuchet MS"/>
                <a:cs typeface="Trebuchet MS"/>
              </a:rPr>
              <a:t>a </a:t>
            </a:r>
            <a:r>
              <a:rPr sz="2100" spc="170" dirty="0">
                <a:latin typeface="Trebuchet MS"/>
                <a:cs typeface="Trebuchet MS"/>
              </a:rPr>
              <a:t>range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240" dirty="0">
                <a:latin typeface="Trebuchet MS"/>
                <a:cs typeface="Trebuchet MS"/>
              </a:rPr>
              <a:t>1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75" dirty="0">
                <a:latin typeface="Trebuchet MS"/>
                <a:cs typeface="Trebuchet MS"/>
              </a:rPr>
              <a:t>to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95" dirty="0">
                <a:latin typeface="Trebuchet MS"/>
                <a:cs typeface="Trebuchet MS"/>
              </a:rPr>
              <a:t>10.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75" dirty="0">
                <a:latin typeface="Trebuchet MS"/>
                <a:cs typeface="Trebuchet MS"/>
              </a:rPr>
              <a:t>import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random</a:t>
            </a:r>
            <a:endParaRPr sz="1500">
              <a:latin typeface="Trebuchet MS"/>
              <a:cs typeface="Trebuchet MS"/>
            </a:endParaRPr>
          </a:p>
          <a:p>
            <a:pPr marL="297815" marR="683260">
              <a:lnSpc>
                <a:spcPts val="2850"/>
              </a:lnSpc>
              <a:spcBef>
                <a:spcPts val="19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random_1_to_10():</a:t>
            </a:r>
            <a:r>
              <a:rPr sz="1500" spc="50" dirty="0">
                <a:latin typeface="Trebuchet MS"/>
                <a:cs typeface="Trebuchet MS"/>
              </a:rPr>
              <a:t> return </a:t>
            </a:r>
            <a:r>
              <a:rPr sz="1500" spc="70" dirty="0">
                <a:latin typeface="Trebuchet MS"/>
                <a:cs typeface="Trebuchet MS"/>
              </a:rPr>
              <a:t>random.randint(1,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10) </a:t>
            </a:r>
            <a:r>
              <a:rPr sz="1500" spc="55" dirty="0">
                <a:latin typeface="Trebuchet MS"/>
                <a:cs typeface="Trebuchet MS"/>
              </a:rPr>
              <a:t>print(random_1_to_10())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70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e.g.,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8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9635" cy="32004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125"/>
              </a:spcBef>
              <a:tabLst>
                <a:tab pos="754380" algn="l"/>
                <a:tab pos="2025650" algn="l"/>
                <a:tab pos="2485390" algn="l"/>
                <a:tab pos="2842260" algn="l"/>
                <a:tab pos="4258945" algn="l"/>
                <a:tab pos="4728210" algn="l"/>
              </a:tabLst>
            </a:pPr>
            <a:r>
              <a:rPr sz="2100" b="1" spc="285" dirty="0">
                <a:latin typeface="Trebuchet MS"/>
                <a:cs typeface="Trebuchet MS"/>
              </a:rPr>
              <a:t>43.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5" dirty="0">
                <a:latin typeface="Trebuchet MS"/>
                <a:cs typeface="Trebuchet MS"/>
              </a:rPr>
              <a:t>CHECK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90" dirty="0">
                <a:latin typeface="Trebuchet MS"/>
                <a:cs typeface="Trebuchet MS"/>
              </a:rPr>
              <a:t>IF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70" dirty="0">
                <a:latin typeface="Trebuchet MS"/>
                <a:cs typeface="Trebuchet MS"/>
              </a:rPr>
              <a:t>STRING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5" dirty="0">
                <a:latin typeface="Trebuchet MS"/>
                <a:cs typeface="Trebuchet MS"/>
              </a:rPr>
              <a:t>IS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5" dirty="0">
                <a:latin typeface="Trebuchet MS"/>
                <a:cs typeface="Trebuchet MS"/>
              </a:rPr>
              <a:t>EMPTY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3900"/>
              </a:lnSpc>
              <a:spcBef>
                <a:spcPts val="1350"/>
              </a:spcBef>
              <a:tabLst>
                <a:tab pos="723265" algn="l"/>
                <a:tab pos="2937510" algn="l"/>
                <a:tab pos="4256405" algn="l"/>
                <a:tab pos="5403850" algn="l"/>
                <a:tab pos="5790565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204" dirty="0">
                <a:latin typeface="Trebuchet MS"/>
                <a:cs typeface="Trebuchet MS"/>
              </a:rPr>
              <a:t>empty_string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function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50" dirty="0">
                <a:latin typeface="Trebuchet MS"/>
                <a:cs typeface="Trebuchet MS"/>
              </a:rPr>
              <a:t>checks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-25" dirty="0">
                <a:latin typeface="Trebuchet MS"/>
                <a:cs typeface="Trebuchet MS"/>
              </a:rPr>
              <a:t>if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45" dirty="0">
                <a:latin typeface="Trebuchet MS"/>
                <a:cs typeface="Trebuchet MS"/>
              </a:rPr>
              <a:t>a </a:t>
            </a:r>
            <a:r>
              <a:rPr sz="2100" spc="125" dirty="0">
                <a:latin typeface="Trebuchet MS"/>
                <a:cs typeface="Trebuchet MS"/>
              </a:rPr>
              <a:t>string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20" dirty="0">
                <a:latin typeface="Trebuchet MS"/>
                <a:cs typeface="Trebuchet MS"/>
              </a:rPr>
              <a:t>is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60" dirty="0">
                <a:latin typeface="Trebuchet MS"/>
                <a:cs typeface="Trebuchet MS"/>
              </a:rPr>
              <a:t>empty.</a:t>
            </a:r>
            <a:endParaRPr sz="2100">
              <a:latin typeface="Trebuchet MS"/>
              <a:cs typeface="Trebuchet MS"/>
            </a:endParaRPr>
          </a:p>
          <a:p>
            <a:pPr marL="297815" marR="1025525">
              <a:lnSpc>
                <a:spcPct val="154200"/>
              </a:lnSpc>
              <a:spcBef>
                <a:spcPts val="330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empty_string(string):</a:t>
            </a:r>
            <a:r>
              <a:rPr sz="1500" spc="50" dirty="0">
                <a:latin typeface="Trebuchet MS"/>
                <a:cs typeface="Trebuchet MS"/>
              </a:rPr>
              <a:t> return </a:t>
            </a:r>
            <a:r>
              <a:rPr sz="1500" spc="70" dirty="0">
                <a:latin typeface="Trebuchet MS"/>
                <a:cs typeface="Trebuchet MS"/>
              </a:rPr>
              <a:t>not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string.strip() </a:t>
            </a:r>
            <a:r>
              <a:rPr sz="1500" spc="65" dirty="0">
                <a:latin typeface="Trebuchet MS"/>
                <a:cs typeface="Trebuchet MS"/>
              </a:rPr>
              <a:t>print(empty_string(""))</a:t>
            </a:r>
            <a:endParaRPr sz="1500">
              <a:latin typeface="Trebuchet MS"/>
              <a:cs typeface="Trebuchet MS"/>
            </a:endParaRPr>
          </a:p>
          <a:p>
            <a:pPr marL="297815" marR="2284730">
              <a:lnSpc>
                <a:spcPct val="156300"/>
              </a:lnSpc>
              <a:spcBef>
                <a:spcPts val="3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True </a:t>
            </a:r>
            <a:r>
              <a:rPr sz="1500" spc="65" dirty="0">
                <a:latin typeface="Trebuchet MS"/>
                <a:cs typeface="Trebuchet MS"/>
              </a:rPr>
              <a:t>print(empty_string("Hello,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world!"))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False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9000" cy="4314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77085" marR="304165" indent="-1792605">
              <a:lnSpc>
                <a:spcPct val="101200"/>
              </a:lnSpc>
              <a:spcBef>
                <a:spcPts val="95"/>
              </a:spcBef>
              <a:tabLst>
                <a:tab pos="964565" algn="l"/>
                <a:tab pos="1848485" algn="l"/>
                <a:tab pos="2437130" algn="l"/>
                <a:tab pos="3635375" algn="l"/>
              </a:tabLst>
            </a:pPr>
            <a:r>
              <a:rPr sz="2100" b="1" spc="285" dirty="0">
                <a:latin typeface="Trebuchet MS"/>
                <a:cs typeface="Trebuchet MS"/>
              </a:rPr>
              <a:t>44.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45" dirty="0">
                <a:latin typeface="Trebuchet MS"/>
                <a:cs typeface="Trebuchet MS"/>
              </a:rPr>
              <a:t>SUM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0" dirty="0">
                <a:latin typeface="Trebuchet MS"/>
                <a:cs typeface="Trebuchet MS"/>
              </a:rPr>
              <a:t>OF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65" dirty="0">
                <a:latin typeface="Trebuchet MS"/>
                <a:cs typeface="Trebuchet MS"/>
              </a:rPr>
              <a:t>INDEX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65" dirty="0">
                <a:latin typeface="Trebuchet MS"/>
                <a:cs typeface="Trebuchet MS"/>
              </a:rPr>
              <a:t>MULT</a:t>
            </a:r>
            <a:r>
              <a:rPr sz="2100" b="1" spc="-420" dirty="0">
                <a:latin typeface="Trebuchet MS"/>
                <a:cs typeface="Trebuchet MS"/>
              </a:rPr>
              <a:t> </a:t>
            </a:r>
            <a:r>
              <a:rPr sz="2100" b="1" spc="420" dirty="0">
                <a:latin typeface="Trebuchet MS"/>
                <a:cs typeface="Trebuchet MS"/>
              </a:rPr>
              <a:t>IPLIED </a:t>
            </a:r>
            <a:r>
              <a:rPr sz="2100" b="1" spc="475" dirty="0">
                <a:latin typeface="Trebuchet MS"/>
                <a:cs typeface="Trebuchet MS"/>
              </a:rPr>
              <a:t>ELEMENTS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2900"/>
              </a:lnSpc>
              <a:spcBef>
                <a:spcPts val="137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45" dirty="0">
                <a:latin typeface="Trebuchet MS"/>
                <a:cs typeface="Trebuchet MS"/>
              </a:rPr>
              <a:t>  </a:t>
            </a:r>
            <a:r>
              <a:rPr sz="2100" b="1" spc="170" dirty="0">
                <a:latin typeface="Trebuchet MS"/>
                <a:cs typeface="Trebuchet MS"/>
              </a:rPr>
              <a:t>index_multiplier</a:t>
            </a:r>
            <a:r>
              <a:rPr sz="2100" b="1" spc="80" dirty="0">
                <a:latin typeface="Trebuchet MS"/>
                <a:cs typeface="Trebuchet MS"/>
              </a:rPr>
              <a:t> 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45" dirty="0">
                <a:latin typeface="Trebuchet MS"/>
                <a:cs typeface="Trebuchet MS"/>
              </a:rPr>
              <a:t>  </a:t>
            </a:r>
            <a:r>
              <a:rPr sz="2100" spc="100" dirty="0">
                <a:latin typeface="Trebuchet MS"/>
                <a:cs typeface="Trebuchet MS"/>
              </a:rPr>
              <a:t>calculates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60" dirty="0">
                <a:latin typeface="Trebuchet MS"/>
                <a:cs typeface="Trebuchet MS"/>
              </a:rPr>
              <a:t>  </a:t>
            </a:r>
            <a:r>
              <a:rPr sz="2100" spc="254" dirty="0">
                <a:latin typeface="Trebuchet MS"/>
                <a:cs typeface="Trebuchet MS"/>
              </a:rPr>
              <a:t>sum</a:t>
            </a:r>
            <a:r>
              <a:rPr sz="2100" spc="60" dirty="0">
                <a:latin typeface="Trebuchet MS"/>
                <a:cs typeface="Trebuchet MS"/>
              </a:rPr>
              <a:t> 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60" dirty="0">
                <a:latin typeface="Trebuchet MS"/>
                <a:cs typeface="Trebuchet MS"/>
              </a:rPr>
              <a:t>  </a:t>
            </a:r>
            <a:r>
              <a:rPr sz="2100" dirty="0">
                <a:latin typeface="Trebuchet MS"/>
                <a:cs typeface="Trebuchet MS"/>
              </a:rPr>
              <a:t>all</a:t>
            </a:r>
            <a:r>
              <a:rPr sz="2100" spc="65" dirty="0">
                <a:latin typeface="Trebuchet MS"/>
                <a:cs typeface="Trebuchet MS"/>
              </a:rPr>
              <a:t>  </a:t>
            </a:r>
            <a:r>
              <a:rPr sz="2100" spc="135" dirty="0">
                <a:latin typeface="Trebuchet MS"/>
                <a:cs typeface="Trebuchet MS"/>
              </a:rPr>
              <a:t>items</a:t>
            </a:r>
            <a:r>
              <a:rPr sz="2100" spc="60" dirty="0">
                <a:latin typeface="Trebuchet MS"/>
                <a:cs typeface="Trebuchet MS"/>
              </a:rPr>
              <a:t>  </a:t>
            </a:r>
            <a:r>
              <a:rPr sz="2100" spc="90" dirty="0">
                <a:latin typeface="Trebuchet MS"/>
                <a:cs typeface="Trebuchet MS"/>
              </a:rPr>
              <a:t>in</a:t>
            </a:r>
            <a:r>
              <a:rPr sz="2100" spc="60" dirty="0">
                <a:latin typeface="Trebuchet MS"/>
                <a:cs typeface="Trebuchet MS"/>
              </a:rPr>
              <a:t>  </a:t>
            </a:r>
            <a:r>
              <a:rPr sz="2100" spc="190" dirty="0">
                <a:latin typeface="Trebuchet MS"/>
                <a:cs typeface="Trebuchet MS"/>
              </a:rPr>
              <a:t>an</a:t>
            </a:r>
            <a:r>
              <a:rPr sz="2100" spc="60" dirty="0">
                <a:latin typeface="Trebuchet MS"/>
                <a:cs typeface="Trebuchet MS"/>
              </a:rPr>
              <a:t>  </a:t>
            </a:r>
            <a:r>
              <a:rPr sz="2100" spc="90" dirty="0">
                <a:latin typeface="Trebuchet MS"/>
                <a:cs typeface="Trebuchet MS"/>
              </a:rPr>
              <a:t>array,</a:t>
            </a:r>
            <a:r>
              <a:rPr sz="2100" spc="65" dirty="0">
                <a:latin typeface="Trebuchet MS"/>
                <a:cs typeface="Trebuchet MS"/>
              </a:rPr>
              <a:t>  </a:t>
            </a:r>
            <a:r>
              <a:rPr sz="2100" spc="120" dirty="0">
                <a:latin typeface="Trebuchet MS"/>
                <a:cs typeface="Trebuchet MS"/>
              </a:rPr>
              <a:t>where </a:t>
            </a:r>
            <a:r>
              <a:rPr sz="2100" spc="160" dirty="0">
                <a:latin typeface="Trebuchet MS"/>
                <a:cs typeface="Trebuchet MS"/>
              </a:rPr>
              <a:t>each</a:t>
            </a:r>
            <a:r>
              <a:rPr sz="2100" spc="440" dirty="0">
                <a:latin typeface="Trebuchet MS"/>
                <a:cs typeface="Trebuchet MS"/>
              </a:rPr>
              <a:t> </a:t>
            </a:r>
            <a:r>
              <a:rPr sz="2100" spc="110" dirty="0">
                <a:latin typeface="Trebuchet MS"/>
                <a:cs typeface="Trebuchet MS"/>
              </a:rPr>
              <a:t>item</a:t>
            </a:r>
            <a:r>
              <a:rPr sz="2100" spc="440" dirty="0">
                <a:latin typeface="Trebuchet MS"/>
                <a:cs typeface="Trebuchet MS"/>
              </a:rPr>
              <a:t> </a:t>
            </a:r>
            <a:r>
              <a:rPr sz="2100" spc="120" dirty="0">
                <a:latin typeface="Trebuchet MS"/>
                <a:cs typeface="Trebuchet MS"/>
              </a:rPr>
              <a:t>is</a:t>
            </a:r>
            <a:r>
              <a:rPr sz="2100" spc="440" dirty="0">
                <a:latin typeface="Trebuchet MS"/>
                <a:cs typeface="Trebuchet MS"/>
              </a:rPr>
              <a:t> </a:t>
            </a:r>
            <a:r>
              <a:rPr sz="2100" spc="85" dirty="0">
                <a:latin typeface="Trebuchet MS"/>
                <a:cs typeface="Trebuchet MS"/>
              </a:rPr>
              <a:t>multiplied</a:t>
            </a:r>
            <a:r>
              <a:rPr sz="2100" spc="445" dirty="0">
                <a:latin typeface="Trebuchet MS"/>
                <a:cs typeface="Trebuchet MS"/>
              </a:rPr>
              <a:t> </a:t>
            </a:r>
            <a:r>
              <a:rPr sz="2100" spc="185" dirty="0">
                <a:latin typeface="Trebuchet MS"/>
                <a:cs typeface="Trebuchet MS"/>
              </a:rPr>
              <a:t>by</a:t>
            </a:r>
            <a:r>
              <a:rPr sz="2100" spc="440" dirty="0">
                <a:latin typeface="Trebuchet MS"/>
                <a:cs typeface="Trebuchet MS"/>
              </a:rPr>
              <a:t> </a:t>
            </a:r>
            <a:r>
              <a:rPr sz="2100" spc="75" dirty="0">
                <a:latin typeface="Trebuchet MS"/>
                <a:cs typeface="Trebuchet MS"/>
              </a:rPr>
              <a:t>its</a:t>
            </a:r>
            <a:r>
              <a:rPr sz="2100" spc="440" dirty="0">
                <a:latin typeface="Trebuchet MS"/>
                <a:cs typeface="Trebuchet MS"/>
              </a:rPr>
              <a:t> </a:t>
            </a:r>
            <a:r>
              <a:rPr sz="2100" spc="125" dirty="0">
                <a:latin typeface="Trebuchet MS"/>
                <a:cs typeface="Trebuchet MS"/>
              </a:rPr>
              <a:t>index</a:t>
            </a:r>
            <a:r>
              <a:rPr sz="2100" spc="445" dirty="0">
                <a:latin typeface="Trebuchet MS"/>
                <a:cs typeface="Trebuchet MS"/>
              </a:rPr>
              <a:t> </a:t>
            </a:r>
            <a:r>
              <a:rPr sz="2100" spc="70" dirty="0">
                <a:latin typeface="Trebuchet MS"/>
                <a:cs typeface="Trebuchet MS"/>
              </a:rPr>
              <a:t>(zero- </a:t>
            </a:r>
            <a:r>
              <a:rPr sz="2100" spc="120" dirty="0">
                <a:latin typeface="Trebuchet MS"/>
                <a:cs typeface="Trebuchet MS"/>
              </a:rPr>
              <a:t>based).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If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30" dirty="0">
                <a:latin typeface="Trebuchet MS"/>
                <a:cs typeface="Trebuchet MS"/>
              </a:rPr>
              <a:t>array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20" dirty="0">
                <a:latin typeface="Trebuchet MS"/>
                <a:cs typeface="Trebuchet MS"/>
              </a:rPr>
              <a:t>is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20" dirty="0">
                <a:latin typeface="Trebuchet MS"/>
                <a:cs typeface="Trebuchet MS"/>
              </a:rPr>
              <a:t>empty,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it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10" dirty="0">
                <a:latin typeface="Trebuchet MS"/>
                <a:cs typeface="Trebuchet MS"/>
              </a:rPr>
              <a:t>returns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40" dirty="0">
                <a:latin typeface="Trebuchet MS"/>
                <a:cs typeface="Trebuchet MS"/>
              </a:rPr>
              <a:t>0.</a:t>
            </a:r>
            <a:endParaRPr sz="2100">
              <a:latin typeface="Trebuchet MS"/>
              <a:cs typeface="Trebuchet MS"/>
            </a:endParaRPr>
          </a:p>
          <a:p>
            <a:pPr marL="12700" marR="523875" indent="285750">
              <a:lnSpc>
                <a:spcPct val="129200"/>
              </a:lnSpc>
              <a:spcBef>
                <a:spcPts val="780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spc="30" dirty="0">
                <a:latin typeface="Trebuchet MS"/>
                <a:cs typeface="Trebuchet MS"/>
              </a:rPr>
              <a:t>index_multiplier(arr):</a:t>
            </a:r>
            <a:r>
              <a:rPr sz="1500" spc="105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sum(value</a:t>
            </a:r>
            <a:r>
              <a:rPr sz="1500" spc="105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index</a:t>
            </a:r>
            <a:r>
              <a:rPr sz="1500" spc="105" dirty="0">
                <a:latin typeface="Trebuchet MS"/>
                <a:cs typeface="Trebuchet MS"/>
              </a:rPr>
              <a:t> </a:t>
            </a:r>
            <a:r>
              <a:rPr sz="1500" spc="-25" dirty="0">
                <a:latin typeface="Trebuchet MS"/>
                <a:cs typeface="Trebuchet MS"/>
              </a:rPr>
              <a:t>for </a:t>
            </a:r>
            <a:r>
              <a:rPr sz="1500" spc="55" dirty="0">
                <a:latin typeface="Trebuchet MS"/>
                <a:cs typeface="Trebuchet MS"/>
              </a:rPr>
              <a:t>index,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value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in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enumerate(arr))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dirty="0">
                <a:latin typeface="Trebuchet MS"/>
                <a:cs typeface="Trebuchet MS"/>
              </a:rPr>
              <a:t>arr</a:t>
            </a:r>
            <a:r>
              <a:rPr sz="1500" spc="11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11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[1,</a:t>
            </a:r>
            <a:r>
              <a:rPr sz="1500" spc="11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2,</a:t>
            </a:r>
            <a:r>
              <a:rPr sz="1500" spc="11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3,</a:t>
            </a:r>
            <a:r>
              <a:rPr sz="1500" spc="11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4,</a:t>
            </a:r>
            <a:r>
              <a:rPr sz="1500" spc="11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5]</a:t>
            </a:r>
            <a:endParaRPr sz="1500">
              <a:latin typeface="Trebuchet MS"/>
              <a:cs typeface="Trebuchet MS"/>
            </a:endParaRPr>
          </a:p>
          <a:p>
            <a:pPr marL="297815" marR="3121660">
              <a:lnSpc>
                <a:spcPts val="2850"/>
              </a:lnSpc>
              <a:spcBef>
                <a:spcPts val="25"/>
              </a:spcBef>
            </a:pPr>
            <a:r>
              <a:rPr sz="1500" spc="40" dirty="0">
                <a:latin typeface="Trebuchet MS"/>
                <a:cs typeface="Trebuchet MS"/>
              </a:rPr>
              <a:t>print(index_multiplier(arr))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40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9000" cy="35623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25"/>
              </a:spcBef>
              <a:tabLst>
                <a:tab pos="847090" algn="l"/>
                <a:tab pos="2934970" algn="l"/>
                <a:tab pos="4896485" algn="l"/>
              </a:tabLst>
            </a:pPr>
            <a:r>
              <a:rPr sz="2100" b="1" spc="285" dirty="0">
                <a:latin typeface="Trebuchet MS"/>
                <a:cs typeface="Trebuchet MS"/>
              </a:rPr>
              <a:t>45.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5" dirty="0">
                <a:latin typeface="Trebuchet MS"/>
                <a:cs typeface="Trebuchet MS"/>
              </a:rPr>
              <a:t>CALCULATE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09" dirty="0">
                <a:latin typeface="Trebuchet MS"/>
                <a:cs typeface="Trebuchet MS"/>
              </a:rPr>
              <a:t>PROGRESS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0" dirty="0">
                <a:latin typeface="Trebuchet MS"/>
                <a:cs typeface="Trebuchet MS"/>
              </a:rPr>
              <a:t>DAYS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2400"/>
              </a:lnSpc>
              <a:spcBef>
                <a:spcPts val="138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60" dirty="0">
                <a:latin typeface="Trebuchet MS"/>
                <a:cs typeface="Trebuchet MS"/>
              </a:rPr>
              <a:t> </a:t>
            </a:r>
            <a:r>
              <a:rPr sz="2100" b="1" spc="240" dirty="0">
                <a:latin typeface="Trebuchet MS"/>
                <a:cs typeface="Trebuchet MS"/>
              </a:rPr>
              <a:t>progress_days</a:t>
            </a:r>
            <a:r>
              <a:rPr sz="2100" b="1" spc="125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65" dirty="0">
                <a:latin typeface="Trebuchet MS"/>
                <a:cs typeface="Trebuchet MS"/>
              </a:rPr>
              <a:t> </a:t>
            </a:r>
            <a:r>
              <a:rPr sz="2100" spc="110" dirty="0">
                <a:latin typeface="Trebuchet MS"/>
                <a:cs typeface="Trebuchet MS"/>
              </a:rPr>
              <a:t>calculates</a:t>
            </a:r>
            <a:r>
              <a:rPr sz="2100" spc="60" dirty="0">
                <a:latin typeface="Trebuchet MS"/>
                <a:cs typeface="Trebuchet MS"/>
              </a:rPr>
              <a:t> </a:t>
            </a:r>
            <a:r>
              <a:rPr sz="2100" spc="80" dirty="0">
                <a:latin typeface="Trebuchet MS"/>
                <a:cs typeface="Trebuchet MS"/>
              </a:rPr>
              <a:t>the </a:t>
            </a:r>
            <a:r>
              <a:rPr sz="2100" spc="55" dirty="0">
                <a:latin typeface="Trebuchet MS"/>
                <a:cs typeface="Trebuchet MS"/>
              </a:rPr>
              <a:t>total</a:t>
            </a:r>
            <a:r>
              <a:rPr sz="2100" spc="190" dirty="0">
                <a:latin typeface="Trebuchet MS"/>
                <a:cs typeface="Trebuchet MS"/>
              </a:rPr>
              <a:t> </a:t>
            </a:r>
            <a:r>
              <a:rPr sz="2100" spc="175" dirty="0">
                <a:latin typeface="Trebuchet MS"/>
                <a:cs typeface="Trebuchet MS"/>
              </a:rPr>
              <a:t>number</a:t>
            </a:r>
            <a:r>
              <a:rPr sz="2100" spc="195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195" dirty="0">
                <a:latin typeface="Trebuchet MS"/>
                <a:cs typeface="Trebuchet MS"/>
              </a:rPr>
              <a:t> </a:t>
            </a:r>
            <a:r>
              <a:rPr sz="2100" spc="155" dirty="0">
                <a:latin typeface="Trebuchet MS"/>
                <a:cs typeface="Trebuchet MS"/>
              </a:rPr>
              <a:t>progress</a:t>
            </a:r>
            <a:r>
              <a:rPr sz="2100" spc="190" dirty="0">
                <a:latin typeface="Trebuchet MS"/>
                <a:cs typeface="Trebuchet MS"/>
              </a:rPr>
              <a:t> </a:t>
            </a:r>
            <a:r>
              <a:rPr sz="2100" spc="204" dirty="0">
                <a:latin typeface="Trebuchet MS"/>
                <a:cs typeface="Trebuchet MS"/>
              </a:rPr>
              <a:t>days</a:t>
            </a:r>
            <a:r>
              <a:rPr sz="2100" spc="195" dirty="0">
                <a:latin typeface="Trebuchet MS"/>
                <a:cs typeface="Trebuchet MS"/>
              </a:rPr>
              <a:t> </a:t>
            </a:r>
            <a:r>
              <a:rPr sz="2100" spc="180" dirty="0">
                <a:latin typeface="Trebuchet MS"/>
                <a:cs typeface="Trebuchet MS"/>
              </a:rPr>
              <a:t>based</a:t>
            </a:r>
            <a:r>
              <a:rPr sz="2100" spc="195" dirty="0">
                <a:latin typeface="Trebuchet MS"/>
                <a:cs typeface="Trebuchet MS"/>
              </a:rPr>
              <a:t> </a:t>
            </a:r>
            <a:r>
              <a:rPr sz="2100" spc="175" dirty="0">
                <a:latin typeface="Trebuchet MS"/>
                <a:cs typeface="Trebuchet MS"/>
              </a:rPr>
              <a:t>on</a:t>
            </a:r>
            <a:r>
              <a:rPr sz="2100" spc="190" dirty="0">
                <a:latin typeface="Trebuchet MS"/>
                <a:cs typeface="Trebuchet MS"/>
              </a:rPr>
              <a:t> </a:t>
            </a:r>
            <a:r>
              <a:rPr sz="2100" spc="165" dirty="0">
                <a:latin typeface="Trebuchet MS"/>
                <a:cs typeface="Trebuchet MS"/>
              </a:rPr>
              <a:t>an </a:t>
            </a:r>
            <a:r>
              <a:rPr sz="2100" spc="130" dirty="0">
                <a:latin typeface="Trebuchet MS"/>
                <a:cs typeface="Trebuchet MS"/>
              </a:rPr>
              <a:t>array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35" dirty="0">
                <a:latin typeface="Trebuchet MS"/>
                <a:cs typeface="Trebuchet MS"/>
              </a:rPr>
              <a:t>miles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45" dirty="0">
                <a:latin typeface="Trebuchet MS"/>
                <a:cs typeface="Trebuchet MS"/>
              </a:rPr>
              <a:t>run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55" dirty="0">
                <a:latin typeface="Trebuchet MS"/>
                <a:cs typeface="Trebuchet MS"/>
              </a:rPr>
              <a:t>every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85" dirty="0">
                <a:latin typeface="Trebuchet MS"/>
                <a:cs typeface="Trebuchet MS"/>
              </a:rPr>
              <a:t>Saturday.</a:t>
            </a:r>
            <a:endParaRPr sz="2100">
              <a:latin typeface="Trebuchet MS"/>
              <a:cs typeface="Trebuchet MS"/>
            </a:endParaRPr>
          </a:p>
          <a:p>
            <a:pPr marL="12700" marR="189865" indent="285750">
              <a:lnSpc>
                <a:spcPct val="133300"/>
              </a:lnSpc>
              <a:spcBef>
                <a:spcPts val="7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progress_days(runs):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sum(runs[i]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&lt;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runs[i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+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1] </a:t>
            </a: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</a:t>
            </a:r>
            <a:r>
              <a:rPr sz="1500" spc="55" dirty="0">
                <a:latin typeface="Trebuchet MS"/>
                <a:cs typeface="Trebuchet MS"/>
              </a:rPr>
              <a:t> in </a:t>
            </a:r>
            <a:r>
              <a:rPr sz="1500" spc="85" dirty="0">
                <a:latin typeface="Trebuchet MS"/>
                <a:cs typeface="Trebuchet MS"/>
              </a:rPr>
              <a:t>range(len(runs)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-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1))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105" dirty="0">
                <a:latin typeface="Trebuchet MS"/>
                <a:cs typeface="Trebuchet MS"/>
              </a:rPr>
              <a:t>runs</a:t>
            </a:r>
            <a:r>
              <a:rPr sz="1500" spc="9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9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[3,</a:t>
            </a:r>
            <a:r>
              <a:rPr sz="1500" spc="9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4,</a:t>
            </a:r>
            <a:r>
              <a:rPr sz="1500" spc="9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1,</a:t>
            </a:r>
            <a:r>
              <a:rPr sz="1500" spc="9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2,</a:t>
            </a:r>
            <a:r>
              <a:rPr sz="1500" spc="9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4,</a:t>
            </a:r>
            <a:r>
              <a:rPr sz="1500" spc="9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5]</a:t>
            </a:r>
            <a:endParaRPr sz="1500">
              <a:latin typeface="Trebuchet MS"/>
              <a:cs typeface="Trebuchet MS"/>
            </a:endParaRPr>
          </a:p>
          <a:p>
            <a:pPr marL="297815" marR="3130550">
              <a:lnSpc>
                <a:spcPct val="154200"/>
              </a:lnSpc>
              <a:spcBef>
                <a:spcPts val="75"/>
              </a:spcBef>
            </a:pPr>
            <a:r>
              <a:rPr sz="1500" spc="70" dirty="0">
                <a:latin typeface="Trebuchet MS"/>
                <a:cs typeface="Trebuchet MS"/>
              </a:rPr>
              <a:t>print(progress_days(runs))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3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5190" cy="3524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87195" marR="466090" indent="-1236980">
              <a:lnSpc>
                <a:spcPct val="101200"/>
              </a:lnSpc>
              <a:spcBef>
                <a:spcPts val="95"/>
              </a:spcBef>
              <a:tabLst>
                <a:tab pos="1130935" algn="l"/>
                <a:tab pos="2401570" algn="l"/>
                <a:tab pos="2861310" algn="l"/>
                <a:tab pos="3218180" algn="l"/>
                <a:tab pos="3477260" algn="l"/>
                <a:tab pos="4065904" algn="l"/>
                <a:tab pos="4812030" algn="l"/>
                <a:tab pos="5281930" algn="l"/>
              </a:tabLst>
            </a:pPr>
            <a:r>
              <a:rPr sz="2100" b="1" spc="285" dirty="0">
                <a:latin typeface="Trebuchet MS"/>
                <a:cs typeface="Trebuchet MS"/>
              </a:rPr>
              <a:t>46.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34" dirty="0">
                <a:latin typeface="Trebuchet MS"/>
                <a:cs typeface="Trebuchet MS"/>
              </a:rPr>
              <a:t>CHECK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90" dirty="0">
                <a:latin typeface="Trebuchet MS"/>
                <a:cs typeface="Trebuchet MS"/>
              </a:rPr>
              <a:t>IF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25" dirty="0">
                <a:latin typeface="Trebuchet MS"/>
                <a:cs typeface="Trebuchet MS"/>
              </a:rPr>
              <a:t>NUMBER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5" dirty="0">
                <a:latin typeface="Trebuchet MS"/>
                <a:cs typeface="Trebuchet MS"/>
              </a:rPr>
              <a:t>IS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 </a:t>
            </a:r>
            <a:r>
              <a:rPr sz="2100" b="1" spc="365" dirty="0">
                <a:latin typeface="Trebuchet MS"/>
                <a:cs typeface="Trebuchet MS"/>
              </a:rPr>
              <a:t>MULT</a:t>
            </a:r>
            <a:r>
              <a:rPr sz="2100" b="1" spc="-420" dirty="0">
                <a:latin typeface="Trebuchet MS"/>
                <a:cs typeface="Trebuchet MS"/>
              </a:rPr>
              <a:t> </a:t>
            </a:r>
            <a:r>
              <a:rPr sz="2100" b="1" spc="370" dirty="0">
                <a:latin typeface="Trebuchet MS"/>
                <a:cs typeface="Trebuchet MS"/>
              </a:rPr>
              <a:t>IPLE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0" dirty="0">
                <a:latin typeface="Trebuchet MS"/>
                <a:cs typeface="Trebuchet MS"/>
              </a:rPr>
              <a:t>OF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195" dirty="0">
                <a:latin typeface="Trebuchet MS"/>
                <a:cs typeface="Trebuchet MS"/>
              </a:rPr>
              <a:t>5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3900"/>
              </a:lnSpc>
              <a:spcBef>
                <a:spcPts val="1350"/>
              </a:spcBef>
              <a:tabLst>
                <a:tab pos="3183255" algn="l"/>
                <a:tab pos="4418965" algn="l"/>
                <a:tab pos="5483225" algn="l"/>
                <a:tab pos="5786755" algn="l"/>
              </a:tabLst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345" dirty="0">
                <a:latin typeface="Trebuchet MS"/>
                <a:cs typeface="Trebuchet MS"/>
              </a:rPr>
              <a:t> </a:t>
            </a:r>
            <a:r>
              <a:rPr sz="2100" b="1" spc="125" dirty="0">
                <a:latin typeface="Trebuchet MS"/>
                <a:cs typeface="Trebuchet MS"/>
              </a:rPr>
              <a:t>is_multiple_of_5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function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50" dirty="0">
                <a:latin typeface="Trebuchet MS"/>
                <a:cs typeface="Trebuchet MS"/>
              </a:rPr>
              <a:t>checks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-25" dirty="0">
                <a:latin typeface="Trebuchet MS"/>
                <a:cs typeface="Trebuchet MS"/>
              </a:rPr>
              <a:t>if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45" dirty="0">
                <a:latin typeface="Trebuchet MS"/>
                <a:cs typeface="Trebuchet MS"/>
              </a:rPr>
              <a:t>a </a:t>
            </a:r>
            <a:r>
              <a:rPr sz="2100" spc="165" dirty="0">
                <a:latin typeface="Trebuchet MS"/>
                <a:cs typeface="Trebuchet MS"/>
              </a:rPr>
              <a:t>given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75" dirty="0">
                <a:latin typeface="Trebuchet MS"/>
                <a:cs typeface="Trebuchet MS"/>
              </a:rPr>
              <a:t>number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20" dirty="0">
                <a:latin typeface="Trebuchet MS"/>
                <a:cs typeface="Trebuchet MS"/>
              </a:rPr>
              <a:t>is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90" dirty="0">
                <a:latin typeface="Trebuchet MS"/>
                <a:cs typeface="Trebuchet MS"/>
              </a:rPr>
              <a:t>multiple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40" dirty="0">
                <a:latin typeface="Trebuchet MS"/>
                <a:cs typeface="Trebuchet MS"/>
              </a:rPr>
              <a:t>5.</a:t>
            </a:r>
            <a:endParaRPr sz="2100">
              <a:latin typeface="Trebuchet MS"/>
              <a:cs typeface="Trebuchet MS"/>
            </a:endParaRPr>
          </a:p>
          <a:p>
            <a:pPr marL="297815" marR="1016635">
              <a:lnSpc>
                <a:spcPct val="154200"/>
              </a:lnSpc>
              <a:spcBef>
                <a:spcPts val="330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is_multiple_of_5(num):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45" dirty="0">
                <a:latin typeface="Trebuchet MS"/>
                <a:cs typeface="Trebuchet MS"/>
              </a:rPr>
              <a:t>num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520" dirty="0">
                <a:latin typeface="Trebuchet MS"/>
                <a:cs typeface="Trebuchet MS"/>
              </a:rPr>
              <a:t>%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5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==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0 </a:t>
            </a:r>
            <a:r>
              <a:rPr sz="1500" spc="40" dirty="0">
                <a:latin typeface="Trebuchet MS"/>
                <a:cs typeface="Trebuchet MS"/>
              </a:rPr>
              <a:t>print(is_multiple_of_5(10))</a:t>
            </a:r>
            <a:endParaRPr sz="1500">
              <a:latin typeface="Trebuchet MS"/>
              <a:cs typeface="Trebuchet MS"/>
            </a:endParaRPr>
          </a:p>
          <a:p>
            <a:pPr marL="297815" marR="3271520">
              <a:lnSpc>
                <a:spcPct val="156300"/>
              </a:lnSpc>
              <a:spcBef>
                <a:spcPts val="3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True </a:t>
            </a:r>
            <a:r>
              <a:rPr sz="1500" spc="35" dirty="0">
                <a:latin typeface="Trebuchet MS"/>
                <a:cs typeface="Trebuchet MS"/>
              </a:rPr>
              <a:t>print(is_multiple_of_5(7))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False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7095" cy="4086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64715" marR="716915" indent="-1465580">
              <a:lnSpc>
                <a:spcPct val="101200"/>
              </a:lnSpc>
              <a:spcBef>
                <a:spcPts val="95"/>
              </a:spcBef>
              <a:tabLst>
                <a:tab pos="1379220" algn="l"/>
                <a:tab pos="3115310" algn="l"/>
                <a:tab pos="4801235" algn="l"/>
              </a:tabLst>
            </a:pPr>
            <a:r>
              <a:rPr sz="2100" b="1" spc="285" dirty="0">
                <a:latin typeface="Trebuchet MS"/>
                <a:cs typeface="Trebuchet MS"/>
              </a:rPr>
              <a:t>47.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5" dirty="0">
                <a:latin typeface="Trebuchet MS"/>
                <a:cs typeface="Trebuchet MS"/>
              </a:rPr>
              <a:t>CONVERT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90" dirty="0">
                <a:latin typeface="Trebuchet MS"/>
                <a:cs typeface="Trebuchet MS"/>
              </a:rPr>
              <a:t>MINUTES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15" dirty="0">
                <a:latin typeface="Trebuchet MS"/>
                <a:cs typeface="Trebuchet MS"/>
              </a:rPr>
              <a:t>TO </a:t>
            </a:r>
            <a:r>
              <a:rPr sz="2100" b="1" spc="530" dirty="0">
                <a:latin typeface="Trebuchet MS"/>
                <a:cs typeface="Trebuchet MS"/>
              </a:rPr>
              <a:t>SECONDS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3200"/>
              </a:lnSpc>
              <a:spcBef>
                <a:spcPts val="136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425" dirty="0">
                <a:latin typeface="Trebuchet MS"/>
                <a:cs typeface="Trebuchet MS"/>
              </a:rPr>
              <a:t>  </a:t>
            </a:r>
            <a:r>
              <a:rPr sz="2100" b="1" spc="190" dirty="0">
                <a:latin typeface="Trebuchet MS"/>
                <a:cs typeface="Trebuchet MS"/>
              </a:rPr>
              <a:t>mins_to_secs</a:t>
            </a:r>
            <a:r>
              <a:rPr sz="2100" b="1" spc="455" dirty="0">
                <a:latin typeface="Trebuchet MS"/>
                <a:cs typeface="Trebuchet MS"/>
              </a:rPr>
              <a:t>  </a:t>
            </a:r>
            <a:r>
              <a:rPr sz="2100" spc="125" dirty="0">
                <a:latin typeface="Trebuchet MS"/>
                <a:cs typeface="Trebuchet MS"/>
              </a:rPr>
              <a:t>convert</a:t>
            </a:r>
            <a:r>
              <a:rPr sz="2100" spc="430" dirty="0">
                <a:latin typeface="Trebuchet MS"/>
                <a:cs typeface="Trebuchet MS"/>
              </a:rPr>
              <a:t>  </a:t>
            </a:r>
            <a:r>
              <a:rPr sz="2100" spc="150" dirty="0">
                <a:latin typeface="Trebuchet MS"/>
                <a:cs typeface="Trebuchet MS"/>
              </a:rPr>
              <a:t>minutes</a:t>
            </a:r>
            <a:r>
              <a:rPr sz="2100" spc="425" dirty="0">
                <a:latin typeface="Trebuchet MS"/>
                <a:cs typeface="Trebuchet MS"/>
              </a:rPr>
              <a:t>  </a:t>
            </a:r>
            <a:r>
              <a:rPr sz="2100" spc="50" dirty="0">
                <a:latin typeface="Trebuchet MS"/>
                <a:cs typeface="Trebuchet MS"/>
              </a:rPr>
              <a:t>to </a:t>
            </a:r>
            <a:r>
              <a:rPr sz="2100" spc="145" dirty="0">
                <a:latin typeface="Trebuchet MS"/>
                <a:cs typeface="Trebuchet MS"/>
              </a:rPr>
              <a:t>seconds.</a:t>
            </a:r>
            <a:r>
              <a:rPr sz="2100" spc="80" dirty="0">
                <a:latin typeface="Trebuchet MS"/>
                <a:cs typeface="Trebuchet MS"/>
              </a:rPr>
              <a:t>  </a:t>
            </a:r>
            <a:r>
              <a:rPr sz="2100" dirty="0">
                <a:latin typeface="Trebuchet MS"/>
                <a:cs typeface="Trebuchet MS"/>
              </a:rPr>
              <a:t>It</a:t>
            </a:r>
            <a:r>
              <a:rPr sz="2100" spc="85" dirty="0">
                <a:latin typeface="Trebuchet MS"/>
                <a:cs typeface="Trebuchet MS"/>
              </a:rPr>
              <a:t>  </a:t>
            </a:r>
            <a:r>
              <a:rPr sz="2100" spc="130" dirty="0">
                <a:latin typeface="Trebuchet MS"/>
                <a:cs typeface="Trebuchet MS"/>
              </a:rPr>
              <a:t>takes</a:t>
            </a:r>
            <a:r>
              <a:rPr sz="2100" spc="85" dirty="0">
                <a:latin typeface="Trebuchet MS"/>
                <a:cs typeface="Trebuchet MS"/>
              </a:rPr>
              <a:t> 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85" dirty="0">
                <a:latin typeface="Trebuchet MS"/>
                <a:cs typeface="Trebuchet MS"/>
              </a:rPr>
              <a:t>  </a:t>
            </a:r>
            <a:r>
              <a:rPr sz="2100" spc="175" dirty="0">
                <a:latin typeface="Trebuchet MS"/>
                <a:cs typeface="Trebuchet MS"/>
              </a:rPr>
              <a:t>number</a:t>
            </a:r>
            <a:r>
              <a:rPr sz="2100" spc="85" dirty="0">
                <a:latin typeface="Trebuchet MS"/>
                <a:cs typeface="Trebuchet MS"/>
              </a:rPr>
              <a:t>  </a:t>
            </a:r>
            <a:r>
              <a:rPr sz="2100" spc="114" dirty="0">
                <a:latin typeface="Trebuchet MS"/>
                <a:cs typeface="Trebuchet MS"/>
              </a:rPr>
              <a:t>representing </a:t>
            </a:r>
            <a:r>
              <a:rPr sz="2100" spc="150" dirty="0">
                <a:latin typeface="Trebuchet MS"/>
                <a:cs typeface="Trebuchet MS"/>
              </a:rPr>
              <a:t>minutes</a:t>
            </a:r>
            <a:r>
              <a:rPr sz="2100" spc="70" dirty="0">
                <a:latin typeface="Trebuchet MS"/>
                <a:cs typeface="Trebuchet MS"/>
              </a:rPr>
              <a:t>  </a:t>
            </a:r>
            <a:r>
              <a:rPr sz="2100" spc="140" dirty="0">
                <a:latin typeface="Trebuchet MS"/>
                <a:cs typeface="Trebuchet MS"/>
              </a:rPr>
              <a:t>(mins)</a:t>
            </a:r>
            <a:r>
              <a:rPr sz="2100" spc="70" dirty="0">
                <a:latin typeface="Trebuchet MS"/>
                <a:cs typeface="Trebuchet MS"/>
              </a:rPr>
              <a:t>  </a:t>
            </a:r>
            <a:r>
              <a:rPr sz="2100" spc="220" dirty="0">
                <a:latin typeface="Trebuchet MS"/>
                <a:cs typeface="Trebuchet MS"/>
              </a:rPr>
              <a:t>as</a:t>
            </a:r>
            <a:r>
              <a:rPr sz="2100" spc="75" dirty="0">
                <a:latin typeface="Trebuchet MS"/>
                <a:cs typeface="Trebuchet MS"/>
              </a:rPr>
              <a:t>  </a:t>
            </a:r>
            <a:r>
              <a:rPr sz="2100" spc="100" dirty="0">
                <a:latin typeface="Trebuchet MS"/>
                <a:cs typeface="Trebuchet MS"/>
              </a:rPr>
              <a:t>input</a:t>
            </a:r>
            <a:r>
              <a:rPr sz="2100" spc="70" dirty="0">
                <a:latin typeface="Trebuchet MS"/>
                <a:cs typeface="Trebuchet MS"/>
              </a:rPr>
              <a:t>  </a:t>
            </a:r>
            <a:r>
              <a:rPr sz="2100" spc="180" dirty="0">
                <a:latin typeface="Trebuchet MS"/>
                <a:cs typeface="Trebuchet MS"/>
              </a:rPr>
              <a:t>and</a:t>
            </a:r>
            <a:r>
              <a:rPr sz="2100" spc="75" dirty="0">
                <a:latin typeface="Trebuchet MS"/>
                <a:cs typeface="Trebuchet MS"/>
              </a:rPr>
              <a:t>  </a:t>
            </a:r>
            <a:r>
              <a:rPr sz="2100" spc="110" dirty="0">
                <a:latin typeface="Trebuchet MS"/>
                <a:cs typeface="Trebuchet MS"/>
              </a:rPr>
              <a:t>returns</a:t>
            </a:r>
            <a:r>
              <a:rPr sz="2100" spc="70" dirty="0">
                <a:latin typeface="Trebuchet MS"/>
                <a:cs typeface="Trebuchet MS"/>
              </a:rPr>
              <a:t>  </a:t>
            </a:r>
            <a:r>
              <a:rPr sz="2100" spc="80" dirty="0">
                <a:latin typeface="Trebuchet MS"/>
                <a:cs typeface="Trebuchet MS"/>
              </a:rPr>
              <a:t>the </a:t>
            </a:r>
            <a:r>
              <a:rPr sz="2100" spc="114" dirty="0">
                <a:latin typeface="Trebuchet MS"/>
                <a:cs typeface="Trebuchet MS"/>
              </a:rPr>
              <a:t>equivalent</a:t>
            </a:r>
            <a:r>
              <a:rPr sz="2100" spc="240" dirty="0">
                <a:latin typeface="Trebuchet MS"/>
                <a:cs typeface="Trebuchet MS"/>
              </a:rPr>
              <a:t>    </a:t>
            </a:r>
            <a:r>
              <a:rPr sz="2100" spc="175" dirty="0">
                <a:latin typeface="Trebuchet MS"/>
                <a:cs typeface="Trebuchet MS"/>
              </a:rPr>
              <a:t>number</a:t>
            </a:r>
            <a:r>
              <a:rPr sz="2100" spc="240" dirty="0">
                <a:latin typeface="Trebuchet MS"/>
                <a:cs typeface="Trebuchet MS"/>
              </a:rPr>
              <a:t>   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240" dirty="0">
                <a:latin typeface="Trebuchet MS"/>
                <a:cs typeface="Trebuchet MS"/>
              </a:rPr>
              <a:t>    </a:t>
            </a:r>
            <a:r>
              <a:rPr sz="2100" spc="180" dirty="0">
                <a:latin typeface="Trebuchet MS"/>
                <a:cs typeface="Trebuchet MS"/>
              </a:rPr>
              <a:t>seconds</a:t>
            </a:r>
            <a:r>
              <a:rPr sz="2100" spc="240" dirty="0">
                <a:latin typeface="Trebuchet MS"/>
                <a:cs typeface="Trebuchet MS"/>
              </a:rPr>
              <a:t>    </a:t>
            </a:r>
            <a:r>
              <a:rPr sz="2100" spc="160" dirty="0">
                <a:latin typeface="Trebuchet MS"/>
                <a:cs typeface="Trebuchet MS"/>
              </a:rPr>
              <a:t>by </a:t>
            </a:r>
            <a:r>
              <a:rPr sz="2100" spc="110" dirty="0">
                <a:latin typeface="Trebuchet MS"/>
                <a:cs typeface="Trebuchet MS"/>
              </a:rPr>
              <a:t>multiplying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60" dirty="0">
                <a:latin typeface="Trebuchet MS"/>
                <a:cs typeface="Trebuchet MS"/>
              </a:rPr>
              <a:t> </a:t>
            </a:r>
            <a:r>
              <a:rPr sz="2100" spc="175" dirty="0">
                <a:latin typeface="Trebuchet MS"/>
                <a:cs typeface="Trebuchet MS"/>
              </a:rPr>
              <a:t>number</a:t>
            </a:r>
            <a:r>
              <a:rPr sz="2100" spc="60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60" dirty="0">
                <a:latin typeface="Trebuchet MS"/>
                <a:cs typeface="Trebuchet MS"/>
              </a:rPr>
              <a:t> </a:t>
            </a:r>
            <a:r>
              <a:rPr sz="2100" spc="150" dirty="0">
                <a:latin typeface="Trebuchet MS"/>
                <a:cs typeface="Trebuchet MS"/>
              </a:rPr>
              <a:t>minutes</a:t>
            </a:r>
            <a:r>
              <a:rPr sz="2100" spc="60" dirty="0">
                <a:latin typeface="Trebuchet MS"/>
                <a:cs typeface="Trebuchet MS"/>
              </a:rPr>
              <a:t> </a:t>
            </a:r>
            <a:r>
              <a:rPr sz="2100" spc="185" dirty="0">
                <a:latin typeface="Trebuchet MS"/>
                <a:cs typeface="Trebuchet MS"/>
              </a:rPr>
              <a:t>by</a:t>
            </a:r>
            <a:r>
              <a:rPr sz="2100" spc="60" dirty="0">
                <a:latin typeface="Trebuchet MS"/>
                <a:cs typeface="Trebuchet MS"/>
              </a:rPr>
              <a:t> </a:t>
            </a:r>
            <a:r>
              <a:rPr sz="2100" spc="95" dirty="0">
                <a:latin typeface="Trebuchet MS"/>
                <a:cs typeface="Trebuchet MS"/>
              </a:rPr>
              <a:t>60.</a:t>
            </a:r>
            <a:endParaRPr sz="2100">
              <a:latin typeface="Trebuchet MS"/>
              <a:cs typeface="Trebuchet MS"/>
            </a:endParaRPr>
          </a:p>
          <a:p>
            <a:pPr marL="297815" marR="1741805">
              <a:lnSpc>
                <a:spcPct val="154200"/>
              </a:lnSpc>
              <a:spcBef>
                <a:spcPts val="330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mins_to_secs(mins):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mins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60 </a:t>
            </a:r>
            <a:r>
              <a:rPr sz="1500" spc="55" dirty="0">
                <a:latin typeface="Trebuchet MS"/>
                <a:cs typeface="Trebuchet MS"/>
              </a:rPr>
              <a:t>print(mins_to_secs(5))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300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0745" cy="5305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13460" marR="48895" indent="-975360">
              <a:lnSpc>
                <a:spcPct val="101200"/>
              </a:lnSpc>
              <a:spcBef>
                <a:spcPts val="95"/>
              </a:spcBef>
              <a:tabLst>
                <a:tab pos="718185" algn="l"/>
                <a:tab pos="1622425" algn="l"/>
                <a:tab pos="1681480" algn="l"/>
                <a:tab pos="2477135" algn="l"/>
                <a:tab pos="2881630" algn="l"/>
                <a:tab pos="3469640" algn="l"/>
                <a:tab pos="4328795" algn="l"/>
                <a:tab pos="5549900" algn="l"/>
              </a:tabLst>
            </a:pPr>
            <a:r>
              <a:rPr sz="2100" b="1" spc="285" dirty="0">
                <a:latin typeface="Trebuchet MS"/>
                <a:cs typeface="Trebuchet MS"/>
              </a:rPr>
              <a:t>48.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34" dirty="0">
                <a:latin typeface="Trebuchet MS"/>
                <a:cs typeface="Trebuchet MS"/>
              </a:rPr>
              <a:t>FIND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355" dirty="0">
                <a:latin typeface="Trebuchet MS"/>
                <a:cs typeface="Trebuchet MS"/>
              </a:rPr>
              <a:t>THE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70" dirty="0">
                <a:latin typeface="Trebuchet MS"/>
                <a:cs typeface="Trebuchet MS"/>
              </a:rPr>
              <a:t>MAXIMUM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90" dirty="0">
                <a:latin typeface="Trebuchet MS"/>
                <a:cs typeface="Trebuchet MS"/>
              </a:rPr>
              <a:t>VALUE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65" dirty="0">
                <a:latin typeface="Trebuchet MS"/>
                <a:cs typeface="Trebuchet MS"/>
              </a:rPr>
              <a:t>IN </a:t>
            </a:r>
            <a:r>
              <a:rPr sz="2100" b="1" spc="425" dirty="0">
                <a:latin typeface="Trebuchet MS"/>
                <a:cs typeface="Trebuchet MS"/>
              </a:rPr>
              <a:t>AN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20" dirty="0">
                <a:latin typeface="Trebuchet MS"/>
                <a:cs typeface="Trebuchet MS"/>
              </a:rPr>
              <a:t>ARRAY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0" dirty="0">
                <a:latin typeface="Trebuchet MS"/>
                <a:cs typeface="Trebuchet MS"/>
              </a:rPr>
              <a:t>OF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80" dirty="0">
                <a:latin typeface="Trebuchet MS"/>
                <a:cs typeface="Trebuchet MS"/>
              </a:rPr>
              <a:t>OBJECTS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3900"/>
              </a:lnSpc>
              <a:spcBef>
                <a:spcPts val="1350"/>
              </a:spcBef>
              <a:tabLst>
                <a:tab pos="789940" algn="l"/>
                <a:tab pos="3196590" algn="l"/>
                <a:tab pos="4575175" algn="l"/>
                <a:tab pos="5504180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240" dirty="0">
                <a:latin typeface="Trebuchet MS"/>
                <a:cs typeface="Trebuchet MS"/>
              </a:rPr>
              <a:t>FindMaxValue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function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00" dirty="0">
                <a:latin typeface="Trebuchet MS"/>
                <a:cs typeface="Trebuchet MS"/>
              </a:rPr>
              <a:t>finds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80" dirty="0">
                <a:latin typeface="Trebuchet MS"/>
                <a:cs typeface="Trebuchet MS"/>
              </a:rPr>
              <a:t>the </a:t>
            </a:r>
            <a:r>
              <a:rPr sz="2100" spc="220" dirty="0">
                <a:latin typeface="Trebuchet MS"/>
                <a:cs typeface="Trebuchet MS"/>
              </a:rPr>
              <a:t>maximum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40" dirty="0">
                <a:latin typeface="Trebuchet MS"/>
                <a:cs typeface="Trebuchet MS"/>
              </a:rPr>
              <a:t>value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90" dirty="0">
                <a:latin typeface="Trebuchet MS"/>
                <a:cs typeface="Trebuchet MS"/>
              </a:rPr>
              <a:t>in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90" dirty="0">
                <a:latin typeface="Trebuchet MS"/>
                <a:cs typeface="Trebuchet MS"/>
              </a:rPr>
              <a:t>an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30" dirty="0">
                <a:latin typeface="Trebuchet MS"/>
                <a:cs typeface="Trebuchet MS"/>
              </a:rPr>
              <a:t>array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55" dirty="0">
                <a:latin typeface="Trebuchet MS"/>
                <a:cs typeface="Trebuchet MS"/>
              </a:rPr>
              <a:t>objects.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find_max_value(arr,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45" dirty="0">
                <a:latin typeface="Trebuchet MS"/>
                <a:cs typeface="Trebuchet MS"/>
              </a:rPr>
              <a:t>key):</a:t>
            </a:r>
            <a:endParaRPr sz="1500">
              <a:latin typeface="Trebuchet MS"/>
              <a:cs typeface="Trebuchet MS"/>
            </a:endParaRPr>
          </a:p>
          <a:p>
            <a:pPr marL="297815" marR="2156460">
              <a:lnSpc>
                <a:spcPts val="2850"/>
              </a:lnSpc>
              <a:spcBef>
                <a:spcPts val="19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max(item[key]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item </a:t>
            </a:r>
            <a:r>
              <a:rPr sz="1500" spc="55" dirty="0">
                <a:latin typeface="Trebuchet MS"/>
                <a:cs typeface="Trebuchet MS"/>
              </a:rPr>
              <a:t>in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arr)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usage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705"/>
              </a:spcBef>
            </a:pPr>
            <a:r>
              <a:rPr sz="1500" dirty="0">
                <a:latin typeface="Trebuchet MS"/>
                <a:cs typeface="Trebuchet MS"/>
              </a:rPr>
              <a:t>arr</a:t>
            </a:r>
            <a:r>
              <a:rPr sz="1500" spc="9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95" dirty="0">
                <a:latin typeface="Trebuchet MS"/>
                <a:cs typeface="Trebuchet MS"/>
              </a:rPr>
              <a:t> </a:t>
            </a:r>
            <a:r>
              <a:rPr sz="1500" spc="-50" dirty="0">
                <a:latin typeface="Trebuchet MS"/>
                <a:cs typeface="Trebuchet MS"/>
              </a:rPr>
              <a:t>[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165" dirty="0">
                <a:latin typeface="Trebuchet MS"/>
                <a:cs typeface="Trebuchet MS"/>
              </a:rPr>
              <a:t>{"name":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"Alice",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"score":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80},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165" dirty="0">
                <a:latin typeface="Trebuchet MS"/>
                <a:cs typeface="Trebuchet MS"/>
              </a:rPr>
              <a:t>{"name":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"Bob",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"score":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95},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165" dirty="0">
                <a:latin typeface="Trebuchet MS"/>
                <a:cs typeface="Trebuchet MS"/>
              </a:rPr>
              <a:t>{"name":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"Charlie",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"score":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215" dirty="0">
                <a:latin typeface="Trebuchet MS"/>
                <a:cs typeface="Trebuchet MS"/>
              </a:rPr>
              <a:t>70}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-50" dirty="0">
                <a:latin typeface="Trebuchet MS"/>
                <a:cs typeface="Trebuchet MS"/>
              </a:rPr>
              <a:t>]</a:t>
            </a:r>
            <a:endParaRPr sz="1500">
              <a:latin typeface="Trebuchet MS"/>
              <a:cs typeface="Trebuchet MS"/>
            </a:endParaRPr>
          </a:p>
          <a:p>
            <a:pPr marL="297815" marR="2343150">
              <a:lnSpc>
                <a:spcPct val="154200"/>
              </a:lnSpc>
              <a:spcBef>
                <a:spcPts val="75"/>
              </a:spcBef>
            </a:pPr>
            <a:r>
              <a:rPr sz="1500" spc="55" dirty="0">
                <a:latin typeface="Trebuchet MS"/>
                <a:cs typeface="Trebuchet MS"/>
              </a:rPr>
              <a:t>print(find_max_value(arr,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"score"))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95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1380" cy="3876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7034" marR="252729" indent="-166370">
              <a:lnSpc>
                <a:spcPct val="101200"/>
              </a:lnSpc>
              <a:spcBef>
                <a:spcPts val="95"/>
              </a:spcBef>
              <a:tabLst>
                <a:tab pos="920750" algn="l"/>
                <a:tab pos="1443990" algn="l"/>
                <a:tab pos="1800225" algn="l"/>
                <a:tab pos="2192020" algn="l"/>
                <a:tab pos="2651760" algn="l"/>
                <a:tab pos="3007995" algn="l"/>
                <a:tab pos="3495040" algn="l"/>
                <a:tab pos="4424680" algn="l"/>
              </a:tabLst>
            </a:pPr>
            <a:r>
              <a:rPr sz="2100" b="1" spc="285" dirty="0">
                <a:latin typeface="Trebuchet MS"/>
                <a:cs typeface="Trebuchet MS"/>
              </a:rPr>
              <a:t>49.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34" dirty="0">
                <a:latin typeface="Trebuchet MS"/>
                <a:cs typeface="Trebuchet MS"/>
              </a:rPr>
              <a:t>CHECK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90" dirty="0">
                <a:latin typeface="Trebuchet MS"/>
                <a:cs typeface="Trebuchet MS"/>
              </a:rPr>
              <a:t>IF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70" dirty="0">
                <a:latin typeface="Trebuchet MS"/>
                <a:cs typeface="Trebuchet MS"/>
              </a:rPr>
              <a:t>STRING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30" dirty="0">
                <a:latin typeface="Trebuchet MS"/>
                <a:cs typeface="Trebuchet MS"/>
              </a:rPr>
              <a:t>STARTS </a:t>
            </a:r>
            <a:r>
              <a:rPr sz="2100" b="1" spc="425" dirty="0">
                <a:latin typeface="Trebuchet MS"/>
                <a:cs typeface="Trebuchet MS"/>
              </a:rPr>
              <a:t>WITH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0" dirty="0">
                <a:latin typeface="Trebuchet MS"/>
                <a:cs typeface="Trebuchet MS"/>
              </a:rPr>
              <a:t>SPECIFIC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65" dirty="0">
                <a:latin typeface="Trebuchet MS"/>
                <a:cs typeface="Trebuchet MS"/>
              </a:rPr>
              <a:t>CHARACTER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3900"/>
              </a:lnSpc>
              <a:spcBef>
                <a:spcPts val="1350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270" dirty="0">
                <a:latin typeface="Trebuchet MS"/>
                <a:cs typeface="Trebuchet MS"/>
              </a:rPr>
              <a:t> </a:t>
            </a:r>
            <a:r>
              <a:rPr sz="2100" b="1" spc="175" dirty="0">
                <a:latin typeface="Trebuchet MS"/>
                <a:cs typeface="Trebuchet MS"/>
              </a:rPr>
              <a:t>starts_with_char</a:t>
            </a:r>
            <a:r>
              <a:rPr sz="2100" b="1" spc="275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270" dirty="0">
                <a:latin typeface="Trebuchet MS"/>
                <a:cs typeface="Trebuchet MS"/>
              </a:rPr>
              <a:t> </a:t>
            </a:r>
            <a:r>
              <a:rPr sz="2100" spc="160" dirty="0">
                <a:latin typeface="Trebuchet MS"/>
                <a:cs typeface="Trebuchet MS"/>
              </a:rPr>
              <a:t>checks</a:t>
            </a:r>
            <a:r>
              <a:rPr sz="2100" spc="275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if</a:t>
            </a:r>
            <a:r>
              <a:rPr sz="2100" spc="275" dirty="0">
                <a:latin typeface="Trebuchet MS"/>
                <a:cs typeface="Trebuchet MS"/>
              </a:rPr>
              <a:t> </a:t>
            </a:r>
            <a:r>
              <a:rPr sz="2100" spc="145" dirty="0">
                <a:latin typeface="Trebuchet MS"/>
                <a:cs typeface="Trebuchet MS"/>
              </a:rPr>
              <a:t>a </a:t>
            </a:r>
            <a:r>
              <a:rPr sz="2100" spc="165" dirty="0">
                <a:latin typeface="Trebuchet MS"/>
                <a:cs typeface="Trebuchet MS"/>
              </a:rPr>
              <a:t>given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25" dirty="0">
                <a:latin typeface="Trebuchet MS"/>
                <a:cs typeface="Trebuchet MS"/>
              </a:rPr>
              <a:t>string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20" dirty="0">
                <a:latin typeface="Trebuchet MS"/>
                <a:cs typeface="Trebuchet MS"/>
              </a:rPr>
              <a:t>starts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80" dirty="0">
                <a:latin typeface="Trebuchet MS"/>
                <a:cs typeface="Trebuchet MS"/>
              </a:rPr>
              <a:t>with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90" dirty="0">
                <a:latin typeface="Trebuchet MS"/>
                <a:cs typeface="Trebuchet MS"/>
              </a:rPr>
              <a:t>specific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character.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starts_with_char(string,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char):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string.lower().startswith(char.lower())</a:t>
            </a:r>
            <a:endParaRPr sz="1500">
              <a:latin typeface="Trebuchet MS"/>
              <a:cs typeface="Trebuchet MS"/>
            </a:endParaRPr>
          </a:p>
          <a:p>
            <a:pPr marL="297815" marR="1602105">
              <a:lnSpc>
                <a:spcPct val="155600"/>
              </a:lnSpc>
              <a:spcBef>
                <a:spcPts val="50"/>
              </a:spcBef>
            </a:pPr>
            <a:r>
              <a:rPr sz="1500" spc="50" dirty="0">
                <a:latin typeface="Trebuchet MS"/>
                <a:cs typeface="Trebuchet MS"/>
              </a:rPr>
              <a:t>print(starts_with_char("Hello,</a:t>
            </a:r>
            <a:r>
              <a:rPr sz="1500" spc="7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world!",</a:t>
            </a:r>
            <a:r>
              <a:rPr sz="1500" spc="80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'H'))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True </a:t>
            </a:r>
            <a:r>
              <a:rPr sz="1500" spc="50" dirty="0">
                <a:latin typeface="Trebuchet MS"/>
                <a:cs typeface="Trebuchet MS"/>
              </a:rPr>
              <a:t>print(starts_with_char("Hello,</a:t>
            </a:r>
            <a:r>
              <a:rPr sz="1500" spc="7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world!",</a:t>
            </a:r>
            <a:r>
              <a:rPr sz="1500" spc="80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'h'))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True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4555" cy="31432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31825">
              <a:lnSpc>
                <a:spcPct val="100000"/>
              </a:lnSpc>
              <a:spcBef>
                <a:spcPts val="125"/>
              </a:spcBef>
              <a:tabLst>
                <a:tab pos="1096645" algn="l"/>
                <a:tab pos="2367915" algn="l"/>
                <a:tab pos="2827655" algn="l"/>
                <a:tab pos="3836670" algn="l"/>
                <a:tab pos="4305935" algn="l"/>
              </a:tabLst>
            </a:pPr>
            <a:r>
              <a:rPr sz="2100" b="1" spc="215" dirty="0">
                <a:latin typeface="Trebuchet MS"/>
                <a:cs typeface="Trebuchet MS"/>
              </a:rPr>
              <a:t>5.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34" dirty="0">
                <a:latin typeface="Trebuchet MS"/>
                <a:cs typeface="Trebuchet MS"/>
              </a:rPr>
              <a:t>CHECK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90" dirty="0">
                <a:latin typeface="Trebuchet MS"/>
                <a:cs typeface="Trebuchet MS"/>
              </a:rPr>
              <a:t>IF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75" dirty="0">
                <a:latin typeface="Trebuchet MS"/>
                <a:cs typeface="Trebuchet MS"/>
              </a:rPr>
              <a:t>DATE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5" dirty="0">
                <a:latin typeface="Trebuchet MS"/>
                <a:cs typeface="Trebuchet MS"/>
              </a:rPr>
              <a:t>IS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15" dirty="0">
                <a:latin typeface="Trebuchet MS"/>
                <a:cs typeface="Trebuchet MS"/>
              </a:rPr>
              <a:t>VALID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3900"/>
              </a:lnSpc>
              <a:spcBef>
                <a:spcPts val="1350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b="1" spc="160" dirty="0">
                <a:latin typeface="Trebuchet MS"/>
                <a:cs typeface="Trebuchet MS"/>
              </a:rPr>
              <a:t>is_date_valid</a:t>
            </a:r>
            <a:r>
              <a:rPr sz="2100" b="1" spc="50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60" dirty="0">
                <a:latin typeface="Trebuchet MS"/>
                <a:cs typeface="Trebuchet MS"/>
              </a:rPr>
              <a:t>checks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if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date </a:t>
            </a:r>
            <a:r>
              <a:rPr sz="2100" spc="120" dirty="0">
                <a:latin typeface="Trebuchet MS"/>
                <a:cs typeface="Trebuchet MS"/>
              </a:rPr>
              <a:t>is</a:t>
            </a:r>
            <a:r>
              <a:rPr sz="2100" spc="40" dirty="0">
                <a:latin typeface="Trebuchet MS"/>
                <a:cs typeface="Trebuchet MS"/>
              </a:rPr>
              <a:t> </a:t>
            </a:r>
            <a:r>
              <a:rPr sz="2100" spc="60" dirty="0">
                <a:latin typeface="Trebuchet MS"/>
                <a:cs typeface="Trebuchet MS"/>
              </a:rPr>
              <a:t>valid.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70" dirty="0">
                <a:latin typeface="Trebuchet MS"/>
                <a:cs typeface="Trebuchet MS"/>
              </a:rPr>
              <a:t>from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datetime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import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datetime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50" dirty="0">
                <a:latin typeface="Trebuchet MS"/>
                <a:cs typeface="Trebuchet MS"/>
              </a:rPr>
              <a:t> is_date_valid(val):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return </a:t>
            </a:r>
            <a:r>
              <a:rPr sz="1500" spc="60" dirty="0">
                <a:latin typeface="Trebuchet MS"/>
                <a:cs typeface="Trebuchet MS"/>
              </a:rPr>
              <a:t>datetime.strptime(val,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270" dirty="0">
                <a:latin typeface="Trebuchet MS"/>
                <a:cs typeface="Trebuchet MS"/>
              </a:rPr>
              <a:t>"%B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500" spc="180" dirty="0">
                <a:latin typeface="Trebuchet MS"/>
                <a:cs typeface="Trebuchet MS"/>
              </a:rPr>
              <a:t>%d,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285" dirty="0">
                <a:latin typeface="Trebuchet MS"/>
                <a:cs typeface="Trebuchet MS"/>
              </a:rPr>
              <a:t>%Y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225" dirty="0">
                <a:latin typeface="Trebuchet MS"/>
                <a:cs typeface="Trebuchet MS"/>
              </a:rPr>
              <a:t>%H:%M:%S")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if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val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else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False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75" dirty="0">
                <a:latin typeface="Trebuchet MS"/>
                <a:cs typeface="Trebuchet MS"/>
              </a:rPr>
              <a:t>print(is_date_valid("December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17,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1995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03:24:00"))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25" dirty="0">
                <a:latin typeface="Trebuchet MS"/>
                <a:cs typeface="Trebuchet MS"/>
              </a:rPr>
              <a:t>1995-</a:t>
            </a:r>
            <a:r>
              <a:rPr sz="1500" spc="120" dirty="0">
                <a:latin typeface="Trebuchet MS"/>
                <a:cs typeface="Trebuchet MS"/>
              </a:rPr>
              <a:t>12-</a:t>
            </a:r>
            <a:r>
              <a:rPr sz="1500" spc="130" dirty="0">
                <a:latin typeface="Trebuchet MS"/>
                <a:cs typeface="Trebuchet MS"/>
              </a:rPr>
              <a:t>17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03:24:00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3285" cy="36195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90245">
              <a:lnSpc>
                <a:spcPct val="100000"/>
              </a:lnSpc>
              <a:spcBef>
                <a:spcPts val="125"/>
              </a:spcBef>
              <a:tabLst>
                <a:tab pos="1369695" algn="l"/>
                <a:tab pos="3105785" algn="l"/>
                <a:tab pos="3966210" algn="l"/>
                <a:tab pos="4554855" algn="l"/>
              </a:tabLst>
            </a:pPr>
            <a:r>
              <a:rPr sz="2100" b="1" spc="285" dirty="0">
                <a:latin typeface="Trebuchet MS"/>
                <a:cs typeface="Trebuchet MS"/>
              </a:rPr>
              <a:t>50.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5" dirty="0">
                <a:latin typeface="Trebuchet MS"/>
                <a:cs typeface="Trebuchet MS"/>
              </a:rPr>
              <a:t>CONVERT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80" dirty="0">
                <a:latin typeface="Trebuchet MS"/>
                <a:cs typeface="Trebuchet MS"/>
              </a:rPr>
              <a:t>DNA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15" dirty="0">
                <a:latin typeface="Trebuchet MS"/>
                <a:cs typeface="Trebuchet MS"/>
              </a:rPr>
              <a:t>TO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59" dirty="0">
                <a:latin typeface="Trebuchet MS"/>
                <a:cs typeface="Trebuchet MS"/>
              </a:rPr>
              <a:t>RNA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2400"/>
              </a:lnSpc>
              <a:spcBef>
                <a:spcPts val="138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270" dirty="0">
                <a:latin typeface="Trebuchet MS"/>
                <a:cs typeface="Trebuchet MS"/>
              </a:rPr>
              <a:t>  </a:t>
            </a:r>
            <a:r>
              <a:rPr sz="2100" b="1" spc="165" dirty="0">
                <a:latin typeface="Trebuchet MS"/>
                <a:cs typeface="Trebuchet MS"/>
              </a:rPr>
              <a:t>dna_to_rna</a:t>
            </a:r>
            <a:r>
              <a:rPr sz="2100" b="1" spc="340" dirty="0">
                <a:latin typeface="Trebuchet MS"/>
                <a:cs typeface="Trebuchet MS"/>
              </a:rPr>
              <a:t> 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310" dirty="0">
                <a:latin typeface="Trebuchet MS"/>
                <a:cs typeface="Trebuchet MS"/>
              </a:rPr>
              <a:t>  </a:t>
            </a:r>
            <a:r>
              <a:rPr sz="2100" spc="130" dirty="0">
                <a:latin typeface="Trebuchet MS"/>
                <a:cs typeface="Trebuchet MS"/>
              </a:rPr>
              <a:t>takes</a:t>
            </a:r>
            <a:r>
              <a:rPr sz="2100" spc="310" dirty="0">
                <a:latin typeface="Trebuchet MS"/>
                <a:cs typeface="Trebuchet MS"/>
              </a:rPr>
              <a:t> 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305" dirty="0">
                <a:latin typeface="Trebuchet MS"/>
                <a:cs typeface="Trebuchet MS"/>
              </a:rPr>
              <a:t>  </a:t>
            </a:r>
            <a:r>
              <a:rPr sz="2100" spc="235" dirty="0">
                <a:latin typeface="Trebuchet MS"/>
                <a:cs typeface="Trebuchet MS"/>
              </a:rPr>
              <a:t>DNA </a:t>
            </a:r>
            <a:r>
              <a:rPr sz="2100" spc="165" dirty="0">
                <a:latin typeface="Trebuchet MS"/>
                <a:cs typeface="Trebuchet MS"/>
              </a:rPr>
              <a:t>sequence</a:t>
            </a:r>
            <a:r>
              <a:rPr sz="2100" spc="440" dirty="0">
                <a:latin typeface="Trebuchet MS"/>
                <a:cs typeface="Trebuchet MS"/>
              </a:rPr>
              <a:t> </a:t>
            </a:r>
            <a:r>
              <a:rPr sz="2100" spc="220" dirty="0">
                <a:latin typeface="Trebuchet MS"/>
                <a:cs typeface="Trebuchet MS"/>
              </a:rPr>
              <a:t>as</a:t>
            </a:r>
            <a:r>
              <a:rPr sz="2100" spc="440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input</a:t>
            </a:r>
            <a:r>
              <a:rPr sz="2100" spc="440" dirty="0">
                <a:latin typeface="Trebuchet MS"/>
                <a:cs typeface="Trebuchet MS"/>
              </a:rPr>
              <a:t> </a:t>
            </a:r>
            <a:r>
              <a:rPr sz="2100" spc="180" dirty="0">
                <a:latin typeface="Trebuchet MS"/>
                <a:cs typeface="Trebuchet MS"/>
              </a:rPr>
              <a:t>and</a:t>
            </a:r>
            <a:r>
              <a:rPr sz="2100" spc="440" dirty="0">
                <a:latin typeface="Trebuchet MS"/>
                <a:cs typeface="Trebuchet MS"/>
              </a:rPr>
              <a:t> </a:t>
            </a:r>
            <a:r>
              <a:rPr sz="2100" spc="140" dirty="0">
                <a:latin typeface="Trebuchet MS"/>
                <a:cs typeface="Trebuchet MS"/>
              </a:rPr>
              <a:t>converts</a:t>
            </a:r>
            <a:r>
              <a:rPr sz="2100" spc="440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it</a:t>
            </a:r>
            <a:r>
              <a:rPr sz="2100" spc="440" dirty="0">
                <a:latin typeface="Trebuchet MS"/>
                <a:cs typeface="Trebuchet MS"/>
              </a:rPr>
              <a:t> </a:t>
            </a:r>
            <a:r>
              <a:rPr sz="2100" spc="80" dirty="0">
                <a:latin typeface="Trebuchet MS"/>
                <a:cs typeface="Trebuchet MS"/>
              </a:rPr>
              <a:t>into</a:t>
            </a:r>
            <a:r>
              <a:rPr sz="2100" spc="440" dirty="0">
                <a:latin typeface="Trebuchet MS"/>
                <a:cs typeface="Trebuchet MS"/>
              </a:rPr>
              <a:t> </a:t>
            </a:r>
            <a:r>
              <a:rPr sz="2100" spc="50" dirty="0">
                <a:latin typeface="Trebuchet MS"/>
                <a:cs typeface="Trebuchet MS"/>
              </a:rPr>
              <a:t>its </a:t>
            </a:r>
            <a:r>
              <a:rPr sz="2100" spc="140" dirty="0">
                <a:latin typeface="Trebuchet MS"/>
                <a:cs typeface="Trebuchet MS"/>
              </a:rPr>
              <a:t>corresponding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225" dirty="0">
                <a:latin typeface="Trebuchet MS"/>
                <a:cs typeface="Trebuchet MS"/>
              </a:rPr>
              <a:t>RNA</a:t>
            </a:r>
            <a:r>
              <a:rPr sz="2100" spc="60" dirty="0">
                <a:latin typeface="Trebuchet MS"/>
                <a:cs typeface="Trebuchet MS"/>
              </a:rPr>
              <a:t> </a:t>
            </a:r>
            <a:r>
              <a:rPr sz="2100" spc="125" dirty="0">
                <a:latin typeface="Trebuchet MS"/>
                <a:cs typeface="Trebuchet MS"/>
              </a:rPr>
              <a:t>sequence.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dna_to_rna(dna):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100" dirty="0">
                <a:latin typeface="Trebuchet MS"/>
                <a:cs typeface="Trebuchet MS"/>
              </a:rPr>
              <a:t>conversion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{'A':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'U',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'T':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'A',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'C':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'G',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'G':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200" dirty="0">
                <a:latin typeface="Trebuchet MS"/>
                <a:cs typeface="Trebuchet MS"/>
              </a:rPr>
              <a:t>'C'}</a:t>
            </a:r>
            <a:endParaRPr sz="1500">
              <a:latin typeface="Trebuchet MS"/>
              <a:cs typeface="Trebuchet MS"/>
            </a:endParaRPr>
          </a:p>
          <a:p>
            <a:pPr marL="297815" marR="624205">
              <a:lnSpc>
                <a:spcPts val="2850"/>
              </a:lnSpc>
              <a:spcBef>
                <a:spcPts val="195"/>
              </a:spcBef>
            </a:pPr>
            <a:r>
              <a:rPr sz="1500" spc="50" dirty="0">
                <a:latin typeface="Trebuchet MS"/>
                <a:cs typeface="Trebuchet MS"/>
              </a:rPr>
              <a:t>return </a:t>
            </a:r>
            <a:r>
              <a:rPr sz="1500" spc="70" dirty="0">
                <a:latin typeface="Trebuchet MS"/>
                <a:cs typeface="Trebuchet MS"/>
              </a:rPr>
              <a:t>''.join(conversion.get(base,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125" dirty="0">
                <a:latin typeface="Trebuchet MS"/>
                <a:cs typeface="Trebuchet MS"/>
              </a:rPr>
              <a:t>'')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125" dirty="0">
                <a:latin typeface="Trebuchet MS"/>
                <a:cs typeface="Trebuchet MS"/>
              </a:rPr>
              <a:t>base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in </a:t>
            </a:r>
            <a:r>
              <a:rPr sz="1500" spc="75" dirty="0">
                <a:latin typeface="Trebuchet MS"/>
                <a:cs typeface="Trebuchet MS"/>
              </a:rPr>
              <a:t>dna) </a:t>
            </a:r>
            <a:r>
              <a:rPr sz="1500" spc="55" dirty="0">
                <a:latin typeface="Trebuchet MS"/>
                <a:cs typeface="Trebuchet MS"/>
              </a:rPr>
              <a:t>print(dna_to_rna("ATTGC"))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70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UAAAC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9000" cy="4238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905510">
              <a:lnSpc>
                <a:spcPct val="100000"/>
              </a:lnSpc>
              <a:spcBef>
                <a:spcPts val="125"/>
              </a:spcBef>
              <a:tabLst>
                <a:tab pos="1584960" algn="l"/>
                <a:tab pos="2856230" algn="l"/>
                <a:tab pos="3315970" algn="l"/>
                <a:tab pos="3925570" algn="l"/>
              </a:tabLst>
            </a:pPr>
            <a:r>
              <a:rPr sz="2100" b="1" spc="285" dirty="0">
                <a:latin typeface="Trebuchet MS"/>
                <a:cs typeface="Trebuchet MS"/>
              </a:rPr>
              <a:t>51.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5" dirty="0">
                <a:latin typeface="Trebuchet MS"/>
                <a:cs typeface="Trebuchet MS"/>
              </a:rPr>
              <a:t>CHECK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90" dirty="0">
                <a:latin typeface="Trebuchet MS"/>
                <a:cs typeface="Trebuchet MS"/>
              </a:rPr>
              <a:t>IF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25" dirty="0">
                <a:latin typeface="Trebuchet MS"/>
                <a:cs typeface="Trebuchet MS"/>
              </a:rPr>
              <a:t>AN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20" dirty="0">
                <a:latin typeface="Trebuchet MS"/>
                <a:cs typeface="Trebuchet MS"/>
              </a:rPr>
              <a:t>ARRAY</a:t>
            </a:r>
            <a:endParaRPr sz="2100">
              <a:latin typeface="Trebuchet MS"/>
              <a:cs typeface="Trebuchet MS"/>
            </a:endParaRPr>
          </a:p>
          <a:p>
            <a:pPr marL="467359">
              <a:lnSpc>
                <a:spcPct val="100000"/>
              </a:lnSpc>
              <a:spcBef>
                <a:spcPts val="30"/>
              </a:spcBef>
              <a:tabLst>
                <a:tab pos="2349500" algn="l"/>
                <a:tab pos="2706370" algn="l"/>
                <a:tab pos="4401185" algn="l"/>
              </a:tabLst>
            </a:pPr>
            <a:r>
              <a:rPr sz="2100" b="1" spc="459" dirty="0">
                <a:latin typeface="Trebuchet MS"/>
                <a:cs typeface="Trebuchet MS"/>
              </a:rPr>
              <a:t>CONTAINS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0" dirty="0">
                <a:latin typeface="Trebuchet MS"/>
                <a:cs typeface="Trebuchet MS"/>
              </a:rPr>
              <a:t>SPECIFIC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90" dirty="0">
                <a:latin typeface="Trebuchet MS"/>
                <a:cs typeface="Trebuchet MS"/>
              </a:rPr>
              <a:t>VALUE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3900"/>
              </a:lnSpc>
              <a:spcBef>
                <a:spcPts val="1350"/>
              </a:spcBef>
              <a:tabLst>
                <a:tab pos="675640" algn="l"/>
                <a:tab pos="3094355" algn="l"/>
                <a:tab pos="4361180" algn="l"/>
                <a:tab pos="5455920" algn="l"/>
                <a:tab pos="5789930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195" dirty="0">
                <a:latin typeface="Trebuchet MS"/>
                <a:cs typeface="Trebuchet MS"/>
              </a:rPr>
              <a:t>contains_value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function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50" dirty="0">
                <a:latin typeface="Trebuchet MS"/>
                <a:cs typeface="Trebuchet MS"/>
              </a:rPr>
              <a:t>checks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-25" dirty="0">
                <a:latin typeface="Trebuchet MS"/>
                <a:cs typeface="Trebuchet MS"/>
              </a:rPr>
              <a:t>if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45" dirty="0">
                <a:latin typeface="Trebuchet MS"/>
                <a:cs typeface="Trebuchet MS"/>
              </a:rPr>
              <a:t>a </a:t>
            </a:r>
            <a:r>
              <a:rPr sz="2100" spc="165" dirty="0">
                <a:latin typeface="Trebuchet MS"/>
                <a:cs typeface="Trebuchet MS"/>
              </a:rPr>
              <a:t>given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30" dirty="0">
                <a:latin typeface="Trebuchet MS"/>
                <a:cs typeface="Trebuchet MS"/>
              </a:rPr>
              <a:t>array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135" dirty="0">
                <a:latin typeface="Trebuchet MS"/>
                <a:cs typeface="Trebuchet MS"/>
              </a:rPr>
              <a:t>contains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90" dirty="0">
                <a:latin typeface="Trebuchet MS"/>
                <a:cs typeface="Trebuchet MS"/>
              </a:rPr>
              <a:t>specific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90" dirty="0">
                <a:latin typeface="Trebuchet MS"/>
                <a:cs typeface="Trebuchet MS"/>
              </a:rPr>
              <a:t>value.</a:t>
            </a:r>
            <a:endParaRPr sz="2100">
              <a:latin typeface="Trebuchet MS"/>
              <a:cs typeface="Trebuchet MS"/>
            </a:endParaRPr>
          </a:p>
          <a:p>
            <a:pPr marL="297815" marR="2750185">
              <a:lnSpc>
                <a:spcPct val="154200"/>
              </a:lnSpc>
              <a:spcBef>
                <a:spcPts val="330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contains_value(arr,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value): </a:t>
            </a: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value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in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-25" dirty="0">
                <a:latin typeface="Trebuchet MS"/>
                <a:cs typeface="Trebuchet MS"/>
              </a:rPr>
              <a:t>arr</a:t>
            </a:r>
            <a:endParaRPr sz="1500">
              <a:latin typeface="Trebuchet MS"/>
              <a:cs typeface="Trebuchet MS"/>
            </a:endParaRPr>
          </a:p>
          <a:p>
            <a:pPr marL="297815" marR="2014855">
              <a:lnSpc>
                <a:spcPct val="156200"/>
              </a:lnSpc>
              <a:spcBef>
                <a:spcPts val="3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usage </a:t>
            </a:r>
            <a:r>
              <a:rPr sz="1500" spc="65" dirty="0">
                <a:latin typeface="Trebuchet MS"/>
                <a:cs typeface="Trebuchet MS"/>
              </a:rPr>
              <a:t>print(contains_value([1,</a:t>
            </a:r>
            <a:r>
              <a:rPr sz="1500" spc="11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2,</a:t>
            </a:r>
            <a:r>
              <a:rPr sz="1500" spc="11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3,</a:t>
            </a:r>
            <a:r>
              <a:rPr sz="1500" spc="114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4,</a:t>
            </a:r>
            <a:r>
              <a:rPr sz="1500" spc="11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5],</a:t>
            </a:r>
            <a:r>
              <a:rPr sz="1500" spc="114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3))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True </a:t>
            </a:r>
            <a:r>
              <a:rPr sz="1500" spc="65" dirty="0">
                <a:latin typeface="Trebuchet MS"/>
                <a:cs typeface="Trebuchet MS"/>
              </a:rPr>
              <a:t>print(contains_value([1,</a:t>
            </a:r>
            <a:r>
              <a:rPr sz="1500" spc="11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2,</a:t>
            </a:r>
            <a:r>
              <a:rPr sz="1500" spc="11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3,</a:t>
            </a:r>
            <a:r>
              <a:rPr sz="1500" spc="114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4,</a:t>
            </a:r>
            <a:r>
              <a:rPr sz="1500" spc="11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5],</a:t>
            </a:r>
            <a:r>
              <a:rPr sz="1500" spc="114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6))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False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3285" cy="3524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56895" marR="443230" indent="-127000">
              <a:lnSpc>
                <a:spcPct val="101200"/>
              </a:lnSpc>
              <a:spcBef>
                <a:spcPts val="95"/>
              </a:spcBef>
              <a:tabLst>
                <a:tab pos="1109980" algn="l"/>
                <a:tab pos="2846070" algn="l"/>
                <a:tab pos="3455670" algn="l"/>
                <a:tab pos="4116070" algn="l"/>
                <a:tab pos="4714240" algn="l"/>
                <a:tab pos="5302250" algn="l"/>
              </a:tabLst>
            </a:pPr>
            <a:r>
              <a:rPr sz="2100" b="1" spc="285" dirty="0">
                <a:latin typeface="Trebuchet MS"/>
                <a:cs typeface="Trebuchet MS"/>
              </a:rPr>
              <a:t>52.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5" dirty="0">
                <a:latin typeface="Trebuchet MS"/>
                <a:cs typeface="Trebuchet MS"/>
              </a:rPr>
              <a:t>CONVERT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25" dirty="0">
                <a:latin typeface="Trebuchet MS"/>
                <a:cs typeface="Trebuchet MS"/>
              </a:rPr>
              <a:t>AN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20" dirty="0">
                <a:latin typeface="Trebuchet MS"/>
                <a:cs typeface="Trebuchet MS"/>
              </a:rPr>
              <a:t>ARRAY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15" dirty="0">
                <a:latin typeface="Trebuchet MS"/>
                <a:cs typeface="Trebuchet MS"/>
              </a:rPr>
              <a:t>TO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 </a:t>
            </a:r>
            <a:r>
              <a:rPr sz="2100" b="1" spc="525" dirty="0">
                <a:latin typeface="Trebuchet MS"/>
                <a:cs typeface="Trebuchet MS"/>
              </a:rPr>
              <a:t>COMMA-</a:t>
            </a:r>
            <a:r>
              <a:rPr sz="2100" b="1" spc="-420" dirty="0">
                <a:latin typeface="Trebuchet MS"/>
                <a:cs typeface="Trebuchet MS"/>
              </a:rPr>
              <a:t> </a:t>
            </a:r>
            <a:r>
              <a:rPr sz="2100" b="1" spc="445" dirty="0">
                <a:latin typeface="Trebuchet MS"/>
                <a:cs typeface="Trebuchet MS"/>
              </a:rPr>
              <a:t>SEPARATED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70" dirty="0">
                <a:latin typeface="Trebuchet MS"/>
                <a:cs typeface="Trebuchet MS"/>
              </a:rPr>
              <a:t>STRING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3900"/>
              </a:lnSpc>
              <a:spcBef>
                <a:spcPts val="1350"/>
              </a:spcBef>
              <a:tabLst>
                <a:tab pos="742315" algn="l"/>
                <a:tab pos="2867660" algn="l"/>
                <a:tab pos="4208145" algn="l"/>
                <a:tab pos="5613400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150" dirty="0">
                <a:latin typeface="Trebuchet MS"/>
                <a:cs typeface="Trebuchet MS"/>
              </a:rPr>
              <a:t>array_to_csv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function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30" dirty="0">
                <a:latin typeface="Trebuchet MS"/>
                <a:cs typeface="Trebuchet MS"/>
              </a:rPr>
              <a:t>converts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65" dirty="0">
                <a:latin typeface="Trebuchet MS"/>
                <a:cs typeface="Trebuchet MS"/>
              </a:rPr>
              <a:t>an </a:t>
            </a:r>
            <a:r>
              <a:rPr sz="2100" spc="130" dirty="0">
                <a:latin typeface="Trebuchet MS"/>
                <a:cs typeface="Trebuchet MS"/>
              </a:rPr>
              <a:t>array</a:t>
            </a:r>
            <a:r>
              <a:rPr sz="2100" spc="60" dirty="0">
                <a:latin typeface="Trebuchet MS"/>
                <a:cs typeface="Trebuchet MS"/>
              </a:rPr>
              <a:t> </a:t>
            </a:r>
            <a:r>
              <a:rPr sz="2100" spc="75" dirty="0">
                <a:latin typeface="Trebuchet MS"/>
                <a:cs typeface="Trebuchet MS"/>
              </a:rPr>
              <a:t>to</a:t>
            </a:r>
            <a:r>
              <a:rPr sz="2100" spc="60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60" dirty="0">
                <a:latin typeface="Trebuchet MS"/>
                <a:cs typeface="Trebuchet MS"/>
              </a:rPr>
              <a:t> </a:t>
            </a:r>
            <a:r>
              <a:rPr sz="2100" spc="180" dirty="0">
                <a:latin typeface="Trebuchet MS"/>
                <a:cs typeface="Trebuchet MS"/>
              </a:rPr>
              <a:t>comma-</a:t>
            </a:r>
            <a:r>
              <a:rPr sz="2100" spc="140" dirty="0">
                <a:latin typeface="Trebuchet MS"/>
                <a:cs typeface="Trebuchet MS"/>
              </a:rPr>
              <a:t>separated</a:t>
            </a:r>
            <a:r>
              <a:rPr sz="2100" spc="60" dirty="0">
                <a:latin typeface="Trebuchet MS"/>
                <a:cs typeface="Trebuchet MS"/>
              </a:rPr>
              <a:t> </a:t>
            </a:r>
            <a:r>
              <a:rPr sz="2100" spc="80" dirty="0">
                <a:latin typeface="Trebuchet MS"/>
                <a:cs typeface="Trebuchet MS"/>
              </a:rPr>
              <a:t>string.</a:t>
            </a:r>
            <a:endParaRPr sz="2100">
              <a:latin typeface="Trebuchet MS"/>
              <a:cs typeface="Trebuchet MS"/>
            </a:endParaRPr>
          </a:p>
          <a:p>
            <a:pPr marL="297815" marR="3020060">
              <a:lnSpc>
                <a:spcPct val="156300"/>
              </a:lnSpc>
              <a:spcBef>
                <a:spcPts val="290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5" dirty="0">
                <a:latin typeface="Trebuchet MS"/>
                <a:cs typeface="Trebuchet MS"/>
              </a:rPr>
              <a:t>array_to_csv(arr):</a:t>
            </a:r>
            <a:r>
              <a:rPr sz="1500" spc="500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',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'.join(map(str,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arr))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usage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55" dirty="0">
                <a:latin typeface="Trebuchet MS"/>
                <a:cs typeface="Trebuchet MS"/>
              </a:rPr>
              <a:t>print(array_to_csv([1,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2,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3,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4,</a:t>
            </a:r>
            <a:r>
              <a:rPr sz="1500" spc="100" dirty="0">
                <a:latin typeface="Trebuchet MS"/>
                <a:cs typeface="Trebuchet MS"/>
              </a:rPr>
              <a:t> </a:t>
            </a:r>
            <a:r>
              <a:rPr sz="1500" spc="45" dirty="0">
                <a:latin typeface="Trebuchet MS"/>
                <a:cs typeface="Trebuchet MS"/>
              </a:rPr>
              <a:t>5]))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8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8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1,</a:t>
            </a:r>
            <a:r>
              <a:rPr sz="1500" spc="8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2,</a:t>
            </a:r>
            <a:r>
              <a:rPr sz="1500" spc="8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3,</a:t>
            </a:r>
            <a:r>
              <a:rPr sz="1500" spc="8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4,</a:t>
            </a:r>
            <a:r>
              <a:rPr sz="1500" spc="80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5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9000" cy="4962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31745" marR="258445" indent="-2292985">
              <a:lnSpc>
                <a:spcPct val="101200"/>
              </a:lnSpc>
              <a:spcBef>
                <a:spcPts val="95"/>
              </a:spcBef>
              <a:tabLst>
                <a:tab pos="918844" algn="l"/>
                <a:tab pos="2190115" algn="l"/>
                <a:tab pos="2649855" algn="l"/>
                <a:tab pos="3006725" algn="l"/>
                <a:tab pos="4031615" algn="l"/>
                <a:tab pos="4501515" algn="l"/>
                <a:tab pos="4858385" algn="l"/>
              </a:tabLst>
            </a:pPr>
            <a:r>
              <a:rPr sz="2100" b="1" spc="285" dirty="0">
                <a:latin typeface="Trebuchet MS"/>
                <a:cs typeface="Trebuchet MS"/>
              </a:rPr>
              <a:t>53.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5" dirty="0">
                <a:latin typeface="Trebuchet MS"/>
                <a:cs typeface="Trebuchet MS"/>
              </a:rPr>
              <a:t>CHECK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90" dirty="0">
                <a:latin typeface="Trebuchet MS"/>
                <a:cs typeface="Trebuchet MS"/>
              </a:rPr>
              <a:t>IF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265" dirty="0">
                <a:latin typeface="Trebuchet MS"/>
                <a:cs typeface="Trebuchet MS"/>
              </a:rPr>
              <a:t>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25" dirty="0">
                <a:latin typeface="Trebuchet MS"/>
                <a:cs typeface="Trebuchet MS"/>
              </a:rPr>
              <a:t>YEAR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5" dirty="0">
                <a:latin typeface="Trebuchet MS"/>
                <a:cs typeface="Trebuchet MS"/>
              </a:rPr>
              <a:t>IS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0" dirty="0">
                <a:latin typeface="Trebuchet MS"/>
                <a:cs typeface="Trebuchet MS"/>
              </a:rPr>
              <a:t>LEAP </a:t>
            </a:r>
            <a:r>
              <a:rPr sz="2100" b="1" spc="425" dirty="0">
                <a:latin typeface="Trebuchet MS"/>
                <a:cs typeface="Trebuchet MS"/>
              </a:rPr>
              <a:t>YEAR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2400"/>
              </a:lnSpc>
              <a:spcBef>
                <a:spcPts val="138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270" dirty="0">
                <a:latin typeface="Trebuchet MS"/>
                <a:cs typeface="Trebuchet MS"/>
              </a:rPr>
              <a:t> </a:t>
            </a:r>
            <a:r>
              <a:rPr sz="2100" b="1" spc="160" dirty="0">
                <a:latin typeface="Trebuchet MS"/>
                <a:cs typeface="Trebuchet MS"/>
              </a:rPr>
              <a:t>is_leap_year</a:t>
            </a:r>
            <a:r>
              <a:rPr sz="2100" b="1" spc="335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270" dirty="0">
                <a:latin typeface="Trebuchet MS"/>
                <a:cs typeface="Trebuchet MS"/>
              </a:rPr>
              <a:t> </a:t>
            </a:r>
            <a:r>
              <a:rPr sz="2100" spc="130" dirty="0">
                <a:latin typeface="Trebuchet MS"/>
                <a:cs typeface="Trebuchet MS"/>
              </a:rPr>
              <a:t>takes</a:t>
            </a:r>
            <a:r>
              <a:rPr sz="2100" spc="270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275" dirty="0">
                <a:latin typeface="Trebuchet MS"/>
                <a:cs typeface="Trebuchet MS"/>
              </a:rPr>
              <a:t> </a:t>
            </a:r>
            <a:r>
              <a:rPr sz="2100" spc="150" dirty="0">
                <a:latin typeface="Trebuchet MS"/>
                <a:cs typeface="Trebuchet MS"/>
              </a:rPr>
              <a:t>year</a:t>
            </a:r>
            <a:r>
              <a:rPr sz="2100" spc="270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as </a:t>
            </a:r>
            <a:r>
              <a:rPr sz="2100" spc="100" dirty="0">
                <a:latin typeface="Trebuchet MS"/>
                <a:cs typeface="Trebuchet MS"/>
              </a:rPr>
              <a:t>input</a:t>
            </a:r>
            <a:r>
              <a:rPr sz="2100" spc="70" dirty="0">
                <a:latin typeface="Trebuchet MS"/>
                <a:cs typeface="Trebuchet MS"/>
              </a:rPr>
              <a:t> </a:t>
            </a:r>
            <a:r>
              <a:rPr sz="2100" spc="180" dirty="0">
                <a:latin typeface="Trebuchet MS"/>
                <a:cs typeface="Trebuchet MS"/>
              </a:rPr>
              <a:t>and</a:t>
            </a:r>
            <a:r>
              <a:rPr sz="2100" spc="70" dirty="0">
                <a:latin typeface="Trebuchet MS"/>
                <a:cs typeface="Trebuchet MS"/>
              </a:rPr>
              <a:t> </a:t>
            </a:r>
            <a:r>
              <a:rPr sz="2100" spc="110" dirty="0">
                <a:latin typeface="Trebuchet MS"/>
                <a:cs typeface="Trebuchet MS"/>
              </a:rPr>
              <a:t>returns</a:t>
            </a:r>
            <a:r>
              <a:rPr sz="2100" spc="70" dirty="0">
                <a:latin typeface="Trebuchet MS"/>
                <a:cs typeface="Trebuchet MS"/>
              </a:rPr>
              <a:t> </a:t>
            </a:r>
            <a:r>
              <a:rPr sz="2100" spc="90" dirty="0">
                <a:latin typeface="Trebuchet MS"/>
                <a:cs typeface="Trebuchet MS"/>
              </a:rPr>
              <a:t>true</a:t>
            </a:r>
            <a:r>
              <a:rPr sz="2100" spc="70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if</a:t>
            </a:r>
            <a:r>
              <a:rPr sz="2100" spc="75" dirty="0">
                <a:latin typeface="Trebuchet MS"/>
                <a:cs typeface="Trebuchet MS"/>
              </a:rPr>
              <a:t> </a:t>
            </a:r>
            <a:r>
              <a:rPr sz="2100" spc="114" dirty="0">
                <a:latin typeface="Trebuchet MS"/>
                <a:cs typeface="Trebuchet MS"/>
              </a:rPr>
              <a:t>it's</a:t>
            </a:r>
            <a:r>
              <a:rPr sz="2100" spc="70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70" dirty="0">
                <a:latin typeface="Trebuchet MS"/>
                <a:cs typeface="Trebuchet MS"/>
              </a:rPr>
              <a:t> </a:t>
            </a:r>
            <a:r>
              <a:rPr sz="2100" spc="114" dirty="0">
                <a:latin typeface="Trebuchet MS"/>
                <a:cs typeface="Trebuchet MS"/>
              </a:rPr>
              <a:t>leap</a:t>
            </a:r>
            <a:r>
              <a:rPr sz="2100" spc="70" dirty="0">
                <a:latin typeface="Trebuchet MS"/>
                <a:cs typeface="Trebuchet MS"/>
              </a:rPr>
              <a:t> </a:t>
            </a:r>
            <a:r>
              <a:rPr sz="2100" spc="150" dirty="0">
                <a:latin typeface="Trebuchet MS"/>
                <a:cs typeface="Trebuchet MS"/>
              </a:rPr>
              <a:t>year</a:t>
            </a:r>
            <a:r>
              <a:rPr sz="2100" spc="75" dirty="0">
                <a:latin typeface="Trebuchet MS"/>
                <a:cs typeface="Trebuchet MS"/>
              </a:rPr>
              <a:t> </a:t>
            </a:r>
            <a:r>
              <a:rPr sz="2100" spc="155" dirty="0">
                <a:latin typeface="Trebuchet MS"/>
                <a:cs typeface="Trebuchet MS"/>
              </a:rPr>
              <a:t>and </a:t>
            </a:r>
            <a:r>
              <a:rPr sz="2100" spc="100" dirty="0">
                <a:latin typeface="Trebuchet MS"/>
                <a:cs typeface="Trebuchet MS"/>
              </a:rPr>
              <a:t>false</a:t>
            </a:r>
            <a:r>
              <a:rPr sz="2100" spc="60" dirty="0">
                <a:latin typeface="Trebuchet MS"/>
                <a:cs typeface="Trebuchet MS"/>
              </a:rPr>
              <a:t> </a:t>
            </a:r>
            <a:r>
              <a:rPr sz="2100" spc="85" dirty="0">
                <a:latin typeface="Trebuchet MS"/>
                <a:cs typeface="Trebuchet MS"/>
              </a:rPr>
              <a:t>otherwise.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is_leap_year(year):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(year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520" dirty="0">
                <a:latin typeface="Trebuchet MS"/>
                <a:cs typeface="Trebuchet MS"/>
              </a:rPr>
              <a:t>%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4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==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0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and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year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520" dirty="0">
                <a:latin typeface="Trebuchet MS"/>
                <a:cs typeface="Trebuchet MS"/>
              </a:rPr>
              <a:t>%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100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250" dirty="0">
                <a:latin typeface="Trebuchet MS"/>
                <a:cs typeface="Trebuchet MS"/>
              </a:rPr>
              <a:t>!=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0)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or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year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520" dirty="0">
                <a:latin typeface="Trebuchet MS"/>
                <a:cs typeface="Trebuchet MS"/>
              </a:rPr>
              <a:t>%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400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500" spc="459" dirty="0">
                <a:latin typeface="Trebuchet MS"/>
                <a:cs typeface="Trebuchet MS"/>
              </a:rPr>
              <a:t>==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0</a:t>
            </a:r>
            <a:endParaRPr sz="1500">
              <a:latin typeface="Trebuchet MS"/>
              <a:cs typeface="Trebuchet MS"/>
            </a:endParaRPr>
          </a:p>
          <a:p>
            <a:pPr marL="297815" marR="3256915">
              <a:lnSpc>
                <a:spcPct val="156200"/>
              </a:lnSpc>
              <a:spcBef>
                <a:spcPts val="4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usage </a:t>
            </a:r>
            <a:r>
              <a:rPr sz="1500" spc="65" dirty="0">
                <a:latin typeface="Trebuchet MS"/>
                <a:cs typeface="Trebuchet MS"/>
              </a:rPr>
              <a:t>print(is_leap_year(2024))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True </a:t>
            </a:r>
            <a:r>
              <a:rPr sz="1500" spc="65" dirty="0">
                <a:latin typeface="Trebuchet MS"/>
                <a:cs typeface="Trebuchet MS"/>
              </a:rPr>
              <a:t>print(is_leap_year(2023))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False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3285" cy="4953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03300" marR="639445" indent="-377190">
              <a:lnSpc>
                <a:spcPct val="101200"/>
              </a:lnSpc>
              <a:spcBef>
                <a:spcPts val="95"/>
              </a:spcBef>
              <a:tabLst>
                <a:tab pos="1306830" algn="l"/>
                <a:tab pos="2270125" algn="l"/>
                <a:tab pos="2716530" algn="l"/>
                <a:tab pos="3065780" algn="l"/>
                <a:tab pos="3217545" algn="l"/>
                <a:tab pos="3827145" algn="l"/>
                <a:tab pos="4264660" algn="l"/>
                <a:tab pos="4853305" algn="l"/>
              </a:tabLst>
            </a:pPr>
            <a:r>
              <a:rPr sz="2100" b="1" spc="285" dirty="0">
                <a:latin typeface="Trebuchet MS"/>
                <a:cs typeface="Trebuchet MS"/>
              </a:rPr>
              <a:t>54.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34" dirty="0">
                <a:latin typeface="Trebuchet MS"/>
                <a:cs typeface="Trebuchet MS"/>
              </a:rPr>
              <a:t>FIND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5" dirty="0">
                <a:latin typeface="Trebuchet MS"/>
                <a:cs typeface="Trebuchet MS"/>
              </a:rPr>
              <a:t>THE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75" dirty="0">
                <a:latin typeface="Trebuchet MS"/>
                <a:cs typeface="Trebuchet MS"/>
              </a:rPr>
              <a:t>INDEX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0" dirty="0">
                <a:latin typeface="Trebuchet MS"/>
                <a:cs typeface="Trebuchet MS"/>
              </a:rPr>
              <a:t>OF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25" dirty="0">
                <a:latin typeface="Trebuchet MS"/>
                <a:cs typeface="Trebuchet MS"/>
              </a:rPr>
              <a:t>AN </a:t>
            </a:r>
            <a:r>
              <a:rPr sz="2100" b="1" spc="450" dirty="0">
                <a:latin typeface="Trebuchet MS"/>
                <a:cs typeface="Trebuchet MS"/>
              </a:rPr>
              <a:t>ELEMENT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65" dirty="0">
                <a:latin typeface="Trebuchet MS"/>
                <a:cs typeface="Trebuchet MS"/>
              </a:rPr>
              <a:t>IN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425" dirty="0">
                <a:latin typeface="Trebuchet MS"/>
                <a:cs typeface="Trebuchet MS"/>
              </a:rPr>
              <a:t>AN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20" dirty="0">
                <a:latin typeface="Trebuchet MS"/>
                <a:cs typeface="Trebuchet MS"/>
              </a:rPr>
              <a:t>ARRAY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3900"/>
              </a:lnSpc>
              <a:spcBef>
                <a:spcPts val="1350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195" dirty="0">
                <a:latin typeface="Trebuchet MS"/>
                <a:cs typeface="Trebuchet MS"/>
              </a:rPr>
              <a:t> </a:t>
            </a:r>
            <a:r>
              <a:rPr sz="2100" b="1" spc="160" dirty="0">
                <a:latin typeface="Trebuchet MS"/>
                <a:cs typeface="Trebuchet MS"/>
              </a:rPr>
              <a:t>find_index</a:t>
            </a:r>
            <a:r>
              <a:rPr sz="2100" b="1" spc="345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275" dirty="0">
                <a:latin typeface="Trebuchet MS"/>
                <a:cs typeface="Trebuchet MS"/>
              </a:rPr>
              <a:t> </a:t>
            </a:r>
            <a:r>
              <a:rPr sz="2100" spc="110" dirty="0">
                <a:latin typeface="Trebuchet MS"/>
                <a:cs typeface="Trebuchet MS"/>
              </a:rPr>
              <a:t>finds</a:t>
            </a:r>
            <a:r>
              <a:rPr sz="2100" spc="275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275" dirty="0">
                <a:latin typeface="Trebuchet MS"/>
                <a:cs typeface="Trebuchet MS"/>
              </a:rPr>
              <a:t> </a:t>
            </a:r>
            <a:r>
              <a:rPr sz="2100" spc="125" dirty="0">
                <a:latin typeface="Trebuchet MS"/>
                <a:cs typeface="Trebuchet MS"/>
              </a:rPr>
              <a:t>index</a:t>
            </a:r>
            <a:r>
              <a:rPr sz="2100" spc="275" dirty="0">
                <a:latin typeface="Trebuchet MS"/>
                <a:cs typeface="Trebuchet MS"/>
              </a:rPr>
              <a:t> </a:t>
            </a:r>
            <a:r>
              <a:rPr sz="2100" spc="40" dirty="0">
                <a:latin typeface="Trebuchet MS"/>
                <a:cs typeface="Trebuchet MS"/>
              </a:rPr>
              <a:t>of </a:t>
            </a:r>
            <a:r>
              <a:rPr sz="2100" spc="190" dirty="0">
                <a:latin typeface="Trebuchet MS"/>
                <a:cs typeface="Trebuchet MS"/>
              </a:rPr>
              <a:t>an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25" dirty="0">
                <a:latin typeface="Trebuchet MS"/>
                <a:cs typeface="Trebuchet MS"/>
              </a:rPr>
              <a:t>element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90" dirty="0">
                <a:latin typeface="Trebuchet MS"/>
                <a:cs typeface="Trebuchet MS"/>
              </a:rPr>
              <a:t>in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190" dirty="0">
                <a:latin typeface="Trebuchet MS"/>
                <a:cs typeface="Trebuchet MS"/>
              </a:rPr>
              <a:t>an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-10" dirty="0">
                <a:latin typeface="Trebuchet MS"/>
                <a:cs typeface="Trebuchet MS"/>
              </a:rPr>
              <a:t>array.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45" dirty="0">
                <a:latin typeface="Trebuchet MS"/>
                <a:cs typeface="Trebuchet MS"/>
              </a:rPr>
              <a:t>find_index(arr,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element):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-20" dirty="0">
                <a:latin typeface="Trebuchet MS"/>
                <a:cs typeface="Trebuchet MS"/>
              </a:rPr>
              <a:t>try:</a:t>
            </a:r>
            <a:endParaRPr sz="1500">
              <a:latin typeface="Trebuchet MS"/>
              <a:cs typeface="Trebuchet MS"/>
            </a:endParaRPr>
          </a:p>
          <a:p>
            <a:pPr marL="297815" marR="3244850">
              <a:lnSpc>
                <a:spcPct val="154200"/>
              </a:lnSpc>
              <a:spcBef>
                <a:spcPts val="7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5" dirty="0">
                <a:latin typeface="Trebuchet MS"/>
                <a:cs typeface="Trebuchet MS"/>
              </a:rPr>
              <a:t>arr.index(element) </a:t>
            </a:r>
            <a:r>
              <a:rPr sz="1500" spc="75" dirty="0">
                <a:latin typeface="Trebuchet MS"/>
                <a:cs typeface="Trebuchet MS"/>
              </a:rPr>
              <a:t>except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ValueError: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-</a:t>
            </a:r>
            <a:r>
              <a:rPr sz="1500" spc="35" dirty="0">
                <a:latin typeface="Trebuchet MS"/>
                <a:cs typeface="Trebuchet MS"/>
              </a:rPr>
              <a:t>1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usage</a:t>
            </a:r>
            <a:endParaRPr sz="1500">
              <a:latin typeface="Trebuchet MS"/>
              <a:cs typeface="Trebuchet MS"/>
            </a:endParaRPr>
          </a:p>
          <a:p>
            <a:pPr marL="297815" marR="1203960">
              <a:lnSpc>
                <a:spcPct val="154200"/>
              </a:lnSpc>
              <a:spcBef>
                <a:spcPts val="75"/>
              </a:spcBef>
            </a:pPr>
            <a:r>
              <a:rPr sz="1500" dirty="0">
                <a:latin typeface="Trebuchet MS"/>
                <a:cs typeface="Trebuchet MS"/>
              </a:rPr>
              <a:t>fruits</a:t>
            </a:r>
            <a:r>
              <a:rPr sz="1500" spc="7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70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["apple",</a:t>
            </a:r>
            <a:r>
              <a:rPr sz="1500" spc="75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"banana",</a:t>
            </a:r>
            <a:r>
              <a:rPr sz="1500" spc="70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"orange",</a:t>
            </a:r>
            <a:r>
              <a:rPr sz="1500" spc="7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"grape"] </a:t>
            </a:r>
            <a:r>
              <a:rPr sz="1500" spc="30" dirty="0">
                <a:latin typeface="Trebuchet MS"/>
                <a:cs typeface="Trebuchet MS"/>
              </a:rPr>
              <a:t>print(find_index(fruits,</a:t>
            </a:r>
            <a:r>
              <a:rPr sz="1500" spc="415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"orange"))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2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5825" cy="3524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71014" marR="48895" indent="-1738630">
              <a:lnSpc>
                <a:spcPct val="101200"/>
              </a:lnSpc>
              <a:spcBef>
                <a:spcPts val="95"/>
              </a:spcBef>
              <a:tabLst>
                <a:tab pos="713105" algn="l"/>
                <a:tab pos="2449195" algn="l"/>
                <a:tab pos="2631440" algn="l"/>
                <a:tab pos="4135120" algn="l"/>
                <a:tab pos="4723765" algn="l"/>
              </a:tabLst>
            </a:pPr>
            <a:r>
              <a:rPr sz="2100" b="1" spc="285" dirty="0">
                <a:latin typeface="Trebuchet MS"/>
                <a:cs typeface="Trebuchet MS"/>
              </a:rPr>
              <a:t>55.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5" dirty="0">
                <a:latin typeface="Trebuchet MS"/>
                <a:cs typeface="Trebuchet MS"/>
              </a:rPr>
              <a:t>CONVERT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90" dirty="0">
                <a:latin typeface="Trebuchet MS"/>
                <a:cs typeface="Trebuchet MS"/>
              </a:rPr>
              <a:t>MINUTES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15" dirty="0">
                <a:latin typeface="Trebuchet MS"/>
                <a:cs typeface="Trebuchet MS"/>
              </a:rPr>
              <a:t>TO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95" dirty="0">
                <a:latin typeface="Trebuchet MS"/>
                <a:cs typeface="Trebuchet MS"/>
              </a:rPr>
              <a:t>HOURS </a:t>
            </a:r>
            <a:r>
              <a:rPr sz="2100" b="1" spc="480" dirty="0">
                <a:latin typeface="Trebuchet MS"/>
                <a:cs typeface="Trebuchet MS"/>
              </a:rPr>
              <a:t>AND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90" dirty="0">
                <a:latin typeface="Trebuchet MS"/>
                <a:cs typeface="Trebuchet MS"/>
              </a:rPr>
              <a:t>MINUTES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3900"/>
              </a:lnSpc>
              <a:spcBef>
                <a:spcPts val="1350"/>
              </a:spcBef>
              <a:tabLst>
                <a:tab pos="808990" algn="l"/>
                <a:tab pos="4850130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175" dirty="0">
                <a:latin typeface="Trebuchet MS"/>
                <a:cs typeface="Trebuchet MS"/>
              </a:rPr>
              <a:t>mins_to_hours_and_mins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function </a:t>
            </a:r>
            <a:r>
              <a:rPr sz="2100" spc="125" dirty="0">
                <a:latin typeface="Trebuchet MS"/>
                <a:cs typeface="Trebuchet MS"/>
              </a:rPr>
              <a:t>convert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50" dirty="0">
                <a:latin typeface="Trebuchet MS"/>
                <a:cs typeface="Trebuchet MS"/>
              </a:rPr>
              <a:t>minutes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75" dirty="0">
                <a:latin typeface="Trebuchet MS"/>
                <a:cs typeface="Trebuchet MS"/>
              </a:rPr>
              <a:t>to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70" dirty="0">
                <a:latin typeface="Trebuchet MS"/>
                <a:cs typeface="Trebuchet MS"/>
              </a:rPr>
              <a:t>hours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80" dirty="0">
                <a:latin typeface="Trebuchet MS"/>
                <a:cs typeface="Trebuchet MS"/>
              </a:rPr>
              <a:t>and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10" dirty="0">
                <a:latin typeface="Trebuchet MS"/>
                <a:cs typeface="Trebuchet MS"/>
              </a:rPr>
              <a:t>minutes.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mins_to_hours_and_mins(mins):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50" dirty="0">
                <a:latin typeface="Trebuchet MS"/>
                <a:cs typeface="Trebuchet MS"/>
              </a:rPr>
              <a:t>f"{mins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-285" dirty="0">
                <a:latin typeface="Trebuchet MS"/>
                <a:cs typeface="Trebuchet MS"/>
              </a:rPr>
              <a:t>//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240" dirty="0">
                <a:latin typeface="Trebuchet MS"/>
                <a:cs typeface="Trebuchet MS"/>
              </a:rPr>
              <a:t>60}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hours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and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75" dirty="0">
                <a:latin typeface="Trebuchet MS"/>
                <a:cs typeface="Trebuchet MS"/>
              </a:rPr>
              <a:t>{mins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520" dirty="0">
                <a:latin typeface="Trebuchet MS"/>
                <a:cs typeface="Trebuchet MS"/>
              </a:rPr>
              <a:t>%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240" dirty="0">
                <a:latin typeface="Trebuchet MS"/>
                <a:cs typeface="Trebuchet MS"/>
              </a:rPr>
              <a:t>60}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minutes"</a:t>
            </a:r>
            <a:endParaRPr sz="1500">
              <a:latin typeface="Trebuchet MS"/>
              <a:cs typeface="Trebuchet MS"/>
            </a:endParaRPr>
          </a:p>
          <a:p>
            <a:pPr marL="297815" marR="2167255">
              <a:lnSpc>
                <a:spcPct val="156300"/>
              </a:lnSpc>
              <a:spcBef>
                <a:spcPts val="3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usage </a:t>
            </a:r>
            <a:r>
              <a:rPr sz="1500" spc="70" dirty="0">
                <a:latin typeface="Trebuchet MS"/>
                <a:cs typeface="Trebuchet MS"/>
              </a:rPr>
              <a:t>print(mins_to_hours_and_mins(150))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2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hours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and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30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minutes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5825" cy="55149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70560">
              <a:lnSpc>
                <a:spcPct val="100000"/>
              </a:lnSpc>
              <a:spcBef>
                <a:spcPts val="125"/>
              </a:spcBef>
              <a:tabLst>
                <a:tab pos="1350010" algn="l"/>
                <a:tab pos="2621280" algn="l"/>
                <a:tab pos="3081020" algn="l"/>
                <a:tab pos="3690620" algn="l"/>
                <a:tab pos="4949190" algn="l"/>
              </a:tabLst>
            </a:pPr>
            <a:r>
              <a:rPr sz="2100" b="1" spc="285" dirty="0">
                <a:latin typeface="Trebuchet MS"/>
                <a:cs typeface="Trebuchet MS"/>
              </a:rPr>
              <a:t>56.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5" dirty="0">
                <a:latin typeface="Trebuchet MS"/>
                <a:cs typeface="Trebuchet MS"/>
              </a:rPr>
              <a:t>CHECK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90" dirty="0">
                <a:latin typeface="Trebuchet MS"/>
                <a:cs typeface="Trebuchet MS"/>
              </a:rPr>
              <a:t>IF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25" dirty="0">
                <a:latin typeface="Trebuchet MS"/>
                <a:cs typeface="Trebuchet MS"/>
              </a:rPr>
              <a:t>AN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20" dirty="0">
                <a:latin typeface="Trebuchet MS"/>
                <a:cs typeface="Trebuchet MS"/>
              </a:rPr>
              <a:t>ARRAY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5" dirty="0">
                <a:latin typeface="Trebuchet MS"/>
                <a:cs typeface="Trebuchet MS"/>
              </a:rPr>
              <a:t>IS</a:t>
            </a:r>
            <a:endParaRPr sz="2100">
              <a:latin typeface="Trebuchet MS"/>
              <a:cs typeface="Trebuchet MS"/>
            </a:endParaRPr>
          </a:p>
          <a:p>
            <a:pPr marL="318770">
              <a:lnSpc>
                <a:spcPct val="100000"/>
              </a:lnSpc>
              <a:spcBef>
                <a:spcPts val="30"/>
              </a:spcBef>
              <a:tabLst>
                <a:tab pos="1813560" algn="l"/>
                <a:tab pos="2314575" algn="l"/>
                <a:tab pos="4461510" algn="l"/>
              </a:tabLst>
            </a:pPr>
            <a:r>
              <a:rPr sz="2100" b="1" spc="465" dirty="0">
                <a:latin typeface="Trebuchet MS"/>
                <a:cs typeface="Trebuchet MS"/>
              </a:rPr>
              <a:t>SORTED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65" dirty="0">
                <a:latin typeface="Trebuchet MS"/>
                <a:cs typeface="Trebuchet MS"/>
              </a:rPr>
              <a:t>IN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05" dirty="0">
                <a:latin typeface="Trebuchet MS"/>
                <a:cs typeface="Trebuchet MS"/>
              </a:rPr>
              <a:t>ASCENDING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90" dirty="0">
                <a:latin typeface="Trebuchet MS"/>
                <a:cs typeface="Trebuchet MS"/>
              </a:rPr>
              <a:t>ORDER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3200"/>
              </a:lnSpc>
              <a:spcBef>
                <a:spcPts val="136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85" dirty="0">
                <a:latin typeface="Trebuchet MS"/>
                <a:cs typeface="Trebuchet MS"/>
              </a:rPr>
              <a:t>  </a:t>
            </a:r>
            <a:r>
              <a:rPr sz="2100" b="1" spc="204" dirty="0">
                <a:latin typeface="Trebuchet MS"/>
                <a:cs typeface="Trebuchet MS"/>
              </a:rPr>
              <a:t>is_sorted_ascending</a:t>
            </a:r>
            <a:r>
              <a:rPr sz="2100" b="1" spc="125" dirty="0">
                <a:latin typeface="Trebuchet MS"/>
                <a:cs typeface="Trebuchet MS"/>
              </a:rPr>
              <a:t> 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90" dirty="0">
                <a:latin typeface="Trebuchet MS"/>
                <a:cs typeface="Trebuchet MS"/>
              </a:rPr>
              <a:t>  </a:t>
            </a:r>
            <a:r>
              <a:rPr sz="2100" spc="120" dirty="0">
                <a:latin typeface="Trebuchet MS"/>
                <a:cs typeface="Trebuchet MS"/>
              </a:rPr>
              <a:t>takes </a:t>
            </a:r>
            <a:r>
              <a:rPr sz="2100" spc="190" dirty="0">
                <a:latin typeface="Trebuchet MS"/>
                <a:cs typeface="Trebuchet MS"/>
              </a:rPr>
              <a:t>an</a:t>
            </a:r>
            <a:r>
              <a:rPr sz="2100" spc="495" dirty="0">
                <a:latin typeface="Trebuchet MS"/>
                <a:cs typeface="Trebuchet MS"/>
              </a:rPr>
              <a:t> </a:t>
            </a:r>
            <a:r>
              <a:rPr sz="2100" spc="130" dirty="0">
                <a:latin typeface="Trebuchet MS"/>
                <a:cs typeface="Trebuchet MS"/>
              </a:rPr>
              <a:t>array</a:t>
            </a:r>
            <a:r>
              <a:rPr sz="2100" spc="495" dirty="0">
                <a:latin typeface="Trebuchet MS"/>
                <a:cs typeface="Trebuchet MS"/>
              </a:rPr>
              <a:t> </a:t>
            </a:r>
            <a:r>
              <a:rPr sz="2100" spc="85" dirty="0">
                <a:latin typeface="Trebuchet MS"/>
                <a:cs typeface="Trebuchet MS"/>
              </a:rPr>
              <a:t>arr</a:t>
            </a:r>
            <a:r>
              <a:rPr sz="2100" spc="505" dirty="0">
                <a:latin typeface="Trebuchet MS"/>
                <a:cs typeface="Trebuchet MS"/>
              </a:rPr>
              <a:t> </a:t>
            </a:r>
            <a:r>
              <a:rPr sz="2100" spc="220" dirty="0">
                <a:latin typeface="Trebuchet MS"/>
                <a:cs typeface="Trebuchet MS"/>
              </a:rPr>
              <a:t>as</a:t>
            </a:r>
            <a:r>
              <a:rPr sz="2100" spc="495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input</a:t>
            </a:r>
            <a:r>
              <a:rPr sz="2100" spc="505" dirty="0">
                <a:latin typeface="Trebuchet MS"/>
                <a:cs typeface="Trebuchet MS"/>
              </a:rPr>
              <a:t> </a:t>
            </a:r>
            <a:r>
              <a:rPr sz="2100" spc="180" dirty="0">
                <a:latin typeface="Trebuchet MS"/>
                <a:cs typeface="Trebuchet MS"/>
              </a:rPr>
              <a:t>and</a:t>
            </a:r>
            <a:r>
              <a:rPr sz="2100" spc="495" dirty="0">
                <a:latin typeface="Trebuchet MS"/>
                <a:cs typeface="Trebuchet MS"/>
              </a:rPr>
              <a:t> </a:t>
            </a:r>
            <a:r>
              <a:rPr sz="2100" spc="160" dirty="0">
                <a:latin typeface="Trebuchet MS"/>
                <a:cs typeface="Trebuchet MS"/>
              </a:rPr>
              <a:t>checks</a:t>
            </a:r>
            <a:r>
              <a:rPr sz="2100" spc="500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if</a:t>
            </a:r>
            <a:r>
              <a:rPr sz="2100" spc="500" dirty="0">
                <a:latin typeface="Trebuchet MS"/>
                <a:cs typeface="Trebuchet MS"/>
              </a:rPr>
              <a:t> </a:t>
            </a:r>
            <a:r>
              <a:rPr sz="2100" spc="145" dirty="0">
                <a:latin typeface="Trebuchet MS"/>
                <a:cs typeface="Trebuchet MS"/>
              </a:rPr>
              <a:t>every </a:t>
            </a:r>
            <a:r>
              <a:rPr sz="2100" spc="125" dirty="0">
                <a:latin typeface="Trebuchet MS"/>
                <a:cs typeface="Trebuchet MS"/>
              </a:rPr>
              <a:t>element</a:t>
            </a:r>
            <a:r>
              <a:rPr sz="2100" spc="120" dirty="0">
                <a:latin typeface="Trebuchet MS"/>
                <a:cs typeface="Trebuchet MS"/>
              </a:rPr>
              <a:t>  </a:t>
            </a:r>
            <a:r>
              <a:rPr sz="2100" spc="90" dirty="0">
                <a:latin typeface="Trebuchet MS"/>
                <a:cs typeface="Trebuchet MS"/>
              </a:rPr>
              <a:t>in</a:t>
            </a:r>
            <a:r>
              <a:rPr sz="2100" spc="120" dirty="0">
                <a:latin typeface="Trebuchet MS"/>
                <a:cs typeface="Trebuchet MS"/>
              </a:rPr>
              <a:t> 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120" dirty="0">
                <a:latin typeface="Trebuchet MS"/>
                <a:cs typeface="Trebuchet MS"/>
              </a:rPr>
              <a:t>  </a:t>
            </a:r>
            <a:r>
              <a:rPr sz="2100" spc="130" dirty="0">
                <a:latin typeface="Trebuchet MS"/>
                <a:cs typeface="Trebuchet MS"/>
              </a:rPr>
              <a:t>array</a:t>
            </a:r>
            <a:r>
              <a:rPr sz="2100" spc="120" dirty="0">
                <a:latin typeface="Trebuchet MS"/>
                <a:cs typeface="Trebuchet MS"/>
              </a:rPr>
              <a:t>  is  </a:t>
            </a:r>
            <a:r>
              <a:rPr sz="2100" spc="114" dirty="0">
                <a:latin typeface="Trebuchet MS"/>
                <a:cs typeface="Trebuchet MS"/>
              </a:rPr>
              <a:t>greater</a:t>
            </a:r>
            <a:r>
              <a:rPr sz="2100" spc="125" dirty="0">
                <a:latin typeface="Trebuchet MS"/>
                <a:cs typeface="Trebuchet MS"/>
              </a:rPr>
              <a:t>  </a:t>
            </a:r>
            <a:r>
              <a:rPr sz="2100" spc="140" dirty="0">
                <a:latin typeface="Trebuchet MS"/>
                <a:cs typeface="Trebuchet MS"/>
              </a:rPr>
              <a:t>than</a:t>
            </a:r>
            <a:r>
              <a:rPr sz="2100" spc="120" dirty="0">
                <a:latin typeface="Trebuchet MS"/>
                <a:cs typeface="Trebuchet MS"/>
              </a:rPr>
              <a:t>  </a:t>
            </a:r>
            <a:r>
              <a:rPr sz="2100" spc="85" dirty="0">
                <a:latin typeface="Trebuchet MS"/>
                <a:cs typeface="Trebuchet MS"/>
              </a:rPr>
              <a:t>or </a:t>
            </a:r>
            <a:r>
              <a:rPr sz="2100" spc="130" dirty="0">
                <a:latin typeface="Trebuchet MS"/>
                <a:cs typeface="Trebuchet MS"/>
              </a:rPr>
              <a:t>equal</a:t>
            </a:r>
            <a:r>
              <a:rPr sz="2100" spc="114" dirty="0">
                <a:latin typeface="Trebuchet MS"/>
                <a:cs typeface="Trebuchet MS"/>
              </a:rPr>
              <a:t>  </a:t>
            </a:r>
            <a:r>
              <a:rPr sz="2100" spc="75" dirty="0">
                <a:latin typeface="Trebuchet MS"/>
                <a:cs typeface="Trebuchet MS"/>
              </a:rPr>
              <a:t>to</a:t>
            </a:r>
            <a:r>
              <a:rPr sz="2100" spc="110" dirty="0">
                <a:latin typeface="Trebuchet MS"/>
                <a:cs typeface="Trebuchet MS"/>
              </a:rPr>
              <a:t> 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114" dirty="0">
                <a:latin typeface="Trebuchet MS"/>
                <a:cs typeface="Trebuchet MS"/>
              </a:rPr>
              <a:t>  </a:t>
            </a:r>
            <a:r>
              <a:rPr sz="2100" spc="140" dirty="0">
                <a:latin typeface="Trebuchet MS"/>
                <a:cs typeface="Trebuchet MS"/>
              </a:rPr>
              <a:t>previous</a:t>
            </a:r>
            <a:r>
              <a:rPr sz="2100" spc="110" dirty="0">
                <a:latin typeface="Trebuchet MS"/>
                <a:cs typeface="Trebuchet MS"/>
              </a:rPr>
              <a:t>  </a:t>
            </a:r>
            <a:r>
              <a:rPr sz="2100" spc="95" dirty="0">
                <a:latin typeface="Trebuchet MS"/>
                <a:cs typeface="Trebuchet MS"/>
              </a:rPr>
              <a:t>element,</a:t>
            </a:r>
            <a:r>
              <a:rPr sz="2100" spc="114" dirty="0">
                <a:latin typeface="Trebuchet MS"/>
                <a:cs typeface="Trebuchet MS"/>
              </a:rPr>
              <a:t>  </a:t>
            </a:r>
            <a:r>
              <a:rPr sz="2100" spc="150" dirty="0">
                <a:latin typeface="Trebuchet MS"/>
                <a:cs typeface="Trebuchet MS"/>
              </a:rPr>
              <a:t>ensuring </a:t>
            </a:r>
            <a:r>
              <a:rPr sz="2100" spc="90" dirty="0">
                <a:latin typeface="Trebuchet MS"/>
                <a:cs typeface="Trebuchet MS"/>
              </a:rPr>
              <a:t>that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130" dirty="0">
                <a:latin typeface="Trebuchet MS"/>
                <a:cs typeface="Trebuchet MS"/>
              </a:rPr>
              <a:t>array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120" dirty="0">
                <a:latin typeface="Trebuchet MS"/>
                <a:cs typeface="Trebuchet MS"/>
              </a:rPr>
              <a:t>is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125" dirty="0">
                <a:latin typeface="Trebuchet MS"/>
                <a:cs typeface="Trebuchet MS"/>
              </a:rPr>
              <a:t>sorted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90" dirty="0">
                <a:latin typeface="Trebuchet MS"/>
                <a:cs typeface="Trebuchet MS"/>
              </a:rPr>
              <a:t>in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65" dirty="0">
                <a:latin typeface="Trebuchet MS"/>
                <a:cs typeface="Trebuchet MS"/>
              </a:rPr>
              <a:t>ascending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-10" dirty="0">
                <a:latin typeface="Trebuchet MS"/>
                <a:cs typeface="Trebuchet MS"/>
              </a:rPr>
              <a:t>order.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is_sorted_ascending(arr):</a:t>
            </a:r>
            <a:endParaRPr sz="1500">
              <a:latin typeface="Trebuchet MS"/>
              <a:cs typeface="Trebuchet MS"/>
            </a:endParaRPr>
          </a:p>
          <a:p>
            <a:pPr marL="297815" marR="405765">
              <a:lnSpc>
                <a:spcPts val="2850"/>
              </a:lnSpc>
              <a:spcBef>
                <a:spcPts val="19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7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all(arr[i]</a:t>
            </a:r>
            <a:r>
              <a:rPr sz="1500" spc="8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&lt;=</a:t>
            </a:r>
            <a:r>
              <a:rPr sz="1500" spc="7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arr[i</a:t>
            </a:r>
            <a:r>
              <a:rPr sz="1500" spc="8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+</a:t>
            </a:r>
            <a:r>
              <a:rPr sz="1500" spc="80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1]</a:t>
            </a:r>
            <a:r>
              <a:rPr sz="1500" spc="7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8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</a:t>
            </a:r>
            <a:r>
              <a:rPr sz="1500" spc="8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in</a:t>
            </a:r>
            <a:r>
              <a:rPr sz="1500" spc="75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range(len(arr)</a:t>
            </a:r>
            <a:r>
              <a:rPr sz="1500" spc="8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-</a:t>
            </a:r>
            <a:r>
              <a:rPr sz="1500" spc="80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1))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usage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705"/>
              </a:spcBef>
            </a:pPr>
            <a:r>
              <a:rPr sz="1500" spc="65" dirty="0">
                <a:latin typeface="Trebuchet MS"/>
                <a:cs typeface="Trebuchet MS"/>
              </a:rPr>
              <a:t>print(is_sorted_ascending([1,</a:t>
            </a:r>
            <a:r>
              <a:rPr sz="1500" spc="11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2,</a:t>
            </a:r>
            <a:r>
              <a:rPr sz="1500" spc="11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3,</a:t>
            </a:r>
            <a:r>
              <a:rPr sz="1500" spc="114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5,</a:t>
            </a:r>
            <a:r>
              <a:rPr sz="1500" spc="110" dirty="0">
                <a:latin typeface="Trebuchet MS"/>
                <a:cs typeface="Trebuchet MS"/>
              </a:rPr>
              <a:t> </a:t>
            </a:r>
            <a:r>
              <a:rPr sz="1500" spc="45" dirty="0">
                <a:latin typeface="Trebuchet MS"/>
                <a:cs typeface="Trebuchet MS"/>
              </a:rPr>
              <a:t>8]))</a:t>
            </a:r>
            <a:endParaRPr sz="1500">
              <a:latin typeface="Trebuchet MS"/>
              <a:cs typeface="Trebuchet MS"/>
            </a:endParaRPr>
          </a:p>
          <a:p>
            <a:pPr marL="297815" marR="1751330">
              <a:lnSpc>
                <a:spcPct val="156300"/>
              </a:lnSpc>
              <a:spcBef>
                <a:spcPts val="4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True </a:t>
            </a:r>
            <a:r>
              <a:rPr sz="1500" spc="65" dirty="0">
                <a:latin typeface="Trebuchet MS"/>
                <a:cs typeface="Trebuchet MS"/>
              </a:rPr>
              <a:t>print(is_sorted_ascending([1,</a:t>
            </a:r>
            <a:r>
              <a:rPr sz="1500" spc="11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5,</a:t>
            </a:r>
            <a:r>
              <a:rPr sz="1500" spc="11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3,</a:t>
            </a:r>
            <a:r>
              <a:rPr sz="1500" spc="114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8,</a:t>
            </a:r>
            <a:r>
              <a:rPr sz="1500" spc="110" dirty="0">
                <a:latin typeface="Trebuchet MS"/>
                <a:cs typeface="Trebuchet MS"/>
              </a:rPr>
              <a:t> </a:t>
            </a:r>
            <a:r>
              <a:rPr sz="1500" spc="45" dirty="0">
                <a:latin typeface="Trebuchet MS"/>
                <a:cs typeface="Trebuchet MS"/>
              </a:rPr>
              <a:t>2]))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False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4555" cy="3876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51305" marR="58419" indent="-1508125">
              <a:lnSpc>
                <a:spcPct val="101200"/>
              </a:lnSpc>
              <a:spcBef>
                <a:spcPts val="95"/>
              </a:spcBef>
              <a:tabLst>
                <a:tab pos="723265" algn="l"/>
                <a:tab pos="2281555" algn="l"/>
                <a:tab pos="2638425" algn="l"/>
                <a:tab pos="2670175" algn="l"/>
                <a:tab pos="3279775" algn="l"/>
                <a:tab pos="4332605" algn="l"/>
              </a:tabLst>
            </a:pPr>
            <a:r>
              <a:rPr sz="2100" b="1" spc="285" dirty="0">
                <a:latin typeface="Trebuchet MS"/>
                <a:cs typeface="Trebuchet MS"/>
              </a:rPr>
              <a:t>57.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95" dirty="0">
                <a:latin typeface="Trebuchet MS"/>
                <a:cs typeface="Trebuchet MS"/>
              </a:rPr>
              <a:t>REMOVE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0" dirty="0">
                <a:latin typeface="Trebuchet MS"/>
                <a:cs typeface="Trebuchet MS"/>
              </a:rPr>
              <a:t>SPECIFIC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50" dirty="0">
                <a:latin typeface="Trebuchet MS"/>
                <a:cs typeface="Trebuchet MS"/>
              </a:rPr>
              <a:t>ELEMENT </a:t>
            </a:r>
            <a:r>
              <a:rPr sz="2100" b="1" spc="495" dirty="0">
                <a:latin typeface="Trebuchet MS"/>
                <a:cs typeface="Trebuchet MS"/>
              </a:rPr>
              <a:t>FROM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425" dirty="0">
                <a:latin typeface="Trebuchet MS"/>
                <a:cs typeface="Trebuchet MS"/>
              </a:rPr>
              <a:t>AN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20" dirty="0">
                <a:latin typeface="Trebuchet MS"/>
                <a:cs typeface="Trebuchet MS"/>
              </a:rPr>
              <a:t>ARRAY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3900"/>
              </a:lnSpc>
              <a:spcBef>
                <a:spcPts val="1350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265" dirty="0">
                <a:latin typeface="Trebuchet MS"/>
                <a:cs typeface="Trebuchet MS"/>
              </a:rPr>
              <a:t> </a:t>
            </a:r>
            <a:r>
              <a:rPr sz="2100" b="1" spc="204" dirty="0">
                <a:latin typeface="Trebuchet MS"/>
                <a:cs typeface="Trebuchet MS"/>
              </a:rPr>
              <a:t>remove_element</a:t>
            </a:r>
            <a:r>
              <a:rPr sz="2100" b="1" spc="335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340" dirty="0">
                <a:latin typeface="Trebuchet MS"/>
                <a:cs typeface="Trebuchet MS"/>
              </a:rPr>
              <a:t> </a:t>
            </a:r>
            <a:r>
              <a:rPr sz="2100" spc="180" dirty="0">
                <a:latin typeface="Trebuchet MS"/>
                <a:cs typeface="Trebuchet MS"/>
              </a:rPr>
              <a:t>removes</a:t>
            </a:r>
            <a:r>
              <a:rPr sz="2100" spc="345" dirty="0">
                <a:latin typeface="Trebuchet MS"/>
                <a:cs typeface="Trebuchet MS"/>
              </a:rPr>
              <a:t> </a:t>
            </a:r>
            <a:r>
              <a:rPr sz="2100" spc="145" dirty="0">
                <a:latin typeface="Trebuchet MS"/>
                <a:cs typeface="Trebuchet MS"/>
              </a:rPr>
              <a:t>a </a:t>
            </a:r>
            <a:r>
              <a:rPr sz="2100" spc="90" dirty="0">
                <a:latin typeface="Trebuchet MS"/>
                <a:cs typeface="Trebuchet MS"/>
              </a:rPr>
              <a:t>specific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125" dirty="0">
                <a:latin typeface="Trebuchet MS"/>
                <a:cs typeface="Trebuchet MS"/>
              </a:rPr>
              <a:t>element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114" dirty="0">
                <a:latin typeface="Trebuchet MS"/>
                <a:cs typeface="Trebuchet MS"/>
              </a:rPr>
              <a:t>from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190" dirty="0">
                <a:latin typeface="Trebuchet MS"/>
                <a:cs typeface="Trebuchet MS"/>
              </a:rPr>
              <a:t>an</a:t>
            </a:r>
            <a:r>
              <a:rPr sz="2100" spc="60" dirty="0">
                <a:latin typeface="Trebuchet MS"/>
                <a:cs typeface="Trebuchet MS"/>
              </a:rPr>
              <a:t> </a:t>
            </a:r>
            <a:r>
              <a:rPr sz="2100" spc="-10" dirty="0">
                <a:latin typeface="Trebuchet MS"/>
                <a:cs typeface="Trebuchet MS"/>
              </a:rPr>
              <a:t>array.</a:t>
            </a:r>
            <a:endParaRPr sz="2100">
              <a:latin typeface="Trebuchet MS"/>
              <a:cs typeface="Trebuchet MS"/>
            </a:endParaRPr>
          </a:p>
          <a:p>
            <a:pPr marL="297815" marR="2196465">
              <a:lnSpc>
                <a:spcPct val="156300"/>
              </a:lnSpc>
              <a:spcBef>
                <a:spcPts val="290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remove_element(arr,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element): </a:t>
            </a: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[x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35" dirty="0">
                <a:latin typeface="Trebuchet MS"/>
                <a:cs typeface="Trebuchet MS"/>
              </a:rPr>
              <a:t>x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in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arr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if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35" dirty="0">
                <a:latin typeface="Trebuchet MS"/>
                <a:cs typeface="Trebuchet MS"/>
              </a:rPr>
              <a:t>x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250" dirty="0">
                <a:latin typeface="Trebuchet MS"/>
                <a:cs typeface="Trebuchet MS"/>
              </a:rPr>
              <a:t>!=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element]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usage</a:t>
            </a:r>
            <a:endParaRPr sz="1500">
              <a:latin typeface="Trebuchet MS"/>
              <a:cs typeface="Trebuchet MS"/>
            </a:endParaRPr>
          </a:p>
          <a:p>
            <a:pPr marL="297815" marR="1604010">
              <a:lnSpc>
                <a:spcPts val="2850"/>
              </a:lnSpc>
              <a:spcBef>
                <a:spcPts val="195"/>
              </a:spcBef>
            </a:pPr>
            <a:r>
              <a:rPr sz="1500" spc="55" dirty="0">
                <a:latin typeface="Trebuchet MS"/>
                <a:cs typeface="Trebuchet MS"/>
              </a:rPr>
              <a:t>result</a:t>
            </a:r>
            <a:r>
              <a:rPr sz="1500" spc="7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80" dirty="0">
                <a:latin typeface="Trebuchet MS"/>
                <a:cs typeface="Trebuchet MS"/>
              </a:rPr>
              <a:t> remove_element([1, </a:t>
            </a:r>
            <a:r>
              <a:rPr sz="1500" dirty="0">
                <a:latin typeface="Trebuchet MS"/>
                <a:cs typeface="Trebuchet MS"/>
              </a:rPr>
              <a:t>2,</a:t>
            </a:r>
            <a:r>
              <a:rPr sz="1500" spc="8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3,</a:t>
            </a:r>
            <a:r>
              <a:rPr sz="1500" spc="8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4,</a:t>
            </a:r>
            <a:r>
              <a:rPr sz="1500" spc="8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5],</a:t>
            </a:r>
            <a:r>
              <a:rPr sz="1500" spc="8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3) </a:t>
            </a:r>
            <a:r>
              <a:rPr sz="1500" spc="40" dirty="0">
                <a:latin typeface="Trebuchet MS"/>
                <a:cs typeface="Trebuchet MS"/>
              </a:rPr>
              <a:t>print(result)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70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8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8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[1,</a:t>
            </a:r>
            <a:r>
              <a:rPr sz="1500" spc="8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2,</a:t>
            </a:r>
            <a:r>
              <a:rPr sz="1500" spc="8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4,</a:t>
            </a:r>
            <a:r>
              <a:rPr sz="1500" spc="85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5]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0745" cy="3524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00530" marR="392430" indent="-1319530">
              <a:lnSpc>
                <a:spcPct val="101200"/>
              </a:lnSpc>
              <a:spcBef>
                <a:spcPts val="95"/>
              </a:spcBef>
              <a:tabLst>
                <a:tab pos="1061085" algn="l"/>
                <a:tab pos="2896870" algn="l"/>
                <a:tab pos="2988945" algn="l"/>
                <a:tab pos="3345815" algn="l"/>
                <a:tab pos="4762500" algn="l"/>
                <a:tab pos="5351145" algn="l"/>
              </a:tabLst>
            </a:pPr>
            <a:r>
              <a:rPr sz="2100" b="1" spc="285" dirty="0">
                <a:latin typeface="Trebuchet MS"/>
                <a:cs typeface="Trebuchet MS"/>
              </a:rPr>
              <a:t>58.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20" dirty="0">
                <a:latin typeface="Trebuchet MS"/>
                <a:cs typeface="Trebuchet MS"/>
              </a:rPr>
              <a:t>TRUNCATE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265" dirty="0">
                <a:latin typeface="Trebuchet MS"/>
                <a:cs typeface="Trebuchet MS"/>
              </a:rPr>
              <a:t>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70" dirty="0">
                <a:latin typeface="Trebuchet MS"/>
                <a:cs typeface="Trebuchet MS"/>
              </a:rPr>
              <a:t>STRING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15" dirty="0">
                <a:latin typeface="Trebuchet MS"/>
                <a:cs typeface="Trebuchet MS"/>
              </a:rPr>
              <a:t>TO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 </a:t>
            </a:r>
            <a:r>
              <a:rPr sz="2100" b="1" spc="440" dirty="0">
                <a:latin typeface="Trebuchet MS"/>
                <a:cs typeface="Trebuchet MS"/>
              </a:rPr>
              <a:t>GIVEN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25" dirty="0">
                <a:latin typeface="Trebuchet MS"/>
                <a:cs typeface="Trebuchet MS"/>
              </a:rPr>
              <a:t>LENGTH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3900"/>
              </a:lnSpc>
              <a:spcBef>
                <a:spcPts val="1350"/>
              </a:spcBef>
              <a:tabLst>
                <a:tab pos="685165" algn="l"/>
                <a:tab pos="3192145" algn="l"/>
                <a:tab pos="4465955" algn="l"/>
                <a:tab pos="5781675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190" dirty="0">
                <a:latin typeface="Trebuchet MS"/>
                <a:cs typeface="Trebuchet MS"/>
              </a:rPr>
              <a:t>truncate_string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function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95" dirty="0">
                <a:latin typeface="Trebuchet MS"/>
                <a:cs typeface="Trebuchet MS"/>
              </a:rPr>
              <a:t>truncate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45" dirty="0">
                <a:latin typeface="Trebuchet MS"/>
                <a:cs typeface="Trebuchet MS"/>
              </a:rPr>
              <a:t>a </a:t>
            </a:r>
            <a:r>
              <a:rPr sz="2100" spc="125" dirty="0">
                <a:latin typeface="Trebuchet MS"/>
                <a:cs typeface="Trebuchet MS"/>
              </a:rPr>
              <a:t>string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75" dirty="0">
                <a:latin typeface="Trebuchet MS"/>
                <a:cs typeface="Trebuchet MS"/>
              </a:rPr>
              <a:t>to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65" dirty="0">
                <a:latin typeface="Trebuchet MS"/>
                <a:cs typeface="Trebuchet MS"/>
              </a:rPr>
              <a:t>given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80" dirty="0">
                <a:latin typeface="Trebuchet MS"/>
                <a:cs typeface="Trebuchet MS"/>
              </a:rPr>
              <a:t>length.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truncate_string(s,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max_length):</a:t>
            </a:r>
            <a:endParaRPr sz="1500">
              <a:latin typeface="Trebuchet MS"/>
              <a:cs typeface="Trebuchet MS"/>
            </a:endParaRPr>
          </a:p>
          <a:p>
            <a:pPr marL="297815" marR="229235">
              <a:lnSpc>
                <a:spcPts val="2850"/>
              </a:lnSpc>
              <a:spcBef>
                <a:spcPts val="19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s[:max_length]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+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'...'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if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len(s)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&gt;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max_length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else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s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usage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705"/>
              </a:spcBef>
            </a:pPr>
            <a:r>
              <a:rPr sz="1500" spc="55" dirty="0">
                <a:latin typeface="Trebuchet MS"/>
                <a:cs typeface="Trebuchet MS"/>
              </a:rPr>
              <a:t>print(truncate_string("Hello,</a:t>
            </a:r>
            <a:r>
              <a:rPr sz="1500" spc="9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world!",</a:t>
            </a:r>
            <a:r>
              <a:rPr sz="1500" spc="90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5))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Hello...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9635" cy="4248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7995" marR="487045" indent="21590">
              <a:lnSpc>
                <a:spcPct val="101200"/>
              </a:lnSpc>
              <a:spcBef>
                <a:spcPts val="95"/>
              </a:spcBef>
              <a:tabLst>
                <a:tab pos="1169670" algn="l"/>
                <a:tab pos="1586865" algn="l"/>
                <a:tab pos="2905125" algn="l"/>
                <a:tab pos="3272790" algn="l"/>
                <a:tab pos="3861435" algn="l"/>
                <a:tab pos="4107815" algn="l"/>
              </a:tabLst>
            </a:pPr>
            <a:r>
              <a:rPr sz="2100" b="1" spc="285" dirty="0">
                <a:latin typeface="Trebuchet MS"/>
                <a:cs typeface="Trebuchet MS"/>
              </a:rPr>
              <a:t>59.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5" dirty="0">
                <a:latin typeface="Trebuchet MS"/>
                <a:cs typeface="Trebuchet MS"/>
              </a:rPr>
              <a:t>CONVERT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5" dirty="0">
                <a:latin typeface="Trebuchet MS"/>
                <a:cs typeface="Trebuchet MS"/>
              </a:rPr>
              <a:t>VIDEO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25" dirty="0">
                <a:latin typeface="Trebuchet MS"/>
                <a:cs typeface="Trebuchet MS"/>
              </a:rPr>
              <a:t>LENGTH </a:t>
            </a:r>
            <a:r>
              <a:rPr sz="2100" b="1" spc="495" dirty="0">
                <a:latin typeface="Trebuchet MS"/>
                <a:cs typeface="Trebuchet MS"/>
              </a:rPr>
              <a:t>FROM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90" dirty="0">
                <a:latin typeface="Trebuchet MS"/>
                <a:cs typeface="Trebuchet MS"/>
              </a:rPr>
              <a:t>MINUTES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15" dirty="0">
                <a:latin typeface="Trebuchet MS"/>
                <a:cs typeface="Trebuchet MS"/>
              </a:rPr>
              <a:t>TO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30" dirty="0">
                <a:latin typeface="Trebuchet MS"/>
                <a:cs typeface="Trebuchet MS"/>
              </a:rPr>
              <a:t>SECONDS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2400"/>
              </a:lnSpc>
              <a:spcBef>
                <a:spcPts val="138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85" dirty="0">
                <a:latin typeface="Trebuchet MS"/>
                <a:cs typeface="Trebuchet MS"/>
              </a:rPr>
              <a:t>  </a:t>
            </a:r>
            <a:r>
              <a:rPr sz="2100" b="1" spc="204" dirty="0">
                <a:latin typeface="Trebuchet MS"/>
                <a:cs typeface="Trebuchet MS"/>
              </a:rPr>
              <a:t>minutes_to_seconds</a:t>
            </a:r>
            <a:r>
              <a:rPr sz="2100" b="1" spc="125" dirty="0">
                <a:latin typeface="Trebuchet MS"/>
                <a:cs typeface="Trebuchet MS"/>
              </a:rPr>
              <a:t> 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125" dirty="0">
                <a:latin typeface="Trebuchet MS"/>
                <a:cs typeface="Trebuchet MS"/>
              </a:rPr>
              <a:t>  </a:t>
            </a:r>
            <a:r>
              <a:rPr sz="2100" spc="120" dirty="0">
                <a:latin typeface="Trebuchet MS"/>
                <a:cs typeface="Trebuchet MS"/>
              </a:rPr>
              <a:t>takes </a:t>
            </a:r>
            <a:r>
              <a:rPr sz="2100" spc="105" dirty="0">
                <a:latin typeface="Trebuchet MS"/>
                <a:cs typeface="Trebuchet MS"/>
              </a:rPr>
              <a:t>the </a:t>
            </a:r>
            <a:r>
              <a:rPr sz="2100" spc="125" dirty="0">
                <a:latin typeface="Trebuchet MS"/>
                <a:cs typeface="Trebuchet MS"/>
              </a:rPr>
              <a:t>length</a:t>
            </a:r>
            <a:r>
              <a:rPr sz="2100" spc="105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105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105" dirty="0">
                <a:latin typeface="Trebuchet MS"/>
                <a:cs typeface="Trebuchet MS"/>
              </a:rPr>
              <a:t> </a:t>
            </a:r>
            <a:r>
              <a:rPr sz="2100" spc="135" dirty="0">
                <a:latin typeface="Trebuchet MS"/>
                <a:cs typeface="Trebuchet MS"/>
              </a:rPr>
              <a:t>video</a:t>
            </a:r>
            <a:r>
              <a:rPr sz="2100" spc="105" dirty="0">
                <a:latin typeface="Trebuchet MS"/>
                <a:cs typeface="Trebuchet MS"/>
              </a:rPr>
              <a:t> </a:t>
            </a:r>
            <a:r>
              <a:rPr sz="2100" spc="90" dirty="0">
                <a:latin typeface="Trebuchet MS"/>
                <a:cs typeface="Trebuchet MS"/>
              </a:rPr>
              <a:t>in</a:t>
            </a:r>
            <a:r>
              <a:rPr sz="2100" spc="105" dirty="0">
                <a:latin typeface="Trebuchet MS"/>
                <a:cs typeface="Trebuchet MS"/>
              </a:rPr>
              <a:t> the format </a:t>
            </a:r>
            <a:r>
              <a:rPr sz="2100" spc="225" dirty="0">
                <a:latin typeface="Trebuchet MS"/>
                <a:cs typeface="Trebuchet MS"/>
              </a:rPr>
              <a:t>"mm:ss" </a:t>
            </a:r>
            <a:r>
              <a:rPr sz="2100" spc="180" dirty="0">
                <a:latin typeface="Trebuchet MS"/>
                <a:cs typeface="Trebuchet MS"/>
              </a:rPr>
              <a:t>and</a:t>
            </a:r>
            <a:r>
              <a:rPr sz="2100" spc="40" dirty="0">
                <a:latin typeface="Trebuchet MS"/>
                <a:cs typeface="Trebuchet MS"/>
              </a:rPr>
              <a:t> </a:t>
            </a:r>
            <a:r>
              <a:rPr sz="2100" spc="140" dirty="0">
                <a:latin typeface="Trebuchet MS"/>
                <a:cs typeface="Trebuchet MS"/>
              </a:rPr>
              <a:t>converts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it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80" dirty="0">
                <a:latin typeface="Trebuchet MS"/>
                <a:cs typeface="Trebuchet MS"/>
              </a:rPr>
              <a:t>into</a:t>
            </a:r>
            <a:r>
              <a:rPr sz="2100" spc="40" dirty="0">
                <a:latin typeface="Trebuchet MS"/>
                <a:cs typeface="Trebuchet MS"/>
              </a:rPr>
              <a:t> </a:t>
            </a:r>
            <a:r>
              <a:rPr sz="2100" spc="135" dirty="0">
                <a:latin typeface="Trebuchet MS"/>
                <a:cs typeface="Trebuchet MS"/>
              </a:rPr>
              <a:t>seconds.</a:t>
            </a:r>
            <a:endParaRPr sz="2100">
              <a:latin typeface="Trebuchet MS"/>
              <a:cs typeface="Trebuchet MS"/>
            </a:endParaRPr>
          </a:p>
          <a:p>
            <a:pPr marL="297815" marR="2302510">
              <a:lnSpc>
                <a:spcPct val="158300"/>
              </a:lnSpc>
              <a:spcBef>
                <a:spcPts val="254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minutes_to_seconds(time): </a:t>
            </a: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sum(int(x)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60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**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i,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35" dirty="0">
                <a:latin typeface="Trebuchet MS"/>
                <a:cs typeface="Trebuchet MS"/>
              </a:rPr>
              <a:t>x</a:t>
            </a:r>
            <a:r>
              <a:rPr sz="1500" spc="30" dirty="0">
                <a:latin typeface="Trebuchet MS"/>
                <a:cs typeface="Trebuchet MS"/>
              </a:rPr>
              <a:t> in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500" spc="60" dirty="0">
                <a:latin typeface="Trebuchet MS"/>
                <a:cs typeface="Trebuchet MS"/>
              </a:rPr>
              <a:t>enumerate(reversed(time.split(':'))))</a:t>
            </a:r>
            <a:endParaRPr sz="1500">
              <a:latin typeface="Trebuchet MS"/>
              <a:cs typeface="Trebuchet MS"/>
            </a:endParaRPr>
          </a:p>
          <a:p>
            <a:pPr marL="297815" marR="2261870">
              <a:lnSpc>
                <a:spcPct val="156200"/>
              </a:lnSpc>
              <a:spcBef>
                <a:spcPts val="4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usage </a:t>
            </a:r>
            <a:r>
              <a:rPr sz="1500" spc="70" dirty="0">
                <a:latin typeface="Trebuchet MS"/>
                <a:cs typeface="Trebuchet MS"/>
              </a:rPr>
              <a:t>print(minutes_to_seconds("02:54"))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174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6460" cy="32670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23265">
              <a:lnSpc>
                <a:spcPct val="100000"/>
              </a:lnSpc>
              <a:spcBef>
                <a:spcPts val="125"/>
              </a:spcBef>
              <a:tabLst>
                <a:tab pos="1188085" algn="l"/>
                <a:tab pos="2152015" algn="l"/>
                <a:tab pos="2947670" algn="l"/>
                <a:tab pos="3752215" algn="l"/>
                <a:tab pos="4340860" algn="l"/>
              </a:tabLst>
            </a:pPr>
            <a:r>
              <a:rPr sz="2100" b="1" spc="215" dirty="0">
                <a:latin typeface="Trebuchet MS"/>
                <a:cs typeface="Trebuchet MS"/>
              </a:rPr>
              <a:t>6.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34" dirty="0">
                <a:latin typeface="Trebuchet MS"/>
                <a:cs typeface="Trebuchet MS"/>
              </a:rPr>
              <a:t>FIND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5" dirty="0">
                <a:latin typeface="Trebuchet MS"/>
                <a:cs typeface="Trebuchet MS"/>
              </a:rPr>
              <a:t>THE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65" dirty="0">
                <a:latin typeface="Trebuchet MS"/>
                <a:cs typeface="Trebuchet MS"/>
              </a:rPr>
              <a:t>DAY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0" dirty="0">
                <a:latin typeface="Trebuchet MS"/>
                <a:cs typeface="Trebuchet MS"/>
              </a:rPr>
              <a:t>OF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25" dirty="0">
                <a:latin typeface="Trebuchet MS"/>
                <a:cs typeface="Trebuchet MS"/>
              </a:rPr>
              <a:t>YEAR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2400"/>
              </a:lnSpc>
              <a:spcBef>
                <a:spcPts val="138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350" dirty="0">
                <a:latin typeface="Trebuchet MS"/>
                <a:cs typeface="Trebuchet MS"/>
              </a:rPr>
              <a:t> </a:t>
            </a:r>
            <a:r>
              <a:rPr sz="2100" b="1" spc="155" dirty="0">
                <a:latin typeface="Trebuchet MS"/>
                <a:cs typeface="Trebuchet MS"/>
              </a:rPr>
              <a:t>day_of_year</a:t>
            </a:r>
            <a:r>
              <a:rPr sz="2100" b="1" spc="350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355" dirty="0">
                <a:latin typeface="Trebuchet MS"/>
                <a:cs typeface="Trebuchet MS"/>
              </a:rPr>
              <a:t> </a:t>
            </a:r>
            <a:r>
              <a:rPr sz="2100" spc="130" dirty="0">
                <a:latin typeface="Trebuchet MS"/>
                <a:cs typeface="Trebuchet MS"/>
              </a:rPr>
              <a:t>takes</a:t>
            </a:r>
            <a:r>
              <a:rPr sz="2100" spc="350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355" dirty="0">
                <a:latin typeface="Trebuchet MS"/>
                <a:cs typeface="Trebuchet MS"/>
              </a:rPr>
              <a:t> </a:t>
            </a:r>
            <a:r>
              <a:rPr sz="2100" spc="120" dirty="0">
                <a:latin typeface="Trebuchet MS"/>
                <a:cs typeface="Trebuchet MS"/>
              </a:rPr>
              <a:t>date</a:t>
            </a:r>
            <a:r>
              <a:rPr sz="2100" spc="350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as </a:t>
            </a:r>
            <a:r>
              <a:rPr sz="2100" spc="100" dirty="0">
                <a:latin typeface="Trebuchet MS"/>
                <a:cs typeface="Trebuchet MS"/>
              </a:rPr>
              <a:t>input</a:t>
            </a:r>
            <a:r>
              <a:rPr sz="2100" spc="125" dirty="0">
                <a:latin typeface="Trebuchet MS"/>
                <a:cs typeface="Trebuchet MS"/>
              </a:rPr>
              <a:t> </a:t>
            </a:r>
            <a:r>
              <a:rPr sz="2100" spc="180" dirty="0">
                <a:latin typeface="Trebuchet MS"/>
                <a:cs typeface="Trebuchet MS"/>
              </a:rPr>
              <a:t>and</a:t>
            </a:r>
            <a:r>
              <a:rPr sz="2100" spc="125" dirty="0">
                <a:latin typeface="Trebuchet MS"/>
                <a:cs typeface="Trebuchet MS"/>
              </a:rPr>
              <a:t> </a:t>
            </a:r>
            <a:r>
              <a:rPr sz="2100" spc="110" dirty="0">
                <a:latin typeface="Trebuchet MS"/>
                <a:cs typeface="Trebuchet MS"/>
              </a:rPr>
              <a:t>calculates</a:t>
            </a:r>
            <a:r>
              <a:rPr sz="2100" spc="125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125" dirty="0">
                <a:latin typeface="Trebuchet MS"/>
                <a:cs typeface="Trebuchet MS"/>
              </a:rPr>
              <a:t> </a:t>
            </a:r>
            <a:r>
              <a:rPr sz="2100" spc="190" dirty="0">
                <a:latin typeface="Trebuchet MS"/>
                <a:cs typeface="Trebuchet MS"/>
              </a:rPr>
              <a:t>day</a:t>
            </a:r>
            <a:r>
              <a:rPr sz="2100" spc="130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125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125" dirty="0">
                <a:latin typeface="Trebuchet MS"/>
                <a:cs typeface="Trebuchet MS"/>
              </a:rPr>
              <a:t> </a:t>
            </a:r>
            <a:r>
              <a:rPr sz="2100" spc="150" dirty="0">
                <a:latin typeface="Trebuchet MS"/>
                <a:cs typeface="Trebuchet MS"/>
              </a:rPr>
              <a:t>year</a:t>
            </a:r>
            <a:r>
              <a:rPr sz="2100" spc="125" dirty="0">
                <a:latin typeface="Trebuchet MS"/>
                <a:cs typeface="Trebuchet MS"/>
              </a:rPr>
              <a:t> </a:t>
            </a:r>
            <a:r>
              <a:rPr sz="2100" spc="35" dirty="0">
                <a:latin typeface="Trebuchet MS"/>
                <a:cs typeface="Trebuchet MS"/>
              </a:rPr>
              <a:t>for </a:t>
            </a:r>
            <a:r>
              <a:rPr sz="2100" spc="90" dirty="0">
                <a:latin typeface="Trebuchet MS"/>
                <a:cs typeface="Trebuchet MS"/>
              </a:rPr>
              <a:t>that</a:t>
            </a:r>
            <a:r>
              <a:rPr sz="2100" spc="40" dirty="0">
                <a:latin typeface="Trebuchet MS"/>
                <a:cs typeface="Trebuchet MS"/>
              </a:rPr>
              <a:t> </a:t>
            </a:r>
            <a:r>
              <a:rPr sz="2100" spc="55" dirty="0">
                <a:latin typeface="Trebuchet MS"/>
                <a:cs typeface="Trebuchet MS"/>
              </a:rPr>
              <a:t>date.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70" dirty="0">
                <a:latin typeface="Trebuchet MS"/>
                <a:cs typeface="Trebuchet MS"/>
              </a:rPr>
              <a:t>from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datetime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import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datetime</a:t>
            </a:r>
            <a:endParaRPr sz="1500">
              <a:latin typeface="Trebuchet MS"/>
              <a:cs typeface="Trebuchet MS"/>
            </a:endParaRPr>
          </a:p>
          <a:p>
            <a:pPr marL="297815" marR="363220">
              <a:lnSpc>
                <a:spcPct val="154200"/>
              </a:lnSpc>
              <a:spcBef>
                <a:spcPts val="7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day_of_year(date):</a:t>
            </a:r>
            <a:r>
              <a:rPr sz="1500" spc="50" dirty="0">
                <a:latin typeface="Trebuchet MS"/>
                <a:cs typeface="Trebuchet MS"/>
              </a:rPr>
              <a:t> return </a:t>
            </a:r>
            <a:r>
              <a:rPr sz="1500" spc="55" dirty="0">
                <a:latin typeface="Trebuchet MS"/>
                <a:cs typeface="Trebuchet MS"/>
              </a:rPr>
              <a:t>date.timetuple().tm_yday </a:t>
            </a:r>
            <a:r>
              <a:rPr sz="1500" spc="70" dirty="0">
                <a:latin typeface="Trebuchet MS"/>
                <a:cs typeface="Trebuchet MS"/>
              </a:rPr>
              <a:t>print(day_of_year(datetime(2024,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10,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45" dirty="0">
                <a:latin typeface="Trebuchet MS"/>
                <a:cs typeface="Trebuchet MS"/>
              </a:rPr>
              <a:t>1)))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275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6460" cy="4591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90880">
              <a:lnSpc>
                <a:spcPct val="100000"/>
              </a:lnSpc>
              <a:spcBef>
                <a:spcPts val="125"/>
              </a:spcBef>
              <a:tabLst>
                <a:tab pos="1370330" algn="l"/>
                <a:tab pos="2333625" algn="l"/>
                <a:tab pos="3129915" algn="l"/>
              </a:tabLst>
            </a:pPr>
            <a:r>
              <a:rPr sz="2100" b="1" spc="285" dirty="0">
                <a:latin typeface="Trebuchet MS"/>
                <a:cs typeface="Trebuchet MS"/>
              </a:rPr>
              <a:t>60.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34" dirty="0">
                <a:latin typeface="Trebuchet MS"/>
                <a:cs typeface="Trebuchet MS"/>
              </a:rPr>
              <a:t>FIND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5" dirty="0">
                <a:latin typeface="Trebuchet MS"/>
                <a:cs typeface="Trebuchet MS"/>
              </a:rPr>
              <a:t>THE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55" dirty="0">
                <a:latin typeface="Trebuchet MS"/>
                <a:cs typeface="Trebuchet MS"/>
              </a:rPr>
              <a:t>DIFFERENCE</a:t>
            </a:r>
            <a:endParaRPr sz="2100">
              <a:latin typeface="Trebuchet MS"/>
              <a:cs typeface="Trebuchet MS"/>
            </a:endParaRPr>
          </a:p>
          <a:p>
            <a:pPr marL="321945">
              <a:lnSpc>
                <a:spcPct val="100000"/>
              </a:lnSpc>
              <a:spcBef>
                <a:spcPts val="30"/>
              </a:spcBef>
              <a:tabLst>
                <a:tab pos="2097405" algn="l"/>
                <a:tab pos="3010535" algn="l"/>
                <a:tab pos="4241165" algn="l"/>
                <a:tab pos="4742180" algn="l"/>
              </a:tabLst>
            </a:pPr>
            <a:r>
              <a:rPr sz="2100" b="1" spc="465" dirty="0">
                <a:latin typeface="Trebuchet MS"/>
                <a:cs typeface="Trebuchet MS"/>
              </a:rPr>
              <a:t>BETWEEN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34" dirty="0">
                <a:latin typeface="Trebuchet MS"/>
                <a:cs typeface="Trebuchet MS"/>
              </a:rPr>
              <a:t>TWO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25" dirty="0">
                <a:latin typeface="Trebuchet MS"/>
                <a:cs typeface="Trebuchet MS"/>
              </a:rPr>
              <a:t>DATES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65" dirty="0">
                <a:latin typeface="Trebuchet MS"/>
                <a:cs typeface="Trebuchet MS"/>
              </a:rPr>
              <a:t>IN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0" dirty="0">
                <a:latin typeface="Trebuchet MS"/>
                <a:cs typeface="Trebuchet MS"/>
              </a:rPr>
              <a:t>DAYS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3900"/>
              </a:lnSpc>
              <a:spcBef>
                <a:spcPts val="1350"/>
              </a:spcBef>
              <a:tabLst>
                <a:tab pos="4074160" algn="l"/>
              </a:tabLst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270" dirty="0">
                <a:latin typeface="Trebuchet MS"/>
                <a:cs typeface="Trebuchet MS"/>
              </a:rPr>
              <a:t> </a:t>
            </a:r>
            <a:r>
              <a:rPr sz="2100" b="1" spc="220" dirty="0">
                <a:latin typeface="Trebuchet MS"/>
                <a:cs typeface="Trebuchet MS"/>
              </a:rPr>
              <a:t>DateDifferenceInDays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340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finds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80" dirty="0">
                <a:latin typeface="Trebuchet MS"/>
                <a:cs typeface="Trebuchet MS"/>
              </a:rPr>
              <a:t>difference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30" dirty="0">
                <a:latin typeface="Trebuchet MS"/>
                <a:cs typeface="Trebuchet MS"/>
              </a:rPr>
              <a:t>between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two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45" dirty="0">
                <a:latin typeface="Trebuchet MS"/>
                <a:cs typeface="Trebuchet MS"/>
              </a:rPr>
              <a:t>dates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90" dirty="0">
                <a:latin typeface="Trebuchet MS"/>
                <a:cs typeface="Trebuchet MS"/>
              </a:rPr>
              <a:t>in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20" dirty="0">
                <a:latin typeface="Trebuchet MS"/>
                <a:cs typeface="Trebuchet MS"/>
              </a:rPr>
              <a:t>days.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70" dirty="0">
                <a:latin typeface="Trebuchet MS"/>
                <a:cs typeface="Trebuchet MS"/>
              </a:rPr>
              <a:t>from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datetime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import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datetime</a:t>
            </a:r>
            <a:endParaRPr sz="1500">
              <a:latin typeface="Trebuchet MS"/>
              <a:cs typeface="Trebuchet MS"/>
            </a:endParaRPr>
          </a:p>
          <a:p>
            <a:pPr marL="297815" marR="1769110">
              <a:lnSpc>
                <a:spcPts val="2850"/>
              </a:lnSpc>
              <a:spcBef>
                <a:spcPts val="19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85" dirty="0">
                <a:latin typeface="Trebuchet MS"/>
                <a:cs typeface="Trebuchet MS"/>
              </a:rPr>
              <a:t> DateDifferenceInDays(date1, </a:t>
            </a:r>
            <a:r>
              <a:rPr sz="1500" spc="60" dirty="0">
                <a:latin typeface="Trebuchet MS"/>
                <a:cs typeface="Trebuchet MS"/>
              </a:rPr>
              <a:t>date2): </a:t>
            </a: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(date2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-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date1).days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70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usage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80" dirty="0">
                <a:latin typeface="Trebuchet MS"/>
                <a:cs typeface="Trebuchet MS"/>
              </a:rPr>
              <a:t>startDate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70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datetime(2023,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8,</a:t>
            </a:r>
            <a:r>
              <a:rPr sz="1500" spc="7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1)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110" dirty="0">
                <a:latin typeface="Trebuchet MS"/>
                <a:cs typeface="Trebuchet MS"/>
              </a:rPr>
              <a:t>endDate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datetime(2023,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8,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10)</a:t>
            </a:r>
            <a:endParaRPr sz="1500">
              <a:latin typeface="Trebuchet MS"/>
              <a:cs typeface="Trebuchet MS"/>
            </a:endParaRPr>
          </a:p>
          <a:p>
            <a:pPr marL="297815" marR="990600">
              <a:lnSpc>
                <a:spcPct val="154200"/>
              </a:lnSpc>
              <a:spcBef>
                <a:spcPts val="75"/>
              </a:spcBef>
            </a:pPr>
            <a:r>
              <a:rPr sz="1500" spc="75" dirty="0">
                <a:latin typeface="Trebuchet MS"/>
                <a:cs typeface="Trebuchet MS"/>
              </a:rPr>
              <a:t>print(DateDifferenceInDays(startDate,</a:t>
            </a:r>
            <a:r>
              <a:rPr sz="1500" spc="105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endDate))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9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7095" cy="5314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06475" marR="556260" indent="-467359">
              <a:lnSpc>
                <a:spcPct val="101200"/>
              </a:lnSpc>
              <a:spcBef>
                <a:spcPts val="95"/>
              </a:spcBef>
              <a:tabLst>
                <a:tab pos="1219200" algn="l"/>
                <a:tab pos="2157730" algn="l"/>
                <a:tab pos="2490470" algn="l"/>
                <a:tab pos="2950210" algn="l"/>
                <a:tab pos="3306445" algn="l"/>
                <a:tab pos="3347720" algn="l"/>
                <a:tab pos="4723130" algn="l"/>
                <a:tab pos="5193030" algn="l"/>
              </a:tabLst>
            </a:pPr>
            <a:r>
              <a:rPr sz="2100" b="1" spc="285" dirty="0">
                <a:latin typeface="Trebuchet MS"/>
                <a:cs typeface="Trebuchet MS"/>
              </a:rPr>
              <a:t>61.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34" dirty="0">
                <a:latin typeface="Trebuchet MS"/>
                <a:cs typeface="Trebuchet MS"/>
              </a:rPr>
              <a:t>CHECK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90" dirty="0">
                <a:latin typeface="Trebuchet MS"/>
                <a:cs typeface="Trebuchet MS"/>
              </a:rPr>
              <a:t>IF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70" dirty="0">
                <a:latin typeface="Trebuchet MS"/>
                <a:cs typeface="Trebuchet MS"/>
              </a:rPr>
              <a:t>STRING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5" dirty="0">
                <a:latin typeface="Trebuchet MS"/>
                <a:cs typeface="Trebuchet MS"/>
              </a:rPr>
              <a:t>IS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 </a:t>
            </a:r>
            <a:r>
              <a:rPr sz="2100" b="1" spc="405" dirty="0">
                <a:latin typeface="Trebuchet MS"/>
                <a:cs typeface="Trebuchet MS"/>
              </a:rPr>
              <a:t>VALID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5" dirty="0">
                <a:latin typeface="Trebuchet MS"/>
                <a:cs typeface="Trebuchet MS"/>
              </a:rPr>
              <a:t>EMAIL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530" dirty="0">
                <a:latin typeface="Trebuchet MS"/>
                <a:cs typeface="Trebuchet MS"/>
              </a:rPr>
              <a:t>ADDRESS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2400"/>
              </a:lnSpc>
              <a:spcBef>
                <a:spcPts val="138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-30" dirty="0">
                <a:latin typeface="Trebuchet MS"/>
                <a:cs typeface="Trebuchet MS"/>
              </a:rPr>
              <a:t>  </a:t>
            </a:r>
            <a:r>
              <a:rPr sz="2100" b="1" spc="220" dirty="0">
                <a:latin typeface="Trebuchet MS"/>
                <a:cs typeface="Trebuchet MS"/>
              </a:rPr>
              <a:t>IsValidEmail</a:t>
            </a:r>
            <a:r>
              <a:rPr sz="2100" b="1" spc="15" dirty="0">
                <a:latin typeface="Trebuchet MS"/>
                <a:cs typeface="Trebuchet MS"/>
              </a:rPr>
              <a:t> 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10" dirty="0">
                <a:latin typeface="Trebuchet MS"/>
                <a:cs typeface="Trebuchet MS"/>
              </a:rPr>
              <a:t>  </a:t>
            </a:r>
            <a:r>
              <a:rPr sz="2100" spc="110" dirty="0">
                <a:latin typeface="Trebuchet MS"/>
                <a:cs typeface="Trebuchet MS"/>
              </a:rPr>
              <a:t>returns</a:t>
            </a:r>
            <a:r>
              <a:rPr sz="2100" spc="10" dirty="0">
                <a:latin typeface="Trebuchet MS"/>
                <a:cs typeface="Trebuchet MS"/>
              </a:rPr>
              <a:t>  </a:t>
            </a:r>
            <a:r>
              <a:rPr sz="2100" spc="90" dirty="0">
                <a:latin typeface="Trebuchet MS"/>
                <a:cs typeface="Trebuchet MS"/>
              </a:rPr>
              <a:t>true</a:t>
            </a:r>
            <a:r>
              <a:rPr sz="2100" spc="15" dirty="0">
                <a:latin typeface="Trebuchet MS"/>
                <a:cs typeface="Trebuchet MS"/>
              </a:rPr>
              <a:t>  </a:t>
            </a:r>
            <a:r>
              <a:rPr sz="2100" spc="-25" dirty="0">
                <a:latin typeface="Trebuchet MS"/>
                <a:cs typeface="Trebuchet MS"/>
              </a:rPr>
              <a:t>if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415" dirty="0">
                <a:latin typeface="Trebuchet MS"/>
                <a:cs typeface="Trebuchet MS"/>
              </a:rPr>
              <a:t> </a:t>
            </a:r>
            <a:r>
              <a:rPr sz="2100" spc="120" dirty="0">
                <a:latin typeface="Trebuchet MS"/>
                <a:cs typeface="Trebuchet MS"/>
              </a:rPr>
              <a:t>email</a:t>
            </a:r>
            <a:r>
              <a:rPr sz="2100" spc="420" dirty="0">
                <a:latin typeface="Trebuchet MS"/>
                <a:cs typeface="Trebuchet MS"/>
              </a:rPr>
              <a:t> </a:t>
            </a:r>
            <a:r>
              <a:rPr sz="2100" spc="125" dirty="0">
                <a:latin typeface="Trebuchet MS"/>
                <a:cs typeface="Trebuchet MS"/>
              </a:rPr>
              <a:t>string</a:t>
            </a:r>
            <a:r>
              <a:rPr sz="2100" spc="420" dirty="0">
                <a:latin typeface="Trebuchet MS"/>
                <a:cs typeface="Trebuchet MS"/>
              </a:rPr>
              <a:t> </a:t>
            </a:r>
            <a:r>
              <a:rPr sz="2100" spc="170" dirty="0">
                <a:latin typeface="Trebuchet MS"/>
                <a:cs typeface="Trebuchet MS"/>
              </a:rPr>
              <a:t>matches</a:t>
            </a:r>
            <a:r>
              <a:rPr sz="2100" spc="420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420" dirty="0">
                <a:latin typeface="Trebuchet MS"/>
                <a:cs typeface="Trebuchet MS"/>
              </a:rPr>
              <a:t> </a:t>
            </a:r>
            <a:r>
              <a:rPr sz="2100" spc="70" dirty="0">
                <a:latin typeface="Trebuchet MS"/>
                <a:cs typeface="Trebuchet MS"/>
              </a:rPr>
              <a:t>pattern,</a:t>
            </a:r>
            <a:r>
              <a:rPr sz="2100" spc="420" dirty="0">
                <a:latin typeface="Trebuchet MS"/>
                <a:cs typeface="Trebuchet MS"/>
              </a:rPr>
              <a:t> </a:t>
            </a:r>
            <a:r>
              <a:rPr sz="2100" spc="155" dirty="0">
                <a:latin typeface="Trebuchet MS"/>
                <a:cs typeface="Trebuchet MS"/>
              </a:rPr>
              <a:t>and </a:t>
            </a:r>
            <a:r>
              <a:rPr sz="2100" spc="100" dirty="0">
                <a:latin typeface="Trebuchet MS"/>
                <a:cs typeface="Trebuchet MS"/>
              </a:rPr>
              <a:t>false</a:t>
            </a:r>
            <a:r>
              <a:rPr sz="2100" spc="60" dirty="0">
                <a:latin typeface="Trebuchet MS"/>
                <a:cs typeface="Trebuchet MS"/>
              </a:rPr>
              <a:t> </a:t>
            </a:r>
            <a:r>
              <a:rPr sz="2100" spc="85" dirty="0">
                <a:latin typeface="Trebuchet MS"/>
                <a:cs typeface="Trebuchet MS"/>
              </a:rPr>
              <a:t>otherwise.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75" dirty="0">
                <a:latin typeface="Trebuchet MS"/>
                <a:cs typeface="Trebuchet MS"/>
              </a:rPr>
              <a:t>import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5" dirty="0">
                <a:latin typeface="Trebuchet MS"/>
                <a:cs typeface="Trebuchet MS"/>
              </a:rPr>
              <a:t>re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IsValidEmail(email):</a:t>
            </a:r>
            <a:endParaRPr sz="1500">
              <a:latin typeface="Trebuchet MS"/>
              <a:cs typeface="Trebuchet MS"/>
            </a:endParaRPr>
          </a:p>
          <a:p>
            <a:pPr marL="12700" marR="302260" indent="285750">
              <a:lnSpc>
                <a:spcPct val="133300"/>
              </a:lnSpc>
              <a:spcBef>
                <a:spcPts val="37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35" dirty="0">
                <a:latin typeface="Trebuchet MS"/>
                <a:cs typeface="Trebuchet MS"/>
              </a:rPr>
              <a:t>bool(re.match(r'^[^\s@]+@[^\s@]+\.[^\s@]+$', </a:t>
            </a:r>
            <a:r>
              <a:rPr sz="1500" spc="55" dirty="0">
                <a:latin typeface="Trebuchet MS"/>
                <a:cs typeface="Trebuchet MS"/>
              </a:rPr>
              <a:t>email))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usage</a:t>
            </a:r>
            <a:endParaRPr sz="1500">
              <a:latin typeface="Trebuchet MS"/>
              <a:cs typeface="Trebuchet MS"/>
            </a:endParaRPr>
          </a:p>
          <a:p>
            <a:pPr marL="297815" marR="1703705">
              <a:lnSpc>
                <a:spcPct val="154200"/>
              </a:lnSpc>
              <a:spcBef>
                <a:spcPts val="75"/>
              </a:spcBef>
            </a:pPr>
            <a:r>
              <a:rPr sz="1500" spc="80" dirty="0">
                <a:latin typeface="Trebuchet MS"/>
                <a:cs typeface="Trebuchet MS"/>
              </a:rPr>
              <a:t>print(IsV</a:t>
            </a:r>
            <a:r>
              <a:rPr sz="1500" spc="80" dirty="0">
                <a:latin typeface="Trebuchet MS"/>
                <a:cs typeface="Trebuchet MS"/>
                <a:hlinkClick r:id="rId2"/>
              </a:rPr>
              <a:t>alidEmail("user@e</a:t>
            </a:r>
            <a:r>
              <a:rPr sz="1500" spc="80" dirty="0">
                <a:latin typeface="Trebuchet MS"/>
                <a:cs typeface="Trebuchet MS"/>
              </a:rPr>
              <a:t>xample.com"))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True</a:t>
            </a:r>
            <a:endParaRPr sz="1500">
              <a:latin typeface="Trebuchet MS"/>
              <a:cs typeface="Trebuchet MS"/>
            </a:endParaRPr>
          </a:p>
          <a:p>
            <a:pPr marL="297815" marR="2372995">
              <a:lnSpc>
                <a:spcPct val="154200"/>
              </a:lnSpc>
              <a:spcBef>
                <a:spcPts val="75"/>
              </a:spcBef>
            </a:pPr>
            <a:r>
              <a:rPr sz="1500" spc="60" dirty="0">
                <a:latin typeface="Trebuchet MS"/>
                <a:cs typeface="Trebuchet MS"/>
              </a:rPr>
              <a:t>print(IsValidEmail("invalid-email"))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False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3920" cy="4667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90905" marR="676910" indent="-228600">
              <a:lnSpc>
                <a:spcPct val="101200"/>
              </a:lnSpc>
              <a:spcBef>
                <a:spcPts val="95"/>
              </a:spcBef>
              <a:tabLst>
                <a:tab pos="1342390" algn="l"/>
                <a:tab pos="2577465" algn="l"/>
                <a:tab pos="3078480" algn="l"/>
                <a:tab pos="3437890" algn="l"/>
                <a:tab pos="4838065" algn="l"/>
              </a:tabLst>
            </a:pPr>
            <a:r>
              <a:rPr sz="2100" b="1" spc="285" dirty="0">
                <a:latin typeface="Trebuchet MS"/>
                <a:cs typeface="Trebuchet MS"/>
              </a:rPr>
              <a:t>62.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5" dirty="0">
                <a:latin typeface="Trebuchet MS"/>
                <a:cs typeface="Trebuchet MS"/>
              </a:rPr>
              <a:t>CONVERT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30" dirty="0">
                <a:latin typeface="Trebuchet MS"/>
                <a:cs typeface="Trebuchet MS"/>
              </a:rPr>
              <a:t>SECONDS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15" dirty="0">
                <a:latin typeface="Trebuchet MS"/>
                <a:cs typeface="Trebuchet MS"/>
              </a:rPr>
              <a:t>TO </a:t>
            </a:r>
            <a:r>
              <a:rPr sz="2100" b="1" spc="490" dirty="0">
                <a:latin typeface="Trebuchet MS"/>
                <a:cs typeface="Trebuchet MS"/>
              </a:rPr>
              <a:t>MINUTES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80" dirty="0">
                <a:latin typeface="Trebuchet MS"/>
                <a:cs typeface="Trebuchet MS"/>
              </a:rPr>
              <a:t>AND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30" dirty="0">
                <a:latin typeface="Trebuchet MS"/>
                <a:cs typeface="Trebuchet MS"/>
              </a:rPr>
              <a:t>SECONDS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2900"/>
              </a:lnSpc>
              <a:spcBef>
                <a:spcPts val="137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380" dirty="0">
                <a:latin typeface="Trebuchet MS"/>
                <a:cs typeface="Trebuchet MS"/>
              </a:rPr>
              <a:t>     </a:t>
            </a:r>
            <a:r>
              <a:rPr sz="2100" b="1" spc="270" dirty="0">
                <a:latin typeface="Trebuchet MS"/>
                <a:cs typeface="Trebuchet MS"/>
              </a:rPr>
              <a:t>SecsToMinsAndSecs</a:t>
            </a:r>
            <a:r>
              <a:rPr sz="2100" b="1" spc="405" dirty="0">
                <a:latin typeface="Trebuchet MS"/>
                <a:cs typeface="Trebuchet MS"/>
              </a:rPr>
              <a:t>     </a:t>
            </a:r>
            <a:r>
              <a:rPr sz="2100" spc="90" dirty="0">
                <a:latin typeface="Trebuchet MS"/>
                <a:cs typeface="Trebuchet MS"/>
              </a:rPr>
              <a:t>function </a:t>
            </a:r>
            <a:r>
              <a:rPr sz="2100" spc="95" dirty="0">
                <a:latin typeface="Trebuchet MS"/>
                <a:cs typeface="Trebuchet MS"/>
              </a:rPr>
              <a:t>calculate</a:t>
            </a:r>
            <a:r>
              <a:rPr sz="2100" spc="445" dirty="0">
                <a:latin typeface="Trebuchet MS"/>
                <a:cs typeface="Trebuchet MS"/>
              </a:rPr>
              <a:t> 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450" dirty="0">
                <a:latin typeface="Trebuchet MS"/>
                <a:cs typeface="Trebuchet MS"/>
              </a:rPr>
              <a:t>  </a:t>
            </a:r>
            <a:r>
              <a:rPr sz="2100" spc="175" dirty="0">
                <a:latin typeface="Trebuchet MS"/>
                <a:cs typeface="Trebuchet MS"/>
              </a:rPr>
              <a:t>number</a:t>
            </a:r>
            <a:r>
              <a:rPr sz="2100" spc="450" dirty="0">
                <a:latin typeface="Trebuchet MS"/>
                <a:cs typeface="Trebuchet MS"/>
              </a:rPr>
              <a:t> 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450" dirty="0">
                <a:latin typeface="Trebuchet MS"/>
                <a:cs typeface="Trebuchet MS"/>
              </a:rPr>
              <a:t>  </a:t>
            </a:r>
            <a:r>
              <a:rPr sz="2100" spc="150" dirty="0">
                <a:latin typeface="Trebuchet MS"/>
                <a:cs typeface="Trebuchet MS"/>
              </a:rPr>
              <a:t>minutes</a:t>
            </a:r>
            <a:r>
              <a:rPr sz="2100" spc="450" dirty="0">
                <a:latin typeface="Trebuchet MS"/>
                <a:cs typeface="Trebuchet MS"/>
              </a:rPr>
              <a:t>  </a:t>
            </a:r>
            <a:r>
              <a:rPr sz="2100" spc="155" dirty="0">
                <a:latin typeface="Trebuchet MS"/>
                <a:cs typeface="Trebuchet MS"/>
              </a:rPr>
              <a:t>and </a:t>
            </a:r>
            <a:r>
              <a:rPr sz="2100" spc="145" dirty="0">
                <a:latin typeface="Trebuchet MS"/>
                <a:cs typeface="Trebuchet MS"/>
              </a:rPr>
              <a:t>remaining</a:t>
            </a:r>
            <a:r>
              <a:rPr sz="2100" spc="335" dirty="0">
                <a:latin typeface="Trebuchet MS"/>
                <a:cs typeface="Trebuchet MS"/>
              </a:rPr>
              <a:t>  </a:t>
            </a:r>
            <a:r>
              <a:rPr sz="2100" spc="180" dirty="0">
                <a:latin typeface="Trebuchet MS"/>
                <a:cs typeface="Trebuchet MS"/>
              </a:rPr>
              <a:t>seconds</a:t>
            </a:r>
            <a:r>
              <a:rPr sz="2100" spc="335" dirty="0">
                <a:latin typeface="Trebuchet MS"/>
                <a:cs typeface="Trebuchet MS"/>
              </a:rPr>
              <a:t>  </a:t>
            </a:r>
            <a:r>
              <a:rPr sz="2100" spc="180" dirty="0">
                <a:latin typeface="Trebuchet MS"/>
                <a:cs typeface="Trebuchet MS"/>
              </a:rPr>
              <a:t>and</a:t>
            </a:r>
            <a:r>
              <a:rPr sz="2100" spc="340" dirty="0">
                <a:latin typeface="Trebuchet MS"/>
                <a:cs typeface="Trebuchet MS"/>
              </a:rPr>
              <a:t>  </a:t>
            </a:r>
            <a:r>
              <a:rPr sz="2100" spc="125" dirty="0">
                <a:latin typeface="Trebuchet MS"/>
                <a:cs typeface="Trebuchet MS"/>
              </a:rPr>
              <a:t>then</a:t>
            </a:r>
            <a:r>
              <a:rPr sz="2100" spc="335" dirty="0">
                <a:latin typeface="Trebuchet MS"/>
                <a:cs typeface="Trebuchet MS"/>
              </a:rPr>
              <a:t>  </a:t>
            </a:r>
            <a:r>
              <a:rPr sz="2100" spc="110" dirty="0">
                <a:latin typeface="Trebuchet MS"/>
                <a:cs typeface="Trebuchet MS"/>
              </a:rPr>
              <a:t>returns</a:t>
            </a:r>
            <a:r>
              <a:rPr sz="2100" spc="340" dirty="0">
                <a:latin typeface="Trebuchet MS"/>
                <a:cs typeface="Trebuchet MS"/>
              </a:rPr>
              <a:t>  </a:t>
            </a:r>
            <a:r>
              <a:rPr sz="2100" spc="145" dirty="0">
                <a:latin typeface="Trebuchet MS"/>
                <a:cs typeface="Trebuchet MS"/>
              </a:rPr>
              <a:t>a </a:t>
            </a:r>
            <a:r>
              <a:rPr sz="2100" spc="105" dirty="0">
                <a:latin typeface="Trebuchet MS"/>
                <a:cs typeface="Trebuchet MS"/>
              </a:rPr>
              <a:t>formatted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25" dirty="0">
                <a:latin typeface="Trebuchet MS"/>
                <a:cs typeface="Trebuchet MS"/>
              </a:rPr>
              <a:t>string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30" dirty="0">
                <a:latin typeface="Trebuchet MS"/>
                <a:cs typeface="Trebuchet MS"/>
              </a:rPr>
              <a:t>containing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50" dirty="0">
                <a:latin typeface="Trebuchet MS"/>
                <a:cs typeface="Trebuchet MS"/>
              </a:rPr>
              <a:t> result.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SecsToMinsAndSecs(seconds):</a:t>
            </a:r>
            <a:endParaRPr sz="1500">
              <a:latin typeface="Trebuchet MS"/>
              <a:cs typeface="Trebuchet MS"/>
            </a:endParaRPr>
          </a:p>
          <a:p>
            <a:pPr marL="12700" marR="469900" indent="285750">
              <a:lnSpc>
                <a:spcPct val="133300"/>
              </a:lnSpc>
              <a:spcBef>
                <a:spcPts val="37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f"{seconds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-285" dirty="0">
                <a:latin typeface="Trebuchet MS"/>
                <a:cs typeface="Trebuchet MS"/>
              </a:rPr>
              <a:t>//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240" dirty="0">
                <a:latin typeface="Trebuchet MS"/>
                <a:cs typeface="Trebuchet MS"/>
              </a:rPr>
              <a:t>60}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minutes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and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55" dirty="0">
                <a:latin typeface="Trebuchet MS"/>
                <a:cs typeface="Trebuchet MS"/>
              </a:rPr>
              <a:t>{seconds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520" dirty="0">
                <a:latin typeface="Trebuchet MS"/>
                <a:cs typeface="Trebuchet MS"/>
              </a:rPr>
              <a:t>%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215" dirty="0">
                <a:latin typeface="Trebuchet MS"/>
                <a:cs typeface="Trebuchet MS"/>
              </a:rPr>
              <a:t>60} </a:t>
            </a:r>
            <a:r>
              <a:rPr sz="1500" spc="125" dirty="0">
                <a:latin typeface="Trebuchet MS"/>
                <a:cs typeface="Trebuchet MS"/>
              </a:rPr>
              <a:t>seconds"</a:t>
            </a:r>
            <a:endParaRPr sz="1500">
              <a:latin typeface="Trebuchet MS"/>
              <a:cs typeface="Trebuchet MS"/>
            </a:endParaRPr>
          </a:p>
          <a:p>
            <a:pPr marL="297815" marR="2654935">
              <a:lnSpc>
                <a:spcPts val="2850"/>
              </a:lnSpc>
              <a:spcBef>
                <a:spcPts val="19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usage </a:t>
            </a:r>
            <a:r>
              <a:rPr sz="1500" spc="85" dirty="0">
                <a:latin typeface="Trebuchet MS"/>
                <a:cs typeface="Trebuchet MS"/>
              </a:rPr>
              <a:t>print(SecsToMinsAndSecs(120))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70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2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minutes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and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0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seconds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720080" cy="4067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66289" marR="330835" indent="-1506220">
              <a:lnSpc>
                <a:spcPct val="101200"/>
              </a:lnSpc>
              <a:spcBef>
                <a:spcPts val="95"/>
              </a:spcBef>
              <a:tabLst>
                <a:tab pos="1240155" algn="l"/>
                <a:tab pos="3157220" algn="l"/>
                <a:tab pos="3514090" algn="l"/>
              </a:tabLst>
            </a:pPr>
            <a:r>
              <a:rPr sz="2100" b="1" spc="285" dirty="0">
                <a:latin typeface="Trebuchet MS"/>
                <a:cs typeface="Trebuchet MS"/>
              </a:rPr>
              <a:t>63.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30" dirty="0">
                <a:latin typeface="Trebuchet MS"/>
                <a:cs typeface="Trebuchet MS"/>
              </a:rPr>
              <a:t>GENERATE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55" dirty="0">
                <a:latin typeface="Trebuchet MS"/>
                <a:cs typeface="Trebuchet MS"/>
              </a:rPr>
              <a:t>FIBONACCI </a:t>
            </a:r>
            <a:r>
              <a:rPr sz="2100" b="1" spc="475" dirty="0">
                <a:latin typeface="Trebuchet MS"/>
                <a:cs typeface="Trebuchet MS"/>
              </a:rPr>
              <a:t>SEQUENCE</a:t>
            </a:r>
            <a:endParaRPr sz="2100">
              <a:latin typeface="Trebuchet MS"/>
              <a:cs typeface="Trebuchet MS"/>
            </a:endParaRPr>
          </a:p>
          <a:p>
            <a:pPr marL="551815" marR="296545">
              <a:lnSpc>
                <a:spcPct val="133900"/>
              </a:lnSpc>
              <a:spcBef>
                <a:spcPts val="1350"/>
              </a:spcBef>
              <a:tabLst>
                <a:tab pos="1511300" algn="l"/>
                <a:tab pos="3419475" algn="l"/>
                <a:tab pos="5249545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200" dirty="0">
                <a:latin typeface="Trebuchet MS"/>
                <a:cs typeface="Trebuchet MS"/>
              </a:rPr>
              <a:t>Fibonacci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145" dirty="0">
                <a:latin typeface="Trebuchet MS"/>
                <a:cs typeface="Trebuchet MS"/>
              </a:rPr>
              <a:t>generates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45" dirty="0">
                <a:latin typeface="Trebuchet MS"/>
                <a:cs typeface="Trebuchet MS"/>
              </a:rPr>
              <a:t>a </a:t>
            </a:r>
            <a:r>
              <a:rPr sz="2100" spc="95" dirty="0">
                <a:latin typeface="Trebuchet MS"/>
                <a:cs typeface="Trebuchet MS"/>
              </a:rPr>
              <a:t>Fibonacci</a:t>
            </a:r>
            <a:r>
              <a:rPr sz="2100" spc="70" dirty="0">
                <a:latin typeface="Trebuchet MS"/>
                <a:cs typeface="Trebuchet MS"/>
              </a:rPr>
              <a:t> </a:t>
            </a:r>
            <a:r>
              <a:rPr sz="2100" spc="125" dirty="0">
                <a:latin typeface="Trebuchet MS"/>
                <a:cs typeface="Trebuchet MS"/>
              </a:rPr>
              <a:t>sequence.</a:t>
            </a:r>
            <a:endParaRPr sz="2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500" spc="60" dirty="0">
                <a:latin typeface="Trebuchet MS"/>
                <a:cs typeface="Trebuchet MS"/>
              </a:rPr>
              <a:t>def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Fibonacci(n):</a:t>
            </a:r>
            <a:endParaRPr sz="1500">
              <a:latin typeface="Trebuchet MS"/>
              <a:cs typeface="Trebuchet MS"/>
            </a:endParaRPr>
          </a:p>
          <a:p>
            <a:pPr marL="297815" marR="5080">
              <a:lnSpc>
                <a:spcPts val="2850"/>
              </a:lnSpc>
              <a:spcBef>
                <a:spcPts val="19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15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n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n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&lt;=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1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else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Fibonacci(n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-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1)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+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Fibonacci(n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-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2)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usage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705"/>
              </a:spcBef>
            </a:pPr>
            <a:r>
              <a:rPr sz="1500" spc="75" dirty="0">
                <a:latin typeface="Trebuchet MS"/>
                <a:cs typeface="Trebuchet MS"/>
              </a:rPr>
              <a:t>fibonacci_sequence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45" dirty="0">
                <a:latin typeface="Trebuchet MS"/>
                <a:cs typeface="Trebuchet MS"/>
              </a:rPr>
              <a:t>[Fibonacci(i)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in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range(8)]</a:t>
            </a:r>
            <a:endParaRPr sz="1500">
              <a:latin typeface="Trebuchet MS"/>
              <a:cs typeface="Trebuchet MS"/>
            </a:endParaRPr>
          </a:p>
          <a:p>
            <a:pPr marL="297815" marR="1223010">
              <a:lnSpc>
                <a:spcPct val="154200"/>
              </a:lnSpc>
              <a:spcBef>
                <a:spcPts val="75"/>
              </a:spcBef>
            </a:pPr>
            <a:r>
              <a:rPr sz="1500" dirty="0">
                <a:latin typeface="Trebuchet MS"/>
                <a:cs typeface="Trebuchet MS"/>
              </a:rPr>
              <a:t>print(',</a:t>
            </a:r>
            <a:r>
              <a:rPr sz="1500" spc="215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'.join(map(str,</a:t>
            </a:r>
            <a:r>
              <a:rPr sz="1500" spc="220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fibonacci_sequence)))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9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9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0,</a:t>
            </a:r>
            <a:r>
              <a:rPr sz="1500" spc="9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1,</a:t>
            </a:r>
            <a:r>
              <a:rPr sz="1500" spc="9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1,</a:t>
            </a:r>
            <a:r>
              <a:rPr sz="1500" spc="9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2,</a:t>
            </a:r>
            <a:r>
              <a:rPr sz="1500" spc="9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3,</a:t>
            </a:r>
            <a:r>
              <a:rPr sz="1500" spc="9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5,</a:t>
            </a:r>
            <a:r>
              <a:rPr sz="1500" spc="9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8,</a:t>
            </a:r>
            <a:r>
              <a:rPr sz="1500" spc="95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13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3424" y="879506"/>
            <a:ext cx="5266690" cy="9493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25425">
              <a:lnSpc>
                <a:spcPct val="100000"/>
              </a:lnSpc>
              <a:spcBef>
                <a:spcPts val="125"/>
              </a:spcBef>
              <a:tabLst>
                <a:tab pos="905510" algn="l"/>
                <a:tab pos="2081530" algn="l"/>
                <a:tab pos="2915920" algn="l"/>
                <a:tab pos="3272790" algn="l"/>
              </a:tabLst>
            </a:pPr>
            <a:r>
              <a:rPr sz="2100" b="1" spc="285" dirty="0">
                <a:latin typeface="Trebuchet MS"/>
                <a:cs typeface="Trebuchet MS"/>
              </a:rPr>
              <a:t>64.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30" dirty="0">
                <a:latin typeface="Trebuchet MS"/>
                <a:cs typeface="Trebuchet MS"/>
              </a:rPr>
              <a:t>SPELL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70" dirty="0">
                <a:latin typeface="Trebuchet MS"/>
                <a:cs typeface="Trebuchet MS"/>
              </a:rPr>
              <a:t>OUT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25" dirty="0">
                <a:latin typeface="Trebuchet MS"/>
                <a:cs typeface="Trebuchet MS"/>
              </a:rPr>
              <a:t>WORD</a:t>
            </a: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205"/>
              </a:spcBef>
              <a:tabLst>
                <a:tab pos="1453515" algn="l"/>
                <a:tab pos="2765425" algn="l"/>
                <a:tab pos="3699510" algn="l"/>
                <a:tab pos="4074160" algn="l"/>
                <a:tab pos="4947285" algn="l"/>
              </a:tabLst>
            </a:pPr>
            <a:r>
              <a:rPr sz="2100" b="1" spc="235" dirty="0">
                <a:latin typeface="Trebuchet MS"/>
                <a:cs typeface="Trebuchet MS"/>
              </a:rPr>
              <a:t>Spelling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function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20" dirty="0">
                <a:latin typeface="Trebuchet MS"/>
                <a:cs typeface="Trebuchet MS"/>
              </a:rPr>
              <a:t>takes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45" dirty="0">
                <a:latin typeface="Trebuchet MS"/>
                <a:cs typeface="Trebuchet MS"/>
              </a:rPr>
              <a:t>a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05" dirty="0">
                <a:latin typeface="Trebuchet MS"/>
                <a:cs typeface="Trebuchet MS"/>
              </a:rPr>
              <a:t>word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95" dirty="0">
                <a:latin typeface="Trebuchet MS"/>
                <a:cs typeface="Trebuchet MS"/>
              </a:rPr>
              <a:t>as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374768"/>
            <a:ext cx="5963285" cy="88265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2100" spc="105" dirty="0">
                <a:latin typeface="Trebuchet MS"/>
                <a:cs typeface="Trebuchet MS"/>
              </a:rPr>
              <a:t>The</a:t>
            </a: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  <a:tabLst>
                <a:tab pos="899794" algn="l"/>
                <a:tab pos="1601470" algn="l"/>
                <a:tab pos="2563495" algn="l"/>
                <a:tab pos="2938145" algn="l"/>
                <a:tab pos="3573779" algn="l"/>
                <a:tab pos="4098290" algn="l"/>
              </a:tabLst>
            </a:pPr>
            <a:r>
              <a:rPr sz="2100" spc="90" dirty="0">
                <a:latin typeface="Trebuchet MS"/>
                <a:cs typeface="Trebuchet MS"/>
              </a:rPr>
              <a:t>input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55" dirty="0">
                <a:latin typeface="Trebuchet MS"/>
                <a:cs typeface="Trebuchet MS"/>
              </a:rPr>
              <a:t>and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10" dirty="0">
                <a:latin typeface="Trebuchet MS"/>
                <a:cs typeface="Trebuchet MS"/>
              </a:rPr>
              <a:t>spells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-25" dirty="0">
                <a:latin typeface="Trebuchet MS"/>
                <a:cs typeface="Trebuchet MS"/>
              </a:rPr>
              <a:t>it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out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60" dirty="0">
                <a:latin typeface="Trebuchet MS"/>
                <a:cs typeface="Trebuchet MS"/>
              </a:rPr>
              <a:t>by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20" dirty="0">
                <a:latin typeface="Trebuchet MS"/>
                <a:cs typeface="Trebuchet MS"/>
              </a:rPr>
              <a:t>consecutively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2327306"/>
            <a:ext cx="2122805" cy="3492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238885" algn="l"/>
              </a:tabLst>
            </a:pPr>
            <a:r>
              <a:rPr sz="2100" spc="150" dirty="0">
                <a:latin typeface="Trebuchet MS"/>
                <a:cs typeface="Trebuchet MS"/>
              </a:rPr>
              <a:t>adding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65" dirty="0">
                <a:latin typeface="Trebuchet MS"/>
                <a:cs typeface="Trebuchet MS"/>
              </a:rPr>
              <a:t>letters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33327" y="2222493"/>
            <a:ext cx="4134485" cy="882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66420">
              <a:lnSpc>
                <a:spcPct val="133900"/>
              </a:lnSpc>
              <a:spcBef>
                <a:spcPts val="95"/>
              </a:spcBef>
              <a:tabLst>
                <a:tab pos="521334" algn="l"/>
                <a:tab pos="1459230" algn="l"/>
                <a:tab pos="1478915" algn="l"/>
                <a:tab pos="2223135" algn="l"/>
                <a:tab pos="2748915" algn="l"/>
                <a:tab pos="2940685" algn="l"/>
                <a:tab pos="3409315" algn="l"/>
                <a:tab pos="3905885" algn="l"/>
              </a:tabLst>
            </a:pPr>
            <a:r>
              <a:rPr sz="2100" spc="40" dirty="0">
                <a:latin typeface="Trebuchet MS"/>
                <a:cs typeface="Trebuchet MS"/>
              </a:rPr>
              <a:t>until</a:t>
            </a:r>
            <a:r>
              <a:rPr sz="2100" dirty="0">
                <a:latin typeface="Trebuchet MS"/>
                <a:cs typeface="Trebuchet MS"/>
              </a:rPr>
              <a:t>		</a:t>
            </a:r>
            <a:r>
              <a:rPr sz="2100" spc="80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-20" dirty="0">
                <a:latin typeface="Trebuchet MS"/>
                <a:cs typeface="Trebuchet MS"/>
              </a:rPr>
              <a:t>full</a:t>
            </a:r>
            <a:r>
              <a:rPr sz="2100" dirty="0">
                <a:latin typeface="Trebuchet MS"/>
                <a:cs typeface="Trebuchet MS"/>
              </a:rPr>
              <a:t>		</a:t>
            </a:r>
            <a:r>
              <a:rPr sz="2100" spc="105" dirty="0">
                <a:latin typeface="Trebuchet MS"/>
                <a:cs typeface="Trebuchet MS"/>
              </a:rPr>
              <a:t>word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95" dirty="0">
                <a:latin typeface="Trebuchet MS"/>
                <a:cs typeface="Trebuchet MS"/>
              </a:rPr>
              <a:t>is </a:t>
            </a:r>
            <a:r>
              <a:rPr sz="2100" spc="-25" dirty="0">
                <a:latin typeface="Trebuchet MS"/>
                <a:cs typeface="Trebuchet MS"/>
              </a:rPr>
              <a:t>It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05" dirty="0">
                <a:latin typeface="Trebuchet MS"/>
                <a:cs typeface="Trebuchet MS"/>
              </a:rPr>
              <a:t>then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00" dirty="0">
                <a:latin typeface="Trebuchet MS"/>
                <a:cs typeface="Trebuchet MS"/>
              </a:rPr>
              <a:t>returns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65" dirty="0">
                <a:latin typeface="Trebuchet MS"/>
                <a:cs typeface="Trebuchet MS"/>
              </a:rPr>
              <a:t>an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20" dirty="0">
                <a:latin typeface="Trebuchet MS"/>
                <a:cs typeface="Trebuchet MS"/>
              </a:rPr>
              <a:t>array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700" y="2651118"/>
            <a:ext cx="1543050" cy="13017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132400"/>
              </a:lnSpc>
              <a:spcBef>
                <a:spcPts val="130"/>
              </a:spcBef>
            </a:pPr>
            <a:r>
              <a:rPr sz="2100" spc="95" dirty="0">
                <a:latin typeface="Trebuchet MS"/>
                <a:cs typeface="Trebuchet MS"/>
              </a:rPr>
              <a:t>completed. </a:t>
            </a:r>
            <a:r>
              <a:rPr sz="2100" spc="120" dirty="0">
                <a:latin typeface="Trebuchet MS"/>
                <a:cs typeface="Trebuchet MS"/>
              </a:rPr>
              <a:t>containing </a:t>
            </a:r>
            <a:r>
              <a:rPr sz="2100" spc="110" dirty="0">
                <a:latin typeface="Trebuchet MS"/>
                <a:cs typeface="Trebuchet MS"/>
              </a:rPr>
              <a:t>process.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27272" y="3184556"/>
            <a:ext cx="4234815" cy="3492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969644" algn="l"/>
                <a:tab pos="1859914" algn="l"/>
                <a:tab pos="2426970" algn="l"/>
                <a:tab pos="3176270" algn="l"/>
              </a:tabLst>
            </a:pPr>
            <a:r>
              <a:rPr sz="2100" spc="140" dirty="0">
                <a:latin typeface="Trebuchet MS"/>
                <a:cs typeface="Trebuchet MS"/>
              </a:rPr>
              <a:t>each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14" dirty="0">
                <a:latin typeface="Trebuchet MS"/>
                <a:cs typeface="Trebuchet MS"/>
              </a:rPr>
              <a:t>step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40" dirty="0">
                <a:latin typeface="Trebuchet MS"/>
                <a:cs typeface="Trebuchet MS"/>
              </a:rPr>
              <a:t>of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80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05" dirty="0">
                <a:latin typeface="Trebuchet MS"/>
                <a:cs typeface="Trebuchet MS"/>
              </a:rPr>
              <a:t>spelling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87449" y="3959225"/>
            <a:ext cx="5147310" cy="2530475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Spelling(word):</a:t>
            </a:r>
            <a:endParaRPr sz="1500">
              <a:latin typeface="Trebuchet MS"/>
              <a:cs typeface="Trebuchet MS"/>
            </a:endParaRPr>
          </a:p>
          <a:p>
            <a:pPr marL="12700" marR="979169">
              <a:lnSpc>
                <a:spcPct val="154200"/>
              </a:lnSpc>
              <a:spcBef>
                <a:spcPts val="7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[word[:i+1]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in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range(len(word))]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usage</a:t>
            </a:r>
            <a:endParaRPr sz="1500">
              <a:latin typeface="Trebuchet MS"/>
              <a:cs typeface="Trebuchet MS"/>
            </a:endParaRPr>
          </a:p>
          <a:p>
            <a:pPr marL="12700" marR="2224405">
              <a:lnSpc>
                <a:spcPct val="156300"/>
              </a:lnSpc>
              <a:spcBef>
                <a:spcPts val="35"/>
              </a:spcBef>
            </a:pPr>
            <a:r>
              <a:rPr sz="1500" spc="80" dirty="0">
                <a:latin typeface="Trebuchet MS"/>
                <a:cs typeface="Trebuchet MS"/>
              </a:rPr>
              <a:t>word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"example" </a:t>
            </a:r>
            <a:r>
              <a:rPr sz="1500" spc="65" dirty="0">
                <a:latin typeface="Trebuchet MS"/>
                <a:cs typeface="Trebuchet MS"/>
              </a:rPr>
              <a:t>spelled_word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Spelling(word) </a:t>
            </a:r>
            <a:r>
              <a:rPr sz="1500" dirty="0">
                <a:latin typeface="Trebuchet MS"/>
                <a:cs typeface="Trebuchet MS"/>
              </a:rPr>
              <a:t>print(",</a:t>
            </a:r>
            <a:r>
              <a:rPr sz="1500" spc="405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".join(spelled_word))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e,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ex,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exa,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exam,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examp,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exampl,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example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7730" cy="4657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905510">
              <a:lnSpc>
                <a:spcPct val="100000"/>
              </a:lnSpc>
              <a:spcBef>
                <a:spcPts val="125"/>
              </a:spcBef>
              <a:tabLst>
                <a:tab pos="1584960" algn="l"/>
                <a:tab pos="2856230" algn="l"/>
                <a:tab pos="3315970" algn="l"/>
                <a:tab pos="3925570" algn="l"/>
              </a:tabLst>
            </a:pPr>
            <a:r>
              <a:rPr sz="2100" b="1" spc="285" dirty="0">
                <a:latin typeface="Trebuchet MS"/>
                <a:cs typeface="Trebuchet MS"/>
              </a:rPr>
              <a:t>65.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5" dirty="0">
                <a:latin typeface="Trebuchet MS"/>
                <a:cs typeface="Trebuchet MS"/>
              </a:rPr>
              <a:t>CHECK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90" dirty="0">
                <a:latin typeface="Trebuchet MS"/>
                <a:cs typeface="Trebuchet MS"/>
              </a:rPr>
              <a:t>IF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25" dirty="0">
                <a:latin typeface="Trebuchet MS"/>
                <a:cs typeface="Trebuchet MS"/>
              </a:rPr>
              <a:t>AN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20" dirty="0">
                <a:latin typeface="Trebuchet MS"/>
                <a:cs typeface="Trebuchet MS"/>
              </a:rPr>
              <a:t>ARRAY</a:t>
            </a:r>
            <a:endParaRPr sz="2100">
              <a:latin typeface="Trebuchet MS"/>
              <a:cs typeface="Trebuchet MS"/>
            </a:endParaRPr>
          </a:p>
          <a:p>
            <a:pPr marL="147320" algn="just">
              <a:lnSpc>
                <a:spcPct val="100000"/>
              </a:lnSpc>
              <a:spcBef>
                <a:spcPts val="30"/>
              </a:spcBef>
            </a:pPr>
            <a:r>
              <a:rPr sz="2100" b="1" spc="470" dirty="0">
                <a:latin typeface="Trebuchet MS"/>
                <a:cs typeface="Trebuchet MS"/>
              </a:rPr>
              <a:t>CONTAINS</a:t>
            </a:r>
            <a:r>
              <a:rPr sz="2100" b="1" spc="-50" dirty="0">
                <a:latin typeface="Trebuchet MS"/>
                <a:cs typeface="Trebuchet MS"/>
              </a:rPr>
              <a:t>  </a:t>
            </a:r>
            <a:r>
              <a:rPr sz="2100" b="1" spc="355" dirty="0">
                <a:latin typeface="Trebuchet MS"/>
                <a:cs typeface="Trebuchet MS"/>
              </a:rPr>
              <a:t>ONLY</a:t>
            </a:r>
            <a:r>
              <a:rPr sz="2100" b="1" spc="-45" dirty="0">
                <a:latin typeface="Trebuchet MS"/>
                <a:cs typeface="Trebuchet MS"/>
              </a:rPr>
              <a:t>  </a:t>
            </a:r>
            <a:r>
              <a:rPr sz="2100" b="1" spc="459" dirty="0">
                <a:latin typeface="Trebuchet MS"/>
                <a:cs typeface="Trebuchet MS"/>
              </a:rPr>
              <a:t>UNIQUE</a:t>
            </a:r>
            <a:r>
              <a:rPr sz="2100" b="1" spc="-45" dirty="0">
                <a:latin typeface="Trebuchet MS"/>
                <a:cs typeface="Trebuchet MS"/>
              </a:rPr>
              <a:t>  </a:t>
            </a:r>
            <a:r>
              <a:rPr sz="2100" b="1" spc="430" dirty="0">
                <a:latin typeface="Trebuchet MS"/>
                <a:cs typeface="Trebuchet MS"/>
              </a:rPr>
              <a:t>VALUES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2400"/>
              </a:lnSpc>
              <a:spcBef>
                <a:spcPts val="138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45" dirty="0">
                <a:latin typeface="Trebuchet MS"/>
                <a:cs typeface="Trebuchet MS"/>
              </a:rPr>
              <a:t>  </a:t>
            </a:r>
            <a:r>
              <a:rPr sz="2100" b="1" spc="254" dirty="0">
                <a:latin typeface="Trebuchet MS"/>
                <a:cs typeface="Trebuchet MS"/>
              </a:rPr>
              <a:t>HasUniqueValues</a:t>
            </a:r>
            <a:r>
              <a:rPr sz="2100" b="1" spc="75" dirty="0">
                <a:latin typeface="Trebuchet MS"/>
                <a:cs typeface="Trebuchet MS"/>
              </a:rPr>
              <a:t> 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70" dirty="0">
                <a:latin typeface="Trebuchet MS"/>
                <a:cs typeface="Trebuchet MS"/>
              </a:rPr>
              <a:t>  </a:t>
            </a:r>
            <a:r>
              <a:rPr sz="2100" spc="130" dirty="0">
                <a:latin typeface="Trebuchet MS"/>
                <a:cs typeface="Trebuchet MS"/>
              </a:rPr>
              <a:t>converts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40" dirty="0">
                <a:latin typeface="Trebuchet MS"/>
                <a:cs typeface="Trebuchet MS"/>
              </a:rPr>
              <a:t>  </a:t>
            </a:r>
            <a:r>
              <a:rPr sz="2100" spc="130" dirty="0">
                <a:latin typeface="Trebuchet MS"/>
                <a:cs typeface="Trebuchet MS"/>
              </a:rPr>
              <a:t>array</a:t>
            </a:r>
            <a:r>
              <a:rPr sz="2100" spc="45" dirty="0">
                <a:latin typeface="Trebuchet MS"/>
                <a:cs typeface="Trebuchet MS"/>
              </a:rPr>
              <a:t>  </a:t>
            </a:r>
            <a:r>
              <a:rPr sz="2100" spc="85" dirty="0">
                <a:latin typeface="Trebuchet MS"/>
                <a:cs typeface="Trebuchet MS"/>
              </a:rPr>
              <a:t>arr</a:t>
            </a:r>
            <a:r>
              <a:rPr sz="2100" spc="45" dirty="0">
                <a:latin typeface="Trebuchet MS"/>
                <a:cs typeface="Trebuchet MS"/>
              </a:rPr>
              <a:t>  </a:t>
            </a:r>
            <a:r>
              <a:rPr sz="2100" spc="75" dirty="0">
                <a:latin typeface="Trebuchet MS"/>
                <a:cs typeface="Trebuchet MS"/>
              </a:rPr>
              <a:t>to</a:t>
            </a:r>
            <a:r>
              <a:rPr sz="2100" spc="45" dirty="0">
                <a:latin typeface="Trebuchet MS"/>
                <a:cs typeface="Trebuchet MS"/>
              </a:rPr>
              <a:t> 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45" dirty="0">
                <a:latin typeface="Trebuchet MS"/>
                <a:cs typeface="Trebuchet MS"/>
              </a:rPr>
              <a:t>  </a:t>
            </a:r>
            <a:r>
              <a:rPr sz="2100" spc="125" dirty="0">
                <a:latin typeface="Trebuchet MS"/>
                <a:cs typeface="Trebuchet MS"/>
              </a:rPr>
              <a:t>set</a:t>
            </a:r>
            <a:r>
              <a:rPr sz="2100" spc="45" dirty="0">
                <a:latin typeface="Trebuchet MS"/>
                <a:cs typeface="Trebuchet MS"/>
              </a:rPr>
              <a:t>  </a:t>
            </a:r>
            <a:r>
              <a:rPr sz="2100" spc="180" dirty="0">
                <a:latin typeface="Trebuchet MS"/>
                <a:cs typeface="Trebuchet MS"/>
              </a:rPr>
              <a:t>using</a:t>
            </a:r>
            <a:r>
              <a:rPr sz="2100" spc="45" dirty="0">
                <a:latin typeface="Trebuchet MS"/>
                <a:cs typeface="Trebuchet MS"/>
              </a:rPr>
              <a:t>  </a:t>
            </a:r>
            <a:r>
              <a:rPr sz="2100" spc="85" dirty="0">
                <a:latin typeface="Trebuchet MS"/>
                <a:cs typeface="Trebuchet MS"/>
              </a:rPr>
              <a:t>uniq,</a:t>
            </a:r>
            <a:r>
              <a:rPr sz="2100" spc="45" dirty="0">
                <a:latin typeface="Trebuchet MS"/>
                <a:cs typeface="Trebuchet MS"/>
              </a:rPr>
              <a:t>  </a:t>
            </a:r>
            <a:r>
              <a:rPr sz="2100" spc="120" dirty="0">
                <a:latin typeface="Trebuchet MS"/>
                <a:cs typeface="Trebuchet MS"/>
              </a:rPr>
              <a:t>which </a:t>
            </a:r>
            <a:r>
              <a:rPr sz="2100" spc="180" dirty="0">
                <a:latin typeface="Trebuchet MS"/>
                <a:cs typeface="Trebuchet MS"/>
              </a:rPr>
              <a:t>removes</a:t>
            </a:r>
            <a:r>
              <a:rPr sz="2100" spc="40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duplicate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elements.</a:t>
            </a:r>
            <a:endParaRPr sz="2100">
              <a:latin typeface="Trebuchet MS"/>
              <a:cs typeface="Trebuchet MS"/>
            </a:endParaRPr>
          </a:p>
          <a:p>
            <a:pPr marL="297815" marR="2719070">
              <a:lnSpc>
                <a:spcPct val="156300"/>
              </a:lnSpc>
              <a:spcBef>
                <a:spcPts val="29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HasUniqueValues(arr): </a:t>
            </a: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len(set(arr))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==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len(arr)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usage</a:t>
            </a:r>
            <a:endParaRPr sz="1500">
              <a:latin typeface="Trebuchet MS"/>
              <a:cs typeface="Trebuchet MS"/>
            </a:endParaRPr>
          </a:p>
          <a:p>
            <a:pPr marL="297815" marR="2023745">
              <a:lnSpc>
                <a:spcPct val="155600"/>
              </a:lnSpc>
              <a:spcBef>
                <a:spcPts val="50"/>
              </a:spcBef>
            </a:pPr>
            <a:r>
              <a:rPr sz="1500" spc="75" dirty="0">
                <a:latin typeface="Trebuchet MS"/>
                <a:cs typeface="Trebuchet MS"/>
              </a:rPr>
              <a:t>print(HasUniqueValues([1,</a:t>
            </a:r>
            <a:r>
              <a:rPr sz="1500" spc="114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2,</a:t>
            </a:r>
            <a:r>
              <a:rPr sz="1500" spc="12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3,</a:t>
            </a:r>
            <a:r>
              <a:rPr sz="1500" spc="12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4,</a:t>
            </a:r>
            <a:r>
              <a:rPr sz="1500" spc="114" dirty="0">
                <a:latin typeface="Trebuchet MS"/>
                <a:cs typeface="Trebuchet MS"/>
              </a:rPr>
              <a:t> </a:t>
            </a:r>
            <a:r>
              <a:rPr sz="1500" spc="45" dirty="0">
                <a:latin typeface="Trebuchet MS"/>
                <a:cs typeface="Trebuchet MS"/>
              </a:rPr>
              <a:t>5]))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True </a:t>
            </a:r>
            <a:r>
              <a:rPr sz="1500" spc="75" dirty="0">
                <a:latin typeface="Trebuchet MS"/>
                <a:cs typeface="Trebuchet MS"/>
              </a:rPr>
              <a:t>print(HasUniqueValues([1,</a:t>
            </a:r>
            <a:r>
              <a:rPr sz="1500" spc="114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2,</a:t>
            </a:r>
            <a:r>
              <a:rPr sz="1500" spc="12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3,</a:t>
            </a:r>
            <a:r>
              <a:rPr sz="1500" spc="12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4,</a:t>
            </a:r>
            <a:r>
              <a:rPr sz="1500" spc="114" dirty="0">
                <a:latin typeface="Trebuchet MS"/>
                <a:cs typeface="Trebuchet MS"/>
              </a:rPr>
              <a:t> </a:t>
            </a:r>
            <a:r>
              <a:rPr sz="1500" spc="45" dirty="0">
                <a:latin typeface="Trebuchet MS"/>
                <a:cs typeface="Trebuchet MS"/>
              </a:rPr>
              <a:t>4]))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False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5825" cy="423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02130" marR="280035" indent="-1538605">
              <a:lnSpc>
                <a:spcPct val="101200"/>
              </a:lnSpc>
              <a:spcBef>
                <a:spcPts val="95"/>
              </a:spcBef>
              <a:tabLst>
                <a:tab pos="944244" algn="l"/>
                <a:tab pos="1735455" algn="l"/>
                <a:tab pos="2531745" algn="l"/>
                <a:tab pos="2921000" algn="l"/>
                <a:tab pos="3277870" algn="l"/>
                <a:tab pos="3336290" algn="l"/>
                <a:tab pos="3924935" algn="l"/>
                <a:tab pos="4720590" algn="l"/>
              </a:tabLst>
            </a:pPr>
            <a:r>
              <a:rPr sz="2100" b="1" spc="285" dirty="0">
                <a:latin typeface="Trebuchet MS"/>
                <a:cs typeface="Trebuchet MS"/>
              </a:rPr>
              <a:t>66.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0" dirty="0">
                <a:latin typeface="Trebuchet MS"/>
                <a:cs typeface="Trebuchet MS"/>
              </a:rPr>
              <a:t>GET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5" dirty="0">
                <a:latin typeface="Trebuchet MS"/>
                <a:cs typeface="Trebuchet MS"/>
              </a:rPr>
              <a:t>THE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65" dirty="0">
                <a:latin typeface="Trebuchet MS"/>
                <a:cs typeface="Trebuchet MS"/>
              </a:rPr>
              <a:t>DAY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350" dirty="0">
                <a:latin typeface="Trebuchet MS"/>
                <a:cs typeface="Trebuchet MS"/>
              </a:rPr>
              <a:t>OF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5" dirty="0">
                <a:latin typeface="Trebuchet MS"/>
                <a:cs typeface="Trebuchet MS"/>
              </a:rPr>
              <a:t>THE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59" dirty="0">
                <a:latin typeface="Trebuchet MS"/>
                <a:cs typeface="Trebuchet MS"/>
              </a:rPr>
              <a:t>WEEK </a:t>
            </a:r>
            <a:r>
              <a:rPr sz="2100" b="1" spc="495" dirty="0">
                <a:latin typeface="Trebuchet MS"/>
                <a:cs typeface="Trebuchet MS"/>
              </a:rPr>
              <a:t>FROM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75" dirty="0">
                <a:latin typeface="Trebuchet MS"/>
                <a:cs typeface="Trebuchet MS"/>
              </a:rPr>
              <a:t>DATE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3900"/>
              </a:lnSpc>
              <a:spcBef>
                <a:spcPts val="1350"/>
              </a:spcBef>
              <a:tabLst>
                <a:tab pos="647065" algn="l"/>
                <a:tab pos="3067685" algn="l"/>
                <a:tab pos="4303395" algn="l"/>
                <a:tab pos="4879975" algn="l"/>
                <a:tab pos="5456555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250" dirty="0">
                <a:latin typeface="Trebuchet MS"/>
                <a:cs typeface="Trebuchet MS"/>
              </a:rPr>
              <a:t>GetDayOfWeek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function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14" dirty="0">
                <a:latin typeface="Trebuchet MS"/>
                <a:cs typeface="Trebuchet MS"/>
              </a:rPr>
              <a:t>get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80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65" dirty="0">
                <a:latin typeface="Trebuchet MS"/>
                <a:cs typeface="Trebuchet MS"/>
              </a:rPr>
              <a:t>day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50" dirty="0">
                <a:latin typeface="Trebuchet MS"/>
                <a:cs typeface="Trebuchet MS"/>
              </a:rPr>
              <a:t>week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14" dirty="0">
                <a:latin typeface="Trebuchet MS"/>
                <a:cs typeface="Trebuchet MS"/>
              </a:rPr>
              <a:t>from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date.</a:t>
            </a:r>
            <a:endParaRPr sz="2100">
              <a:latin typeface="Trebuchet MS"/>
              <a:cs typeface="Trebuchet MS"/>
            </a:endParaRPr>
          </a:p>
          <a:p>
            <a:pPr marL="297815" marR="2685415">
              <a:lnSpc>
                <a:spcPct val="154200"/>
              </a:lnSpc>
              <a:spcBef>
                <a:spcPts val="330"/>
              </a:spcBef>
            </a:pPr>
            <a:r>
              <a:rPr sz="1500" spc="70" dirty="0">
                <a:latin typeface="Trebuchet MS"/>
                <a:cs typeface="Trebuchet MS"/>
              </a:rPr>
              <a:t>from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datetime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import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datetime 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GetDayOfWeek(date_str):</a:t>
            </a:r>
            <a:endParaRPr sz="1500">
              <a:latin typeface="Trebuchet MS"/>
              <a:cs typeface="Trebuchet MS"/>
            </a:endParaRPr>
          </a:p>
          <a:p>
            <a:pPr marL="297815" marR="607060">
              <a:lnSpc>
                <a:spcPct val="154200"/>
              </a:lnSpc>
              <a:spcBef>
                <a:spcPts val="75"/>
              </a:spcBef>
            </a:pPr>
            <a:r>
              <a:rPr sz="1500" dirty="0">
                <a:latin typeface="Trebuchet MS"/>
                <a:cs typeface="Trebuchet MS"/>
              </a:rPr>
              <a:t>date_obj</a:t>
            </a:r>
            <a:r>
              <a:rPr sz="1500" spc="16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16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datetime.strptime(date_str,</a:t>
            </a:r>
            <a:r>
              <a:rPr sz="1500" spc="160" dirty="0">
                <a:latin typeface="Trebuchet MS"/>
                <a:cs typeface="Trebuchet MS"/>
              </a:rPr>
              <a:t> </a:t>
            </a:r>
            <a:r>
              <a:rPr sz="1500" spc="180" dirty="0">
                <a:latin typeface="Trebuchet MS"/>
                <a:cs typeface="Trebuchet MS"/>
              </a:rPr>
              <a:t>'%Y-</a:t>
            </a:r>
            <a:r>
              <a:rPr sz="1500" spc="240" dirty="0">
                <a:latin typeface="Trebuchet MS"/>
                <a:cs typeface="Trebuchet MS"/>
              </a:rPr>
              <a:t>%m-</a:t>
            </a:r>
            <a:r>
              <a:rPr sz="1500" spc="150" dirty="0">
                <a:latin typeface="Trebuchet MS"/>
                <a:cs typeface="Trebuchet MS"/>
              </a:rPr>
              <a:t>%d') </a:t>
            </a: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date_obj.strftime('%A')</a:t>
            </a:r>
            <a:endParaRPr sz="1500">
              <a:latin typeface="Trebuchet MS"/>
              <a:cs typeface="Trebuchet MS"/>
            </a:endParaRPr>
          </a:p>
          <a:p>
            <a:pPr marL="297815" marR="2177415">
              <a:lnSpc>
                <a:spcPct val="156200"/>
              </a:lnSpc>
              <a:spcBef>
                <a:spcPts val="3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usage </a:t>
            </a:r>
            <a:r>
              <a:rPr sz="1500" spc="100" dirty="0">
                <a:latin typeface="Trebuchet MS"/>
                <a:cs typeface="Trebuchet MS"/>
              </a:rPr>
              <a:t>print(GetDayOfWeek("2023-</a:t>
            </a:r>
            <a:r>
              <a:rPr sz="1500" spc="120" dirty="0">
                <a:latin typeface="Trebuchet MS"/>
                <a:cs typeface="Trebuchet MS"/>
              </a:rPr>
              <a:t>08-</a:t>
            </a:r>
            <a:r>
              <a:rPr sz="1500" spc="95" dirty="0">
                <a:latin typeface="Trebuchet MS"/>
                <a:cs typeface="Trebuchet MS"/>
              </a:rPr>
              <a:t>02"))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Wednesday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2650" cy="4657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07820" marR="463550" indent="-1156970">
              <a:lnSpc>
                <a:spcPct val="101200"/>
              </a:lnSpc>
              <a:spcBef>
                <a:spcPts val="95"/>
              </a:spcBef>
              <a:tabLst>
                <a:tab pos="1130935" algn="l"/>
                <a:tab pos="2401570" algn="l"/>
                <a:tab pos="2861310" algn="l"/>
                <a:tab pos="2980055" algn="l"/>
                <a:tab pos="3218180" algn="l"/>
                <a:tab pos="3568700" algn="l"/>
                <a:tab pos="4812030" algn="l"/>
                <a:tab pos="5281930" algn="l"/>
              </a:tabLst>
            </a:pPr>
            <a:r>
              <a:rPr sz="2100" b="1" spc="285" dirty="0">
                <a:latin typeface="Trebuchet MS"/>
                <a:cs typeface="Trebuchet MS"/>
              </a:rPr>
              <a:t>67.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34" dirty="0">
                <a:latin typeface="Trebuchet MS"/>
                <a:cs typeface="Trebuchet MS"/>
              </a:rPr>
              <a:t>CHECK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90" dirty="0">
                <a:latin typeface="Trebuchet MS"/>
                <a:cs typeface="Trebuchet MS"/>
              </a:rPr>
              <a:t>IF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25" dirty="0">
                <a:latin typeface="Trebuchet MS"/>
                <a:cs typeface="Trebuchet MS"/>
              </a:rPr>
              <a:t>NUMBER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5" dirty="0">
                <a:latin typeface="Trebuchet MS"/>
                <a:cs typeface="Trebuchet MS"/>
              </a:rPr>
              <a:t>IS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 </a:t>
            </a:r>
            <a:r>
              <a:rPr sz="2100" b="1" spc="495" dirty="0">
                <a:latin typeface="Trebuchet MS"/>
                <a:cs typeface="Trebuchet MS"/>
              </a:rPr>
              <a:t>POWER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350" dirty="0">
                <a:latin typeface="Trebuchet MS"/>
                <a:cs typeface="Trebuchet MS"/>
              </a:rPr>
              <a:t>OF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34" dirty="0">
                <a:latin typeface="Trebuchet MS"/>
                <a:cs typeface="Trebuchet MS"/>
              </a:rPr>
              <a:t>TWO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2400"/>
              </a:lnSpc>
              <a:spcBef>
                <a:spcPts val="138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475" dirty="0">
                <a:latin typeface="Trebuchet MS"/>
                <a:cs typeface="Trebuchet MS"/>
              </a:rPr>
              <a:t>   </a:t>
            </a:r>
            <a:r>
              <a:rPr sz="2100" b="1" spc="220" dirty="0">
                <a:latin typeface="Trebuchet MS"/>
                <a:cs typeface="Trebuchet MS"/>
              </a:rPr>
              <a:t>IsPowerOfTwo</a:t>
            </a:r>
            <a:r>
              <a:rPr sz="2100" b="1" spc="475" dirty="0">
                <a:latin typeface="Trebuchet MS"/>
                <a:cs typeface="Trebuchet MS"/>
              </a:rPr>
              <a:t>  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475" dirty="0">
                <a:latin typeface="Trebuchet MS"/>
                <a:cs typeface="Trebuchet MS"/>
              </a:rPr>
              <a:t>   </a:t>
            </a:r>
            <a:r>
              <a:rPr sz="2100" spc="150" dirty="0">
                <a:latin typeface="Trebuchet MS"/>
                <a:cs typeface="Trebuchet MS"/>
              </a:rPr>
              <a:t>checks </a:t>
            </a:r>
            <a:r>
              <a:rPr sz="2100" spc="125" dirty="0">
                <a:latin typeface="Trebuchet MS"/>
                <a:cs typeface="Trebuchet MS"/>
              </a:rPr>
              <a:t>whether</a:t>
            </a:r>
            <a:r>
              <a:rPr sz="2100" spc="250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254" dirty="0">
                <a:latin typeface="Trebuchet MS"/>
                <a:cs typeface="Trebuchet MS"/>
              </a:rPr>
              <a:t> </a:t>
            </a:r>
            <a:r>
              <a:rPr sz="2100" spc="165" dirty="0">
                <a:latin typeface="Trebuchet MS"/>
                <a:cs typeface="Trebuchet MS"/>
              </a:rPr>
              <a:t>given</a:t>
            </a:r>
            <a:r>
              <a:rPr sz="2100" spc="250" dirty="0">
                <a:latin typeface="Trebuchet MS"/>
                <a:cs typeface="Trebuchet MS"/>
              </a:rPr>
              <a:t> </a:t>
            </a:r>
            <a:r>
              <a:rPr sz="2100" spc="175" dirty="0">
                <a:latin typeface="Trebuchet MS"/>
                <a:cs typeface="Trebuchet MS"/>
              </a:rPr>
              <a:t>number</a:t>
            </a:r>
            <a:r>
              <a:rPr sz="2100" spc="254" dirty="0">
                <a:latin typeface="Trebuchet MS"/>
                <a:cs typeface="Trebuchet MS"/>
              </a:rPr>
              <a:t> </a:t>
            </a:r>
            <a:r>
              <a:rPr sz="2100" spc="120" dirty="0">
                <a:latin typeface="Trebuchet MS"/>
                <a:cs typeface="Trebuchet MS"/>
              </a:rPr>
              <a:t>is</a:t>
            </a:r>
            <a:r>
              <a:rPr sz="2100" spc="250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254" dirty="0">
                <a:latin typeface="Trebuchet MS"/>
                <a:cs typeface="Trebuchet MS"/>
              </a:rPr>
              <a:t> </a:t>
            </a:r>
            <a:r>
              <a:rPr sz="2100" spc="135" dirty="0">
                <a:latin typeface="Trebuchet MS"/>
                <a:cs typeface="Trebuchet MS"/>
              </a:rPr>
              <a:t>power</a:t>
            </a:r>
            <a:r>
              <a:rPr sz="2100" spc="254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250" dirty="0">
                <a:latin typeface="Trebuchet MS"/>
                <a:cs typeface="Trebuchet MS"/>
              </a:rPr>
              <a:t> </a:t>
            </a:r>
            <a:r>
              <a:rPr sz="2100" spc="80" dirty="0">
                <a:latin typeface="Trebuchet MS"/>
                <a:cs typeface="Trebuchet MS"/>
              </a:rPr>
              <a:t>two </a:t>
            </a:r>
            <a:r>
              <a:rPr sz="2100" spc="180" dirty="0">
                <a:latin typeface="Trebuchet MS"/>
                <a:cs typeface="Trebuchet MS"/>
              </a:rPr>
              <a:t>using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95" dirty="0">
                <a:latin typeface="Trebuchet MS"/>
                <a:cs typeface="Trebuchet MS"/>
              </a:rPr>
              <a:t>bitwise</a:t>
            </a:r>
            <a:r>
              <a:rPr sz="2100" spc="60" dirty="0">
                <a:latin typeface="Trebuchet MS"/>
                <a:cs typeface="Trebuchet MS"/>
              </a:rPr>
              <a:t> </a:t>
            </a:r>
            <a:r>
              <a:rPr sz="2100" spc="95" dirty="0">
                <a:latin typeface="Trebuchet MS"/>
                <a:cs typeface="Trebuchet MS"/>
              </a:rPr>
              <a:t>operations.</a:t>
            </a:r>
            <a:endParaRPr sz="2100">
              <a:latin typeface="Trebuchet MS"/>
              <a:cs typeface="Trebuchet MS"/>
            </a:endParaRPr>
          </a:p>
          <a:p>
            <a:pPr marL="297815" marR="2868295">
              <a:lnSpc>
                <a:spcPct val="156900"/>
              </a:lnSpc>
              <a:spcBef>
                <a:spcPts val="280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IsPowerOfTwo(num): </a:t>
            </a: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45" dirty="0">
                <a:latin typeface="Trebuchet MS"/>
                <a:cs typeface="Trebuchet MS"/>
              </a:rPr>
              <a:t>num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&amp;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(num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-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1)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==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0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usage </a:t>
            </a:r>
            <a:r>
              <a:rPr sz="1500" spc="50" dirty="0">
                <a:latin typeface="Trebuchet MS"/>
                <a:cs typeface="Trebuchet MS"/>
              </a:rPr>
              <a:t>print(IsPowerOfTwo(16))</a:t>
            </a:r>
            <a:endParaRPr sz="1500">
              <a:latin typeface="Trebuchet MS"/>
              <a:cs typeface="Trebuchet MS"/>
            </a:endParaRPr>
          </a:p>
          <a:p>
            <a:pPr marL="297815" marR="3117850">
              <a:lnSpc>
                <a:spcPts val="2850"/>
              </a:lnSpc>
              <a:spcBef>
                <a:spcPts val="19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True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(16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is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80" dirty="0">
                <a:latin typeface="Trebuchet MS"/>
                <a:cs typeface="Trebuchet MS"/>
              </a:rPr>
              <a:t>2^4) </a:t>
            </a:r>
            <a:r>
              <a:rPr sz="1500" spc="40" dirty="0">
                <a:latin typeface="Trebuchet MS"/>
                <a:cs typeface="Trebuchet MS"/>
              </a:rPr>
              <a:t>print(IsPowerOfTwo(5))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70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False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4555" cy="5314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49830" marR="264160" indent="-2200275">
              <a:lnSpc>
                <a:spcPct val="101200"/>
              </a:lnSpc>
              <a:spcBef>
                <a:spcPts val="95"/>
              </a:spcBef>
              <a:tabLst>
                <a:tab pos="929005" algn="l"/>
                <a:tab pos="2846070" algn="l"/>
              </a:tabLst>
            </a:pPr>
            <a:r>
              <a:rPr sz="2100" b="1" spc="285" dirty="0">
                <a:latin typeface="Trebuchet MS"/>
                <a:cs typeface="Trebuchet MS"/>
              </a:rPr>
              <a:t>68.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30" dirty="0">
                <a:latin typeface="Trebuchet MS"/>
                <a:cs typeface="Trebuchet MS"/>
              </a:rPr>
              <a:t>GENERATE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65" dirty="0">
                <a:latin typeface="Trebuchet MS"/>
                <a:cs typeface="Trebuchet MS"/>
              </a:rPr>
              <a:t>MULT</a:t>
            </a:r>
            <a:r>
              <a:rPr sz="2100" b="1" spc="-420" dirty="0">
                <a:latin typeface="Trebuchet MS"/>
                <a:cs typeface="Trebuchet MS"/>
              </a:rPr>
              <a:t> </a:t>
            </a:r>
            <a:r>
              <a:rPr sz="2100" b="1" spc="415" dirty="0">
                <a:latin typeface="Trebuchet MS"/>
                <a:cs typeface="Trebuchet MS"/>
              </a:rPr>
              <a:t>IPLICATION </a:t>
            </a:r>
            <a:r>
              <a:rPr sz="2100" b="1" spc="365" dirty="0">
                <a:latin typeface="Trebuchet MS"/>
                <a:cs typeface="Trebuchet MS"/>
              </a:rPr>
              <a:t>TABLE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2400"/>
              </a:lnSpc>
              <a:spcBef>
                <a:spcPts val="1385"/>
              </a:spcBef>
              <a:tabLst>
                <a:tab pos="1647189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195" dirty="0">
                <a:latin typeface="Trebuchet MS"/>
                <a:cs typeface="Trebuchet MS"/>
              </a:rPr>
              <a:t>GenerateMultiplicationTable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320" dirty="0">
                <a:latin typeface="Trebuchet MS"/>
                <a:cs typeface="Trebuchet MS"/>
              </a:rPr>
              <a:t> </a:t>
            </a:r>
            <a:r>
              <a:rPr sz="2100" spc="120" dirty="0">
                <a:latin typeface="Trebuchet MS"/>
                <a:cs typeface="Trebuchet MS"/>
              </a:rPr>
              <a:t>creates</a:t>
            </a:r>
            <a:r>
              <a:rPr sz="2100" spc="320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320" dirty="0">
                <a:latin typeface="Trebuchet MS"/>
                <a:cs typeface="Trebuchet MS"/>
              </a:rPr>
              <a:t> </a:t>
            </a:r>
            <a:r>
              <a:rPr sz="2100" spc="85" dirty="0">
                <a:latin typeface="Trebuchet MS"/>
                <a:cs typeface="Trebuchet MS"/>
              </a:rPr>
              <a:t>multiplication</a:t>
            </a:r>
            <a:r>
              <a:rPr sz="2100" spc="325" dirty="0">
                <a:latin typeface="Trebuchet MS"/>
                <a:cs typeface="Trebuchet MS"/>
              </a:rPr>
              <a:t> </a:t>
            </a:r>
            <a:r>
              <a:rPr sz="2100" spc="90" dirty="0">
                <a:latin typeface="Trebuchet MS"/>
                <a:cs typeface="Trebuchet MS"/>
              </a:rPr>
              <a:t>table</a:t>
            </a:r>
            <a:r>
              <a:rPr sz="2100" spc="320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325" dirty="0">
                <a:latin typeface="Trebuchet MS"/>
                <a:cs typeface="Trebuchet MS"/>
              </a:rPr>
              <a:t> </a:t>
            </a:r>
            <a:r>
              <a:rPr sz="2100" spc="145" dirty="0">
                <a:latin typeface="Trebuchet MS"/>
                <a:cs typeface="Trebuchet MS"/>
              </a:rPr>
              <a:t>a </a:t>
            </a:r>
            <a:r>
              <a:rPr sz="2100" spc="100" dirty="0">
                <a:latin typeface="Trebuchet MS"/>
                <a:cs typeface="Trebuchet MS"/>
              </a:rPr>
              <a:t>specified</a:t>
            </a:r>
            <a:r>
              <a:rPr sz="2100" spc="60" dirty="0">
                <a:latin typeface="Trebuchet MS"/>
                <a:cs typeface="Trebuchet MS"/>
              </a:rPr>
              <a:t> </a:t>
            </a:r>
            <a:r>
              <a:rPr sz="2100" spc="55" dirty="0">
                <a:latin typeface="Trebuchet MS"/>
                <a:cs typeface="Trebuchet MS"/>
              </a:rPr>
              <a:t>size.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5" dirty="0">
                <a:latin typeface="Trebuchet MS"/>
                <a:cs typeface="Trebuchet MS"/>
              </a:rPr>
              <a:t>GenerateMultiplicationTable(size):</a:t>
            </a:r>
            <a:endParaRPr sz="1500">
              <a:latin typeface="Trebuchet MS"/>
              <a:cs typeface="Trebuchet MS"/>
            </a:endParaRPr>
          </a:p>
          <a:p>
            <a:pPr marL="12700" marR="387350" indent="285750">
              <a:lnSpc>
                <a:spcPct val="129200"/>
              </a:lnSpc>
              <a:spcBef>
                <a:spcPts val="525"/>
              </a:spcBef>
            </a:pPr>
            <a:r>
              <a:rPr sz="1500" spc="60" dirty="0">
                <a:latin typeface="Trebuchet MS"/>
                <a:cs typeface="Trebuchet MS"/>
              </a:rPr>
              <a:t>table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[[(row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+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1)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(col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+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1)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col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in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range(size)]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-25" dirty="0">
                <a:latin typeface="Trebuchet MS"/>
                <a:cs typeface="Trebuchet MS"/>
              </a:rPr>
              <a:t>for </a:t>
            </a:r>
            <a:r>
              <a:rPr sz="1500" spc="70" dirty="0">
                <a:latin typeface="Trebuchet MS"/>
                <a:cs typeface="Trebuchet MS"/>
              </a:rPr>
              <a:t>row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in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range(size)]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table</a:t>
            </a:r>
            <a:endParaRPr sz="1500">
              <a:latin typeface="Trebuchet MS"/>
              <a:cs typeface="Trebuchet MS"/>
            </a:endParaRPr>
          </a:p>
          <a:p>
            <a:pPr marL="297815" marR="3975735">
              <a:lnSpc>
                <a:spcPts val="2850"/>
              </a:lnSpc>
              <a:spcBef>
                <a:spcPts val="19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usage </a:t>
            </a:r>
            <a:r>
              <a:rPr sz="1500" spc="80" dirty="0">
                <a:latin typeface="Trebuchet MS"/>
                <a:cs typeface="Trebuchet MS"/>
              </a:rPr>
              <a:t>size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5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705"/>
              </a:spcBef>
            </a:pPr>
            <a:r>
              <a:rPr sz="1500" spc="30" dirty="0">
                <a:latin typeface="Trebuchet MS"/>
                <a:cs typeface="Trebuchet MS"/>
              </a:rPr>
              <a:t>multiplicationTable</a:t>
            </a:r>
            <a:r>
              <a:rPr sz="1500" spc="16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165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GenerateMultiplicationTable(size)</a:t>
            </a:r>
            <a:endParaRPr sz="1500">
              <a:latin typeface="Trebuchet MS"/>
              <a:cs typeface="Trebuchet MS"/>
            </a:endParaRPr>
          </a:p>
          <a:p>
            <a:pPr marL="297815" marR="2837180">
              <a:lnSpc>
                <a:spcPct val="154200"/>
              </a:lnSpc>
              <a:spcBef>
                <a:spcPts val="75"/>
              </a:spcBef>
            </a:pP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row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in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multiplicationTable: </a:t>
            </a:r>
            <a:r>
              <a:rPr sz="1500" dirty="0">
                <a:latin typeface="Trebuchet MS"/>
                <a:cs typeface="Trebuchet MS"/>
              </a:rPr>
              <a:t>print(",</a:t>
            </a:r>
            <a:r>
              <a:rPr sz="1500" spc="235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".join(map(str,</a:t>
            </a:r>
            <a:r>
              <a:rPr sz="1500" spc="240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row)))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3285" cy="1377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072515">
              <a:lnSpc>
                <a:spcPct val="100000"/>
              </a:lnSpc>
              <a:spcBef>
                <a:spcPts val="125"/>
              </a:spcBef>
              <a:tabLst>
                <a:tab pos="1751964" algn="l"/>
                <a:tab pos="2853055" algn="l"/>
              </a:tabLst>
            </a:pPr>
            <a:r>
              <a:rPr sz="2100" b="1" spc="285" dirty="0">
                <a:latin typeface="Trebuchet MS"/>
                <a:cs typeface="Trebuchet MS"/>
              </a:rPr>
              <a:t>69.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95" dirty="0">
                <a:latin typeface="Trebuchet MS"/>
                <a:cs typeface="Trebuchet MS"/>
              </a:rPr>
              <a:t>SHHH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00" dirty="0">
                <a:latin typeface="Trebuchet MS"/>
                <a:cs typeface="Trebuchet MS"/>
              </a:rPr>
              <a:t>WHISPERER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3900"/>
              </a:lnSpc>
              <a:spcBef>
                <a:spcPts val="1350"/>
              </a:spcBef>
              <a:tabLst>
                <a:tab pos="694690" algn="l"/>
                <a:tab pos="1654810" algn="l"/>
                <a:tab pos="2947670" algn="l"/>
                <a:tab pos="3862704" algn="l"/>
                <a:tab pos="4218305" algn="l"/>
                <a:tab pos="5643880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285" dirty="0">
                <a:latin typeface="Trebuchet MS"/>
                <a:cs typeface="Trebuchet MS"/>
              </a:rPr>
              <a:t>Shhh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function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20" dirty="0">
                <a:latin typeface="Trebuchet MS"/>
                <a:cs typeface="Trebuchet MS"/>
              </a:rPr>
              <a:t>takes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45" dirty="0">
                <a:latin typeface="Trebuchet MS"/>
                <a:cs typeface="Trebuchet MS"/>
              </a:rPr>
              <a:t>a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35" dirty="0">
                <a:latin typeface="Trebuchet MS"/>
                <a:cs typeface="Trebuchet MS"/>
              </a:rPr>
              <a:t>sentence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95" dirty="0">
                <a:latin typeface="Trebuchet MS"/>
                <a:cs typeface="Trebuchet MS"/>
              </a:rPr>
              <a:t>as </a:t>
            </a:r>
            <a:r>
              <a:rPr sz="2100" spc="65" dirty="0">
                <a:latin typeface="Trebuchet MS"/>
                <a:cs typeface="Trebuchet MS"/>
              </a:rPr>
              <a:t>input,</a:t>
            </a:r>
            <a:r>
              <a:rPr sz="2100" spc="210" dirty="0">
                <a:latin typeface="Trebuchet MS"/>
                <a:cs typeface="Trebuchet MS"/>
              </a:rPr>
              <a:t> </a:t>
            </a:r>
            <a:r>
              <a:rPr sz="2100" spc="180" dirty="0">
                <a:latin typeface="Trebuchet MS"/>
                <a:cs typeface="Trebuchet MS"/>
              </a:rPr>
              <a:t>removes</a:t>
            </a:r>
            <a:r>
              <a:rPr sz="2100" spc="210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all</a:t>
            </a:r>
            <a:r>
              <a:rPr sz="2100" spc="210" dirty="0">
                <a:latin typeface="Trebuchet MS"/>
                <a:cs typeface="Trebuchet MS"/>
              </a:rPr>
              <a:t> </a:t>
            </a:r>
            <a:r>
              <a:rPr sz="2100" spc="85" dirty="0">
                <a:latin typeface="Trebuchet MS"/>
                <a:cs typeface="Trebuchet MS"/>
              </a:rPr>
              <a:t>capital</a:t>
            </a:r>
            <a:r>
              <a:rPr sz="2100" spc="210" dirty="0">
                <a:latin typeface="Trebuchet MS"/>
                <a:cs typeface="Trebuchet MS"/>
              </a:rPr>
              <a:t> </a:t>
            </a:r>
            <a:r>
              <a:rPr sz="2100" spc="75" dirty="0">
                <a:latin typeface="Trebuchet MS"/>
                <a:cs typeface="Trebuchet MS"/>
              </a:rPr>
              <a:t>letters</a:t>
            </a:r>
            <a:r>
              <a:rPr sz="2100" spc="210" dirty="0">
                <a:latin typeface="Trebuchet MS"/>
                <a:cs typeface="Trebuchet MS"/>
              </a:rPr>
              <a:t> </a:t>
            </a:r>
            <a:r>
              <a:rPr sz="2100" spc="110" dirty="0">
                <a:latin typeface="Trebuchet MS"/>
                <a:cs typeface="Trebuchet MS"/>
              </a:rPr>
              <a:t>except</a:t>
            </a:r>
            <a:r>
              <a:rPr sz="2100" spc="210" dirty="0">
                <a:latin typeface="Trebuchet MS"/>
                <a:cs typeface="Trebuchet MS"/>
              </a:rPr>
              <a:t> </a:t>
            </a:r>
            <a:r>
              <a:rPr sz="2100" spc="35" dirty="0">
                <a:latin typeface="Trebuchet MS"/>
                <a:cs typeface="Trebuchet MS"/>
              </a:rPr>
              <a:t>for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2222493"/>
            <a:ext cx="4008754" cy="882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3900"/>
              </a:lnSpc>
              <a:spcBef>
                <a:spcPts val="95"/>
              </a:spcBef>
              <a:tabLst>
                <a:tab pos="691515" algn="l"/>
                <a:tab pos="1219835" algn="l"/>
                <a:tab pos="1455420" algn="l"/>
                <a:tab pos="2507615" algn="l"/>
                <a:tab pos="2802890" algn="l"/>
                <a:tab pos="3552825" algn="l"/>
              </a:tabLst>
            </a:pPr>
            <a:r>
              <a:rPr sz="2100" spc="80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-20" dirty="0">
                <a:latin typeface="Trebuchet MS"/>
                <a:cs typeface="Trebuchet MS"/>
              </a:rPr>
              <a:t>first</a:t>
            </a:r>
            <a:r>
              <a:rPr sz="2100" dirty="0">
                <a:latin typeface="Trebuchet MS"/>
                <a:cs typeface="Trebuchet MS"/>
              </a:rPr>
              <a:t>		</a:t>
            </a:r>
            <a:r>
              <a:rPr sz="2100" spc="-10" dirty="0">
                <a:latin typeface="Trebuchet MS"/>
                <a:cs typeface="Trebuchet MS"/>
              </a:rPr>
              <a:t>letter,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55" dirty="0">
                <a:latin typeface="Trebuchet MS"/>
                <a:cs typeface="Trebuchet MS"/>
              </a:rPr>
              <a:t>wraps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80" dirty="0">
                <a:latin typeface="Trebuchet MS"/>
                <a:cs typeface="Trebuchet MS"/>
              </a:rPr>
              <a:t>the </a:t>
            </a:r>
            <a:r>
              <a:rPr sz="2100" spc="120" dirty="0">
                <a:latin typeface="Trebuchet MS"/>
                <a:cs typeface="Trebuchet MS"/>
              </a:rPr>
              <a:t>double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00" dirty="0">
                <a:latin typeface="Trebuchet MS"/>
                <a:cs typeface="Trebuchet MS"/>
              </a:rPr>
              <a:t>quotation</a:t>
            </a:r>
            <a:r>
              <a:rPr sz="2100" dirty="0">
                <a:latin typeface="Trebuchet MS"/>
                <a:cs typeface="Trebuchet MS"/>
              </a:rPr>
              <a:t>		</a:t>
            </a:r>
            <a:r>
              <a:rPr sz="2100" spc="135" dirty="0">
                <a:latin typeface="Trebuchet MS"/>
                <a:cs typeface="Trebuchet MS"/>
              </a:rPr>
              <a:t>marks,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01520" y="2222493"/>
            <a:ext cx="1967230" cy="882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19710">
              <a:lnSpc>
                <a:spcPct val="133900"/>
              </a:lnSpc>
              <a:spcBef>
                <a:spcPts val="95"/>
              </a:spcBef>
              <a:tabLst>
                <a:tab pos="807720" algn="l"/>
                <a:tab pos="1703705" algn="l"/>
                <a:tab pos="1743710" algn="l"/>
              </a:tabLst>
            </a:pPr>
            <a:r>
              <a:rPr sz="2100" spc="135" dirty="0">
                <a:latin typeface="Trebuchet MS"/>
                <a:cs typeface="Trebuchet MS"/>
              </a:rPr>
              <a:t>sentence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55" dirty="0">
                <a:latin typeface="Trebuchet MS"/>
                <a:cs typeface="Trebuchet MS"/>
              </a:rPr>
              <a:t>in </a:t>
            </a:r>
            <a:r>
              <a:rPr sz="2100" spc="155" dirty="0">
                <a:latin typeface="Trebuchet MS"/>
                <a:cs typeface="Trebuchet MS"/>
              </a:rPr>
              <a:t>and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70" dirty="0">
                <a:latin typeface="Trebuchet MS"/>
                <a:cs typeface="Trebuchet MS"/>
              </a:rPr>
              <a:t>adds</a:t>
            </a:r>
            <a:r>
              <a:rPr sz="2100" dirty="0">
                <a:latin typeface="Trebuchet MS"/>
                <a:cs typeface="Trebuchet MS"/>
              </a:rPr>
              <a:t>		</a:t>
            </a:r>
            <a:r>
              <a:rPr sz="2100" spc="65" dirty="0">
                <a:latin typeface="Trebuchet MS"/>
                <a:cs typeface="Trebuchet MS"/>
              </a:rPr>
              <a:t>",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3184556"/>
            <a:ext cx="4808220" cy="282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spc="135" dirty="0">
                <a:latin typeface="Trebuchet MS"/>
                <a:cs typeface="Trebuchet MS"/>
              </a:rPr>
              <a:t>whispered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55" dirty="0">
                <a:latin typeface="Trebuchet MS"/>
                <a:cs typeface="Trebuchet MS"/>
              </a:rPr>
              <a:t>your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85" dirty="0">
                <a:latin typeface="Trebuchet MS"/>
                <a:cs typeface="Trebuchet MS"/>
              </a:rPr>
              <a:t>friend."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75" dirty="0">
                <a:latin typeface="Trebuchet MS"/>
                <a:cs typeface="Trebuchet MS"/>
              </a:rPr>
              <a:t>to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75" dirty="0">
                <a:latin typeface="Trebuchet MS"/>
                <a:cs typeface="Trebuchet MS"/>
              </a:rPr>
              <a:t>end.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Shhh(sentence):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70" dirty="0">
                <a:latin typeface="Trebuchet MS"/>
                <a:cs typeface="Trebuchet MS"/>
              </a:rPr>
              <a:t>lowered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f'"{sentence[0].lower()}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500" spc="90" dirty="0">
                <a:latin typeface="Trebuchet MS"/>
                <a:cs typeface="Trebuchet MS"/>
              </a:rPr>
              <a:t>{sentence[1:].lower()}",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whispered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your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friend.'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lowered</a:t>
            </a:r>
            <a:endParaRPr sz="1500">
              <a:latin typeface="Trebuchet MS"/>
              <a:cs typeface="Trebuchet MS"/>
            </a:endParaRPr>
          </a:p>
          <a:p>
            <a:pPr marL="297815" marR="1785620">
              <a:lnSpc>
                <a:spcPct val="154200"/>
              </a:lnSpc>
              <a:spcBef>
                <a:spcPts val="7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usage </a:t>
            </a:r>
            <a:r>
              <a:rPr sz="1500" spc="90" dirty="0">
                <a:latin typeface="Trebuchet MS"/>
                <a:cs typeface="Trebuchet MS"/>
              </a:rPr>
              <a:t>print(Shhh("HELLO</a:t>
            </a:r>
            <a:r>
              <a:rPr sz="1500" spc="75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THERE"))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"Hello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there",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whispered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your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friend.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4555" cy="3209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865505">
              <a:lnSpc>
                <a:spcPct val="100000"/>
              </a:lnSpc>
              <a:spcBef>
                <a:spcPts val="125"/>
              </a:spcBef>
              <a:tabLst>
                <a:tab pos="1330325" algn="l"/>
                <a:tab pos="3450590" algn="l"/>
                <a:tab pos="3806825" algn="l"/>
              </a:tabLst>
            </a:pPr>
            <a:r>
              <a:rPr sz="2100" b="1" spc="215" dirty="0">
                <a:latin typeface="Trebuchet MS"/>
                <a:cs typeface="Trebuchet MS"/>
              </a:rPr>
              <a:t>7.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15" dirty="0">
                <a:latin typeface="Trebuchet MS"/>
                <a:cs typeface="Trebuchet MS"/>
              </a:rPr>
              <a:t>CAPITALIZE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70" dirty="0">
                <a:latin typeface="Trebuchet MS"/>
                <a:cs typeface="Trebuchet MS"/>
              </a:rPr>
              <a:t>STRING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2400"/>
              </a:lnSpc>
              <a:spcBef>
                <a:spcPts val="138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275" dirty="0">
                <a:latin typeface="Trebuchet MS"/>
                <a:cs typeface="Trebuchet MS"/>
              </a:rPr>
              <a:t>  </a:t>
            </a:r>
            <a:r>
              <a:rPr sz="2100" b="1" spc="185" dirty="0">
                <a:latin typeface="Trebuchet MS"/>
                <a:cs typeface="Trebuchet MS"/>
              </a:rPr>
              <a:t>capitalize_string</a:t>
            </a:r>
            <a:r>
              <a:rPr sz="2100" b="1" spc="310" dirty="0">
                <a:latin typeface="Trebuchet MS"/>
                <a:cs typeface="Trebuchet MS"/>
              </a:rPr>
              <a:t> 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315" dirty="0">
                <a:latin typeface="Trebuchet MS"/>
                <a:cs typeface="Trebuchet MS"/>
              </a:rPr>
              <a:t>  </a:t>
            </a:r>
            <a:r>
              <a:rPr sz="2100" spc="130" dirty="0">
                <a:latin typeface="Trebuchet MS"/>
                <a:cs typeface="Trebuchet MS"/>
              </a:rPr>
              <a:t>takes</a:t>
            </a:r>
            <a:r>
              <a:rPr sz="2100" spc="315" dirty="0">
                <a:latin typeface="Trebuchet MS"/>
                <a:cs typeface="Trebuchet MS"/>
              </a:rPr>
              <a:t>  </a:t>
            </a:r>
            <a:r>
              <a:rPr sz="2100" spc="145" dirty="0">
                <a:latin typeface="Trebuchet MS"/>
                <a:cs typeface="Trebuchet MS"/>
              </a:rPr>
              <a:t>a </a:t>
            </a:r>
            <a:r>
              <a:rPr sz="2100" spc="125" dirty="0">
                <a:latin typeface="Trebuchet MS"/>
                <a:cs typeface="Trebuchet MS"/>
              </a:rPr>
              <a:t>string</a:t>
            </a:r>
            <a:r>
              <a:rPr sz="2100" spc="200" dirty="0">
                <a:latin typeface="Trebuchet MS"/>
                <a:cs typeface="Trebuchet MS"/>
              </a:rPr>
              <a:t>  </a:t>
            </a:r>
            <a:r>
              <a:rPr sz="2100" spc="220" dirty="0">
                <a:latin typeface="Trebuchet MS"/>
                <a:cs typeface="Trebuchet MS"/>
              </a:rPr>
              <a:t>as</a:t>
            </a:r>
            <a:r>
              <a:rPr sz="2100" spc="204" dirty="0">
                <a:latin typeface="Trebuchet MS"/>
                <a:cs typeface="Trebuchet MS"/>
              </a:rPr>
              <a:t>  </a:t>
            </a:r>
            <a:r>
              <a:rPr sz="2100" spc="100" dirty="0">
                <a:latin typeface="Trebuchet MS"/>
                <a:cs typeface="Trebuchet MS"/>
              </a:rPr>
              <a:t>input</a:t>
            </a:r>
            <a:r>
              <a:rPr sz="2100" spc="200" dirty="0">
                <a:latin typeface="Trebuchet MS"/>
                <a:cs typeface="Trebuchet MS"/>
              </a:rPr>
              <a:t>  </a:t>
            </a:r>
            <a:r>
              <a:rPr sz="2100" spc="180" dirty="0">
                <a:latin typeface="Trebuchet MS"/>
                <a:cs typeface="Trebuchet MS"/>
              </a:rPr>
              <a:t>and</a:t>
            </a:r>
            <a:r>
              <a:rPr sz="2100" spc="204" dirty="0">
                <a:latin typeface="Trebuchet MS"/>
                <a:cs typeface="Trebuchet MS"/>
              </a:rPr>
              <a:t>  </a:t>
            </a:r>
            <a:r>
              <a:rPr sz="2100" spc="95" dirty="0">
                <a:latin typeface="Trebuchet MS"/>
                <a:cs typeface="Trebuchet MS"/>
              </a:rPr>
              <a:t>capitalizes</a:t>
            </a:r>
            <a:r>
              <a:rPr sz="2100" spc="200" dirty="0">
                <a:latin typeface="Trebuchet MS"/>
                <a:cs typeface="Trebuchet MS"/>
              </a:rPr>
              <a:t> 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204" dirty="0">
                <a:latin typeface="Trebuchet MS"/>
                <a:cs typeface="Trebuchet MS"/>
              </a:rPr>
              <a:t>  </a:t>
            </a:r>
            <a:r>
              <a:rPr sz="2100" spc="-10" dirty="0">
                <a:latin typeface="Trebuchet MS"/>
                <a:cs typeface="Trebuchet MS"/>
              </a:rPr>
              <a:t>first </a:t>
            </a:r>
            <a:r>
              <a:rPr sz="2100" spc="65" dirty="0">
                <a:latin typeface="Trebuchet MS"/>
                <a:cs typeface="Trebuchet MS"/>
              </a:rPr>
              <a:t>character.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capitalize_string(s):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s[0].upper()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+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s[1:]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if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s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else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500" spc="170" dirty="0">
                <a:latin typeface="Trebuchet MS"/>
                <a:cs typeface="Trebuchet MS"/>
              </a:rPr>
              <a:t>""</a:t>
            </a:r>
            <a:endParaRPr sz="1500">
              <a:latin typeface="Trebuchet MS"/>
              <a:cs typeface="Trebuchet MS"/>
            </a:endParaRPr>
          </a:p>
          <a:p>
            <a:pPr marL="297815" marR="1747520">
              <a:lnSpc>
                <a:spcPts val="2850"/>
              </a:lnSpc>
              <a:spcBef>
                <a:spcPts val="25"/>
              </a:spcBef>
            </a:pPr>
            <a:r>
              <a:rPr sz="1500" spc="55" dirty="0">
                <a:latin typeface="Trebuchet MS"/>
                <a:cs typeface="Trebuchet MS"/>
              </a:rPr>
              <a:t>print(capitalize_string("follow</a:t>
            </a:r>
            <a:r>
              <a:rPr sz="1500" spc="13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130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more"))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50" dirty="0">
                <a:latin typeface="Trebuchet MS"/>
                <a:cs typeface="Trebuchet MS"/>
              </a:rPr>
              <a:t> Follow </a:t>
            </a: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more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7095" cy="423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61565" marR="115570" indent="-2263775">
              <a:lnSpc>
                <a:spcPct val="101200"/>
              </a:lnSpc>
              <a:spcBef>
                <a:spcPts val="95"/>
              </a:spcBef>
              <a:tabLst>
                <a:tab pos="778510" algn="l"/>
                <a:tab pos="1570355" algn="l"/>
                <a:tab pos="2366010" algn="l"/>
                <a:tab pos="2718435" algn="l"/>
                <a:tab pos="3755390" algn="l"/>
                <a:tab pos="4871720" algn="l"/>
              </a:tabLst>
            </a:pPr>
            <a:r>
              <a:rPr sz="2100" b="1" spc="285" dirty="0">
                <a:latin typeface="Trebuchet MS"/>
                <a:cs typeface="Trebuchet MS"/>
              </a:rPr>
              <a:t>70.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0" dirty="0">
                <a:latin typeface="Trebuchet MS"/>
                <a:cs typeface="Trebuchet MS"/>
              </a:rPr>
              <a:t>GET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5" dirty="0">
                <a:latin typeface="Trebuchet MS"/>
                <a:cs typeface="Trebuchet MS"/>
              </a:rPr>
              <a:t>THE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500" dirty="0">
                <a:latin typeface="Trebuchet MS"/>
                <a:cs typeface="Trebuchet MS"/>
              </a:rPr>
              <a:t>MONTH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05" dirty="0">
                <a:latin typeface="Trebuchet MS"/>
                <a:cs typeface="Trebuchet MS"/>
              </a:rPr>
              <a:t>NAME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95" dirty="0">
                <a:latin typeface="Trebuchet MS"/>
                <a:cs typeface="Trebuchet MS"/>
              </a:rPr>
              <a:t>FROM </a:t>
            </a:r>
            <a:r>
              <a:rPr sz="2100" b="1" spc="265" dirty="0">
                <a:latin typeface="Trebuchet MS"/>
                <a:cs typeface="Trebuchet MS"/>
              </a:rPr>
              <a:t>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75" dirty="0">
                <a:latin typeface="Trebuchet MS"/>
                <a:cs typeface="Trebuchet MS"/>
              </a:rPr>
              <a:t>DATE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3900"/>
              </a:lnSpc>
              <a:spcBef>
                <a:spcPts val="1350"/>
              </a:spcBef>
              <a:tabLst>
                <a:tab pos="761365" algn="l"/>
                <a:tab pos="3399790" algn="l"/>
                <a:tab pos="4758690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280" dirty="0">
                <a:latin typeface="Trebuchet MS"/>
                <a:cs typeface="Trebuchet MS"/>
              </a:rPr>
              <a:t>GetMonthName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function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retrieves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210" dirty="0">
                <a:latin typeface="Trebuchet MS"/>
                <a:cs typeface="Trebuchet MS"/>
              </a:rPr>
              <a:t>name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70" dirty="0">
                <a:latin typeface="Trebuchet MS"/>
                <a:cs typeface="Trebuchet MS"/>
              </a:rPr>
              <a:t>month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14" dirty="0">
                <a:latin typeface="Trebuchet MS"/>
                <a:cs typeface="Trebuchet MS"/>
              </a:rPr>
              <a:t>from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65" dirty="0">
                <a:latin typeface="Trebuchet MS"/>
                <a:cs typeface="Trebuchet MS"/>
              </a:rPr>
              <a:t>given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date.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75" dirty="0">
                <a:latin typeface="Trebuchet MS"/>
                <a:cs typeface="Trebuchet MS"/>
              </a:rPr>
              <a:t>import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datetime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GetMonthName(date):</a:t>
            </a:r>
            <a:endParaRPr sz="1500">
              <a:latin typeface="Trebuchet MS"/>
              <a:cs typeface="Trebuchet MS"/>
            </a:endParaRPr>
          </a:p>
          <a:p>
            <a:pPr marL="297815" marR="3145790">
              <a:lnSpc>
                <a:spcPct val="154200"/>
              </a:lnSpc>
              <a:spcBef>
                <a:spcPts val="7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date.strftime("%B")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usage</a:t>
            </a:r>
            <a:endParaRPr sz="1500">
              <a:latin typeface="Trebuchet MS"/>
              <a:cs typeface="Trebuchet MS"/>
            </a:endParaRPr>
          </a:p>
          <a:p>
            <a:pPr marL="297815" marR="2051685">
              <a:lnSpc>
                <a:spcPct val="154200"/>
              </a:lnSpc>
              <a:spcBef>
                <a:spcPts val="75"/>
              </a:spcBef>
            </a:pPr>
            <a:r>
              <a:rPr sz="1500" spc="80" dirty="0">
                <a:latin typeface="Trebuchet MS"/>
                <a:cs typeface="Trebuchet MS"/>
              </a:rPr>
              <a:t>date</a:t>
            </a:r>
            <a:r>
              <a:rPr sz="1500" spc="7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70" dirty="0">
                <a:latin typeface="Trebuchet MS"/>
                <a:cs typeface="Trebuchet MS"/>
              </a:rPr>
              <a:t> datetime.datetime(2023,</a:t>
            </a:r>
            <a:r>
              <a:rPr sz="1500" spc="7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8,</a:t>
            </a:r>
            <a:r>
              <a:rPr sz="1500" spc="7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2) </a:t>
            </a:r>
            <a:r>
              <a:rPr sz="1500" spc="70" dirty="0">
                <a:latin typeface="Trebuchet MS"/>
                <a:cs typeface="Trebuchet MS"/>
              </a:rPr>
              <a:t>print(GetMonthName(date))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August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5825" cy="1377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56030">
              <a:lnSpc>
                <a:spcPct val="100000"/>
              </a:lnSpc>
              <a:spcBef>
                <a:spcPts val="125"/>
              </a:spcBef>
              <a:tabLst>
                <a:tab pos="1935480" algn="l"/>
                <a:tab pos="2899410" algn="l"/>
                <a:tab pos="3695065" algn="l"/>
              </a:tabLst>
            </a:pPr>
            <a:r>
              <a:rPr sz="2100" b="1" spc="285" dirty="0">
                <a:latin typeface="Trebuchet MS"/>
                <a:cs typeface="Trebuchet MS"/>
              </a:rPr>
              <a:t>71.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34" dirty="0">
                <a:latin typeface="Trebuchet MS"/>
                <a:cs typeface="Trebuchet MS"/>
              </a:rPr>
              <a:t>FIND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5" dirty="0">
                <a:latin typeface="Trebuchet MS"/>
                <a:cs typeface="Trebuchet MS"/>
              </a:rPr>
              <a:t>THE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35" dirty="0">
                <a:latin typeface="Trebuchet MS"/>
                <a:cs typeface="Trebuchet MS"/>
              </a:rPr>
              <a:t>BOMB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3900"/>
              </a:lnSpc>
              <a:spcBef>
                <a:spcPts val="1350"/>
              </a:spcBef>
              <a:tabLst>
                <a:tab pos="1206500" algn="l"/>
                <a:tab pos="1627505" algn="l"/>
                <a:tab pos="1968500" algn="l"/>
                <a:tab pos="2872105" algn="l"/>
                <a:tab pos="3921760" algn="l"/>
                <a:tab pos="4208145" algn="l"/>
                <a:tab pos="4274185" algn="l"/>
                <a:tab pos="4712970" algn="l"/>
                <a:tab pos="4895215" algn="l"/>
                <a:tab pos="5288915" algn="l"/>
                <a:tab pos="5735955" algn="l"/>
              </a:tabLst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345" dirty="0">
                <a:latin typeface="Trebuchet MS"/>
                <a:cs typeface="Trebuchet MS"/>
              </a:rPr>
              <a:t> </a:t>
            </a:r>
            <a:r>
              <a:rPr sz="2100" b="1" spc="300" dirty="0">
                <a:latin typeface="Trebuchet MS"/>
                <a:cs typeface="Trebuchet MS"/>
              </a:rPr>
              <a:t>Bomb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-580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50" dirty="0">
                <a:latin typeface="Trebuchet MS"/>
                <a:cs typeface="Trebuchet MS"/>
              </a:rPr>
              <a:t>searches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35" dirty="0">
                <a:latin typeface="Trebuchet MS"/>
                <a:cs typeface="Trebuchet MS"/>
              </a:rPr>
              <a:t>for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80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05" dirty="0">
                <a:latin typeface="Trebuchet MS"/>
                <a:cs typeface="Trebuchet MS"/>
              </a:rPr>
              <a:t>word </a:t>
            </a:r>
            <a:r>
              <a:rPr sz="2100" spc="220" dirty="0">
                <a:latin typeface="Trebuchet MS"/>
                <a:cs typeface="Trebuchet MS"/>
              </a:rPr>
              <a:t>"bomb"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65" dirty="0">
                <a:latin typeface="Trebuchet MS"/>
                <a:cs typeface="Trebuchet MS"/>
              </a:rPr>
              <a:t>in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45" dirty="0">
                <a:latin typeface="Trebuchet MS"/>
                <a:cs typeface="Trebuchet MS"/>
              </a:rPr>
              <a:t>a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45" dirty="0">
                <a:latin typeface="Trebuchet MS"/>
                <a:cs typeface="Trebuchet MS"/>
              </a:rPr>
              <a:t>given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-535" dirty="0">
                <a:latin typeface="Trebuchet MS"/>
                <a:cs typeface="Trebuchet MS"/>
              </a:rPr>
              <a:t> </a:t>
            </a:r>
            <a:r>
              <a:rPr sz="2100" spc="90" dirty="0">
                <a:latin typeface="Trebuchet MS"/>
                <a:cs typeface="Trebuchet MS"/>
              </a:rPr>
              <a:t>string.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-25" dirty="0">
                <a:latin typeface="Trebuchet MS"/>
                <a:cs typeface="Trebuchet MS"/>
              </a:rPr>
              <a:t>If</a:t>
            </a:r>
            <a:r>
              <a:rPr sz="2100" dirty="0">
                <a:latin typeface="Trebuchet MS"/>
                <a:cs typeface="Trebuchet MS"/>
              </a:rPr>
              <a:t>		</a:t>
            </a:r>
            <a:r>
              <a:rPr sz="2100" spc="80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	</a:t>
            </a:r>
            <a:r>
              <a:rPr sz="2100" spc="105" dirty="0">
                <a:latin typeface="Trebuchet MS"/>
                <a:cs typeface="Trebuchet MS"/>
              </a:rPr>
              <a:t>word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95" dirty="0">
                <a:latin typeface="Trebuchet MS"/>
                <a:cs typeface="Trebuchet MS"/>
              </a:rPr>
              <a:t>is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2222493"/>
            <a:ext cx="1284605" cy="882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3900"/>
              </a:lnSpc>
              <a:spcBef>
                <a:spcPts val="95"/>
              </a:spcBef>
              <a:tabLst>
                <a:tab pos="1090295" algn="l"/>
              </a:tabLst>
            </a:pPr>
            <a:r>
              <a:rPr sz="2100" spc="85" dirty="0">
                <a:latin typeface="Trebuchet MS"/>
                <a:cs typeface="Trebuchet MS"/>
              </a:rPr>
              <a:t>found,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-25" dirty="0">
                <a:latin typeface="Trebuchet MS"/>
                <a:cs typeface="Trebuchet MS"/>
              </a:rPr>
              <a:t>it </a:t>
            </a:r>
            <a:r>
              <a:rPr sz="2100" spc="75" dirty="0">
                <a:latin typeface="Trebuchet MS"/>
                <a:cs typeface="Trebuchet MS"/>
              </a:rPr>
              <a:t>potential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79847" y="2222493"/>
            <a:ext cx="4489450" cy="882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" marR="5080" indent="-3175">
              <a:lnSpc>
                <a:spcPct val="133900"/>
              </a:lnSpc>
              <a:spcBef>
                <a:spcPts val="95"/>
              </a:spcBef>
              <a:tabLst>
                <a:tab pos="1196975" algn="l"/>
                <a:tab pos="1313180" algn="l"/>
                <a:tab pos="2757805" algn="l"/>
                <a:tab pos="3048635" algn="l"/>
                <a:tab pos="3510279" algn="l"/>
                <a:tab pos="4305935" algn="l"/>
              </a:tabLst>
            </a:pPr>
            <a:r>
              <a:rPr sz="2100" spc="100" dirty="0">
                <a:latin typeface="Trebuchet MS"/>
                <a:cs typeface="Trebuchet MS"/>
              </a:rPr>
              <a:t>returns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35" dirty="0">
                <a:latin typeface="Trebuchet MS"/>
                <a:cs typeface="Trebuchet MS"/>
              </a:rPr>
              <a:t>"Duck!!!",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95" dirty="0">
                <a:latin typeface="Trebuchet MS"/>
                <a:cs typeface="Trebuchet MS"/>
              </a:rPr>
              <a:t>indicating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45" dirty="0">
                <a:latin typeface="Trebuchet MS"/>
                <a:cs typeface="Trebuchet MS"/>
              </a:rPr>
              <a:t>a </a:t>
            </a:r>
            <a:r>
              <a:rPr sz="2100" spc="90" dirty="0">
                <a:latin typeface="Trebuchet MS"/>
                <a:cs typeface="Trebuchet MS"/>
              </a:rPr>
              <a:t>danger.</a:t>
            </a:r>
            <a:r>
              <a:rPr sz="2100" dirty="0">
                <a:latin typeface="Trebuchet MS"/>
                <a:cs typeface="Trebuchet MS"/>
              </a:rPr>
              <a:t>		</a:t>
            </a:r>
            <a:r>
              <a:rPr sz="2100" spc="95" dirty="0">
                <a:latin typeface="Trebuchet MS"/>
                <a:cs typeface="Trebuchet MS"/>
              </a:rPr>
              <a:t>Otherwise,</a:t>
            </a:r>
            <a:r>
              <a:rPr sz="2100" dirty="0">
                <a:latin typeface="Trebuchet MS"/>
                <a:cs typeface="Trebuchet MS"/>
              </a:rPr>
              <a:t>		</a:t>
            </a:r>
            <a:r>
              <a:rPr sz="2100" spc="-25" dirty="0">
                <a:latin typeface="Trebuchet MS"/>
                <a:cs typeface="Trebuchet MS"/>
              </a:rPr>
              <a:t>it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00" dirty="0">
                <a:latin typeface="Trebuchet MS"/>
                <a:cs typeface="Trebuchet MS"/>
              </a:rPr>
              <a:t>returns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3089268"/>
            <a:ext cx="5967095" cy="37052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1000"/>
              </a:lnSpc>
              <a:spcBef>
                <a:spcPts val="90"/>
              </a:spcBef>
            </a:pPr>
            <a:r>
              <a:rPr sz="2100" spc="135" dirty="0">
                <a:latin typeface="Trebuchet MS"/>
                <a:cs typeface="Trebuchet MS"/>
              </a:rPr>
              <a:t>"There</a:t>
            </a:r>
            <a:r>
              <a:rPr sz="2100" spc="300" dirty="0">
                <a:latin typeface="Trebuchet MS"/>
                <a:cs typeface="Trebuchet MS"/>
              </a:rPr>
              <a:t> </a:t>
            </a:r>
            <a:r>
              <a:rPr sz="2100" spc="120" dirty="0">
                <a:latin typeface="Trebuchet MS"/>
                <a:cs typeface="Trebuchet MS"/>
              </a:rPr>
              <a:t>is</a:t>
            </a:r>
            <a:r>
              <a:rPr sz="2100" spc="300" dirty="0">
                <a:latin typeface="Trebuchet MS"/>
                <a:cs typeface="Trebuchet MS"/>
              </a:rPr>
              <a:t> </a:t>
            </a:r>
            <a:r>
              <a:rPr sz="2100" spc="175" dirty="0">
                <a:latin typeface="Trebuchet MS"/>
                <a:cs typeface="Trebuchet MS"/>
              </a:rPr>
              <a:t>no</a:t>
            </a:r>
            <a:r>
              <a:rPr sz="2100" spc="305" dirty="0">
                <a:latin typeface="Trebuchet MS"/>
                <a:cs typeface="Trebuchet MS"/>
              </a:rPr>
              <a:t> </a:t>
            </a:r>
            <a:r>
              <a:rPr sz="2100" spc="140" dirty="0">
                <a:latin typeface="Trebuchet MS"/>
                <a:cs typeface="Trebuchet MS"/>
              </a:rPr>
              <a:t>bomb,</a:t>
            </a:r>
            <a:r>
              <a:rPr sz="2100" spc="300" dirty="0">
                <a:latin typeface="Trebuchet MS"/>
                <a:cs typeface="Trebuchet MS"/>
              </a:rPr>
              <a:t> </a:t>
            </a:r>
            <a:r>
              <a:rPr sz="2100" spc="70" dirty="0">
                <a:latin typeface="Trebuchet MS"/>
                <a:cs typeface="Trebuchet MS"/>
              </a:rPr>
              <a:t>relax.",</a:t>
            </a:r>
            <a:r>
              <a:rPr sz="2100" spc="305" dirty="0">
                <a:latin typeface="Trebuchet MS"/>
                <a:cs typeface="Trebuchet MS"/>
              </a:rPr>
              <a:t> </a:t>
            </a:r>
            <a:r>
              <a:rPr sz="2100" spc="155" dirty="0">
                <a:latin typeface="Trebuchet MS"/>
                <a:cs typeface="Trebuchet MS"/>
              </a:rPr>
              <a:t>reassuring</a:t>
            </a:r>
            <a:r>
              <a:rPr sz="2100" spc="300" dirty="0">
                <a:latin typeface="Trebuchet MS"/>
                <a:cs typeface="Trebuchet MS"/>
              </a:rPr>
              <a:t> </a:t>
            </a:r>
            <a:r>
              <a:rPr sz="2100" spc="70" dirty="0">
                <a:latin typeface="Trebuchet MS"/>
                <a:cs typeface="Trebuchet MS"/>
              </a:rPr>
              <a:t>that </a:t>
            </a:r>
            <a:r>
              <a:rPr sz="2100" spc="95" dirty="0">
                <a:latin typeface="Trebuchet MS"/>
                <a:cs typeface="Trebuchet MS"/>
              </a:rPr>
              <a:t>there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20" dirty="0">
                <a:latin typeface="Trebuchet MS"/>
                <a:cs typeface="Trebuchet MS"/>
              </a:rPr>
              <a:t>is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75" dirty="0">
                <a:latin typeface="Trebuchet MS"/>
                <a:cs typeface="Trebuchet MS"/>
              </a:rPr>
              <a:t>no</a:t>
            </a:r>
            <a:r>
              <a:rPr sz="2100" spc="45" dirty="0">
                <a:latin typeface="Trebuchet MS"/>
                <a:cs typeface="Trebuchet MS"/>
              </a:rPr>
              <a:t> threat.</a:t>
            </a:r>
            <a:endParaRPr sz="2100">
              <a:latin typeface="Trebuchet MS"/>
              <a:cs typeface="Trebuchet MS"/>
            </a:endParaRPr>
          </a:p>
          <a:p>
            <a:pPr marL="297815" marR="4428490">
              <a:lnSpc>
                <a:spcPct val="158300"/>
              </a:lnSpc>
              <a:spcBef>
                <a:spcPts val="259"/>
              </a:spcBef>
            </a:pPr>
            <a:r>
              <a:rPr sz="1500" spc="75" dirty="0">
                <a:latin typeface="Trebuchet MS"/>
                <a:cs typeface="Trebuchet MS"/>
              </a:rPr>
              <a:t>import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5" dirty="0">
                <a:latin typeface="Trebuchet MS"/>
                <a:cs typeface="Trebuchet MS"/>
              </a:rPr>
              <a:t>re</a:t>
            </a:r>
            <a:r>
              <a:rPr sz="1500" spc="500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Bomb(s):</a:t>
            </a:r>
            <a:endParaRPr sz="1500">
              <a:latin typeface="Trebuchet MS"/>
              <a:cs typeface="Trebuchet MS"/>
            </a:endParaRPr>
          </a:p>
          <a:p>
            <a:pPr marL="12700" marR="1367155" indent="285750">
              <a:lnSpc>
                <a:spcPct val="133300"/>
              </a:lnSpc>
              <a:spcBef>
                <a:spcPts val="37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"Duck!!!"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if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re.search(r'\bbomb\b',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-25" dirty="0">
                <a:latin typeface="Trebuchet MS"/>
                <a:cs typeface="Trebuchet MS"/>
              </a:rPr>
              <a:t>s, </a:t>
            </a:r>
            <a:r>
              <a:rPr sz="1500" spc="105" dirty="0">
                <a:latin typeface="Trebuchet MS"/>
                <a:cs typeface="Trebuchet MS"/>
              </a:rPr>
              <a:t>re.IGNORECASE)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else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"There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is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no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bomb,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relax."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usage</a:t>
            </a:r>
            <a:endParaRPr sz="1500">
              <a:latin typeface="Trebuchet MS"/>
              <a:cs typeface="Trebuchet MS"/>
            </a:endParaRPr>
          </a:p>
          <a:p>
            <a:pPr marL="297815" marR="2195195">
              <a:lnSpc>
                <a:spcPct val="154200"/>
              </a:lnSpc>
              <a:spcBef>
                <a:spcPts val="75"/>
              </a:spcBef>
            </a:pPr>
            <a:r>
              <a:rPr sz="1500" spc="165" dirty="0">
                <a:latin typeface="Trebuchet MS"/>
                <a:cs typeface="Trebuchet MS"/>
              </a:rPr>
              <a:t>s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"The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bomb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is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about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to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explode." print(Bomb(s))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Duck!!!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4555" cy="32004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06705">
              <a:lnSpc>
                <a:spcPct val="100000"/>
              </a:lnSpc>
              <a:spcBef>
                <a:spcPts val="125"/>
              </a:spcBef>
              <a:tabLst>
                <a:tab pos="986155" algn="l"/>
                <a:tab pos="2722245" algn="l"/>
                <a:tab pos="3688079" algn="l"/>
                <a:tab pos="4276725" algn="l"/>
              </a:tabLst>
            </a:pPr>
            <a:r>
              <a:rPr sz="2100" b="1" spc="285" dirty="0">
                <a:latin typeface="Trebuchet MS"/>
                <a:cs typeface="Trebuchet MS"/>
              </a:rPr>
              <a:t>72.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5" dirty="0">
                <a:latin typeface="Trebuchet MS"/>
                <a:cs typeface="Trebuchet MS"/>
              </a:rPr>
              <a:t>CONVERT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0" dirty="0">
                <a:latin typeface="Trebuchet MS"/>
                <a:cs typeface="Trebuchet MS"/>
              </a:rPr>
              <a:t>FEET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15" dirty="0">
                <a:latin typeface="Trebuchet MS"/>
                <a:cs typeface="Trebuchet MS"/>
              </a:rPr>
              <a:t>TO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95" dirty="0">
                <a:latin typeface="Trebuchet MS"/>
                <a:cs typeface="Trebuchet MS"/>
              </a:rPr>
              <a:t>METERS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3900"/>
              </a:lnSpc>
              <a:spcBef>
                <a:spcPts val="1350"/>
              </a:spcBef>
              <a:tabLst>
                <a:tab pos="742315" algn="l"/>
                <a:tab pos="3039745" algn="l"/>
                <a:tab pos="4380230" algn="l"/>
                <a:tab pos="5786120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195" dirty="0">
                <a:latin typeface="Trebuchet MS"/>
                <a:cs typeface="Trebuchet MS"/>
              </a:rPr>
              <a:t>FeetToMeters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function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30" dirty="0">
                <a:latin typeface="Trebuchet MS"/>
                <a:cs typeface="Trebuchet MS"/>
              </a:rPr>
              <a:t>converts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45" dirty="0">
                <a:latin typeface="Trebuchet MS"/>
                <a:cs typeface="Trebuchet MS"/>
              </a:rPr>
              <a:t>a </a:t>
            </a:r>
            <a:r>
              <a:rPr sz="2100" spc="165" dirty="0">
                <a:latin typeface="Trebuchet MS"/>
                <a:cs typeface="Trebuchet MS"/>
              </a:rPr>
              <a:t>given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25" dirty="0">
                <a:latin typeface="Trebuchet MS"/>
                <a:cs typeface="Trebuchet MS"/>
              </a:rPr>
              <a:t>length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14" dirty="0">
                <a:latin typeface="Trebuchet MS"/>
                <a:cs typeface="Trebuchet MS"/>
              </a:rPr>
              <a:t>from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60" dirty="0">
                <a:latin typeface="Trebuchet MS"/>
                <a:cs typeface="Trebuchet MS"/>
              </a:rPr>
              <a:t>feet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75" dirty="0">
                <a:latin typeface="Trebuchet MS"/>
                <a:cs typeface="Trebuchet MS"/>
              </a:rPr>
              <a:t>to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meters.</a:t>
            </a:r>
            <a:endParaRPr sz="2100">
              <a:latin typeface="Trebuchet MS"/>
              <a:cs typeface="Trebuchet MS"/>
            </a:endParaRPr>
          </a:p>
          <a:p>
            <a:pPr marL="297815" marR="3443604">
              <a:lnSpc>
                <a:spcPct val="154200"/>
              </a:lnSpc>
              <a:spcBef>
                <a:spcPts val="330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FeetToMeters(feet): </a:t>
            </a: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7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feet</a:t>
            </a:r>
            <a:r>
              <a:rPr sz="1500" spc="80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</a:t>
            </a:r>
            <a:r>
              <a:rPr sz="1500" spc="80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0.3048</a:t>
            </a:r>
            <a:endParaRPr sz="1500">
              <a:latin typeface="Trebuchet MS"/>
              <a:cs typeface="Trebuchet MS"/>
            </a:endParaRPr>
          </a:p>
          <a:p>
            <a:pPr marL="297815" marR="3410585">
              <a:lnSpc>
                <a:spcPct val="156300"/>
              </a:lnSpc>
              <a:spcBef>
                <a:spcPts val="3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usage </a:t>
            </a:r>
            <a:r>
              <a:rPr sz="1500" spc="50" dirty="0">
                <a:latin typeface="Trebuchet MS"/>
                <a:cs typeface="Trebuchet MS"/>
              </a:rPr>
              <a:t>print(FeetToMeters(10))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3.048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6460" cy="4591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500" marR="466725" indent="-1009650">
              <a:lnSpc>
                <a:spcPct val="101200"/>
              </a:lnSpc>
              <a:spcBef>
                <a:spcPts val="95"/>
              </a:spcBef>
              <a:tabLst>
                <a:tab pos="1130935" algn="l"/>
                <a:tab pos="2401570" algn="l"/>
                <a:tab pos="2861310" algn="l"/>
                <a:tab pos="3110865" algn="l"/>
                <a:tab pos="3218180" algn="l"/>
                <a:tab pos="4812030" algn="l"/>
                <a:tab pos="5281930" algn="l"/>
              </a:tabLst>
            </a:pPr>
            <a:r>
              <a:rPr sz="2100" b="1" spc="285" dirty="0">
                <a:latin typeface="Trebuchet MS"/>
                <a:cs typeface="Trebuchet MS"/>
              </a:rPr>
              <a:t>73.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34" dirty="0">
                <a:latin typeface="Trebuchet MS"/>
                <a:cs typeface="Trebuchet MS"/>
              </a:rPr>
              <a:t>CHECK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90" dirty="0">
                <a:latin typeface="Trebuchet MS"/>
                <a:cs typeface="Trebuchet MS"/>
              </a:rPr>
              <a:t>IF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525" dirty="0">
                <a:latin typeface="Trebuchet MS"/>
                <a:cs typeface="Trebuchet MS"/>
              </a:rPr>
              <a:t>NUMBER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5" dirty="0">
                <a:latin typeface="Trebuchet MS"/>
                <a:cs typeface="Trebuchet MS"/>
              </a:rPr>
              <a:t>IS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 </a:t>
            </a:r>
            <a:r>
              <a:rPr sz="2100" b="1" spc="420" dirty="0">
                <a:latin typeface="Trebuchet MS"/>
                <a:cs typeface="Trebuchet MS"/>
              </a:rPr>
              <a:t>PERFECT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80" dirty="0">
                <a:latin typeface="Trebuchet MS"/>
                <a:cs typeface="Trebuchet MS"/>
              </a:rPr>
              <a:t>SQUARE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3900"/>
              </a:lnSpc>
              <a:spcBef>
                <a:spcPts val="1350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345" dirty="0">
                <a:latin typeface="Trebuchet MS"/>
                <a:cs typeface="Trebuchet MS"/>
              </a:rPr>
              <a:t> </a:t>
            </a:r>
            <a:r>
              <a:rPr sz="2100" b="1" spc="235" dirty="0">
                <a:latin typeface="Trebuchet MS"/>
                <a:cs typeface="Trebuchet MS"/>
              </a:rPr>
              <a:t>IsPerfectSquare</a:t>
            </a:r>
            <a:r>
              <a:rPr sz="2100" b="1" spc="370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370" dirty="0">
                <a:latin typeface="Trebuchet MS"/>
                <a:cs typeface="Trebuchet MS"/>
              </a:rPr>
              <a:t> </a:t>
            </a:r>
            <a:r>
              <a:rPr sz="2100" spc="160" dirty="0">
                <a:latin typeface="Trebuchet MS"/>
                <a:cs typeface="Trebuchet MS"/>
              </a:rPr>
              <a:t>checks</a:t>
            </a:r>
            <a:r>
              <a:rPr sz="2100" spc="365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if</a:t>
            </a:r>
            <a:r>
              <a:rPr sz="2100" spc="370" dirty="0">
                <a:latin typeface="Trebuchet MS"/>
                <a:cs typeface="Trebuchet MS"/>
              </a:rPr>
              <a:t> </a:t>
            </a:r>
            <a:r>
              <a:rPr sz="2100" spc="145" dirty="0">
                <a:latin typeface="Trebuchet MS"/>
                <a:cs typeface="Trebuchet MS"/>
              </a:rPr>
              <a:t>a </a:t>
            </a:r>
            <a:r>
              <a:rPr sz="2100" spc="165" dirty="0">
                <a:latin typeface="Trebuchet MS"/>
                <a:cs typeface="Trebuchet MS"/>
              </a:rPr>
              <a:t>given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75" dirty="0">
                <a:latin typeface="Trebuchet MS"/>
                <a:cs typeface="Trebuchet MS"/>
              </a:rPr>
              <a:t>number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20" dirty="0">
                <a:latin typeface="Trebuchet MS"/>
                <a:cs typeface="Trebuchet MS"/>
              </a:rPr>
              <a:t>is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80" dirty="0">
                <a:latin typeface="Trebuchet MS"/>
                <a:cs typeface="Trebuchet MS"/>
              </a:rPr>
              <a:t>perfect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110" dirty="0">
                <a:latin typeface="Trebuchet MS"/>
                <a:cs typeface="Trebuchet MS"/>
              </a:rPr>
              <a:t>square.</a:t>
            </a:r>
            <a:endParaRPr sz="2100">
              <a:latin typeface="Trebuchet MS"/>
              <a:cs typeface="Trebuchet MS"/>
            </a:endParaRPr>
          </a:p>
          <a:p>
            <a:pPr marL="297815" marR="3160395">
              <a:lnSpc>
                <a:spcPct val="154200"/>
              </a:lnSpc>
              <a:spcBef>
                <a:spcPts val="330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IsPerfectSquare(num): </a:t>
            </a:r>
            <a:r>
              <a:rPr sz="1500" spc="70" dirty="0">
                <a:latin typeface="Trebuchet MS"/>
                <a:cs typeface="Trebuchet MS"/>
              </a:rPr>
              <a:t>sqrt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45" dirty="0">
                <a:latin typeface="Trebuchet MS"/>
                <a:cs typeface="Trebuchet MS"/>
              </a:rPr>
              <a:t>num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**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0.5</a:t>
            </a:r>
            <a:endParaRPr sz="1500">
              <a:latin typeface="Trebuchet MS"/>
              <a:cs typeface="Trebuchet MS"/>
            </a:endParaRPr>
          </a:p>
          <a:p>
            <a:pPr marL="297815" marR="3504565">
              <a:lnSpc>
                <a:spcPct val="154200"/>
              </a:lnSpc>
              <a:spcBef>
                <a:spcPts val="7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sqrt.is_integer()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usage</a:t>
            </a:r>
            <a:endParaRPr sz="1500">
              <a:latin typeface="Trebuchet MS"/>
              <a:cs typeface="Trebuchet MS"/>
            </a:endParaRPr>
          </a:p>
          <a:p>
            <a:pPr marL="297815" marR="3178810">
              <a:lnSpc>
                <a:spcPct val="155600"/>
              </a:lnSpc>
              <a:spcBef>
                <a:spcPts val="45"/>
              </a:spcBef>
            </a:pPr>
            <a:r>
              <a:rPr sz="1500" spc="55" dirty="0">
                <a:latin typeface="Trebuchet MS"/>
                <a:cs typeface="Trebuchet MS"/>
              </a:rPr>
              <a:t>print(IsPerfectSquare(16))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True </a:t>
            </a:r>
            <a:r>
              <a:rPr sz="1500" spc="55" dirty="0">
                <a:latin typeface="Trebuchet MS"/>
                <a:cs typeface="Trebuchet MS"/>
              </a:rPr>
              <a:t>print(IsPerfectSquare(10))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False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3285" cy="5019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0880" marR="704215" indent="261620">
              <a:lnSpc>
                <a:spcPct val="101200"/>
              </a:lnSpc>
              <a:spcBef>
                <a:spcPts val="95"/>
              </a:spcBef>
              <a:tabLst>
                <a:tab pos="1632585" algn="l"/>
                <a:tab pos="2573655" algn="l"/>
                <a:tab pos="2903855" algn="l"/>
                <a:tab pos="3362960" algn="l"/>
                <a:tab pos="3582670" algn="l"/>
                <a:tab pos="3719829" algn="l"/>
              </a:tabLst>
            </a:pPr>
            <a:r>
              <a:rPr sz="2100" b="1" spc="285" dirty="0">
                <a:latin typeface="Trebuchet MS"/>
                <a:cs typeface="Trebuchet MS"/>
              </a:rPr>
              <a:t>74.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5" dirty="0">
                <a:latin typeface="Trebuchet MS"/>
                <a:cs typeface="Trebuchet MS"/>
              </a:rPr>
              <a:t>CHECK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90" dirty="0">
                <a:latin typeface="Trebuchet MS"/>
                <a:cs typeface="Trebuchet MS"/>
              </a:rPr>
              <a:t>IF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470" dirty="0">
                <a:latin typeface="Trebuchet MS"/>
                <a:cs typeface="Trebuchet MS"/>
              </a:rPr>
              <a:t>STRING </a:t>
            </a:r>
            <a:r>
              <a:rPr sz="2100" b="1" spc="459" dirty="0">
                <a:latin typeface="Trebuchet MS"/>
                <a:cs typeface="Trebuchet MS"/>
              </a:rPr>
              <a:t>CONTAINS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35" dirty="0">
                <a:latin typeface="Trebuchet MS"/>
                <a:cs typeface="Trebuchet MS"/>
              </a:rPr>
              <a:t>ONLY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45" dirty="0">
                <a:latin typeface="Trebuchet MS"/>
                <a:cs typeface="Trebuchet MS"/>
              </a:rPr>
              <a:t>NUMBERS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2400"/>
              </a:lnSpc>
              <a:spcBef>
                <a:spcPts val="138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290" dirty="0">
                <a:latin typeface="Trebuchet MS"/>
                <a:cs typeface="Trebuchet MS"/>
              </a:rPr>
              <a:t>    </a:t>
            </a:r>
            <a:r>
              <a:rPr sz="2100" b="1" spc="260" dirty="0">
                <a:latin typeface="Trebuchet MS"/>
                <a:cs typeface="Trebuchet MS"/>
              </a:rPr>
              <a:t>ContainsOnlyNumbers</a:t>
            </a:r>
            <a:r>
              <a:rPr sz="2100" b="1" spc="305" dirty="0">
                <a:latin typeface="Trebuchet MS"/>
                <a:cs typeface="Trebuchet MS"/>
              </a:rPr>
              <a:t>    </a:t>
            </a:r>
            <a:r>
              <a:rPr sz="2100" spc="90" dirty="0">
                <a:latin typeface="Trebuchet MS"/>
                <a:cs typeface="Trebuchet MS"/>
              </a:rPr>
              <a:t>function </a:t>
            </a:r>
            <a:r>
              <a:rPr sz="2100" spc="160" dirty="0">
                <a:latin typeface="Trebuchet MS"/>
                <a:cs typeface="Trebuchet MS"/>
              </a:rPr>
              <a:t>checks</a:t>
            </a:r>
            <a:r>
              <a:rPr sz="2100" spc="310" dirty="0">
                <a:latin typeface="Trebuchet MS"/>
                <a:cs typeface="Trebuchet MS"/>
              </a:rPr>
              <a:t>  </a:t>
            </a:r>
            <a:r>
              <a:rPr sz="2100" dirty="0">
                <a:latin typeface="Trebuchet MS"/>
                <a:cs typeface="Trebuchet MS"/>
              </a:rPr>
              <a:t>if</a:t>
            </a:r>
            <a:r>
              <a:rPr sz="2100" spc="310" dirty="0">
                <a:latin typeface="Trebuchet MS"/>
                <a:cs typeface="Trebuchet MS"/>
              </a:rPr>
              <a:t> 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315" dirty="0">
                <a:latin typeface="Trebuchet MS"/>
                <a:cs typeface="Trebuchet MS"/>
              </a:rPr>
              <a:t>  </a:t>
            </a:r>
            <a:r>
              <a:rPr sz="2100" spc="165" dirty="0">
                <a:latin typeface="Trebuchet MS"/>
                <a:cs typeface="Trebuchet MS"/>
              </a:rPr>
              <a:t>given</a:t>
            </a:r>
            <a:r>
              <a:rPr sz="2100" spc="310" dirty="0">
                <a:latin typeface="Trebuchet MS"/>
                <a:cs typeface="Trebuchet MS"/>
              </a:rPr>
              <a:t>  </a:t>
            </a:r>
            <a:r>
              <a:rPr sz="2100" spc="125" dirty="0">
                <a:latin typeface="Trebuchet MS"/>
                <a:cs typeface="Trebuchet MS"/>
              </a:rPr>
              <a:t>string</a:t>
            </a:r>
            <a:r>
              <a:rPr sz="2100" spc="315" dirty="0">
                <a:latin typeface="Trebuchet MS"/>
                <a:cs typeface="Trebuchet MS"/>
              </a:rPr>
              <a:t>  </a:t>
            </a:r>
            <a:r>
              <a:rPr sz="2100" spc="135" dirty="0">
                <a:latin typeface="Trebuchet MS"/>
                <a:cs typeface="Trebuchet MS"/>
              </a:rPr>
              <a:t>contains</a:t>
            </a:r>
            <a:r>
              <a:rPr sz="2100" spc="310" dirty="0">
                <a:latin typeface="Trebuchet MS"/>
                <a:cs typeface="Trebuchet MS"/>
              </a:rPr>
              <a:t>  </a:t>
            </a:r>
            <a:r>
              <a:rPr sz="2100" spc="110" dirty="0">
                <a:latin typeface="Trebuchet MS"/>
                <a:cs typeface="Trebuchet MS"/>
              </a:rPr>
              <a:t>only </a:t>
            </a:r>
            <a:r>
              <a:rPr sz="2100" spc="145" dirty="0">
                <a:latin typeface="Trebuchet MS"/>
                <a:cs typeface="Trebuchet MS"/>
              </a:rPr>
              <a:t>numeric</a:t>
            </a:r>
            <a:r>
              <a:rPr sz="2100" spc="30" dirty="0">
                <a:latin typeface="Trebuchet MS"/>
                <a:cs typeface="Trebuchet MS"/>
              </a:rPr>
              <a:t> </a:t>
            </a:r>
            <a:r>
              <a:rPr sz="2100" spc="95" dirty="0">
                <a:latin typeface="Trebuchet MS"/>
                <a:cs typeface="Trebuchet MS"/>
              </a:rPr>
              <a:t>characters.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75" dirty="0">
                <a:latin typeface="Trebuchet MS"/>
                <a:cs typeface="Trebuchet MS"/>
              </a:rPr>
              <a:t>import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5" dirty="0">
                <a:latin typeface="Trebuchet MS"/>
                <a:cs typeface="Trebuchet MS"/>
              </a:rPr>
              <a:t>re</a:t>
            </a:r>
            <a:endParaRPr sz="1500">
              <a:latin typeface="Trebuchet MS"/>
              <a:cs typeface="Trebuchet MS"/>
            </a:endParaRPr>
          </a:p>
          <a:p>
            <a:pPr marL="297815" marR="2425700">
              <a:lnSpc>
                <a:spcPct val="156300"/>
              </a:lnSpc>
              <a:spcBef>
                <a:spcPts val="40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ContainsOnlyNumbers(s): </a:t>
            </a: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bool(re.match(r'^\d+$',</a:t>
            </a:r>
            <a:r>
              <a:rPr sz="1500" spc="70" dirty="0">
                <a:latin typeface="Trebuchet MS"/>
                <a:cs typeface="Trebuchet MS"/>
              </a:rPr>
              <a:t> </a:t>
            </a:r>
            <a:r>
              <a:rPr sz="1500" spc="45" dirty="0">
                <a:latin typeface="Trebuchet MS"/>
                <a:cs typeface="Trebuchet MS"/>
              </a:rPr>
              <a:t>s))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usage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95" dirty="0">
                <a:latin typeface="Trebuchet MS"/>
                <a:cs typeface="Trebuchet MS"/>
              </a:rPr>
              <a:t>print(ContainsOnlyNumbers("12345"))</a:t>
            </a:r>
            <a:endParaRPr sz="1500">
              <a:latin typeface="Trebuchet MS"/>
              <a:cs typeface="Trebuchet MS"/>
            </a:endParaRPr>
          </a:p>
          <a:p>
            <a:pPr marL="297815" marR="1998980">
              <a:lnSpc>
                <a:spcPct val="156300"/>
              </a:lnSpc>
              <a:spcBef>
                <a:spcPts val="3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True </a:t>
            </a:r>
            <a:r>
              <a:rPr sz="1500" spc="90" dirty="0">
                <a:latin typeface="Trebuchet MS"/>
                <a:cs typeface="Trebuchet MS"/>
              </a:rPr>
              <a:t>print(ContainsOnlyNumbers("12a34"))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False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1380" cy="3876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33550" marR="46990" indent="-1698625">
              <a:lnSpc>
                <a:spcPct val="101200"/>
              </a:lnSpc>
              <a:spcBef>
                <a:spcPts val="95"/>
              </a:spcBef>
              <a:tabLst>
                <a:tab pos="715010" algn="l"/>
                <a:tab pos="1506855" algn="l"/>
                <a:tab pos="2303145" algn="l"/>
                <a:tab pos="3006725" algn="l"/>
                <a:tab pos="4039870" algn="l"/>
                <a:tab pos="5429250" algn="l"/>
              </a:tabLst>
            </a:pPr>
            <a:r>
              <a:rPr sz="2100" b="1" spc="285" dirty="0">
                <a:latin typeface="Trebuchet MS"/>
                <a:cs typeface="Trebuchet MS"/>
              </a:rPr>
              <a:t>75.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0" dirty="0">
                <a:latin typeface="Trebuchet MS"/>
                <a:cs typeface="Trebuchet MS"/>
              </a:rPr>
              <a:t>GET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5" dirty="0">
                <a:latin typeface="Trebuchet MS"/>
                <a:cs typeface="Trebuchet MS"/>
              </a:rPr>
              <a:t>THE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59" dirty="0">
                <a:latin typeface="Trebuchet MS"/>
                <a:cs typeface="Trebuchet MS"/>
              </a:rPr>
              <a:t>CURRENT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00" dirty="0">
                <a:latin typeface="Trebuchet MS"/>
                <a:cs typeface="Trebuchet MS"/>
              </a:rPr>
              <a:t>MONTH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90" dirty="0">
                <a:latin typeface="Trebuchet MS"/>
                <a:cs typeface="Trebuchet MS"/>
              </a:rPr>
              <a:t>(0- </a:t>
            </a:r>
            <a:r>
              <a:rPr sz="2100" b="1" spc="500" dirty="0">
                <a:latin typeface="Trebuchet MS"/>
                <a:cs typeface="Trebuchet MS"/>
              </a:rPr>
              <a:t>BASED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59" dirty="0">
                <a:latin typeface="Trebuchet MS"/>
                <a:cs typeface="Trebuchet MS"/>
              </a:rPr>
              <a:t>INDEX)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3900"/>
              </a:lnSpc>
              <a:spcBef>
                <a:spcPts val="1350"/>
              </a:spcBef>
              <a:tabLst>
                <a:tab pos="685165" algn="l"/>
                <a:tab pos="2987675" algn="l"/>
                <a:tab pos="4357370" algn="l"/>
                <a:tab pos="4974590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235" dirty="0">
                <a:latin typeface="Trebuchet MS"/>
                <a:cs typeface="Trebuchet MS"/>
              </a:rPr>
              <a:t>CurrentMonth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retrieves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80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80" dirty="0">
                <a:latin typeface="Trebuchet MS"/>
                <a:cs typeface="Trebuchet MS"/>
              </a:rPr>
              <a:t>current </a:t>
            </a:r>
            <a:r>
              <a:rPr sz="2100" spc="170" dirty="0">
                <a:latin typeface="Trebuchet MS"/>
                <a:cs typeface="Trebuchet MS"/>
              </a:rPr>
              <a:t>month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220" dirty="0">
                <a:latin typeface="Trebuchet MS"/>
                <a:cs typeface="Trebuchet MS"/>
              </a:rPr>
              <a:t>as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0-</a:t>
            </a:r>
            <a:r>
              <a:rPr sz="2100" spc="180" dirty="0">
                <a:latin typeface="Trebuchet MS"/>
                <a:cs typeface="Trebuchet MS"/>
              </a:rPr>
              <a:t>based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80" dirty="0">
                <a:latin typeface="Trebuchet MS"/>
                <a:cs typeface="Trebuchet MS"/>
              </a:rPr>
              <a:t>index.</a:t>
            </a:r>
            <a:endParaRPr sz="2100">
              <a:latin typeface="Trebuchet MS"/>
              <a:cs typeface="Trebuchet MS"/>
            </a:endParaRPr>
          </a:p>
          <a:p>
            <a:pPr marL="297815" marR="2680970">
              <a:lnSpc>
                <a:spcPct val="154200"/>
              </a:lnSpc>
              <a:spcBef>
                <a:spcPts val="330"/>
              </a:spcBef>
            </a:pPr>
            <a:r>
              <a:rPr sz="1500" spc="70" dirty="0">
                <a:latin typeface="Trebuchet MS"/>
                <a:cs typeface="Trebuchet MS"/>
              </a:rPr>
              <a:t>from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datetime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import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datetime 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CurrentMonth():</a:t>
            </a:r>
            <a:endParaRPr sz="1500">
              <a:latin typeface="Trebuchet MS"/>
              <a:cs typeface="Trebuchet MS"/>
            </a:endParaRPr>
          </a:p>
          <a:p>
            <a:pPr marL="297815" marR="2559685">
              <a:lnSpc>
                <a:spcPct val="156300"/>
              </a:lnSpc>
              <a:spcBef>
                <a:spcPts val="3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datetime.now().month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-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1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usage </a:t>
            </a:r>
            <a:r>
              <a:rPr sz="1500" spc="55" dirty="0">
                <a:latin typeface="Trebuchet MS"/>
                <a:cs typeface="Trebuchet MS"/>
              </a:rPr>
              <a:t>print(CurrentMonth())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3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is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the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current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month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(0-</a:t>
            </a:r>
            <a:r>
              <a:rPr sz="1500" spc="105" dirty="0">
                <a:latin typeface="Trebuchet MS"/>
                <a:cs typeface="Trebuchet MS"/>
              </a:rPr>
              <a:t>based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index)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6460" cy="5114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77875">
              <a:lnSpc>
                <a:spcPct val="100000"/>
              </a:lnSpc>
              <a:spcBef>
                <a:spcPts val="125"/>
              </a:spcBef>
              <a:tabLst>
                <a:tab pos="1457960" algn="l"/>
                <a:tab pos="3167380" algn="l"/>
                <a:tab pos="4286250" algn="l"/>
              </a:tabLst>
            </a:pPr>
            <a:r>
              <a:rPr sz="2100" b="1" spc="285" dirty="0">
                <a:latin typeface="Trebuchet MS"/>
                <a:cs typeface="Trebuchet MS"/>
              </a:rPr>
              <a:t>76.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25" dirty="0">
                <a:latin typeface="Trebuchet MS"/>
                <a:cs typeface="Trebuchet MS"/>
              </a:rPr>
              <a:t>CENTURY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95" dirty="0">
                <a:latin typeface="Trebuchet MS"/>
                <a:cs typeface="Trebuchet MS"/>
              </a:rPr>
              <a:t>FROM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25" dirty="0">
                <a:latin typeface="Trebuchet MS"/>
                <a:cs typeface="Trebuchet MS"/>
              </a:rPr>
              <a:t>YEAR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2900"/>
              </a:lnSpc>
              <a:spcBef>
                <a:spcPts val="137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190" dirty="0">
                <a:latin typeface="Trebuchet MS"/>
                <a:cs typeface="Trebuchet MS"/>
              </a:rPr>
              <a:t> </a:t>
            </a:r>
            <a:r>
              <a:rPr sz="2100" b="1" spc="210" dirty="0">
                <a:latin typeface="Trebuchet MS"/>
                <a:cs typeface="Trebuchet MS"/>
              </a:rPr>
              <a:t>CenturyFromYear</a:t>
            </a:r>
            <a:r>
              <a:rPr sz="2100" b="1" spc="260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270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calculates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290" dirty="0">
                <a:latin typeface="Trebuchet MS"/>
                <a:cs typeface="Trebuchet MS"/>
              </a:rPr>
              <a:t> </a:t>
            </a:r>
            <a:r>
              <a:rPr sz="2100" spc="125" dirty="0">
                <a:latin typeface="Trebuchet MS"/>
                <a:cs typeface="Trebuchet MS"/>
              </a:rPr>
              <a:t>century</a:t>
            </a:r>
            <a:r>
              <a:rPr sz="2100" spc="295" dirty="0">
                <a:latin typeface="Trebuchet MS"/>
                <a:cs typeface="Trebuchet MS"/>
              </a:rPr>
              <a:t> </a:t>
            </a:r>
            <a:r>
              <a:rPr sz="2100" spc="140" dirty="0">
                <a:latin typeface="Trebuchet MS"/>
                <a:cs typeface="Trebuchet MS"/>
              </a:rPr>
              <a:t>corresponding</a:t>
            </a:r>
            <a:r>
              <a:rPr sz="2100" spc="295" dirty="0">
                <a:latin typeface="Trebuchet MS"/>
                <a:cs typeface="Trebuchet MS"/>
              </a:rPr>
              <a:t> </a:t>
            </a:r>
            <a:r>
              <a:rPr sz="2100" spc="75" dirty="0">
                <a:latin typeface="Trebuchet MS"/>
                <a:cs typeface="Trebuchet MS"/>
              </a:rPr>
              <a:t>to</a:t>
            </a:r>
            <a:r>
              <a:rPr sz="2100" spc="295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295" dirty="0">
                <a:latin typeface="Trebuchet MS"/>
                <a:cs typeface="Trebuchet MS"/>
              </a:rPr>
              <a:t> </a:t>
            </a:r>
            <a:r>
              <a:rPr sz="2100" spc="165" dirty="0">
                <a:latin typeface="Trebuchet MS"/>
                <a:cs typeface="Trebuchet MS"/>
              </a:rPr>
              <a:t>given</a:t>
            </a:r>
            <a:r>
              <a:rPr sz="2100" spc="295" dirty="0">
                <a:latin typeface="Trebuchet MS"/>
                <a:cs typeface="Trebuchet MS"/>
              </a:rPr>
              <a:t> </a:t>
            </a:r>
            <a:r>
              <a:rPr sz="2100" spc="50" dirty="0">
                <a:latin typeface="Trebuchet MS"/>
                <a:cs typeface="Trebuchet MS"/>
              </a:rPr>
              <a:t>year. </a:t>
            </a:r>
            <a:r>
              <a:rPr sz="2100" dirty="0">
                <a:latin typeface="Trebuchet MS"/>
                <a:cs typeface="Trebuchet MS"/>
              </a:rPr>
              <a:t>It</a:t>
            </a:r>
            <a:r>
              <a:rPr sz="2100" spc="90" dirty="0">
                <a:latin typeface="Trebuchet MS"/>
                <a:cs typeface="Trebuchet MS"/>
              </a:rPr>
              <a:t>  </a:t>
            </a:r>
            <a:r>
              <a:rPr sz="2100" spc="130" dirty="0">
                <a:latin typeface="Trebuchet MS"/>
                <a:cs typeface="Trebuchet MS"/>
              </a:rPr>
              <a:t>takes</a:t>
            </a:r>
            <a:r>
              <a:rPr sz="2100" spc="95" dirty="0">
                <a:latin typeface="Trebuchet MS"/>
                <a:cs typeface="Trebuchet MS"/>
              </a:rPr>
              <a:t> 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90" dirty="0">
                <a:latin typeface="Trebuchet MS"/>
                <a:cs typeface="Trebuchet MS"/>
              </a:rPr>
              <a:t>  </a:t>
            </a:r>
            <a:r>
              <a:rPr sz="2100" spc="150" dirty="0">
                <a:latin typeface="Trebuchet MS"/>
                <a:cs typeface="Trebuchet MS"/>
              </a:rPr>
              <a:t>year</a:t>
            </a:r>
            <a:r>
              <a:rPr sz="2100" spc="95" dirty="0">
                <a:latin typeface="Trebuchet MS"/>
                <a:cs typeface="Trebuchet MS"/>
              </a:rPr>
              <a:t>  </a:t>
            </a:r>
            <a:r>
              <a:rPr sz="2100" spc="220" dirty="0">
                <a:latin typeface="Trebuchet MS"/>
                <a:cs typeface="Trebuchet MS"/>
              </a:rPr>
              <a:t>as</a:t>
            </a:r>
            <a:r>
              <a:rPr sz="2100" spc="90" dirty="0">
                <a:latin typeface="Trebuchet MS"/>
                <a:cs typeface="Trebuchet MS"/>
              </a:rPr>
              <a:t>  </a:t>
            </a:r>
            <a:r>
              <a:rPr sz="2100" spc="100" dirty="0">
                <a:latin typeface="Trebuchet MS"/>
                <a:cs typeface="Trebuchet MS"/>
              </a:rPr>
              <a:t>input</a:t>
            </a:r>
            <a:r>
              <a:rPr sz="2100" spc="95" dirty="0">
                <a:latin typeface="Trebuchet MS"/>
                <a:cs typeface="Trebuchet MS"/>
              </a:rPr>
              <a:t>  </a:t>
            </a:r>
            <a:r>
              <a:rPr sz="2100" spc="180" dirty="0">
                <a:latin typeface="Trebuchet MS"/>
                <a:cs typeface="Trebuchet MS"/>
              </a:rPr>
              <a:t>and</a:t>
            </a:r>
            <a:r>
              <a:rPr sz="2100" spc="90" dirty="0">
                <a:latin typeface="Trebuchet MS"/>
                <a:cs typeface="Trebuchet MS"/>
              </a:rPr>
              <a:t>  </a:t>
            </a:r>
            <a:r>
              <a:rPr sz="2100" spc="110" dirty="0">
                <a:latin typeface="Trebuchet MS"/>
                <a:cs typeface="Trebuchet MS"/>
              </a:rPr>
              <a:t>returns</a:t>
            </a:r>
            <a:r>
              <a:rPr sz="2100" spc="95" dirty="0">
                <a:latin typeface="Trebuchet MS"/>
                <a:cs typeface="Trebuchet MS"/>
              </a:rPr>
              <a:t>  </a:t>
            </a:r>
            <a:r>
              <a:rPr sz="2100" spc="50" dirty="0">
                <a:latin typeface="Trebuchet MS"/>
                <a:cs typeface="Trebuchet MS"/>
              </a:rPr>
              <a:t>its </a:t>
            </a:r>
            <a:r>
              <a:rPr sz="2100" spc="140" dirty="0">
                <a:latin typeface="Trebuchet MS"/>
                <a:cs typeface="Trebuchet MS"/>
              </a:rPr>
              <a:t>corresponding</a:t>
            </a:r>
            <a:r>
              <a:rPr sz="2100" spc="65" dirty="0">
                <a:latin typeface="Trebuchet MS"/>
                <a:cs typeface="Trebuchet MS"/>
              </a:rPr>
              <a:t> </a:t>
            </a:r>
            <a:r>
              <a:rPr sz="2100" spc="50" dirty="0">
                <a:latin typeface="Trebuchet MS"/>
                <a:cs typeface="Trebuchet MS"/>
              </a:rPr>
              <a:t>century.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CenturyFromYear(year):</a:t>
            </a:r>
            <a:endParaRPr sz="1500">
              <a:latin typeface="Trebuchet MS"/>
              <a:cs typeface="Trebuchet MS"/>
            </a:endParaRPr>
          </a:p>
          <a:p>
            <a:pPr marL="297815" marR="3306445">
              <a:lnSpc>
                <a:spcPts val="2850"/>
              </a:lnSpc>
              <a:spcBef>
                <a:spcPts val="19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(year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+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99)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-285" dirty="0">
                <a:latin typeface="Trebuchet MS"/>
                <a:cs typeface="Trebuchet MS"/>
              </a:rPr>
              <a:t>//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100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usage</a:t>
            </a:r>
            <a:endParaRPr sz="1500">
              <a:latin typeface="Trebuchet MS"/>
              <a:cs typeface="Trebuchet MS"/>
            </a:endParaRPr>
          </a:p>
          <a:p>
            <a:pPr marL="297815" algn="just">
              <a:lnSpc>
                <a:spcPct val="100000"/>
              </a:lnSpc>
              <a:spcBef>
                <a:spcPts val="705"/>
              </a:spcBef>
            </a:pPr>
            <a:r>
              <a:rPr sz="1500" spc="70" dirty="0">
                <a:latin typeface="Trebuchet MS"/>
                <a:cs typeface="Trebuchet MS"/>
              </a:rPr>
              <a:t>print(CenturyFromYear(1905))</a:t>
            </a:r>
            <a:r>
              <a:rPr sz="1500" spc="40" dirty="0">
                <a:latin typeface="Trebuchet MS"/>
                <a:cs typeface="Trebuchet MS"/>
              </a:rPr>
              <a:t> 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20</a:t>
            </a:r>
            <a:endParaRPr sz="1500">
              <a:latin typeface="Trebuchet MS"/>
              <a:cs typeface="Trebuchet MS"/>
            </a:endParaRPr>
          </a:p>
          <a:p>
            <a:pPr marL="297815" marR="1426845" algn="just">
              <a:lnSpc>
                <a:spcPct val="155600"/>
              </a:lnSpc>
              <a:spcBef>
                <a:spcPts val="50"/>
              </a:spcBef>
            </a:pPr>
            <a:r>
              <a:rPr sz="1500" spc="70" dirty="0">
                <a:latin typeface="Trebuchet MS"/>
                <a:cs typeface="Trebuchet MS"/>
              </a:rPr>
              <a:t>print(CenturyFromYear(1700))</a:t>
            </a:r>
            <a:r>
              <a:rPr sz="1500" spc="40" dirty="0">
                <a:latin typeface="Trebuchet MS"/>
                <a:cs typeface="Trebuchet MS"/>
              </a:rPr>
              <a:t> 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17 </a:t>
            </a:r>
            <a:r>
              <a:rPr sz="1500" spc="70" dirty="0">
                <a:latin typeface="Trebuchet MS"/>
                <a:cs typeface="Trebuchet MS"/>
              </a:rPr>
              <a:t>print(CenturyFromYear(1988))</a:t>
            </a:r>
            <a:r>
              <a:rPr sz="1500" spc="40" dirty="0">
                <a:latin typeface="Trebuchet MS"/>
                <a:cs typeface="Trebuchet MS"/>
              </a:rPr>
              <a:t> 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20 </a:t>
            </a:r>
            <a:r>
              <a:rPr sz="1500" spc="70" dirty="0">
                <a:latin typeface="Trebuchet MS"/>
                <a:cs typeface="Trebuchet MS"/>
              </a:rPr>
              <a:t>print(CenturyFromYear(2000))</a:t>
            </a:r>
            <a:r>
              <a:rPr sz="1500" spc="40" dirty="0">
                <a:latin typeface="Trebuchet MS"/>
                <a:cs typeface="Trebuchet MS"/>
              </a:rPr>
              <a:t> 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20 </a:t>
            </a:r>
            <a:r>
              <a:rPr sz="1500" spc="70" dirty="0">
                <a:latin typeface="Trebuchet MS"/>
                <a:cs typeface="Trebuchet MS"/>
              </a:rPr>
              <a:t>print(CenturyFromYear(2001))</a:t>
            </a:r>
            <a:r>
              <a:rPr sz="1500" spc="40" dirty="0">
                <a:latin typeface="Trebuchet MS"/>
                <a:cs typeface="Trebuchet MS"/>
              </a:rPr>
              <a:t> 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21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504180" cy="4724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40205" marR="5080" indent="-1189990">
              <a:lnSpc>
                <a:spcPct val="101200"/>
              </a:lnSpc>
              <a:spcBef>
                <a:spcPts val="95"/>
              </a:spcBef>
              <a:tabLst>
                <a:tab pos="1130935" algn="l"/>
                <a:tab pos="2401570" algn="l"/>
                <a:tab pos="2854960" algn="l"/>
                <a:tab pos="3218180" algn="l"/>
                <a:tab pos="4812030" algn="l"/>
                <a:tab pos="5281930" algn="l"/>
              </a:tabLst>
            </a:pPr>
            <a:r>
              <a:rPr sz="2100" b="1" spc="285" dirty="0">
                <a:latin typeface="Trebuchet MS"/>
                <a:cs typeface="Trebuchet MS"/>
              </a:rPr>
              <a:t>77.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34" dirty="0">
                <a:latin typeface="Trebuchet MS"/>
                <a:cs typeface="Trebuchet MS"/>
              </a:rPr>
              <a:t>CHECK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90" dirty="0">
                <a:latin typeface="Trebuchet MS"/>
                <a:cs typeface="Trebuchet MS"/>
              </a:rPr>
              <a:t>IF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-595" dirty="0">
                <a:latin typeface="Trebuchet MS"/>
                <a:cs typeface="Trebuchet MS"/>
              </a:rPr>
              <a:t> </a:t>
            </a:r>
            <a:r>
              <a:rPr sz="2100" b="1" spc="305" dirty="0">
                <a:latin typeface="Trebuchet MS"/>
                <a:cs typeface="Trebuchet MS"/>
              </a:rPr>
              <a:t>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25" dirty="0">
                <a:latin typeface="Trebuchet MS"/>
                <a:cs typeface="Trebuchet MS"/>
              </a:rPr>
              <a:t>NUMBER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5" dirty="0">
                <a:latin typeface="Trebuchet MS"/>
                <a:cs typeface="Trebuchet MS"/>
              </a:rPr>
              <a:t>IS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 </a:t>
            </a:r>
            <a:r>
              <a:rPr sz="2100" b="1" spc="475" dirty="0">
                <a:latin typeface="Trebuchet MS"/>
                <a:cs typeface="Trebuchet MS"/>
              </a:rPr>
              <a:t>PRIME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25" dirty="0">
                <a:latin typeface="Trebuchet MS"/>
                <a:cs typeface="Trebuchet MS"/>
              </a:rPr>
              <a:t>NUMBER</a:t>
            </a:r>
            <a:endParaRPr sz="2100">
              <a:latin typeface="Trebuchet MS"/>
              <a:cs typeface="Trebuchet MS"/>
            </a:endParaRPr>
          </a:p>
          <a:p>
            <a:pPr marL="551815" marR="86995">
              <a:lnSpc>
                <a:spcPct val="133900"/>
              </a:lnSpc>
              <a:spcBef>
                <a:spcPts val="1350"/>
              </a:spcBef>
              <a:tabLst>
                <a:tab pos="1216025" algn="l"/>
                <a:tab pos="2533015" algn="l"/>
                <a:tab pos="3804285" algn="l"/>
                <a:tab pos="4904105" algn="l"/>
                <a:tab pos="5243195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229" dirty="0">
                <a:latin typeface="Trebuchet MS"/>
                <a:cs typeface="Trebuchet MS"/>
              </a:rPr>
              <a:t>IsPrime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function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50" dirty="0">
                <a:latin typeface="Trebuchet MS"/>
                <a:cs typeface="Trebuchet MS"/>
              </a:rPr>
              <a:t>checks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-25" dirty="0">
                <a:latin typeface="Trebuchet MS"/>
                <a:cs typeface="Trebuchet MS"/>
              </a:rPr>
              <a:t>if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45" dirty="0">
                <a:latin typeface="Trebuchet MS"/>
                <a:cs typeface="Trebuchet MS"/>
              </a:rPr>
              <a:t>a </a:t>
            </a:r>
            <a:r>
              <a:rPr sz="2100" spc="165" dirty="0">
                <a:latin typeface="Trebuchet MS"/>
                <a:cs typeface="Trebuchet MS"/>
              </a:rPr>
              <a:t>given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75" dirty="0">
                <a:latin typeface="Trebuchet MS"/>
                <a:cs typeface="Trebuchet MS"/>
              </a:rPr>
              <a:t>number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20" dirty="0">
                <a:latin typeface="Trebuchet MS"/>
                <a:cs typeface="Trebuchet MS"/>
              </a:rPr>
              <a:t>is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80" dirty="0">
                <a:latin typeface="Trebuchet MS"/>
                <a:cs typeface="Trebuchet MS"/>
              </a:rPr>
              <a:t>prime.</a:t>
            </a:r>
            <a:endParaRPr sz="2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500" spc="60" dirty="0">
                <a:latin typeface="Trebuchet MS"/>
                <a:cs typeface="Trebuchet MS"/>
              </a:rPr>
              <a:t>def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IsPrime(num):</a:t>
            </a:r>
            <a:endParaRPr sz="1500">
              <a:latin typeface="Trebuchet MS"/>
              <a:cs typeface="Trebuchet MS"/>
            </a:endParaRPr>
          </a:p>
          <a:p>
            <a:pPr marL="12700" marR="147955" indent="285750">
              <a:lnSpc>
                <a:spcPct val="133300"/>
              </a:lnSpc>
              <a:spcBef>
                <a:spcPts val="37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45" dirty="0">
                <a:latin typeface="Trebuchet MS"/>
                <a:cs typeface="Trebuchet MS"/>
              </a:rPr>
              <a:t>num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&gt;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1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and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all(num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520" dirty="0">
                <a:latin typeface="Trebuchet MS"/>
                <a:cs typeface="Trebuchet MS"/>
              </a:rPr>
              <a:t>%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250" dirty="0">
                <a:latin typeface="Trebuchet MS"/>
                <a:cs typeface="Trebuchet MS"/>
              </a:rPr>
              <a:t>!=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0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in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range(2, </a:t>
            </a:r>
            <a:r>
              <a:rPr sz="1500" spc="80" dirty="0">
                <a:latin typeface="Trebuchet MS"/>
                <a:cs typeface="Trebuchet MS"/>
              </a:rPr>
              <a:t>int(num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**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0.5)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+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1))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usage</a:t>
            </a:r>
            <a:endParaRPr sz="1500">
              <a:latin typeface="Trebuchet MS"/>
              <a:cs typeface="Trebuchet MS"/>
            </a:endParaRPr>
          </a:p>
          <a:p>
            <a:pPr marL="297815" marR="3509010">
              <a:lnSpc>
                <a:spcPct val="155600"/>
              </a:lnSpc>
              <a:spcBef>
                <a:spcPts val="50"/>
              </a:spcBef>
            </a:pPr>
            <a:r>
              <a:rPr sz="1500" spc="55" dirty="0">
                <a:latin typeface="Trebuchet MS"/>
                <a:cs typeface="Trebuchet MS"/>
              </a:rPr>
              <a:t>print(IsPrime(13))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True </a:t>
            </a:r>
            <a:r>
              <a:rPr sz="1500" spc="50" dirty="0">
                <a:latin typeface="Trebuchet MS"/>
                <a:cs typeface="Trebuchet MS"/>
              </a:rPr>
              <a:t>print(IsPrime(4))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False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1380" cy="3876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16100" marR="274320" indent="-1553845">
              <a:lnSpc>
                <a:spcPct val="101200"/>
              </a:lnSpc>
              <a:spcBef>
                <a:spcPts val="95"/>
              </a:spcBef>
              <a:tabLst>
                <a:tab pos="942340" algn="l"/>
                <a:tab pos="1734185" algn="l"/>
                <a:tab pos="2404745" algn="l"/>
                <a:tab pos="2530475" algn="l"/>
                <a:tab pos="3014345" algn="l"/>
                <a:tab pos="3518535" algn="l"/>
                <a:tab pos="3891915" algn="l"/>
              </a:tabLst>
            </a:pPr>
            <a:r>
              <a:rPr sz="2100" b="1" spc="285" dirty="0">
                <a:latin typeface="Trebuchet MS"/>
                <a:cs typeface="Trebuchet MS"/>
              </a:rPr>
              <a:t>78.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0" dirty="0">
                <a:latin typeface="Trebuchet MS"/>
                <a:cs typeface="Trebuchet MS"/>
              </a:rPr>
              <a:t>GET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5" dirty="0">
                <a:latin typeface="Trebuchet MS"/>
                <a:cs typeface="Trebuchet MS"/>
              </a:rPr>
              <a:t>THE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415" dirty="0">
                <a:latin typeface="Trebuchet MS"/>
                <a:cs typeface="Trebuchet MS"/>
              </a:rPr>
              <a:t>LAST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25" dirty="0">
                <a:latin typeface="Trebuchet MS"/>
                <a:cs typeface="Trebuchet MS"/>
              </a:rPr>
              <a:t>N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75" dirty="0">
                <a:latin typeface="Trebuchet MS"/>
                <a:cs typeface="Trebuchet MS"/>
              </a:rPr>
              <a:t>ELEMENTS </a:t>
            </a:r>
            <a:r>
              <a:rPr sz="2100" b="1" spc="350" dirty="0">
                <a:latin typeface="Trebuchet MS"/>
                <a:cs typeface="Trebuchet MS"/>
              </a:rPr>
              <a:t>OF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25" dirty="0">
                <a:latin typeface="Trebuchet MS"/>
                <a:cs typeface="Trebuchet MS"/>
              </a:rPr>
              <a:t>AN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20" dirty="0">
                <a:latin typeface="Trebuchet MS"/>
                <a:cs typeface="Trebuchet MS"/>
              </a:rPr>
              <a:t>ARRAY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3900"/>
              </a:lnSpc>
              <a:spcBef>
                <a:spcPts val="1350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204" dirty="0">
                <a:latin typeface="Trebuchet MS"/>
                <a:cs typeface="Trebuchet MS"/>
              </a:rPr>
              <a:t> </a:t>
            </a:r>
            <a:r>
              <a:rPr sz="2100" b="1" spc="254" dirty="0">
                <a:latin typeface="Trebuchet MS"/>
                <a:cs typeface="Trebuchet MS"/>
              </a:rPr>
              <a:t>LastNElements</a:t>
            </a:r>
            <a:r>
              <a:rPr sz="2100" b="1" spc="210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210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retrieves</a:t>
            </a:r>
            <a:r>
              <a:rPr sz="2100" spc="204" dirty="0">
                <a:latin typeface="Trebuchet MS"/>
                <a:cs typeface="Trebuchet MS"/>
              </a:rPr>
              <a:t> </a:t>
            </a:r>
            <a:r>
              <a:rPr sz="2100" spc="80" dirty="0">
                <a:latin typeface="Trebuchet MS"/>
                <a:cs typeface="Trebuchet MS"/>
              </a:rPr>
              <a:t>the </a:t>
            </a:r>
            <a:r>
              <a:rPr sz="2100" spc="95" dirty="0">
                <a:latin typeface="Trebuchet MS"/>
                <a:cs typeface="Trebuchet MS"/>
              </a:rPr>
              <a:t>last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n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40" dirty="0">
                <a:latin typeface="Trebuchet MS"/>
                <a:cs typeface="Trebuchet MS"/>
              </a:rPr>
              <a:t>elements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90" dirty="0">
                <a:latin typeface="Trebuchet MS"/>
                <a:cs typeface="Trebuchet MS"/>
              </a:rPr>
              <a:t>an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-10" dirty="0">
                <a:latin typeface="Trebuchet MS"/>
                <a:cs typeface="Trebuchet MS"/>
              </a:rPr>
              <a:t>array.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LastNElements(arr,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-25" dirty="0">
                <a:latin typeface="Trebuchet MS"/>
                <a:cs typeface="Trebuchet MS"/>
              </a:rPr>
              <a:t>n):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1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arr[-</a:t>
            </a:r>
            <a:r>
              <a:rPr sz="1500" spc="-25" dirty="0">
                <a:latin typeface="Trebuchet MS"/>
                <a:cs typeface="Trebuchet MS"/>
              </a:rPr>
              <a:t>n:]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usage</a:t>
            </a:r>
            <a:endParaRPr sz="1500">
              <a:latin typeface="Trebuchet MS"/>
              <a:cs typeface="Trebuchet MS"/>
            </a:endParaRPr>
          </a:p>
          <a:p>
            <a:pPr marL="297815" marR="1778000">
              <a:lnSpc>
                <a:spcPts val="2850"/>
              </a:lnSpc>
              <a:spcBef>
                <a:spcPts val="195"/>
              </a:spcBef>
            </a:pPr>
            <a:r>
              <a:rPr sz="1500" spc="55" dirty="0">
                <a:latin typeface="Trebuchet MS"/>
                <a:cs typeface="Trebuchet MS"/>
              </a:rPr>
              <a:t>result</a:t>
            </a:r>
            <a:r>
              <a:rPr sz="1500" spc="8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85" dirty="0">
                <a:latin typeface="Trebuchet MS"/>
                <a:cs typeface="Trebuchet MS"/>
              </a:rPr>
              <a:t> LastNElements([1, </a:t>
            </a:r>
            <a:r>
              <a:rPr sz="1500" dirty="0">
                <a:latin typeface="Trebuchet MS"/>
                <a:cs typeface="Trebuchet MS"/>
              </a:rPr>
              <a:t>2,</a:t>
            </a:r>
            <a:r>
              <a:rPr sz="1500" spc="8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3,</a:t>
            </a:r>
            <a:r>
              <a:rPr sz="1500" spc="8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4,</a:t>
            </a:r>
            <a:r>
              <a:rPr sz="1500" spc="8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5],</a:t>
            </a:r>
            <a:r>
              <a:rPr sz="1500" spc="85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3) </a:t>
            </a:r>
            <a:r>
              <a:rPr sz="1500" dirty="0">
                <a:latin typeface="Trebuchet MS"/>
                <a:cs typeface="Trebuchet MS"/>
              </a:rPr>
              <a:t>print(",</a:t>
            </a:r>
            <a:r>
              <a:rPr sz="1500" spc="235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".join(map(str,</a:t>
            </a:r>
            <a:r>
              <a:rPr sz="1500" spc="240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result)))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70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7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3,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4,</a:t>
            </a:r>
            <a:r>
              <a:rPr sz="1500" spc="70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5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0745" cy="3876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04720" marR="698500" indent="-1517650">
              <a:lnSpc>
                <a:spcPct val="101200"/>
              </a:lnSpc>
              <a:spcBef>
                <a:spcPts val="95"/>
              </a:spcBef>
              <a:tabLst>
                <a:tab pos="1367155" algn="l"/>
                <a:tab pos="3103245" algn="l"/>
                <a:tab pos="4813300" algn="l"/>
              </a:tabLst>
            </a:pPr>
            <a:r>
              <a:rPr sz="2100" b="1" spc="285" dirty="0">
                <a:latin typeface="Trebuchet MS"/>
                <a:cs typeface="Trebuchet MS"/>
              </a:rPr>
              <a:t>79.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5" dirty="0">
                <a:latin typeface="Trebuchet MS"/>
                <a:cs typeface="Trebuchet MS"/>
              </a:rPr>
              <a:t>CONVERT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90" dirty="0">
                <a:latin typeface="Trebuchet MS"/>
                <a:cs typeface="Trebuchet MS"/>
              </a:rPr>
              <a:t>DEGREES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15" dirty="0">
                <a:latin typeface="Trebuchet MS"/>
                <a:cs typeface="Trebuchet MS"/>
              </a:rPr>
              <a:t>TO </a:t>
            </a:r>
            <a:r>
              <a:rPr sz="2100" b="1" spc="515" dirty="0">
                <a:latin typeface="Trebuchet MS"/>
                <a:cs typeface="Trebuchet MS"/>
              </a:rPr>
              <a:t>RADIANS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3900"/>
              </a:lnSpc>
              <a:spcBef>
                <a:spcPts val="1350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195" dirty="0">
                <a:latin typeface="Trebuchet MS"/>
                <a:cs typeface="Trebuchet MS"/>
              </a:rPr>
              <a:t> </a:t>
            </a:r>
            <a:r>
              <a:rPr sz="2100" b="1" spc="265" dirty="0">
                <a:latin typeface="Trebuchet MS"/>
                <a:cs typeface="Trebuchet MS"/>
              </a:rPr>
              <a:t>DegToRad</a:t>
            </a:r>
            <a:r>
              <a:rPr sz="2100" b="1" spc="275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275" dirty="0">
                <a:latin typeface="Trebuchet MS"/>
                <a:cs typeface="Trebuchet MS"/>
              </a:rPr>
              <a:t> </a:t>
            </a:r>
            <a:r>
              <a:rPr sz="2100" spc="140" dirty="0">
                <a:latin typeface="Trebuchet MS"/>
                <a:cs typeface="Trebuchet MS"/>
              </a:rPr>
              <a:t>converts</a:t>
            </a:r>
            <a:r>
              <a:rPr sz="2100" spc="275" dirty="0">
                <a:latin typeface="Trebuchet MS"/>
                <a:cs typeface="Trebuchet MS"/>
              </a:rPr>
              <a:t> </a:t>
            </a:r>
            <a:r>
              <a:rPr sz="2100" spc="190" dirty="0">
                <a:latin typeface="Trebuchet MS"/>
                <a:cs typeface="Trebuchet MS"/>
              </a:rPr>
              <a:t>an</a:t>
            </a:r>
            <a:r>
              <a:rPr sz="2100" spc="275" dirty="0">
                <a:latin typeface="Trebuchet MS"/>
                <a:cs typeface="Trebuchet MS"/>
              </a:rPr>
              <a:t> </a:t>
            </a:r>
            <a:r>
              <a:rPr sz="2100" spc="145" dirty="0">
                <a:latin typeface="Trebuchet MS"/>
                <a:cs typeface="Trebuchet MS"/>
              </a:rPr>
              <a:t>angle </a:t>
            </a:r>
            <a:r>
              <a:rPr sz="2100" spc="90" dirty="0">
                <a:latin typeface="Trebuchet MS"/>
                <a:cs typeface="Trebuchet MS"/>
              </a:rPr>
              <a:t>in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60" dirty="0">
                <a:latin typeface="Trebuchet MS"/>
                <a:cs typeface="Trebuchet MS"/>
              </a:rPr>
              <a:t>degrees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75" dirty="0">
                <a:latin typeface="Trebuchet MS"/>
                <a:cs typeface="Trebuchet MS"/>
              </a:rPr>
              <a:t>to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radians.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75" dirty="0">
                <a:latin typeface="Trebuchet MS"/>
                <a:cs typeface="Trebuchet MS"/>
              </a:rPr>
              <a:t>import</a:t>
            </a:r>
            <a:r>
              <a:rPr sz="1500" spc="10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math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DegToRad(degrees):</a:t>
            </a:r>
            <a:endParaRPr sz="1500">
              <a:latin typeface="Trebuchet MS"/>
              <a:cs typeface="Trebuchet MS"/>
            </a:endParaRPr>
          </a:p>
          <a:p>
            <a:pPr marL="297815" marR="2598420">
              <a:lnSpc>
                <a:spcPct val="156300"/>
              </a:lnSpc>
              <a:spcBef>
                <a:spcPts val="3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degrees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(math.pi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-285" dirty="0">
                <a:latin typeface="Trebuchet MS"/>
                <a:cs typeface="Trebuchet MS"/>
              </a:rPr>
              <a:t>/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180)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usage </a:t>
            </a:r>
            <a:r>
              <a:rPr sz="1500" spc="70" dirty="0">
                <a:latin typeface="Trebuchet MS"/>
                <a:cs typeface="Trebuchet MS"/>
              </a:rPr>
              <a:t>print(DegToRad(90))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35" dirty="0">
                <a:latin typeface="Trebuchet MS"/>
                <a:cs typeface="Trebuchet MS"/>
              </a:rPr>
              <a:t>1.5707963267948966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2015" cy="4181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87450" marR="340360" indent="-859790">
              <a:lnSpc>
                <a:spcPct val="101200"/>
              </a:lnSpc>
              <a:spcBef>
                <a:spcPts val="95"/>
              </a:spcBef>
              <a:tabLst>
                <a:tab pos="793115" algn="l"/>
                <a:tab pos="1756410" algn="l"/>
                <a:tab pos="2552700" algn="l"/>
                <a:tab pos="2963545" algn="l"/>
                <a:tab pos="3876040" algn="l"/>
                <a:tab pos="4146550" algn="l"/>
                <a:tab pos="4735195" algn="l"/>
              </a:tabLst>
            </a:pPr>
            <a:r>
              <a:rPr sz="2100" b="1" spc="215" dirty="0">
                <a:latin typeface="Trebuchet MS"/>
                <a:cs typeface="Trebuchet MS"/>
              </a:rPr>
              <a:t>8.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34" dirty="0">
                <a:latin typeface="Trebuchet MS"/>
                <a:cs typeface="Trebuchet MS"/>
              </a:rPr>
              <a:t>FIND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5" dirty="0">
                <a:latin typeface="Trebuchet MS"/>
                <a:cs typeface="Trebuchet MS"/>
              </a:rPr>
              <a:t>THE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25" dirty="0">
                <a:latin typeface="Trebuchet MS"/>
                <a:cs typeface="Trebuchet MS"/>
              </a:rPr>
              <a:t>NUMBER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0" dirty="0">
                <a:latin typeface="Trebuchet MS"/>
                <a:cs typeface="Trebuchet MS"/>
              </a:rPr>
              <a:t>OF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0" dirty="0">
                <a:latin typeface="Trebuchet MS"/>
                <a:cs typeface="Trebuchet MS"/>
              </a:rPr>
              <a:t>DAYS </a:t>
            </a:r>
            <a:r>
              <a:rPr sz="2100" b="1" spc="465" dirty="0">
                <a:latin typeface="Trebuchet MS"/>
                <a:cs typeface="Trebuchet MS"/>
              </a:rPr>
              <a:t>BETWEEN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34" dirty="0">
                <a:latin typeface="Trebuchet MS"/>
                <a:cs typeface="Trebuchet MS"/>
              </a:rPr>
              <a:t>TWO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0" dirty="0">
                <a:latin typeface="Trebuchet MS"/>
                <a:cs typeface="Trebuchet MS"/>
              </a:rPr>
              <a:t>DAYS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3900"/>
              </a:lnSpc>
              <a:spcBef>
                <a:spcPts val="1350"/>
              </a:spcBef>
              <a:tabLst>
                <a:tab pos="1942464" algn="l"/>
              </a:tabLst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270" dirty="0">
                <a:latin typeface="Trebuchet MS"/>
                <a:cs typeface="Trebuchet MS"/>
              </a:rPr>
              <a:t> </a:t>
            </a:r>
            <a:r>
              <a:rPr sz="2100" b="1" spc="135" dirty="0">
                <a:latin typeface="Trebuchet MS"/>
                <a:cs typeface="Trebuchet MS"/>
              </a:rPr>
              <a:t>day_diff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350" dirty="0">
                <a:latin typeface="Trebuchet MS"/>
                <a:cs typeface="Trebuchet MS"/>
              </a:rPr>
              <a:t> </a:t>
            </a:r>
            <a:r>
              <a:rPr sz="2100" spc="110" dirty="0">
                <a:latin typeface="Trebuchet MS"/>
                <a:cs typeface="Trebuchet MS"/>
              </a:rPr>
              <a:t>finds</a:t>
            </a:r>
            <a:r>
              <a:rPr sz="2100" spc="350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350" dirty="0">
                <a:latin typeface="Trebuchet MS"/>
                <a:cs typeface="Trebuchet MS"/>
              </a:rPr>
              <a:t> </a:t>
            </a:r>
            <a:r>
              <a:rPr sz="2100" spc="175" dirty="0">
                <a:latin typeface="Trebuchet MS"/>
                <a:cs typeface="Trebuchet MS"/>
              </a:rPr>
              <a:t>number</a:t>
            </a:r>
            <a:r>
              <a:rPr sz="2100" spc="355" dirty="0">
                <a:latin typeface="Trebuchet MS"/>
                <a:cs typeface="Trebuchet MS"/>
              </a:rPr>
              <a:t> </a:t>
            </a:r>
            <a:r>
              <a:rPr sz="2100" spc="40" dirty="0">
                <a:latin typeface="Trebuchet MS"/>
                <a:cs typeface="Trebuchet MS"/>
              </a:rPr>
              <a:t>of </a:t>
            </a:r>
            <a:r>
              <a:rPr sz="2100" spc="204" dirty="0">
                <a:latin typeface="Trebuchet MS"/>
                <a:cs typeface="Trebuchet MS"/>
              </a:rPr>
              <a:t>days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30" dirty="0">
                <a:latin typeface="Trebuchet MS"/>
                <a:cs typeface="Trebuchet MS"/>
              </a:rPr>
              <a:t>between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two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20" dirty="0">
                <a:latin typeface="Trebuchet MS"/>
                <a:cs typeface="Trebuchet MS"/>
              </a:rPr>
              <a:t>days.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70" dirty="0">
                <a:latin typeface="Trebuchet MS"/>
                <a:cs typeface="Trebuchet MS"/>
              </a:rPr>
              <a:t>from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datetime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import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datetime</a:t>
            </a:r>
            <a:endParaRPr sz="1500">
              <a:latin typeface="Trebuchet MS"/>
              <a:cs typeface="Trebuchet MS"/>
            </a:endParaRPr>
          </a:p>
          <a:p>
            <a:pPr marL="12700" marR="1234440" indent="285750">
              <a:lnSpc>
                <a:spcPct val="133300"/>
              </a:lnSpc>
              <a:spcBef>
                <a:spcPts val="37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day_diff(date1,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date2):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abs((date2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-50" dirty="0">
                <a:latin typeface="Trebuchet MS"/>
                <a:cs typeface="Trebuchet MS"/>
              </a:rPr>
              <a:t>- </a:t>
            </a:r>
            <a:r>
              <a:rPr sz="1500" spc="80" dirty="0">
                <a:latin typeface="Trebuchet MS"/>
                <a:cs typeface="Trebuchet MS"/>
              </a:rPr>
              <a:t>date1).days)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+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1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95" dirty="0">
                <a:latin typeface="Trebuchet MS"/>
                <a:cs typeface="Trebuchet MS"/>
              </a:rPr>
              <a:t>date1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datetime(2020,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10,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21)</a:t>
            </a:r>
            <a:endParaRPr sz="1500">
              <a:latin typeface="Trebuchet MS"/>
              <a:cs typeface="Trebuchet MS"/>
            </a:endParaRPr>
          </a:p>
          <a:p>
            <a:pPr marL="297815" marR="2603500">
              <a:lnSpc>
                <a:spcPct val="154200"/>
              </a:lnSpc>
              <a:spcBef>
                <a:spcPts val="75"/>
              </a:spcBef>
            </a:pPr>
            <a:r>
              <a:rPr sz="1500" spc="95" dirty="0">
                <a:latin typeface="Trebuchet MS"/>
                <a:cs typeface="Trebuchet MS"/>
              </a:rPr>
              <a:t>date2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datetime(2021,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10,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22) </a:t>
            </a:r>
            <a:r>
              <a:rPr sz="1500" spc="50" dirty="0">
                <a:latin typeface="Trebuchet MS"/>
                <a:cs typeface="Trebuchet MS"/>
              </a:rPr>
              <a:t>print(day_diff(date1,</a:t>
            </a:r>
            <a:r>
              <a:rPr sz="1500" spc="75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date2))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367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8365" cy="5353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05104">
              <a:lnSpc>
                <a:spcPct val="100000"/>
              </a:lnSpc>
              <a:spcBef>
                <a:spcPts val="125"/>
              </a:spcBef>
              <a:tabLst>
                <a:tab pos="884555" algn="l"/>
                <a:tab pos="2296795" algn="l"/>
                <a:tab pos="3702050" algn="l"/>
              </a:tabLst>
            </a:pPr>
            <a:r>
              <a:rPr sz="2100" b="1" spc="285" dirty="0">
                <a:latin typeface="Trebuchet MS"/>
                <a:cs typeface="Trebuchet MS"/>
              </a:rPr>
              <a:t>80.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50" dirty="0">
                <a:latin typeface="Trebuchet MS"/>
                <a:cs typeface="Trebuchet MS"/>
              </a:rPr>
              <a:t>BINARY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90" dirty="0">
                <a:latin typeface="Trebuchet MS"/>
                <a:cs typeface="Trebuchet MS"/>
              </a:rPr>
              <a:t>LETTER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55" dirty="0">
                <a:latin typeface="Trebuchet MS"/>
                <a:cs typeface="Trebuchet MS"/>
              </a:rPr>
              <a:t>CONVERTER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2400"/>
              </a:lnSpc>
              <a:spcBef>
                <a:spcPts val="138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b="1" spc="229" dirty="0">
                <a:latin typeface="Trebuchet MS"/>
                <a:cs typeface="Trebuchet MS"/>
              </a:rPr>
              <a:t>ConvertBinary</a:t>
            </a:r>
            <a:r>
              <a:rPr sz="2100" b="1" spc="185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120" dirty="0">
                <a:latin typeface="Trebuchet MS"/>
                <a:cs typeface="Trebuchet MS"/>
              </a:rPr>
              <a:t> </a:t>
            </a:r>
            <a:r>
              <a:rPr sz="2100" spc="140" dirty="0">
                <a:latin typeface="Trebuchet MS"/>
                <a:cs typeface="Trebuchet MS"/>
              </a:rPr>
              <a:t>transforms</a:t>
            </a:r>
            <a:r>
              <a:rPr sz="2100" spc="120" dirty="0">
                <a:latin typeface="Trebuchet MS"/>
                <a:cs typeface="Trebuchet MS"/>
              </a:rPr>
              <a:t> </a:t>
            </a:r>
            <a:r>
              <a:rPr sz="2100" spc="-25" dirty="0">
                <a:latin typeface="Trebuchet MS"/>
                <a:cs typeface="Trebuchet MS"/>
              </a:rPr>
              <a:t>all </a:t>
            </a:r>
            <a:r>
              <a:rPr sz="2100" spc="75" dirty="0">
                <a:latin typeface="Trebuchet MS"/>
                <a:cs typeface="Trebuchet MS"/>
              </a:rPr>
              <a:t>letters</a:t>
            </a:r>
            <a:r>
              <a:rPr sz="2100" spc="245" dirty="0">
                <a:latin typeface="Trebuchet MS"/>
                <a:cs typeface="Trebuchet MS"/>
              </a:rPr>
              <a:t> </a:t>
            </a:r>
            <a:r>
              <a:rPr sz="2100" spc="114" dirty="0">
                <a:latin typeface="Trebuchet MS"/>
                <a:cs typeface="Trebuchet MS"/>
              </a:rPr>
              <a:t>from</a:t>
            </a:r>
            <a:r>
              <a:rPr sz="2100" spc="245" dirty="0">
                <a:latin typeface="Trebuchet MS"/>
                <a:cs typeface="Trebuchet MS"/>
              </a:rPr>
              <a:t> </a:t>
            </a:r>
            <a:r>
              <a:rPr sz="2100" spc="225" dirty="0">
                <a:latin typeface="Trebuchet MS"/>
                <a:cs typeface="Trebuchet MS"/>
              </a:rPr>
              <a:t>'a'</a:t>
            </a:r>
            <a:r>
              <a:rPr sz="2100" spc="250" dirty="0">
                <a:latin typeface="Trebuchet MS"/>
                <a:cs typeface="Trebuchet MS"/>
              </a:rPr>
              <a:t> </a:t>
            </a:r>
            <a:r>
              <a:rPr sz="2100" spc="75" dirty="0">
                <a:latin typeface="Trebuchet MS"/>
                <a:cs typeface="Trebuchet MS"/>
              </a:rPr>
              <a:t>to</a:t>
            </a:r>
            <a:r>
              <a:rPr sz="2100" spc="245" dirty="0">
                <a:latin typeface="Trebuchet MS"/>
                <a:cs typeface="Trebuchet MS"/>
              </a:rPr>
              <a:t> </a:t>
            </a:r>
            <a:r>
              <a:rPr sz="2100" spc="270" dirty="0">
                <a:latin typeface="Trebuchet MS"/>
                <a:cs typeface="Trebuchet MS"/>
              </a:rPr>
              <a:t>'m'</a:t>
            </a:r>
            <a:r>
              <a:rPr sz="2100" spc="245" dirty="0">
                <a:latin typeface="Trebuchet MS"/>
                <a:cs typeface="Trebuchet MS"/>
              </a:rPr>
              <a:t> </a:t>
            </a:r>
            <a:r>
              <a:rPr sz="2100" spc="75" dirty="0">
                <a:latin typeface="Trebuchet MS"/>
                <a:cs typeface="Trebuchet MS"/>
              </a:rPr>
              <a:t>to</a:t>
            </a:r>
            <a:r>
              <a:rPr sz="2100" spc="250" dirty="0">
                <a:latin typeface="Trebuchet MS"/>
                <a:cs typeface="Trebuchet MS"/>
              </a:rPr>
              <a:t> </a:t>
            </a:r>
            <a:r>
              <a:rPr sz="2100" spc="240" dirty="0">
                <a:latin typeface="Trebuchet MS"/>
                <a:cs typeface="Trebuchet MS"/>
              </a:rPr>
              <a:t>0</a:t>
            </a:r>
            <a:r>
              <a:rPr sz="2100" spc="245" dirty="0">
                <a:latin typeface="Trebuchet MS"/>
                <a:cs typeface="Trebuchet MS"/>
              </a:rPr>
              <a:t> </a:t>
            </a:r>
            <a:r>
              <a:rPr sz="2100" spc="180" dirty="0">
                <a:latin typeface="Trebuchet MS"/>
                <a:cs typeface="Trebuchet MS"/>
              </a:rPr>
              <a:t>and</a:t>
            </a:r>
            <a:r>
              <a:rPr sz="2100" spc="250" dirty="0">
                <a:latin typeface="Trebuchet MS"/>
                <a:cs typeface="Trebuchet MS"/>
              </a:rPr>
              <a:t> </a:t>
            </a:r>
            <a:r>
              <a:rPr sz="2100" spc="75" dirty="0">
                <a:latin typeface="Trebuchet MS"/>
                <a:cs typeface="Trebuchet MS"/>
              </a:rPr>
              <a:t>letters</a:t>
            </a:r>
            <a:r>
              <a:rPr sz="2100" spc="245" dirty="0">
                <a:latin typeface="Trebuchet MS"/>
                <a:cs typeface="Trebuchet MS"/>
              </a:rPr>
              <a:t> </a:t>
            </a:r>
            <a:r>
              <a:rPr sz="2100" spc="95" dirty="0">
                <a:latin typeface="Trebuchet MS"/>
                <a:cs typeface="Trebuchet MS"/>
              </a:rPr>
              <a:t>from </a:t>
            </a:r>
            <a:r>
              <a:rPr sz="2100" spc="225" dirty="0">
                <a:latin typeface="Trebuchet MS"/>
                <a:cs typeface="Trebuchet MS"/>
              </a:rPr>
              <a:t>'n'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75" dirty="0">
                <a:latin typeface="Trebuchet MS"/>
                <a:cs typeface="Trebuchet MS"/>
              </a:rPr>
              <a:t>to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'z'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75" dirty="0">
                <a:latin typeface="Trebuchet MS"/>
                <a:cs typeface="Trebuchet MS"/>
              </a:rPr>
              <a:t>to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240" dirty="0">
                <a:latin typeface="Trebuchet MS"/>
                <a:cs typeface="Trebuchet MS"/>
              </a:rPr>
              <a:t>1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90" dirty="0">
                <a:latin typeface="Trebuchet MS"/>
                <a:cs typeface="Trebuchet MS"/>
              </a:rPr>
              <a:t>in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65" dirty="0">
                <a:latin typeface="Trebuchet MS"/>
                <a:cs typeface="Trebuchet MS"/>
              </a:rPr>
              <a:t>given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80" dirty="0">
                <a:latin typeface="Trebuchet MS"/>
                <a:cs typeface="Trebuchet MS"/>
              </a:rPr>
              <a:t>string.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ConvertBinary(s):</a:t>
            </a:r>
            <a:endParaRPr sz="1500">
              <a:latin typeface="Trebuchet MS"/>
              <a:cs typeface="Trebuchet MS"/>
            </a:endParaRPr>
          </a:p>
          <a:p>
            <a:pPr marL="12700" marR="941705" indent="285750">
              <a:lnSpc>
                <a:spcPct val="129200"/>
              </a:lnSpc>
              <a:spcBef>
                <a:spcPts val="52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''.join(['0'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if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55" dirty="0">
                <a:latin typeface="Trebuchet MS"/>
                <a:cs typeface="Trebuchet MS"/>
              </a:rPr>
              <a:t>'a'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&lt;=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c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&lt;=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80" dirty="0">
                <a:latin typeface="Trebuchet MS"/>
                <a:cs typeface="Trebuchet MS"/>
              </a:rPr>
              <a:t>'m'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else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'1'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c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30" dirty="0">
                <a:latin typeface="Trebuchet MS"/>
                <a:cs typeface="Trebuchet MS"/>
              </a:rPr>
              <a:t>in </a:t>
            </a:r>
            <a:r>
              <a:rPr sz="1500" spc="40" dirty="0">
                <a:latin typeface="Trebuchet MS"/>
                <a:cs typeface="Trebuchet MS"/>
              </a:rPr>
              <a:t>s.lower()])</a:t>
            </a:r>
            <a:endParaRPr sz="1500">
              <a:latin typeface="Trebuchet MS"/>
              <a:cs typeface="Trebuchet MS"/>
            </a:endParaRPr>
          </a:p>
          <a:p>
            <a:pPr marL="297815" marR="2708275">
              <a:lnSpc>
                <a:spcPct val="156200"/>
              </a:lnSpc>
              <a:spcBef>
                <a:spcPts val="4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usage </a:t>
            </a:r>
            <a:r>
              <a:rPr sz="1500" spc="65" dirty="0">
                <a:latin typeface="Trebuchet MS"/>
                <a:cs typeface="Trebuchet MS"/>
              </a:rPr>
              <a:t>print(ConvertBinary("hello"))</a:t>
            </a:r>
            <a:r>
              <a:rPr sz="1500" spc="459" dirty="0">
                <a:latin typeface="Trebuchet MS"/>
                <a:cs typeface="Trebuchet MS"/>
              </a:rPr>
              <a:t>  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55" dirty="0">
                <a:latin typeface="Trebuchet MS"/>
                <a:cs typeface="Trebuchet MS"/>
              </a:rPr>
              <a:t>00000 </a:t>
            </a:r>
            <a:r>
              <a:rPr sz="1500" spc="70" dirty="0">
                <a:latin typeface="Trebuchet MS"/>
                <a:cs typeface="Trebuchet MS"/>
              </a:rPr>
              <a:t>print(ConvertBinary("world"))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55" dirty="0">
                <a:latin typeface="Trebuchet MS"/>
                <a:cs typeface="Trebuchet MS"/>
              </a:rPr>
              <a:t>11111 </a:t>
            </a:r>
            <a:r>
              <a:rPr sz="1500" spc="75" dirty="0">
                <a:latin typeface="Trebuchet MS"/>
                <a:cs typeface="Trebuchet MS"/>
              </a:rPr>
              <a:t>print(ConvertBinary("abcxyz"))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55" dirty="0">
                <a:latin typeface="Trebuchet MS"/>
                <a:cs typeface="Trebuchet MS"/>
              </a:rPr>
              <a:t>000111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0745" cy="4591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8485" marR="209550" indent="-1649730">
              <a:lnSpc>
                <a:spcPct val="101200"/>
              </a:lnSpc>
              <a:spcBef>
                <a:spcPts val="95"/>
              </a:spcBef>
              <a:tabLst>
                <a:tab pos="878840" algn="l"/>
                <a:tab pos="1842135" algn="l"/>
                <a:tab pos="2638425" algn="l"/>
                <a:tab pos="2760980" algn="l"/>
                <a:tab pos="5301615" algn="l"/>
              </a:tabLst>
            </a:pPr>
            <a:r>
              <a:rPr sz="2100" b="1" spc="285" dirty="0">
                <a:latin typeface="Trebuchet MS"/>
                <a:cs typeface="Trebuchet MS"/>
              </a:rPr>
              <a:t>81.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34" dirty="0">
                <a:latin typeface="Trebuchet MS"/>
                <a:cs typeface="Trebuchet MS"/>
              </a:rPr>
              <a:t>FIND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5" dirty="0">
                <a:latin typeface="Trebuchet MS"/>
                <a:cs typeface="Trebuchet MS"/>
              </a:rPr>
              <a:t>THE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59" dirty="0">
                <a:latin typeface="Trebuchet MS"/>
                <a:cs typeface="Trebuchet MS"/>
              </a:rPr>
              <a:t>INTERSECTION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0" dirty="0">
                <a:latin typeface="Trebuchet MS"/>
                <a:cs typeface="Trebuchet MS"/>
              </a:rPr>
              <a:t>OF </a:t>
            </a:r>
            <a:r>
              <a:rPr sz="2100" b="1" spc="434" dirty="0">
                <a:latin typeface="Trebuchet MS"/>
                <a:cs typeface="Trebuchet MS"/>
              </a:rPr>
              <a:t>TWO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465" dirty="0">
                <a:latin typeface="Trebuchet MS"/>
                <a:cs typeface="Trebuchet MS"/>
              </a:rPr>
              <a:t>ARRAYS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3900"/>
              </a:lnSpc>
              <a:spcBef>
                <a:spcPts val="1350"/>
              </a:spcBef>
              <a:tabLst>
                <a:tab pos="694690" algn="l"/>
                <a:tab pos="3381375" algn="l"/>
                <a:tab pos="4667250" algn="l"/>
                <a:tab pos="5504815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200" dirty="0">
                <a:latin typeface="Trebuchet MS"/>
                <a:cs typeface="Trebuchet MS"/>
              </a:rPr>
              <a:t>FindIntersection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function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00" dirty="0">
                <a:latin typeface="Trebuchet MS"/>
                <a:cs typeface="Trebuchet MS"/>
              </a:rPr>
              <a:t>finds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80" dirty="0">
                <a:latin typeface="Trebuchet MS"/>
                <a:cs typeface="Trebuchet MS"/>
              </a:rPr>
              <a:t>the </a:t>
            </a:r>
            <a:r>
              <a:rPr sz="2100" spc="100" dirty="0">
                <a:latin typeface="Trebuchet MS"/>
                <a:cs typeface="Trebuchet MS"/>
              </a:rPr>
              <a:t>intersection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two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arrays.</a:t>
            </a:r>
            <a:endParaRPr sz="2100">
              <a:latin typeface="Trebuchet MS"/>
              <a:cs typeface="Trebuchet MS"/>
            </a:endParaRPr>
          </a:p>
          <a:p>
            <a:pPr marL="297815" marR="2648585" algn="just">
              <a:lnSpc>
                <a:spcPct val="156300"/>
              </a:lnSpc>
              <a:spcBef>
                <a:spcPts val="290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FindIntersection(arr1,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arr2): </a:t>
            </a: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list(set(arr1)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&amp;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set(arr2))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usage</a:t>
            </a:r>
            <a:endParaRPr sz="1500">
              <a:latin typeface="Trebuchet MS"/>
              <a:cs typeface="Trebuchet MS"/>
            </a:endParaRPr>
          </a:p>
          <a:p>
            <a:pPr marL="297815" algn="just">
              <a:lnSpc>
                <a:spcPct val="100000"/>
              </a:lnSpc>
              <a:spcBef>
                <a:spcPts val="975"/>
              </a:spcBef>
            </a:pPr>
            <a:r>
              <a:rPr sz="1500" spc="75" dirty="0">
                <a:latin typeface="Trebuchet MS"/>
                <a:cs typeface="Trebuchet MS"/>
              </a:rPr>
              <a:t>arr1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7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[1,</a:t>
            </a:r>
            <a:r>
              <a:rPr sz="1500" spc="7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2,</a:t>
            </a:r>
            <a:r>
              <a:rPr sz="1500" spc="8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3]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75" dirty="0">
                <a:latin typeface="Trebuchet MS"/>
                <a:cs typeface="Trebuchet MS"/>
              </a:rPr>
              <a:t>arr2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7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[2,</a:t>
            </a:r>
            <a:r>
              <a:rPr sz="1500" spc="7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3,</a:t>
            </a:r>
            <a:r>
              <a:rPr sz="1500" spc="8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4]</a:t>
            </a:r>
            <a:endParaRPr sz="1500">
              <a:latin typeface="Trebuchet MS"/>
              <a:cs typeface="Trebuchet MS"/>
            </a:endParaRPr>
          </a:p>
          <a:p>
            <a:pPr marL="297815" marR="1667510">
              <a:lnSpc>
                <a:spcPts val="2850"/>
              </a:lnSpc>
              <a:spcBef>
                <a:spcPts val="195"/>
              </a:spcBef>
            </a:pPr>
            <a:r>
              <a:rPr sz="1500" spc="65" dirty="0">
                <a:latin typeface="Trebuchet MS"/>
                <a:cs typeface="Trebuchet MS"/>
              </a:rPr>
              <a:t>intersection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FindIntersection(arr1,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arr2) </a:t>
            </a:r>
            <a:r>
              <a:rPr sz="1500" spc="45" dirty="0">
                <a:latin typeface="Trebuchet MS"/>
                <a:cs typeface="Trebuchet MS"/>
              </a:rPr>
              <a:t>print(intersection)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70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 </a:t>
            </a:r>
            <a:r>
              <a:rPr sz="1500" dirty="0">
                <a:latin typeface="Trebuchet MS"/>
                <a:cs typeface="Trebuchet MS"/>
              </a:rPr>
              <a:t>[2,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3]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0745" cy="5314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31265" marR="352425" indent="-889635">
              <a:lnSpc>
                <a:spcPct val="101200"/>
              </a:lnSpc>
              <a:spcBef>
                <a:spcPts val="95"/>
              </a:spcBef>
              <a:tabLst>
                <a:tab pos="1021715" algn="l"/>
                <a:tab pos="2757805" algn="l"/>
                <a:tab pos="2971800" algn="l"/>
                <a:tab pos="3783329" algn="l"/>
                <a:tab pos="3832225" algn="l"/>
                <a:tab pos="4371340" algn="l"/>
              </a:tabLst>
            </a:pPr>
            <a:r>
              <a:rPr sz="2100" b="1" spc="285" dirty="0">
                <a:latin typeface="Trebuchet MS"/>
                <a:cs typeface="Trebuchet MS"/>
              </a:rPr>
              <a:t>82.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5" dirty="0">
                <a:latin typeface="Trebuchet MS"/>
                <a:cs typeface="Trebuchet MS"/>
              </a:rPr>
              <a:t>CONVERT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0" dirty="0">
                <a:latin typeface="Trebuchet MS"/>
                <a:cs typeface="Trebuchet MS"/>
              </a:rPr>
              <a:t>DAYS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15" dirty="0">
                <a:latin typeface="Trebuchet MS"/>
                <a:cs typeface="Trebuchet MS"/>
              </a:rPr>
              <a:t>TO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34" dirty="0">
                <a:latin typeface="Trebuchet MS"/>
                <a:cs typeface="Trebuchet MS"/>
              </a:rPr>
              <a:t>YEARS, </a:t>
            </a:r>
            <a:r>
              <a:rPr sz="2100" b="1" spc="484" dirty="0">
                <a:latin typeface="Trebuchet MS"/>
                <a:cs typeface="Trebuchet MS"/>
              </a:rPr>
              <a:t>MONTHS,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80" dirty="0">
                <a:latin typeface="Trebuchet MS"/>
                <a:cs typeface="Trebuchet MS"/>
              </a:rPr>
              <a:t>AND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440" dirty="0">
                <a:latin typeface="Trebuchet MS"/>
                <a:cs typeface="Trebuchet MS"/>
              </a:rPr>
              <a:t>DAYS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2400"/>
              </a:lnSpc>
              <a:spcBef>
                <a:spcPts val="138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509" dirty="0">
                <a:latin typeface="Trebuchet MS"/>
                <a:cs typeface="Trebuchet MS"/>
              </a:rPr>
              <a:t>  </a:t>
            </a:r>
            <a:r>
              <a:rPr sz="2100" b="1" spc="260" dirty="0">
                <a:latin typeface="Trebuchet MS"/>
                <a:cs typeface="Trebuchet MS"/>
              </a:rPr>
              <a:t>DaysToYearsMonthsDays</a:t>
            </a:r>
            <a:r>
              <a:rPr sz="2100" b="1" spc="515" dirty="0">
                <a:latin typeface="Trebuchet MS"/>
                <a:cs typeface="Trebuchet MS"/>
              </a:rPr>
              <a:t>  </a:t>
            </a:r>
            <a:r>
              <a:rPr sz="2100" spc="90" dirty="0">
                <a:latin typeface="Trebuchet MS"/>
                <a:cs typeface="Trebuchet MS"/>
              </a:rPr>
              <a:t>function </a:t>
            </a:r>
            <a:r>
              <a:rPr sz="2100" spc="140" dirty="0">
                <a:latin typeface="Trebuchet MS"/>
                <a:cs typeface="Trebuchet MS"/>
              </a:rPr>
              <a:t>converts</a:t>
            </a:r>
            <a:r>
              <a:rPr sz="2100" spc="280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285" dirty="0">
                <a:latin typeface="Trebuchet MS"/>
                <a:cs typeface="Trebuchet MS"/>
              </a:rPr>
              <a:t> </a:t>
            </a:r>
            <a:r>
              <a:rPr sz="2100" spc="165" dirty="0">
                <a:latin typeface="Trebuchet MS"/>
                <a:cs typeface="Trebuchet MS"/>
              </a:rPr>
              <a:t>given</a:t>
            </a:r>
            <a:r>
              <a:rPr sz="2100" spc="280" dirty="0">
                <a:latin typeface="Trebuchet MS"/>
                <a:cs typeface="Trebuchet MS"/>
              </a:rPr>
              <a:t> </a:t>
            </a:r>
            <a:r>
              <a:rPr sz="2100" spc="175" dirty="0">
                <a:latin typeface="Trebuchet MS"/>
                <a:cs typeface="Trebuchet MS"/>
              </a:rPr>
              <a:t>number</a:t>
            </a:r>
            <a:r>
              <a:rPr sz="2100" spc="285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280" dirty="0">
                <a:latin typeface="Trebuchet MS"/>
                <a:cs typeface="Trebuchet MS"/>
              </a:rPr>
              <a:t> </a:t>
            </a:r>
            <a:r>
              <a:rPr sz="2100" spc="204" dirty="0">
                <a:latin typeface="Trebuchet MS"/>
                <a:cs typeface="Trebuchet MS"/>
              </a:rPr>
              <a:t>days</a:t>
            </a:r>
            <a:r>
              <a:rPr sz="2100" spc="285" dirty="0">
                <a:latin typeface="Trebuchet MS"/>
                <a:cs typeface="Trebuchet MS"/>
              </a:rPr>
              <a:t> </a:t>
            </a:r>
            <a:r>
              <a:rPr sz="2100" spc="75" dirty="0">
                <a:latin typeface="Trebuchet MS"/>
                <a:cs typeface="Trebuchet MS"/>
              </a:rPr>
              <a:t>to</a:t>
            </a:r>
            <a:r>
              <a:rPr sz="2100" spc="280" dirty="0">
                <a:latin typeface="Trebuchet MS"/>
                <a:cs typeface="Trebuchet MS"/>
              </a:rPr>
              <a:t> </a:t>
            </a:r>
            <a:r>
              <a:rPr sz="2100" spc="114" dirty="0">
                <a:latin typeface="Trebuchet MS"/>
                <a:cs typeface="Trebuchet MS"/>
              </a:rPr>
              <a:t>years, </a:t>
            </a:r>
            <a:r>
              <a:rPr sz="2100" spc="140" dirty="0">
                <a:latin typeface="Trebuchet MS"/>
                <a:cs typeface="Trebuchet MS"/>
              </a:rPr>
              <a:t>months,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180" dirty="0">
                <a:latin typeface="Trebuchet MS"/>
                <a:cs typeface="Trebuchet MS"/>
              </a:rPr>
              <a:t>and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145" dirty="0">
                <a:latin typeface="Trebuchet MS"/>
                <a:cs typeface="Trebuchet MS"/>
              </a:rPr>
              <a:t>remaining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120" dirty="0">
                <a:latin typeface="Trebuchet MS"/>
                <a:cs typeface="Trebuchet MS"/>
              </a:rPr>
              <a:t>days.</a:t>
            </a:r>
            <a:endParaRPr sz="2100">
              <a:latin typeface="Trebuchet MS"/>
              <a:cs typeface="Trebuchet MS"/>
            </a:endParaRPr>
          </a:p>
          <a:p>
            <a:pPr marL="297815" marR="2275205">
              <a:lnSpc>
                <a:spcPct val="158300"/>
              </a:lnSpc>
              <a:spcBef>
                <a:spcPts val="254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DaysToYearsMonthsDays(days): </a:t>
            </a:r>
            <a:r>
              <a:rPr sz="1500" spc="110" dirty="0">
                <a:latin typeface="Trebuchet MS"/>
                <a:cs typeface="Trebuchet MS"/>
              </a:rPr>
              <a:t>years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days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-285" dirty="0">
                <a:latin typeface="Trebuchet MS"/>
                <a:cs typeface="Trebuchet MS"/>
              </a:rPr>
              <a:t>//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365</a:t>
            </a:r>
            <a:endParaRPr sz="1500">
              <a:latin typeface="Trebuchet MS"/>
              <a:cs typeface="Trebuchet MS"/>
            </a:endParaRPr>
          </a:p>
          <a:p>
            <a:pPr marL="297815" marR="2058035">
              <a:lnSpc>
                <a:spcPts val="2850"/>
              </a:lnSpc>
              <a:spcBef>
                <a:spcPts val="195"/>
              </a:spcBef>
            </a:pPr>
            <a:r>
              <a:rPr sz="1500" spc="120" dirty="0">
                <a:latin typeface="Trebuchet MS"/>
                <a:cs typeface="Trebuchet MS"/>
              </a:rPr>
              <a:t>months</a:t>
            </a:r>
            <a:r>
              <a:rPr sz="1500" spc="1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(days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520" dirty="0">
                <a:latin typeface="Trebuchet MS"/>
                <a:cs typeface="Trebuchet MS"/>
              </a:rPr>
              <a:t>%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365)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-285" dirty="0">
                <a:latin typeface="Trebuchet MS"/>
                <a:cs typeface="Trebuchet MS"/>
              </a:rPr>
              <a:t>//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30 </a:t>
            </a:r>
            <a:r>
              <a:rPr sz="1500" spc="95" dirty="0">
                <a:latin typeface="Trebuchet MS"/>
                <a:cs typeface="Trebuchet MS"/>
              </a:rPr>
              <a:t>remaining_days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(days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520" dirty="0">
                <a:latin typeface="Trebuchet MS"/>
                <a:cs typeface="Trebuchet MS"/>
              </a:rPr>
              <a:t>%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365)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520" dirty="0">
                <a:latin typeface="Trebuchet MS"/>
                <a:cs typeface="Trebuchet MS"/>
              </a:rPr>
              <a:t>%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30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70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70" dirty="0">
                <a:latin typeface="Trebuchet MS"/>
                <a:cs typeface="Trebuchet MS"/>
              </a:rPr>
              <a:t>f"{years}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years,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85" dirty="0">
                <a:latin typeface="Trebuchet MS"/>
                <a:cs typeface="Trebuchet MS"/>
              </a:rPr>
              <a:t>{months}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months,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and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500" spc="135" dirty="0">
                <a:latin typeface="Trebuchet MS"/>
                <a:cs typeface="Trebuchet MS"/>
              </a:rPr>
              <a:t>{remaining_days}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days"</a:t>
            </a:r>
            <a:endParaRPr sz="1500">
              <a:latin typeface="Trebuchet MS"/>
              <a:cs typeface="Trebuchet MS"/>
            </a:endParaRPr>
          </a:p>
          <a:p>
            <a:pPr marL="297815" marR="2073910">
              <a:lnSpc>
                <a:spcPts val="2850"/>
              </a:lnSpc>
              <a:spcBef>
                <a:spcPts val="19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usage </a:t>
            </a:r>
            <a:r>
              <a:rPr sz="1500" spc="85" dirty="0">
                <a:latin typeface="Trebuchet MS"/>
                <a:cs typeface="Trebuchet MS"/>
              </a:rPr>
              <a:t>print(DaysToYearsMonthsDays(1000))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70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2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years,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9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months,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and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5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days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3920" cy="3876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1570" marR="621665" indent="-1794510">
              <a:lnSpc>
                <a:spcPct val="101200"/>
              </a:lnSpc>
              <a:spcBef>
                <a:spcPts val="95"/>
              </a:spcBef>
              <a:tabLst>
                <a:tab pos="1287145" algn="l"/>
                <a:tab pos="2558415" algn="l"/>
                <a:tab pos="3018155" algn="l"/>
                <a:tab pos="3627754" algn="l"/>
                <a:tab pos="5012055" algn="l"/>
              </a:tabLst>
            </a:pPr>
            <a:r>
              <a:rPr sz="2100" b="1" spc="285" dirty="0">
                <a:latin typeface="Trebuchet MS"/>
                <a:cs typeface="Trebuchet MS"/>
              </a:rPr>
              <a:t>83.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5" dirty="0">
                <a:latin typeface="Trebuchet MS"/>
                <a:cs typeface="Trebuchet MS"/>
              </a:rPr>
              <a:t>CHECK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290" dirty="0">
                <a:latin typeface="Trebuchet MS"/>
                <a:cs typeface="Trebuchet MS"/>
              </a:rPr>
              <a:t>IF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25" dirty="0">
                <a:latin typeface="Trebuchet MS"/>
                <a:cs typeface="Trebuchet MS"/>
              </a:rPr>
              <a:t>AN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35" dirty="0">
                <a:latin typeface="Trebuchet MS"/>
                <a:cs typeface="Trebuchet MS"/>
              </a:rPr>
              <a:t>OBJECT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5" dirty="0">
                <a:latin typeface="Trebuchet MS"/>
                <a:cs typeface="Trebuchet MS"/>
              </a:rPr>
              <a:t>IS </a:t>
            </a:r>
            <a:r>
              <a:rPr sz="2100" b="1" spc="445" dirty="0">
                <a:latin typeface="Trebuchet MS"/>
                <a:cs typeface="Trebuchet MS"/>
              </a:rPr>
              <a:t>EMPTY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3900"/>
              </a:lnSpc>
              <a:spcBef>
                <a:spcPts val="1350"/>
              </a:spcBef>
              <a:tabLst>
                <a:tab pos="685165" algn="l"/>
                <a:tab pos="3068320" algn="l"/>
                <a:tab pos="4342130" algn="l"/>
                <a:tab pos="5443855" algn="l"/>
                <a:tab pos="5785485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220" dirty="0">
                <a:latin typeface="Trebuchet MS"/>
                <a:cs typeface="Trebuchet MS"/>
              </a:rPr>
              <a:t>IsEmptyObject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function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50" dirty="0">
                <a:latin typeface="Trebuchet MS"/>
                <a:cs typeface="Trebuchet MS"/>
              </a:rPr>
              <a:t>checks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-25" dirty="0">
                <a:latin typeface="Trebuchet MS"/>
                <a:cs typeface="Trebuchet MS"/>
              </a:rPr>
              <a:t>if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45" dirty="0">
                <a:latin typeface="Trebuchet MS"/>
                <a:cs typeface="Trebuchet MS"/>
              </a:rPr>
              <a:t>a </a:t>
            </a:r>
            <a:r>
              <a:rPr sz="2100" spc="165" dirty="0">
                <a:latin typeface="Trebuchet MS"/>
                <a:cs typeface="Trebuchet MS"/>
              </a:rPr>
              <a:t>given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object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210" dirty="0">
                <a:latin typeface="Trebuchet MS"/>
                <a:cs typeface="Trebuchet MS"/>
              </a:rPr>
              <a:t>has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75" dirty="0">
                <a:latin typeface="Trebuchet MS"/>
                <a:cs typeface="Trebuchet MS"/>
              </a:rPr>
              <a:t>no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75" dirty="0">
                <a:latin typeface="Trebuchet MS"/>
                <a:cs typeface="Trebuchet MS"/>
              </a:rPr>
              <a:t>own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75" dirty="0">
                <a:latin typeface="Trebuchet MS"/>
                <a:cs typeface="Trebuchet MS"/>
              </a:rPr>
              <a:t>properties.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IsEmptyObject(obj):</a:t>
            </a:r>
            <a:endParaRPr sz="1500">
              <a:latin typeface="Trebuchet MS"/>
              <a:cs typeface="Trebuchet MS"/>
            </a:endParaRPr>
          </a:p>
          <a:p>
            <a:pPr marL="297815" marR="3723004">
              <a:lnSpc>
                <a:spcPts val="2850"/>
              </a:lnSpc>
              <a:spcBef>
                <a:spcPts val="19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15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len(obj)</a:t>
            </a:r>
            <a:r>
              <a:rPr sz="1500" spc="15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==</a:t>
            </a:r>
            <a:r>
              <a:rPr sz="1500" spc="150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0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usage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705"/>
              </a:spcBef>
            </a:pPr>
            <a:r>
              <a:rPr sz="1500" spc="95" dirty="0">
                <a:latin typeface="Trebuchet MS"/>
                <a:cs typeface="Trebuchet MS"/>
              </a:rPr>
              <a:t>print(IsEmptyObject({}))</a:t>
            </a:r>
            <a:r>
              <a:rPr sz="1500" spc="25" dirty="0">
                <a:latin typeface="Trebuchet MS"/>
                <a:cs typeface="Trebuchet MS"/>
              </a:rPr>
              <a:t> 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True</a:t>
            </a:r>
            <a:endParaRPr sz="1500">
              <a:latin typeface="Trebuchet MS"/>
              <a:cs typeface="Trebuchet MS"/>
            </a:endParaRPr>
          </a:p>
          <a:p>
            <a:pPr marL="297815" marR="831850">
              <a:lnSpc>
                <a:spcPct val="154200"/>
              </a:lnSpc>
              <a:spcBef>
                <a:spcPts val="75"/>
              </a:spcBef>
            </a:pPr>
            <a:r>
              <a:rPr sz="1500" spc="95" dirty="0">
                <a:latin typeface="Trebuchet MS"/>
                <a:cs typeface="Trebuchet MS"/>
              </a:rPr>
              <a:t>print(IsEmptyObject({"name":</a:t>
            </a:r>
            <a:r>
              <a:rPr sz="1500" spc="7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"John",</a:t>
            </a:r>
            <a:r>
              <a:rPr sz="1500" spc="70" dirty="0">
                <a:latin typeface="Trebuchet MS"/>
                <a:cs typeface="Trebuchet MS"/>
              </a:rPr>
              <a:t> </a:t>
            </a:r>
            <a:r>
              <a:rPr sz="1500" spc="125" dirty="0">
                <a:latin typeface="Trebuchet MS"/>
                <a:cs typeface="Trebuchet MS"/>
              </a:rPr>
              <a:t>"age":</a:t>
            </a:r>
            <a:r>
              <a:rPr sz="1500" spc="75" dirty="0">
                <a:latin typeface="Trebuchet MS"/>
                <a:cs typeface="Trebuchet MS"/>
              </a:rPr>
              <a:t> </a:t>
            </a:r>
            <a:r>
              <a:rPr sz="1500" spc="150" dirty="0">
                <a:latin typeface="Trebuchet MS"/>
                <a:cs typeface="Trebuchet MS"/>
              </a:rPr>
              <a:t>30}))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False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8365" cy="7258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96570">
              <a:lnSpc>
                <a:spcPct val="100000"/>
              </a:lnSpc>
              <a:spcBef>
                <a:spcPts val="125"/>
              </a:spcBef>
              <a:tabLst>
                <a:tab pos="1176655" algn="l"/>
                <a:tab pos="2488565" algn="l"/>
                <a:tab pos="4154804" algn="l"/>
              </a:tabLst>
            </a:pPr>
            <a:r>
              <a:rPr sz="2100" b="1" spc="285" dirty="0">
                <a:latin typeface="Trebuchet MS"/>
                <a:cs typeface="Trebuchet MS"/>
              </a:rPr>
              <a:t>84.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0" dirty="0">
                <a:latin typeface="Trebuchet MS"/>
                <a:cs typeface="Trebuchet MS"/>
              </a:rPr>
              <a:t>COUNT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75" dirty="0">
                <a:latin typeface="Trebuchet MS"/>
                <a:cs typeface="Trebuchet MS"/>
              </a:rPr>
              <a:t>DECIMAL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59" dirty="0">
                <a:latin typeface="Trebuchet MS"/>
                <a:cs typeface="Trebuchet MS"/>
              </a:rPr>
              <a:t>PLACES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2900"/>
              </a:lnSpc>
              <a:spcBef>
                <a:spcPts val="137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40" dirty="0">
                <a:latin typeface="Trebuchet MS"/>
                <a:cs typeface="Trebuchet MS"/>
              </a:rPr>
              <a:t>  </a:t>
            </a:r>
            <a:r>
              <a:rPr sz="2100" b="1" spc="240" dirty="0">
                <a:latin typeface="Trebuchet MS"/>
                <a:cs typeface="Trebuchet MS"/>
              </a:rPr>
              <a:t>GetDecimalPlaces</a:t>
            </a:r>
            <a:r>
              <a:rPr sz="2100" b="1" spc="114" dirty="0">
                <a:latin typeface="Trebuchet MS"/>
                <a:cs typeface="Trebuchet MS"/>
              </a:rPr>
              <a:t> 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80" dirty="0">
                <a:latin typeface="Trebuchet MS"/>
                <a:cs typeface="Trebuchet MS"/>
              </a:rPr>
              <a:t>  </a:t>
            </a:r>
            <a:r>
              <a:rPr sz="2100" spc="130" dirty="0">
                <a:latin typeface="Trebuchet MS"/>
                <a:cs typeface="Trebuchet MS"/>
              </a:rPr>
              <a:t>takes</a:t>
            </a:r>
            <a:r>
              <a:rPr sz="2100" spc="80" dirty="0">
                <a:latin typeface="Trebuchet MS"/>
                <a:cs typeface="Trebuchet MS"/>
              </a:rPr>
              <a:t>  </a:t>
            </a:r>
            <a:r>
              <a:rPr sz="2100" spc="145" dirty="0">
                <a:latin typeface="Trebuchet MS"/>
                <a:cs typeface="Trebuchet MS"/>
              </a:rPr>
              <a:t>a </a:t>
            </a:r>
            <a:r>
              <a:rPr sz="2100" spc="175" dirty="0">
                <a:latin typeface="Trebuchet MS"/>
                <a:cs typeface="Trebuchet MS"/>
              </a:rPr>
              <a:t>number</a:t>
            </a:r>
            <a:r>
              <a:rPr sz="2100" spc="75" dirty="0">
                <a:latin typeface="Trebuchet MS"/>
                <a:cs typeface="Trebuchet MS"/>
              </a:rPr>
              <a:t> </a:t>
            </a:r>
            <a:r>
              <a:rPr sz="2100" spc="120" dirty="0">
                <a:latin typeface="Trebuchet MS"/>
                <a:cs typeface="Trebuchet MS"/>
              </a:rPr>
              <a:t>represented</a:t>
            </a:r>
            <a:r>
              <a:rPr sz="2100" spc="75" dirty="0">
                <a:latin typeface="Trebuchet MS"/>
                <a:cs typeface="Trebuchet MS"/>
              </a:rPr>
              <a:t> </a:t>
            </a:r>
            <a:r>
              <a:rPr sz="2100" spc="220" dirty="0">
                <a:latin typeface="Trebuchet MS"/>
                <a:cs typeface="Trebuchet MS"/>
              </a:rPr>
              <a:t>as</a:t>
            </a:r>
            <a:r>
              <a:rPr sz="2100" spc="75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80" dirty="0">
                <a:latin typeface="Trebuchet MS"/>
                <a:cs typeface="Trebuchet MS"/>
              </a:rPr>
              <a:t> </a:t>
            </a:r>
            <a:r>
              <a:rPr sz="2100" spc="125" dirty="0">
                <a:latin typeface="Trebuchet MS"/>
                <a:cs typeface="Trebuchet MS"/>
              </a:rPr>
              <a:t>string</a:t>
            </a:r>
            <a:r>
              <a:rPr sz="2100" spc="75" dirty="0">
                <a:latin typeface="Trebuchet MS"/>
                <a:cs typeface="Trebuchet MS"/>
              </a:rPr>
              <a:t> </a:t>
            </a:r>
            <a:r>
              <a:rPr sz="2100" spc="180" dirty="0">
                <a:latin typeface="Trebuchet MS"/>
                <a:cs typeface="Trebuchet MS"/>
              </a:rPr>
              <a:t>and</a:t>
            </a:r>
            <a:r>
              <a:rPr sz="2100" spc="75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returns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250" dirty="0">
                <a:latin typeface="Trebuchet MS"/>
                <a:cs typeface="Trebuchet MS"/>
              </a:rPr>
              <a:t> </a:t>
            </a:r>
            <a:r>
              <a:rPr sz="2100" spc="175" dirty="0">
                <a:latin typeface="Trebuchet MS"/>
                <a:cs typeface="Trebuchet MS"/>
              </a:rPr>
              <a:t>number</a:t>
            </a:r>
            <a:r>
              <a:rPr sz="2100" spc="254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254" dirty="0">
                <a:latin typeface="Trebuchet MS"/>
                <a:cs typeface="Trebuchet MS"/>
              </a:rPr>
              <a:t> </a:t>
            </a:r>
            <a:r>
              <a:rPr sz="2100" spc="125" dirty="0">
                <a:latin typeface="Trebuchet MS"/>
                <a:cs typeface="Trebuchet MS"/>
              </a:rPr>
              <a:t>decimal</a:t>
            </a:r>
            <a:r>
              <a:rPr sz="2100" spc="250" dirty="0">
                <a:latin typeface="Trebuchet MS"/>
                <a:cs typeface="Trebuchet MS"/>
              </a:rPr>
              <a:t> </a:t>
            </a:r>
            <a:r>
              <a:rPr sz="2100" spc="135" dirty="0">
                <a:latin typeface="Trebuchet MS"/>
                <a:cs typeface="Trebuchet MS"/>
              </a:rPr>
              <a:t>places</a:t>
            </a:r>
            <a:r>
              <a:rPr sz="2100" spc="254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it</a:t>
            </a:r>
            <a:r>
              <a:rPr sz="2100" spc="254" dirty="0">
                <a:latin typeface="Trebuchet MS"/>
                <a:cs typeface="Trebuchet MS"/>
              </a:rPr>
              <a:t> </a:t>
            </a:r>
            <a:r>
              <a:rPr sz="2100" spc="130" dirty="0">
                <a:latin typeface="Trebuchet MS"/>
                <a:cs typeface="Trebuchet MS"/>
              </a:rPr>
              <a:t>has.</a:t>
            </a:r>
            <a:r>
              <a:rPr sz="2100" spc="254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If</a:t>
            </a:r>
            <a:r>
              <a:rPr sz="2100" spc="270" dirty="0">
                <a:latin typeface="Trebuchet MS"/>
                <a:cs typeface="Trebuchet MS"/>
              </a:rPr>
              <a:t> </a:t>
            </a:r>
            <a:r>
              <a:rPr sz="2100" spc="80" dirty="0">
                <a:latin typeface="Trebuchet MS"/>
                <a:cs typeface="Trebuchet MS"/>
              </a:rPr>
              <a:t>the </a:t>
            </a:r>
            <a:r>
              <a:rPr sz="2100" spc="175" dirty="0">
                <a:latin typeface="Trebuchet MS"/>
                <a:cs typeface="Trebuchet MS"/>
              </a:rPr>
              <a:t>number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210" dirty="0">
                <a:latin typeface="Trebuchet MS"/>
                <a:cs typeface="Trebuchet MS"/>
              </a:rPr>
              <a:t>has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75" dirty="0">
                <a:latin typeface="Trebuchet MS"/>
                <a:cs typeface="Trebuchet MS"/>
              </a:rPr>
              <a:t>no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25" dirty="0">
                <a:latin typeface="Trebuchet MS"/>
                <a:cs typeface="Trebuchet MS"/>
              </a:rPr>
              <a:t>decimal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places,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it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10" dirty="0">
                <a:latin typeface="Trebuchet MS"/>
                <a:cs typeface="Trebuchet MS"/>
              </a:rPr>
              <a:t>returns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40" dirty="0">
                <a:latin typeface="Trebuchet MS"/>
                <a:cs typeface="Trebuchet MS"/>
              </a:rPr>
              <a:t>0.</a:t>
            </a:r>
            <a:endParaRPr sz="2100">
              <a:latin typeface="Trebuchet MS"/>
              <a:cs typeface="Trebuchet MS"/>
            </a:endParaRPr>
          </a:p>
          <a:p>
            <a:pPr marL="297815" marR="2934335">
              <a:lnSpc>
                <a:spcPct val="154200"/>
              </a:lnSpc>
              <a:spcBef>
                <a:spcPts val="330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GetDecimalPlaces(num): </a:t>
            </a:r>
            <a:r>
              <a:rPr sz="1500" dirty="0">
                <a:latin typeface="Trebuchet MS"/>
                <a:cs typeface="Trebuchet MS"/>
              </a:rPr>
              <a:t>if</a:t>
            </a:r>
            <a:r>
              <a:rPr sz="1500" spc="5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"."</a:t>
            </a:r>
            <a:r>
              <a:rPr sz="1500" spc="1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in</a:t>
            </a:r>
            <a:r>
              <a:rPr sz="1500" spc="10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num:</a:t>
            </a:r>
            <a:endParaRPr sz="1500">
              <a:latin typeface="Trebuchet MS"/>
              <a:cs typeface="Trebuchet MS"/>
            </a:endParaRPr>
          </a:p>
          <a:p>
            <a:pPr marL="297815" marR="3036570">
              <a:lnSpc>
                <a:spcPct val="154200"/>
              </a:lnSpc>
              <a:spcBef>
                <a:spcPts val="7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len(num.split(".")[1]) </a:t>
            </a:r>
            <a:r>
              <a:rPr sz="1500" spc="50" dirty="0">
                <a:latin typeface="Trebuchet MS"/>
                <a:cs typeface="Trebuchet MS"/>
              </a:rPr>
              <a:t>else: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0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usage</a:t>
            </a:r>
            <a:endParaRPr sz="1500">
              <a:latin typeface="Trebuchet MS"/>
              <a:cs typeface="Trebuchet MS"/>
            </a:endParaRPr>
          </a:p>
          <a:p>
            <a:pPr marL="297815" marR="2232025">
              <a:lnSpc>
                <a:spcPct val="156300"/>
              </a:lnSpc>
              <a:spcBef>
                <a:spcPts val="35"/>
              </a:spcBef>
            </a:pPr>
            <a:r>
              <a:rPr sz="1500" spc="80" dirty="0">
                <a:latin typeface="Trebuchet MS"/>
                <a:cs typeface="Trebuchet MS"/>
              </a:rPr>
              <a:t>print(GetDecimalPlaces("3.14159"))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5 </a:t>
            </a:r>
            <a:r>
              <a:rPr sz="1500" spc="80" dirty="0">
                <a:latin typeface="Trebuchet MS"/>
                <a:cs typeface="Trebuchet MS"/>
              </a:rPr>
              <a:t>print(GetDecimalPlaces("100.345"))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3 </a:t>
            </a:r>
            <a:r>
              <a:rPr sz="1500" spc="80" dirty="0">
                <a:latin typeface="Trebuchet MS"/>
                <a:cs typeface="Trebuchet MS"/>
              </a:rPr>
              <a:t>print(GetDecimalPlaces("10.000"))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3 </a:t>
            </a:r>
            <a:r>
              <a:rPr sz="1500" spc="75" dirty="0">
                <a:latin typeface="Trebuchet MS"/>
                <a:cs typeface="Trebuchet MS"/>
              </a:rPr>
              <a:t>print(GetDecimalPlaces("32"))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0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7095" cy="3943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36165" marR="34290" indent="-2319655">
              <a:lnSpc>
                <a:spcPct val="101200"/>
              </a:lnSpc>
              <a:spcBef>
                <a:spcPts val="95"/>
              </a:spcBef>
              <a:tabLst>
                <a:tab pos="696595" algn="l"/>
                <a:tab pos="2255520" algn="l"/>
                <a:tab pos="4596765" algn="l"/>
                <a:tab pos="5715635" algn="l"/>
              </a:tabLst>
            </a:pPr>
            <a:r>
              <a:rPr sz="2100" b="1" spc="285" dirty="0">
                <a:latin typeface="Trebuchet MS"/>
                <a:cs typeface="Trebuchet MS"/>
              </a:rPr>
              <a:t>85.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95" dirty="0">
                <a:latin typeface="Trebuchet MS"/>
                <a:cs typeface="Trebuchet MS"/>
              </a:rPr>
              <a:t>REMOVE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55" dirty="0">
                <a:latin typeface="Trebuchet MS"/>
                <a:cs typeface="Trebuchet MS"/>
              </a:rPr>
              <a:t>WHITESPACE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95" dirty="0">
                <a:latin typeface="Trebuchet MS"/>
                <a:cs typeface="Trebuchet MS"/>
              </a:rPr>
              <a:t>FROM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 </a:t>
            </a:r>
            <a:r>
              <a:rPr sz="2100" b="1" spc="470" dirty="0">
                <a:latin typeface="Trebuchet MS"/>
                <a:cs typeface="Trebuchet MS"/>
              </a:rPr>
              <a:t>STRING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2400"/>
              </a:lnSpc>
              <a:spcBef>
                <a:spcPts val="138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415" dirty="0">
                <a:latin typeface="Trebuchet MS"/>
                <a:cs typeface="Trebuchet MS"/>
              </a:rPr>
              <a:t>     </a:t>
            </a:r>
            <a:r>
              <a:rPr sz="2100" b="1" spc="265" dirty="0">
                <a:latin typeface="Trebuchet MS"/>
                <a:cs typeface="Trebuchet MS"/>
              </a:rPr>
              <a:t>RemoveWhitespace</a:t>
            </a:r>
            <a:r>
              <a:rPr sz="2100" b="1" spc="434" dirty="0">
                <a:latin typeface="Trebuchet MS"/>
                <a:cs typeface="Trebuchet MS"/>
              </a:rPr>
              <a:t>     </a:t>
            </a:r>
            <a:r>
              <a:rPr sz="2100" spc="90" dirty="0">
                <a:latin typeface="Trebuchet MS"/>
                <a:cs typeface="Trebuchet MS"/>
              </a:rPr>
              <a:t>function </a:t>
            </a:r>
            <a:r>
              <a:rPr sz="2100" spc="180" dirty="0">
                <a:latin typeface="Trebuchet MS"/>
                <a:cs typeface="Trebuchet MS"/>
              </a:rPr>
              <a:t>removes</a:t>
            </a:r>
            <a:r>
              <a:rPr sz="2100" spc="509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all</a:t>
            </a:r>
            <a:r>
              <a:rPr sz="2100" spc="515" dirty="0">
                <a:latin typeface="Trebuchet MS"/>
                <a:cs typeface="Trebuchet MS"/>
              </a:rPr>
              <a:t> </a:t>
            </a:r>
            <a:r>
              <a:rPr sz="2100" spc="130" dirty="0">
                <a:latin typeface="Trebuchet MS"/>
                <a:cs typeface="Trebuchet MS"/>
              </a:rPr>
              <a:t>whitespace</a:t>
            </a:r>
            <a:r>
              <a:rPr sz="2100" spc="509" dirty="0">
                <a:latin typeface="Trebuchet MS"/>
                <a:cs typeface="Trebuchet MS"/>
              </a:rPr>
              <a:t> </a:t>
            </a:r>
            <a:r>
              <a:rPr sz="2100" spc="130" dirty="0">
                <a:latin typeface="Trebuchet MS"/>
                <a:cs typeface="Trebuchet MS"/>
              </a:rPr>
              <a:t>characters</a:t>
            </a:r>
            <a:r>
              <a:rPr sz="2100" spc="515" dirty="0">
                <a:latin typeface="Trebuchet MS"/>
                <a:cs typeface="Trebuchet MS"/>
              </a:rPr>
              <a:t> </a:t>
            </a:r>
            <a:r>
              <a:rPr sz="2100" spc="114" dirty="0">
                <a:latin typeface="Trebuchet MS"/>
                <a:cs typeface="Trebuchet MS"/>
              </a:rPr>
              <a:t>from</a:t>
            </a:r>
            <a:r>
              <a:rPr sz="2100" spc="509" dirty="0">
                <a:latin typeface="Trebuchet MS"/>
                <a:cs typeface="Trebuchet MS"/>
              </a:rPr>
              <a:t> </a:t>
            </a:r>
            <a:r>
              <a:rPr sz="2100" spc="145" dirty="0">
                <a:latin typeface="Trebuchet MS"/>
                <a:cs typeface="Trebuchet MS"/>
              </a:rPr>
              <a:t>a </a:t>
            </a:r>
            <a:r>
              <a:rPr sz="2100" spc="165" dirty="0">
                <a:latin typeface="Trebuchet MS"/>
                <a:cs typeface="Trebuchet MS"/>
              </a:rPr>
              <a:t>given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80" dirty="0">
                <a:latin typeface="Trebuchet MS"/>
                <a:cs typeface="Trebuchet MS"/>
              </a:rPr>
              <a:t>string.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RemoveWhitespace(str):</a:t>
            </a:r>
            <a:endParaRPr sz="1500">
              <a:latin typeface="Trebuchet MS"/>
              <a:cs typeface="Trebuchet MS"/>
            </a:endParaRPr>
          </a:p>
          <a:p>
            <a:pPr marL="297815" marR="3445510">
              <a:lnSpc>
                <a:spcPct val="154200"/>
              </a:lnSpc>
              <a:spcBef>
                <a:spcPts val="7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"".join(str.split())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usage</a:t>
            </a:r>
            <a:endParaRPr sz="1500">
              <a:latin typeface="Trebuchet MS"/>
              <a:cs typeface="Trebuchet MS"/>
            </a:endParaRPr>
          </a:p>
          <a:p>
            <a:pPr marL="297815" marR="1346835">
              <a:lnSpc>
                <a:spcPct val="154200"/>
              </a:lnSpc>
              <a:spcBef>
                <a:spcPts val="75"/>
              </a:spcBef>
            </a:pPr>
            <a:r>
              <a:rPr sz="1500" spc="90" dirty="0">
                <a:latin typeface="Trebuchet MS"/>
                <a:cs typeface="Trebuchet MS"/>
              </a:rPr>
              <a:t>print(RemoveWhitespace("</a:t>
            </a:r>
            <a:r>
              <a:rPr sz="1500" spc="70" dirty="0">
                <a:latin typeface="Trebuchet MS"/>
                <a:cs typeface="Trebuchet MS"/>
              </a:rPr>
              <a:t>  </a:t>
            </a:r>
            <a:r>
              <a:rPr sz="1500" dirty="0">
                <a:latin typeface="Trebuchet MS"/>
                <a:cs typeface="Trebuchet MS"/>
              </a:rPr>
              <a:t>Hello,</a:t>
            </a:r>
            <a:r>
              <a:rPr sz="1500" spc="75" dirty="0">
                <a:latin typeface="Trebuchet MS"/>
                <a:cs typeface="Trebuchet MS"/>
              </a:rPr>
              <a:t>  </a:t>
            </a:r>
            <a:r>
              <a:rPr sz="1500" spc="60" dirty="0">
                <a:latin typeface="Trebuchet MS"/>
                <a:cs typeface="Trebuchet MS"/>
              </a:rPr>
              <a:t>world!</a:t>
            </a:r>
            <a:r>
              <a:rPr sz="1500" spc="75" dirty="0">
                <a:latin typeface="Trebuchet MS"/>
                <a:cs typeface="Trebuchet MS"/>
              </a:rPr>
              <a:t>  </a:t>
            </a:r>
            <a:r>
              <a:rPr sz="1500" spc="65" dirty="0">
                <a:latin typeface="Trebuchet MS"/>
                <a:cs typeface="Trebuchet MS"/>
              </a:rPr>
              <a:t>"))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Hello,world!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80058" y="879506"/>
            <a:ext cx="4585335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1940" marR="5080" indent="-269875">
              <a:lnSpc>
                <a:spcPct val="101200"/>
              </a:lnSpc>
              <a:spcBef>
                <a:spcPts val="95"/>
              </a:spcBef>
              <a:tabLst>
                <a:tab pos="692150" algn="l"/>
                <a:tab pos="1655445" algn="l"/>
                <a:tab pos="2058035" algn="l"/>
                <a:tab pos="2451735" algn="l"/>
                <a:tab pos="2970530" algn="l"/>
              </a:tabLst>
            </a:pPr>
            <a:r>
              <a:rPr sz="2100" b="1" spc="285" dirty="0">
                <a:latin typeface="Trebuchet MS"/>
                <a:cs typeface="Trebuchet MS"/>
              </a:rPr>
              <a:t>86.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34" dirty="0">
                <a:latin typeface="Trebuchet MS"/>
                <a:cs typeface="Trebuchet MS"/>
              </a:rPr>
              <a:t>FIND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5" dirty="0">
                <a:latin typeface="Trebuchet MS"/>
                <a:cs typeface="Trebuchet MS"/>
              </a:rPr>
              <a:t>THE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55" dirty="0">
                <a:latin typeface="Trebuchet MS"/>
                <a:cs typeface="Trebuchet MS"/>
              </a:rPr>
              <a:t>DIFFERENCE </a:t>
            </a:r>
            <a:r>
              <a:rPr sz="2100" b="1" spc="465" dirty="0">
                <a:latin typeface="Trebuchet MS"/>
                <a:cs typeface="Trebuchet MS"/>
              </a:rPr>
              <a:t>BETWEEN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34" dirty="0">
                <a:latin typeface="Trebuchet MS"/>
                <a:cs typeface="Trebuchet MS"/>
              </a:rPr>
              <a:t>TWO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65" dirty="0">
                <a:latin typeface="Trebuchet MS"/>
                <a:cs typeface="Trebuchet MS"/>
              </a:rPr>
              <a:t>ARRAYS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698618"/>
            <a:ext cx="4445635" cy="3771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3900"/>
              </a:lnSpc>
              <a:spcBef>
                <a:spcPts val="95"/>
              </a:spcBef>
              <a:tabLst>
                <a:tab pos="723265" algn="l"/>
                <a:tab pos="3329940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185" dirty="0">
                <a:latin typeface="Trebuchet MS"/>
                <a:cs typeface="Trebuchet MS"/>
              </a:rPr>
              <a:t>ArrayDifference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function </a:t>
            </a:r>
            <a:r>
              <a:rPr sz="2100" spc="80" dirty="0">
                <a:latin typeface="Trebuchet MS"/>
                <a:cs typeface="Trebuchet MS"/>
              </a:rPr>
              <a:t>difference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30" dirty="0">
                <a:latin typeface="Trebuchet MS"/>
                <a:cs typeface="Trebuchet MS"/>
              </a:rPr>
              <a:t>between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two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arrays.</a:t>
            </a:r>
            <a:endParaRPr sz="2100">
              <a:latin typeface="Trebuchet MS"/>
              <a:cs typeface="Trebuchet MS"/>
            </a:endParaRPr>
          </a:p>
          <a:p>
            <a:pPr marL="297815" marR="1161415" algn="just">
              <a:lnSpc>
                <a:spcPct val="156300"/>
              </a:lnSpc>
              <a:spcBef>
                <a:spcPts val="290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ArrayDifference(arr1,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arr2): </a:t>
            </a: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list(set(arr1)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-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set(arr2))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usage</a:t>
            </a:r>
            <a:endParaRPr sz="1500">
              <a:latin typeface="Trebuchet MS"/>
              <a:cs typeface="Trebuchet MS"/>
            </a:endParaRPr>
          </a:p>
          <a:p>
            <a:pPr marL="297815" algn="just">
              <a:lnSpc>
                <a:spcPct val="100000"/>
              </a:lnSpc>
              <a:spcBef>
                <a:spcPts val="975"/>
              </a:spcBef>
            </a:pPr>
            <a:r>
              <a:rPr sz="1500" spc="75" dirty="0">
                <a:latin typeface="Trebuchet MS"/>
                <a:cs typeface="Trebuchet MS"/>
              </a:rPr>
              <a:t>arr1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7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[1,</a:t>
            </a:r>
            <a:r>
              <a:rPr sz="1500" spc="7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2,</a:t>
            </a:r>
            <a:r>
              <a:rPr sz="1500" spc="8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3]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75" dirty="0">
                <a:latin typeface="Trebuchet MS"/>
                <a:cs typeface="Trebuchet MS"/>
              </a:rPr>
              <a:t>arr2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7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[2,</a:t>
            </a:r>
            <a:r>
              <a:rPr sz="1500" spc="7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3,</a:t>
            </a:r>
            <a:r>
              <a:rPr sz="1500" spc="8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4]</a:t>
            </a:r>
            <a:endParaRPr sz="1500">
              <a:latin typeface="Trebuchet MS"/>
              <a:cs typeface="Trebuchet MS"/>
            </a:endParaRPr>
          </a:p>
          <a:p>
            <a:pPr marL="297815" marR="354330">
              <a:lnSpc>
                <a:spcPts val="2850"/>
              </a:lnSpc>
              <a:spcBef>
                <a:spcPts val="195"/>
              </a:spcBef>
            </a:pPr>
            <a:r>
              <a:rPr sz="1500" spc="50" dirty="0">
                <a:latin typeface="Trebuchet MS"/>
                <a:cs typeface="Trebuchet MS"/>
              </a:rPr>
              <a:t>difference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ArrayDifference(arr1,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arr2) </a:t>
            </a:r>
            <a:r>
              <a:rPr sz="1500" dirty="0">
                <a:latin typeface="Trebuchet MS"/>
                <a:cs typeface="Trebuchet MS"/>
              </a:rPr>
              <a:t>print(",</a:t>
            </a:r>
            <a:r>
              <a:rPr sz="1500" spc="235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".join(map(str,</a:t>
            </a:r>
            <a:r>
              <a:rPr sz="1500" spc="240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difference)))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70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1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34466" y="1803431"/>
            <a:ext cx="1334135" cy="3492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878205" algn="l"/>
              </a:tabLst>
            </a:pPr>
            <a:r>
              <a:rPr sz="2100" spc="100" dirty="0">
                <a:latin typeface="Trebuchet MS"/>
                <a:cs typeface="Trebuchet MS"/>
              </a:rPr>
              <a:t>finds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80" dirty="0">
                <a:latin typeface="Trebuchet MS"/>
                <a:cs typeface="Trebuchet MS"/>
              </a:rPr>
              <a:t>the</a:t>
            </a:r>
            <a:endParaRPr sz="2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0745" cy="5610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40155" marR="461009" indent="-789940">
              <a:lnSpc>
                <a:spcPct val="101200"/>
              </a:lnSpc>
              <a:spcBef>
                <a:spcPts val="95"/>
              </a:spcBef>
              <a:tabLst>
                <a:tab pos="1130935" algn="l"/>
                <a:tab pos="2401570" algn="l"/>
                <a:tab pos="2861310" algn="l"/>
                <a:tab pos="3218180" algn="l"/>
                <a:tab pos="3255010" algn="l"/>
                <a:tab pos="4812030" algn="l"/>
                <a:tab pos="5281930" algn="l"/>
              </a:tabLst>
            </a:pPr>
            <a:r>
              <a:rPr sz="2100" b="1" spc="285" dirty="0">
                <a:latin typeface="Trebuchet MS"/>
                <a:cs typeface="Trebuchet MS"/>
              </a:rPr>
              <a:t>87.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34" dirty="0">
                <a:latin typeface="Trebuchet MS"/>
                <a:cs typeface="Trebuchet MS"/>
              </a:rPr>
              <a:t>CHECK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90" dirty="0">
                <a:latin typeface="Trebuchet MS"/>
                <a:cs typeface="Trebuchet MS"/>
              </a:rPr>
              <a:t>IF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25" dirty="0">
                <a:latin typeface="Trebuchet MS"/>
                <a:cs typeface="Trebuchet MS"/>
              </a:rPr>
              <a:t>NUMBER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5" dirty="0">
                <a:latin typeface="Trebuchet MS"/>
                <a:cs typeface="Trebuchet MS"/>
              </a:rPr>
              <a:t>IS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 </a:t>
            </a:r>
            <a:r>
              <a:rPr sz="2100" b="1" spc="455" dirty="0">
                <a:latin typeface="Trebuchet MS"/>
                <a:cs typeface="Trebuchet MS"/>
              </a:rPr>
              <a:t>FIBONACCI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525" dirty="0">
                <a:latin typeface="Trebuchet MS"/>
                <a:cs typeface="Trebuchet MS"/>
              </a:rPr>
              <a:t>NUMBER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3900"/>
              </a:lnSpc>
              <a:spcBef>
                <a:spcPts val="1350"/>
              </a:spcBef>
              <a:tabLst>
                <a:tab pos="780415" algn="l"/>
                <a:tab pos="2757170" algn="l"/>
                <a:tab pos="4133215" algn="l"/>
                <a:tab pos="5337810" algn="l"/>
                <a:tab pos="5781675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210" dirty="0">
                <a:latin typeface="Trebuchet MS"/>
                <a:cs typeface="Trebuchet MS"/>
              </a:rPr>
              <a:t>IsFibonacci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function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50" dirty="0">
                <a:latin typeface="Trebuchet MS"/>
                <a:cs typeface="Trebuchet MS"/>
              </a:rPr>
              <a:t>checks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-25" dirty="0">
                <a:latin typeface="Trebuchet MS"/>
                <a:cs typeface="Trebuchet MS"/>
              </a:rPr>
              <a:t>if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45" dirty="0">
                <a:latin typeface="Trebuchet MS"/>
                <a:cs typeface="Trebuchet MS"/>
              </a:rPr>
              <a:t>a </a:t>
            </a:r>
            <a:r>
              <a:rPr sz="2100" spc="175" dirty="0">
                <a:latin typeface="Trebuchet MS"/>
                <a:cs typeface="Trebuchet MS"/>
              </a:rPr>
              <a:t>number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20" dirty="0">
                <a:latin typeface="Trebuchet MS"/>
                <a:cs typeface="Trebuchet MS"/>
              </a:rPr>
              <a:t>is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95" dirty="0">
                <a:latin typeface="Trebuchet MS"/>
                <a:cs typeface="Trebuchet MS"/>
              </a:rPr>
              <a:t>Fibonacci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95" dirty="0">
                <a:latin typeface="Trebuchet MS"/>
                <a:cs typeface="Trebuchet MS"/>
              </a:rPr>
              <a:t>number.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IsFibonacci(num):</a:t>
            </a:r>
            <a:endParaRPr sz="1500">
              <a:latin typeface="Trebuchet MS"/>
              <a:cs typeface="Trebuchet MS"/>
            </a:endParaRPr>
          </a:p>
          <a:p>
            <a:pPr marL="12700" marR="1303655" indent="285750">
              <a:lnSpc>
                <a:spcPct val="133300"/>
              </a:lnSpc>
              <a:spcBef>
                <a:spcPts val="37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IsPerfectSquare(5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45" dirty="0">
                <a:latin typeface="Trebuchet MS"/>
                <a:cs typeface="Trebuchet MS"/>
              </a:rPr>
              <a:t>num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45" dirty="0">
                <a:latin typeface="Trebuchet MS"/>
                <a:cs typeface="Trebuchet MS"/>
              </a:rPr>
              <a:t>num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+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4)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or </a:t>
            </a:r>
            <a:r>
              <a:rPr sz="1500" spc="75" dirty="0">
                <a:latin typeface="Trebuchet MS"/>
                <a:cs typeface="Trebuchet MS"/>
              </a:rPr>
              <a:t>IsPerfectSquare(5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45" dirty="0">
                <a:latin typeface="Trebuchet MS"/>
                <a:cs typeface="Trebuchet MS"/>
              </a:rPr>
              <a:t>num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45" dirty="0">
                <a:latin typeface="Trebuchet MS"/>
                <a:cs typeface="Trebuchet MS"/>
              </a:rPr>
              <a:t>num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-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4)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IsPerfectSquare(num):</a:t>
            </a:r>
            <a:endParaRPr sz="1500">
              <a:latin typeface="Trebuchet MS"/>
              <a:cs typeface="Trebuchet MS"/>
            </a:endParaRPr>
          </a:p>
          <a:p>
            <a:pPr marL="297815" marR="3180715">
              <a:lnSpc>
                <a:spcPct val="155600"/>
              </a:lnSpc>
              <a:spcBef>
                <a:spcPts val="50"/>
              </a:spcBef>
            </a:pPr>
            <a:r>
              <a:rPr sz="1500" spc="70" dirty="0">
                <a:latin typeface="Trebuchet MS"/>
                <a:cs typeface="Trebuchet MS"/>
              </a:rPr>
              <a:t>sqrt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int(num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**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0.5) return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sqrt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sqrt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==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num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usage </a:t>
            </a:r>
            <a:r>
              <a:rPr sz="1500" spc="50" dirty="0">
                <a:latin typeface="Trebuchet MS"/>
                <a:cs typeface="Trebuchet MS"/>
              </a:rPr>
              <a:t>print(IsFibonacci(5))</a:t>
            </a:r>
            <a:endParaRPr sz="1500">
              <a:latin typeface="Trebuchet MS"/>
              <a:cs typeface="Trebuchet MS"/>
            </a:endParaRPr>
          </a:p>
          <a:p>
            <a:pPr marL="297815" marR="3746500">
              <a:lnSpc>
                <a:spcPct val="156300"/>
              </a:lnSpc>
              <a:spcBef>
                <a:spcPts val="3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True </a:t>
            </a:r>
            <a:r>
              <a:rPr sz="1500" spc="50" dirty="0">
                <a:latin typeface="Trebuchet MS"/>
                <a:cs typeface="Trebuchet MS"/>
              </a:rPr>
              <a:t>print(IsFibonacci(6))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False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7730" cy="9493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125"/>
              </a:spcBef>
              <a:tabLst>
                <a:tab pos="713105" algn="l"/>
                <a:tab pos="2449195" algn="l"/>
                <a:tab pos="3781425" algn="l"/>
                <a:tab pos="4369435" algn="l"/>
              </a:tabLst>
            </a:pPr>
            <a:r>
              <a:rPr sz="2100" b="1" spc="285" dirty="0">
                <a:latin typeface="Trebuchet MS"/>
                <a:cs typeface="Trebuchet MS"/>
              </a:rPr>
              <a:t>88.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5" dirty="0">
                <a:latin typeface="Trebuchet MS"/>
                <a:cs typeface="Trebuchet MS"/>
              </a:rPr>
              <a:t>CONVERT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95" dirty="0">
                <a:latin typeface="Trebuchet MS"/>
                <a:cs typeface="Trebuchet MS"/>
              </a:rPr>
              <a:t>HOURS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15" dirty="0">
                <a:latin typeface="Trebuchet MS"/>
                <a:cs typeface="Trebuchet MS"/>
              </a:rPr>
              <a:t>TO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90" dirty="0">
                <a:latin typeface="Trebuchet MS"/>
                <a:cs typeface="Trebuchet MS"/>
              </a:rPr>
              <a:t>MINUTES</a:t>
            </a: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205"/>
              </a:spcBef>
              <a:tabLst>
                <a:tab pos="761365" algn="l"/>
                <a:tab pos="3460750" algn="l"/>
                <a:tab pos="4813935" algn="l"/>
                <a:tab pos="5789295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229" dirty="0">
                <a:latin typeface="Trebuchet MS"/>
                <a:cs typeface="Trebuchet MS"/>
              </a:rPr>
              <a:t>HoursToMinutes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function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20" dirty="0">
                <a:latin typeface="Trebuchet MS"/>
                <a:cs typeface="Trebuchet MS"/>
              </a:rPr>
              <a:t>takes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45" dirty="0">
                <a:latin typeface="Trebuchet MS"/>
                <a:cs typeface="Trebuchet MS"/>
              </a:rPr>
              <a:t>a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812918"/>
            <a:ext cx="1451610" cy="863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1000"/>
              </a:lnSpc>
              <a:spcBef>
                <a:spcPts val="90"/>
              </a:spcBef>
            </a:pPr>
            <a:r>
              <a:rPr sz="2100" spc="125" dirty="0">
                <a:latin typeface="Trebuchet MS"/>
                <a:cs typeface="Trebuchet MS"/>
              </a:rPr>
              <a:t>parameter </a:t>
            </a:r>
            <a:r>
              <a:rPr sz="2100" spc="105" dirty="0">
                <a:latin typeface="Trebuchet MS"/>
                <a:cs typeface="Trebuchet MS"/>
              </a:rPr>
              <a:t>equivalent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70726" y="1812918"/>
            <a:ext cx="1078865" cy="863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4604">
              <a:lnSpc>
                <a:spcPct val="131000"/>
              </a:lnSpc>
              <a:spcBef>
                <a:spcPts val="90"/>
              </a:spcBef>
            </a:pPr>
            <a:r>
              <a:rPr sz="2100" spc="160" dirty="0">
                <a:latin typeface="Trebuchet MS"/>
                <a:cs typeface="Trebuchet MS"/>
              </a:rPr>
              <a:t>hours </a:t>
            </a:r>
            <a:r>
              <a:rPr sz="2100" spc="165" dirty="0">
                <a:latin typeface="Trebuchet MS"/>
                <a:cs typeface="Trebuchet MS"/>
              </a:rPr>
              <a:t>number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04061" y="1812918"/>
            <a:ext cx="2861310" cy="863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74955" marR="5080" indent="-262890">
              <a:lnSpc>
                <a:spcPct val="131000"/>
              </a:lnSpc>
              <a:spcBef>
                <a:spcPts val="90"/>
              </a:spcBef>
              <a:tabLst>
                <a:tab pos="977900" algn="l"/>
                <a:tab pos="2404745" algn="l"/>
                <a:tab pos="2513330" algn="l"/>
              </a:tabLst>
            </a:pPr>
            <a:r>
              <a:rPr sz="2100" spc="155" dirty="0">
                <a:latin typeface="Trebuchet MS"/>
                <a:cs typeface="Trebuchet MS"/>
              </a:rPr>
              <a:t>and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-625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returns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80" dirty="0">
                <a:latin typeface="Trebuchet MS"/>
                <a:cs typeface="Trebuchet MS"/>
              </a:rPr>
              <a:t>the </a:t>
            </a:r>
            <a:r>
              <a:rPr sz="2100" spc="40" dirty="0">
                <a:latin typeface="Trebuchet MS"/>
                <a:cs typeface="Trebuchet MS"/>
              </a:rPr>
              <a:t>of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40" dirty="0">
                <a:latin typeface="Trebuchet MS"/>
                <a:cs typeface="Trebuchet MS"/>
              </a:rPr>
              <a:t>minutes</a:t>
            </a:r>
            <a:r>
              <a:rPr sz="2100" dirty="0">
                <a:latin typeface="Trebuchet MS"/>
                <a:cs typeface="Trebuchet MS"/>
              </a:rPr>
              <a:t>		</a:t>
            </a:r>
            <a:r>
              <a:rPr sz="2100" spc="160" dirty="0">
                <a:latin typeface="Trebuchet MS"/>
                <a:cs typeface="Trebuchet MS"/>
              </a:rPr>
              <a:t>by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700" y="2755931"/>
            <a:ext cx="5591175" cy="282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spc="110" dirty="0">
                <a:latin typeface="Trebuchet MS"/>
                <a:cs typeface="Trebuchet MS"/>
              </a:rPr>
              <a:t>multiplying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170" dirty="0">
                <a:latin typeface="Trebuchet MS"/>
                <a:cs typeface="Trebuchet MS"/>
              </a:rPr>
              <a:t>hours</a:t>
            </a:r>
            <a:r>
              <a:rPr sz="2100" spc="60" dirty="0">
                <a:latin typeface="Trebuchet MS"/>
                <a:cs typeface="Trebuchet MS"/>
              </a:rPr>
              <a:t> </a:t>
            </a:r>
            <a:r>
              <a:rPr sz="2100" spc="185" dirty="0">
                <a:latin typeface="Trebuchet MS"/>
                <a:cs typeface="Trebuchet MS"/>
              </a:rPr>
              <a:t>by</a:t>
            </a:r>
            <a:r>
              <a:rPr sz="2100" spc="60" dirty="0">
                <a:latin typeface="Trebuchet MS"/>
                <a:cs typeface="Trebuchet MS"/>
              </a:rPr>
              <a:t> </a:t>
            </a:r>
            <a:r>
              <a:rPr sz="2100" spc="95" dirty="0">
                <a:latin typeface="Trebuchet MS"/>
                <a:cs typeface="Trebuchet MS"/>
              </a:rPr>
              <a:t>60.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HoursToMinutes(hours):</a:t>
            </a:r>
            <a:endParaRPr sz="1500">
              <a:latin typeface="Trebuchet MS"/>
              <a:cs typeface="Trebuchet MS"/>
            </a:endParaRPr>
          </a:p>
          <a:p>
            <a:pPr marL="12700" marR="5080" indent="285750">
              <a:lnSpc>
                <a:spcPct val="133300"/>
              </a:lnSpc>
              <a:spcBef>
                <a:spcPts val="37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Multiply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hours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25" dirty="0">
                <a:latin typeface="Trebuchet MS"/>
                <a:cs typeface="Trebuchet MS"/>
              </a:rPr>
              <a:t>by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60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to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get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the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equivalent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number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-25" dirty="0">
                <a:latin typeface="Trebuchet MS"/>
                <a:cs typeface="Trebuchet MS"/>
              </a:rPr>
              <a:t>of </a:t>
            </a:r>
            <a:r>
              <a:rPr sz="1500" spc="85" dirty="0">
                <a:latin typeface="Trebuchet MS"/>
                <a:cs typeface="Trebuchet MS"/>
              </a:rPr>
              <a:t>minutes</a:t>
            </a:r>
            <a:endParaRPr sz="1500">
              <a:latin typeface="Trebuchet MS"/>
              <a:cs typeface="Trebuchet MS"/>
            </a:endParaRPr>
          </a:p>
          <a:p>
            <a:pPr marL="297815" marR="3602354">
              <a:lnSpc>
                <a:spcPts val="2850"/>
              </a:lnSpc>
              <a:spcBef>
                <a:spcPts val="19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hours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60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usage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705"/>
              </a:spcBef>
            </a:pPr>
            <a:r>
              <a:rPr sz="1500" spc="60" dirty="0">
                <a:latin typeface="Trebuchet MS"/>
                <a:cs typeface="Trebuchet MS"/>
              </a:rPr>
              <a:t>print(HoursToMinutes(2))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120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4555" cy="4895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16100" marR="207645" indent="-1623060">
              <a:lnSpc>
                <a:spcPct val="101200"/>
              </a:lnSpc>
              <a:spcBef>
                <a:spcPts val="95"/>
              </a:spcBef>
              <a:tabLst>
                <a:tab pos="873125" algn="l"/>
                <a:tab pos="1664970" algn="l"/>
                <a:tab pos="2404745" algn="l"/>
                <a:tab pos="2461260" algn="l"/>
                <a:tab pos="3014345" algn="l"/>
                <a:tab pos="3587750" algn="l"/>
                <a:tab pos="3961129" algn="l"/>
              </a:tabLst>
            </a:pPr>
            <a:r>
              <a:rPr sz="2100" b="1" spc="285" dirty="0">
                <a:latin typeface="Trebuchet MS"/>
                <a:cs typeface="Trebuchet MS"/>
              </a:rPr>
              <a:t>89.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0" dirty="0">
                <a:latin typeface="Trebuchet MS"/>
                <a:cs typeface="Trebuchet MS"/>
              </a:rPr>
              <a:t>GET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5" dirty="0">
                <a:latin typeface="Trebuchet MS"/>
                <a:cs typeface="Trebuchet MS"/>
              </a:rPr>
              <a:t>THE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420" dirty="0">
                <a:latin typeface="Trebuchet MS"/>
                <a:cs typeface="Trebuchet MS"/>
              </a:rPr>
              <a:t>FIRST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15" dirty="0">
                <a:latin typeface="Trebuchet MS"/>
                <a:cs typeface="Trebuchet MS"/>
              </a:rPr>
              <a:t>N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75" dirty="0">
                <a:latin typeface="Trebuchet MS"/>
                <a:cs typeface="Trebuchet MS"/>
              </a:rPr>
              <a:t>ELEMENTS </a:t>
            </a:r>
            <a:r>
              <a:rPr sz="2100" b="1" spc="350" dirty="0">
                <a:latin typeface="Trebuchet MS"/>
                <a:cs typeface="Trebuchet MS"/>
              </a:rPr>
              <a:t>OF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25" dirty="0">
                <a:latin typeface="Trebuchet MS"/>
                <a:cs typeface="Trebuchet MS"/>
              </a:rPr>
              <a:t>AN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20" dirty="0">
                <a:latin typeface="Trebuchet MS"/>
                <a:cs typeface="Trebuchet MS"/>
              </a:rPr>
              <a:t>ARRAY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3900"/>
              </a:lnSpc>
              <a:spcBef>
                <a:spcPts val="1350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270" dirty="0">
                <a:latin typeface="Trebuchet MS"/>
                <a:cs typeface="Trebuchet MS"/>
              </a:rPr>
              <a:t> </a:t>
            </a:r>
            <a:r>
              <a:rPr sz="2100" b="1" spc="235" dirty="0">
                <a:latin typeface="Trebuchet MS"/>
                <a:cs typeface="Trebuchet MS"/>
              </a:rPr>
              <a:t>FirstNElements</a:t>
            </a:r>
            <a:r>
              <a:rPr sz="2100" b="1" spc="310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310" dirty="0">
                <a:latin typeface="Trebuchet MS"/>
                <a:cs typeface="Trebuchet MS"/>
              </a:rPr>
              <a:t> </a:t>
            </a:r>
            <a:r>
              <a:rPr sz="2100" spc="140" dirty="0">
                <a:latin typeface="Trebuchet MS"/>
                <a:cs typeface="Trebuchet MS"/>
              </a:rPr>
              <a:t>get</a:t>
            </a:r>
            <a:r>
              <a:rPr sz="2100" spc="315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315" dirty="0">
                <a:latin typeface="Trebuchet MS"/>
                <a:cs typeface="Trebuchet MS"/>
              </a:rPr>
              <a:t> </a:t>
            </a:r>
            <a:r>
              <a:rPr sz="2100" spc="-10" dirty="0">
                <a:latin typeface="Trebuchet MS"/>
                <a:cs typeface="Trebuchet MS"/>
              </a:rPr>
              <a:t>first </a:t>
            </a:r>
            <a:r>
              <a:rPr sz="2100" spc="195" dirty="0">
                <a:latin typeface="Trebuchet MS"/>
                <a:cs typeface="Trebuchet MS"/>
              </a:rPr>
              <a:t>n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40" dirty="0">
                <a:latin typeface="Trebuchet MS"/>
                <a:cs typeface="Trebuchet MS"/>
              </a:rPr>
              <a:t>elements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90" dirty="0">
                <a:latin typeface="Trebuchet MS"/>
                <a:cs typeface="Trebuchet MS"/>
              </a:rPr>
              <a:t>an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-10" dirty="0">
                <a:latin typeface="Trebuchet MS"/>
                <a:cs typeface="Trebuchet MS"/>
              </a:rPr>
              <a:t>array.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FirstNElements(arr,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5" dirty="0">
                <a:latin typeface="Trebuchet MS"/>
                <a:cs typeface="Trebuchet MS"/>
              </a:rPr>
              <a:t>n):</a:t>
            </a:r>
            <a:endParaRPr sz="1500">
              <a:latin typeface="Trebuchet MS"/>
              <a:cs typeface="Trebuchet MS"/>
            </a:endParaRPr>
          </a:p>
          <a:p>
            <a:pPr marL="12700" marR="469265" indent="285750">
              <a:lnSpc>
                <a:spcPct val="133300"/>
              </a:lnSpc>
              <a:spcBef>
                <a:spcPts val="37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spc="125" dirty="0">
                <a:latin typeface="Trebuchet MS"/>
                <a:cs typeface="Trebuchet MS"/>
              </a:rPr>
              <a:t>Use</a:t>
            </a:r>
            <a:r>
              <a:rPr sz="1500" spc="7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list</a:t>
            </a:r>
            <a:r>
              <a:rPr sz="1500" spc="70" dirty="0">
                <a:latin typeface="Trebuchet MS"/>
                <a:cs typeface="Trebuchet MS"/>
              </a:rPr>
              <a:t> slicing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to</a:t>
            </a:r>
            <a:r>
              <a:rPr sz="1500" spc="7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retrieve</a:t>
            </a:r>
            <a:r>
              <a:rPr sz="1500" spc="70" dirty="0">
                <a:latin typeface="Trebuchet MS"/>
                <a:cs typeface="Trebuchet MS"/>
              </a:rPr>
              <a:t> the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first</a:t>
            </a:r>
            <a:r>
              <a:rPr sz="1500" spc="70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n</a:t>
            </a:r>
            <a:r>
              <a:rPr sz="1500" spc="70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elements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of</a:t>
            </a:r>
            <a:r>
              <a:rPr sz="1500" spc="70" dirty="0">
                <a:latin typeface="Trebuchet MS"/>
                <a:cs typeface="Trebuchet MS"/>
              </a:rPr>
              <a:t> </a:t>
            </a:r>
            <a:r>
              <a:rPr sz="1500" spc="45" dirty="0">
                <a:latin typeface="Trebuchet MS"/>
                <a:cs typeface="Trebuchet MS"/>
              </a:rPr>
              <a:t>the </a:t>
            </a:r>
            <a:r>
              <a:rPr sz="1500" spc="70" dirty="0">
                <a:latin typeface="Trebuchet MS"/>
                <a:cs typeface="Trebuchet MS"/>
              </a:rPr>
              <a:t>array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arr[:n]</a:t>
            </a:r>
            <a:endParaRPr sz="1500">
              <a:latin typeface="Trebuchet MS"/>
              <a:cs typeface="Trebuchet MS"/>
            </a:endParaRPr>
          </a:p>
          <a:p>
            <a:pPr marL="297815" marR="3638550">
              <a:lnSpc>
                <a:spcPct val="154200"/>
              </a:lnSpc>
              <a:spcBef>
                <a:spcPts val="7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usage </a:t>
            </a:r>
            <a:r>
              <a:rPr sz="1500" spc="80" dirty="0">
                <a:latin typeface="Trebuchet MS"/>
                <a:cs typeface="Trebuchet MS"/>
              </a:rPr>
              <a:t>array</a:t>
            </a:r>
            <a:r>
              <a:rPr sz="1500" spc="8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9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[1,</a:t>
            </a:r>
            <a:r>
              <a:rPr sz="1500" spc="9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2,</a:t>
            </a:r>
            <a:r>
              <a:rPr sz="1500" spc="9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3,</a:t>
            </a:r>
            <a:r>
              <a:rPr sz="1500" spc="9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4,</a:t>
            </a:r>
            <a:r>
              <a:rPr sz="1500" spc="9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5]</a:t>
            </a:r>
            <a:endParaRPr sz="1500">
              <a:latin typeface="Trebuchet MS"/>
              <a:cs typeface="Trebuchet MS"/>
            </a:endParaRPr>
          </a:p>
          <a:p>
            <a:pPr marL="297815" marR="1486535">
              <a:lnSpc>
                <a:spcPct val="156300"/>
              </a:lnSpc>
              <a:spcBef>
                <a:spcPts val="35"/>
              </a:spcBef>
            </a:pPr>
            <a:r>
              <a:rPr sz="1500" spc="60" dirty="0">
                <a:latin typeface="Trebuchet MS"/>
                <a:cs typeface="Trebuchet MS"/>
              </a:rPr>
              <a:t>first_n_elements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FirstNElements(array,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3) </a:t>
            </a:r>
            <a:r>
              <a:rPr sz="1500" dirty="0">
                <a:latin typeface="Trebuchet MS"/>
                <a:cs typeface="Trebuchet MS"/>
              </a:rPr>
              <a:t>print(",</a:t>
            </a:r>
            <a:r>
              <a:rPr sz="1500" spc="235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".join(map(str,</a:t>
            </a:r>
            <a:r>
              <a:rPr sz="1500" spc="240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first_n_elements)))</a:t>
            </a:r>
            <a:r>
              <a:rPr sz="1500" spc="459" dirty="0">
                <a:latin typeface="Trebuchet MS"/>
                <a:cs typeface="Trebuchet MS"/>
              </a:rPr>
              <a:t>  #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7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1,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2,</a:t>
            </a:r>
            <a:r>
              <a:rPr sz="1500" spc="70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3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2015" cy="3409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13435" marR="569595" indent="-256540">
              <a:lnSpc>
                <a:spcPct val="101200"/>
              </a:lnSpc>
              <a:spcBef>
                <a:spcPts val="95"/>
              </a:spcBef>
              <a:tabLst>
                <a:tab pos="1022985" algn="l"/>
                <a:tab pos="1986280" algn="l"/>
                <a:tab pos="2781935" algn="l"/>
                <a:tab pos="3001010" algn="l"/>
                <a:tab pos="3502025" algn="l"/>
                <a:tab pos="3858895" algn="l"/>
                <a:tab pos="4942840" algn="l"/>
              </a:tabLst>
            </a:pPr>
            <a:r>
              <a:rPr sz="2100" b="1" spc="215" dirty="0">
                <a:latin typeface="Trebuchet MS"/>
                <a:cs typeface="Trebuchet MS"/>
              </a:rPr>
              <a:t>9.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34" dirty="0">
                <a:latin typeface="Trebuchet MS"/>
                <a:cs typeface="Trebuchet MS"/>
              </a:rPr>
              <a:t>FIND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5" dirty="0">
                <a:latin typeface="Trebuchet MS"/>
                <a:cs typeface="Trebuchet MS"/>
              </a:rPr>
              <a:t>THE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55" dirty="0">
                <a:latin typeface="Trebuchet MS"/>
                <a:cs typeface="Trebuchet MS"/>
              </a:rPr>
              <a:t>FRECUENCY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0" dirty="0">
                <a:latin typeface="Trebuchet MS"/>
                <a:cs typeface="Trebuchet MS"/>
              </a:rPr>
              <a:t>OF </a:t>
            </a:r>
            <a:r>
              <a:rPr sz="2100" b="1" spc="465" dirty="0">
                <a:latin typeface="Trebuchet MS"/>
                <a:cs typeface="Trebuchet MS"/>
              </a:rPr>
              <a:t>CHARACTER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65" dirty="0">
                <a:latin typeface="Trebuchet MS"/>
                <a:cs typeface="Trebuchet MS"/>
              </a:rPr>
              <a:t>IN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70" dirty="0">
                <a:latin typeface="Trebuchet MS"/>
                <a:cs typeface="Trebuchet MS"/>
              </a:rPr>
              <a:t>STRING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3900"/>
              </a:lnSpc>
              <a:spcBef>
                <a:spcPts val="1350"/>
              </a:spcBef>
              <a:tabLst>
                <a:tab pos="694690" algn="l"/>
                <a:tab pos="4003040" algn="l"/>
                <a:tab pos="5295900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180" dirty="0">
                <a:latin typeface="Trebuchet MS"/>
                <a:cs typeface="Trebuchet MS"/>
              </a:rPr>
              <a:t>character_frequency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function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00" dirty="0">
                <a:latin typeface="Trebuchet MS"/>
                <a:cs typeface="Trebuchet MS"/>
              </a:rPr>
              <a:t>finds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25" dirty="0">
                <a:latin typeface="Trebuchet MS"/>
                <a:cs typeface="Trebuchet MS"/>
              </a:rPr>
              <a:t>frequency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30" dirty="0">
                <a:latin typeface="Trebuchet MS"/>
                <a:cs typeface="Trebuchet MS"/>
              </a:rPr>
              <a:t>characters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90" dirty="0">
                <a:latin typeface="Trebuchet MS"/>
                <a:cs typeface="Trebuchet MS"/>
              </a:rPr>
              <a:t>in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90" dirty="0">
                <a:latin typeface="Trebuchet MS"/>
                <a:cs typeface="Trebuchet MS"/>
              </a:rPr>
              <a:t>String.</a:t>
            </a:r>
            <a:endParaRPr sz="2100">
              <a:latin typeface="Trebuchet MS"/>
              <a:cs typeface="Trebuchet MS"/>
            </a:endParaRPr>
          </a:p>
          <a:p>
            <a:pPr marL="12700" marR="1260475" indent="285750">
              <a:lnSpc>
                <a:spcPct val="129200"/>
              </a:lnSpc>
              <a:spcBef>
                <a:spcPts val="780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character_frequency(string):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{char: </a:t>
            </a:r>
            <a:r>
              <a:rPr sz="1500" spc="65" dirty="0">
                <a:latin typeface="Trebuchet MS"/>
                <a:cs typeface="Trebuchet MS"/>
              </a:rPr>
              <a:t>string.count(char)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char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in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set(string)}</a:t>
            </a:r>
            <a:endParaRPr sz="1500">
              <a:latin typeface="Trebuchet MS"/>
              <a:cs typeface="Trebuchet MS"/>
            </a:endParaRPr>
          </a:p>
          <a:p>
            <a:pPr marL="12700" marR="2053589" indent="285750">
              <a:lnSpc>
                <a:spcPct val="129200"/>
              </a:lnSpc>
              <a:spcBef>
                <a:spcPts val="525"/>
              </a:spcBef>
            </a:pPr>
            <a:r>
              <a:rPr sz="1500" dirty="0">
                <a:latin typeface="Trebuchet MS"/>
                <a:cs typeface="Trebuchet MS"/>
              </a:rPr>
              <a:t>print(",</a:t>
            </a:r>
            <a:r>
              <a:rPr sz="1500" spc="135" dirty="0">
                <a:latin typeface="Trebuchet MS"/>
                <a:cs typeface="Trebuchet MS"/>
              </a:rPr>
              <a:t> </a:t>
            </a:r>
            <a:r>
              <a:rPr sz="1500" spc="180" dirty="0">
                <a:latin typeface="Trebuchet MS"/>
                <a:cs typeface="Trebuchet MS"/>
              </a:rPr>
              <a:t>".join([f"{k}=&gt;{v}"</a:t>
            </a:r>
            <a:r>
              <a:rPr sz="1500" spc="13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13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k,</a:t>
            </a:r>
            <a:r>
              <a:rPr sz="1500" spc="135" dirty="0">
                <a:latin typeface="Trebuchet MS"/>
                <a:cs typeface="Trebuchet MS"/>
              </a:rPr>
              <a:t> </a:t>
            </a:r>
            <a:r>
              <a:rPr sz="1500" spc="145" dirty="0">
                <a:latin typeface="Trebuchet MS"/>
                <a:cs typeface="Trebuchet MS"/>
              </a:rPr>
              <a:t>v</a:t>
            </a:r>
            <a:r>
              <a:rPr sz="1500" spc="135" dirty="0">
                <a:latin typeface="Trebuchet MS"/>
                <a:cs typeface="Trebuchet MS"/>
              </a:rPr>
              <a:t> </a:t>
            </a:r>
            <a:r>
              <a:rPr sz="1500" spc="30" dirty="0">
                <a:latin typeface="Trebuchet MS"/>
                <a:cs typeface="Trebuchet MS"/>
              </a:rPr>
              <a:t>in </a:t>
            </a:r>
            <a:r>
              <a:rPr sz="1500" spc="60" dirty="0">
                <a:latin typeface="Trebuchet MS"/>
                <a:cs typeface="Trebuchet MS"/>
              </a:rPr>
              <a:t>character_frequency("hello").items()]))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220" dirty="0">
                <a:latin typeface="Trebuchet MS"/>
                <a:cs typeface="Trebuchet MS"/>
              </a:rPr>
              <a:t>h=&gt;1,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220" dirty="0">
                <a:latin typeface="Trebuchet MS"/>
                <a:cs typeface="Trebuchet MS"/>
              </a:rPr>
              <a:t>e=&gt;1,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200" dirty="0">
                <a:latin typeface="Trebuchet MS"/>
                <a:cs typeface="Trebuchet MS"/>
              </a:rPr>
              <a:t>l=&gt;2,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280" dirty="0">
                <a:latin typeface="Trebuchet MS"/>
                <a:cs typeface="Trebuchet MS"/>
              </a:rPr>
              <a:t>o=&gt;1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0745" cy="39147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89230">
              <a:lnSpc>
                <a:spcPct val="100000"/>
              </a:lnSpc>
              <a:spcBef>
                <a:spcPts val="125"/>
              </a:spcBef>
              <a:tabLst>
                <a:tab pos="869315" algn="l"/>
                <a:tab pos="2140585" algn="l"/>
                <a:tab pos="2600325" algn="l"/>
                <a:tab pos="2956560" algn="l"/>
                <a:tab pos="4551045" algn="l"/>
                <a:tab pos="5020310" algn="l"/>
              </a:tabLst>
            </a:pPr>
            <a:r>
              <a:rPr sz="2100" b="1" spc="285" dirty="0">
                <a:latin typeface="Trebuchet MS"/>
                <a:cs typeface="Trebuchet MS"/>
              </a:rPr>
              <a:t>90.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34" dirty="0">
                <a:latin typeface="Trebuchet MS"/>
                <a:cs typeface="Trebuchet MS"/>
              </a:rPr>
              <a:t>CHECK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90" dirty="0">
                <a:latin typeface="Trebuchet MS"/>
                <a:cs typeface="Trebuchet MS"/>
              </a:rPr>
              <a:t>IF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25" dirty="0">
                <a:latin typeface="Trebuchet MS"/>
                <a:cs typeface="Trebuchet MS"/>
              </a:rPr>
              <a:t>NUMBER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5" dirty="0">
                <a:latin typeface="Trebuchet MS"/>
                <a:cs typeface="Trebuchet MS"/>
              </a:rPr>
              <a:t>IS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90" dirty="0">
                <a:latin typeface="Trebuchet MS"/>
                <a:cs typeface="Trebuchet MS"/>
              </a:rPr>
              <a:t>ODD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3900"/>
              </a:lnSpc>
              <a:spcBef>
                <a:spcPts val="1350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265" dirty="0">
                <a:latin typeface="Trebuchet MS"/>
                <a:cs typeface="Trebuchet MS"/>
              </a:rPr>
              <a:t> </a:t>
            </a:r>
            <a:r>
              <a:rPr sz="2100" b="1" spc="185" dirty="0">
                <a:latin typeface="Trebuchet MS"/>
                <a:cs typeface="Trebuchet MS"/>
              </a:rPr>
              <a:t>is_odd</a:t>
            </a:r>
            <a:r>
              <a:rPr sz="2100" b="1" spc="335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310" dirty="0">
                <a:latin typeface="Trebuchet MS"/>
                <a:cs typeface="Trebuchet MS"/>
              </a:rPr>
              <a:t> </a:t>
            </a:r>
            <a:r>
              <a:rPr sz="2100" spc="160" dirty="0">
                <a:latin typeface="Trebuchet MS"/>
                <a:cs typeface="Trebuchet MS"/>
              </a:rPr>
              <a:t>checks</a:t>
            </a:r>
            <a:r>
              <a:rPr sz="2100" spc="315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if</a:t>
            </a:r>
            <a:r>
              <a:rPr sz="2100" spc="310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315" dirty="0">
                <a:latin typeface="Trebuchet MS"/>
                <a:cs typeface="Trebuchet MS"/>
              </a:rPr>
              <a:t> </a:t>
            </a:r>
            <a:r>
              <a:rPr sz="2100" spc="175" dirty="0">
                <a:latin typeface="Trebuchet MS"/>
                <a:cs typeface="Trebuchet MS"/>
              </a:rPr>
              <a:t>number</a:t>
            </a:r>
            <a:r>
              <a:rPr sz="2100" spc="310" dirty="0">
                <a:latin typeface="Trebuchet MS"/>
                <a:cs typeface="Trebuchet MS"/>
              </a:rPr>
              <a:t> </a:t>
            </a:r>
            <a:r>
              <a:rPr sz="2100" spc="95" dirty="0">
                <a:latin typeface="Trebuchet MS"/>
                <a:cs typeface="Trebuchet MS"/>
              </a:rPr>
              <a:t>is </a:t>
            </a:r>
            <a:r>
              <a:rPr sz="2100" spc="75" dirty="0">
                <a:latin typeface="Trebuchet MS"/>
                <a:cs typeface="Trebuchet MS"/>
              </a:rPr>
              <a:t>odd.</a:t>
            </a:r>
            <a:endParaRPr sz="2100">
              <a:latin typeface="Trebuchet MS"/>
              <a:cs typeface="Trebuchet MS"/>
            </a:endParaRPr>
          </a:p>
          <a:p>
            <a:pPr marL="297815" marR="3682365">
              <a:lnSpc>
                <a:spcPct val="155600"/>
              </a:lnSpc>
              <a:spcBef>
                <a:spcPts val="3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is_odd(num): </a:t>
            </a: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45" dirty="0">
                <a:latin typeface="Trebuchet MS"/>
                <a:cs typeface="Trebuchet MS"/>
              </a:rPr>
              <a:t>num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520" dirty="0">
                <a:latin typeface="Trebuchet MS"/>
                <a:cs typeface="Trebuchet MS"/>
              </a:rPr>
              <a:t>%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2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250" dirty="0">
                <a:latin typeface="Trebuchet MS"/>
                <a:cs typeface="Trebuchet MS"/>
              </a:rPr>
              <a:t>!=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0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usage </a:t>
            </a:r>
            <a:r>
              <a:rPr sz="1500" spc="45" dirty="0">
                <a:latin typeface="Trebuchet MS"/>
                <a:cs typeface="Trebuchet MS"/>
              </a:rPr>
              <a:t>print(is_odd(5))</a:t>
            </a:r>
            <a:endParaRPr sz="1500">
              <a:latin typeface="Trebuchet MS"/>
              <a:cs typeface="Trebuchet MS"/>
            </a:endParaRPr>
          </a:p>
          <a:p>
            <a:pPr marL="297815" marR="4169410">
              <a:lnSpc>
                <a:spcPct val="156200"/>
              </a:lnSpc>
              <a:spcBef>
                <a:spcPts val="3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True </a:t>
            </a:r>
            <a:r>
              <a:rPr sz="1500" spc="45" dirty="0">
                <a:latin typeface="Trebuchet MS"/>
                <a:cs typeface="Trebuchet MS"/>
              </a:rPr>
              <a:t>print(is_odd(4))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False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3920" cy="5638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7525" marR="280035" indent="-252095">
              <a:lnSpc>
                <a:spcPct val="101200"/>
              </a:lnSpc>
              <a:spcBef>
                <a:spcPts val="95"/>
              </a:spcBef>
              <a:tabLst>
                <a:tab pos="945515" algn="l"/>
                <a:tab pos="2526030" algn="l"/>
                <a:tab pos="3033395" algn="l"/>
                <a:tab pos="3114675" algn="l"/>
                <a:tab pos="3724275" algn="l"/>
                <a:tab pos="3829685" algn="l"/>
                <a:tab pos="4982845" algn="l"/>
              </a:tabLst>
            </a:pPr>
            <a:r>
              <a:rPr sz="2100" b="1" spc="285" dirty="0">
                <a:latin typeface="Trebuchet MS"/>
                <a:cs typeface="Trebuchet MS"/>
              </a:rPr>
              <a:t>91.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5" dirty="0">
                <a:latin typeface="Trebuchet MS"/>
                <a:cs typeface="Trebuchet MS"/>
              </a:rPr>
              <a:t>CALCULATE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5" dirty="0">
                <a:latin typeface="Trebuchet MS"/>
                <a:cs typeface="Trebuchet MS"/>
              </a:rPr>
              <a:t>THE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500" dirty="0">
                <a:latin typeface="Trebuchet MS"/>
                <a:cs typeface="Trebuchet MS"/>
              </a:rPr>
              <a:t>STANDARD </a:t>
            </a:r>
            <a:r>
              <a:rPr sz="2100" b="1" spc="440" dirty="0">
                <a:latin typeface="Trebuchet MS"/>
                <a:cs typeface="Trebuchet MS"/>
              </a:rPr>
              <a:t>DEVIATION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0" dirty="0">
                <a:latin typeface="Trebuchet MS"/>
                <a:cs typeface="Trebuchet MS"/>
              </a:rPr>
              <a:t>OF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425" dirty="0">
                <a:latin typeface="Trebuchet MS"/>
                <a:cs typeface="Trebuchet MS"/>
              </a:rPr>
              <a:t>AN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20" dirty="0">
                <a:latin typeface="Trebuchet MS"/>
                <a:cs typeface="Trebuchet MS"/>
              </a:rPr>
              <a:t>ARRAY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0" dirty="0">
                <a:latin typeface="Trebuchet MS"/>
                <a:cs typeface="Trebuchet MS"/>
              </a:rPr>
              <a:t>OF</a:t>
            </a:r>
            <a:endParaRPr sz="2100">
              <a:latin typeface="Trebuchet MS"/>
              <a:cs typeface="Trebuchet MS"/>
            </a:endParaRPr>
          </a:p>
          <a:p>
            <a:pPr marL="2136775">
              <a:lnSpc>
                <a:spcPct val="100000"/>
              </a:lnSpc>
              <a:spcBef>
                <a:spcPts val="30"/>
              </a:spcBef>
            </a:pPr>
            <a:r>
              <a:rPr sz="2100" b="1" spc="545" dirty="0">
                <a:latin typeface="Trebuchet MS"/>
                <a:cs typeface="Trebuchet MS"/>
              </a:rPr>
              <a:t>NUMBERS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2400"/>
              </a:lnSpc>
              <a:spcBef>
                <a:spcPts val="138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470" dirty="0">
                <a:latin typeface="Trebuchet MS"/>
                <a:cs typeface="Trebuchet MS"/>
              </a:rPr>
              <a:t>     </a:t>
            </a:r>
            <a:r>
              <a:rPr sz="2100" b="1" spc="215" dirty="0">
                <a:latin typeface="Trebuchet MS"/>
                <a:cs typeface="Trebuchet MS"/>
              </a:rPr>
              <a:t>standard_deviation</a:t>
            </a:r>
            <a:r>
              <a:rPr sz="2100" b="1" spc="500" dirty="0">
                <a:latin typeface="Trebuchet MS"/>
                <a:cs typeface="Trebuchet MS"/>
              </a:rPr>
              <a:t>     </a:t>
            </a:r>
            <a:r>
              <a:rPr sz="2100" spc="90" dirty="0">
                <a:latin typeface="Trebuchet MS"/>
                <a:cs typeface="Trebuchet MS"/>
              </a:rPr>
              <a:t>function </a:t>
            </a:r>
            <a:r>
              <a:rPr sz="2100" spc="110" dirty="0">
                <a:latin typeface="Trebuchet MS"/>
                <a:cs typeface="Trebuchet MS"/>
              </a:rPr>
              <a:t>calculates</a:t>
            </a:r>
            <a:r>
              <a:rPr sz="2100" spc="229" dirty="0">
                <a:latin typeface="Trebuchet MS"/>
                <a:cs typeface="Trebuchet MS"/>
              </a:rPr>
              <a:t> 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229" dirty="0">
                <a:latin typeface="Trebuchet MS"/>
                <a:cs typeface="Trebuchet MS"/>
              </a:rPr>
              <a:t>  </a:t>
            </a:r>
            <a:r>
              <a:rPr sz="2100" spc="140" dirty="0">
                <a:latin typeface="Trebuchet MS"/>
                <a:cs typeface="Trebuchet MS"/>
              </a:rPr>
              <a:t>standard</a:t>
            </a:r>
            <a:r>
              <a:rPr sz="2100" spc="235" dirty="0">
                <a:latin typeface="Trebuchet MS"/>
                <a:cs typeface="Trebuchet MS"/>
              </a:rPr>
              <a:t>  </a:t>
            </a:r>
            <a:r>
              <a:rPr sz="2100" spc="114" dirty="0">
                <a:latin typeface="Trebuchet MS"/>
                <a:cs typeface="Trebuchet MS"/>
              </a:rPr>
              <a:t>deviation</a:t>
            </a:r>
            <a:r>
              <a:rPr sz="2100" spc="229" dirty="0">
                <a:latin typeface="Trebuchet MS"/>
                <a:cs typeface="Trebuchet MS"/>
              </a:rPr>
              <a:t> 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229" dirty="0">
                <a:latin typeface="Trebuchet MS"/>
                <a:cs typeface="Trebuchet MS"/>
              </a:rPr>
              <a:t>  </a:t>
            </a:r>
            <a:r>
              <a:rPr sz="2100" spc="165" dirty="0">
                <a:latin typeface="Trebuchet MS"/>
                <a:cs typeface="Trebuchet MS"/>
              </a:rPr>
              <a:t>an </a:t>
            </a:r>
            <a:r>
              <a:rPr sz="2100" spc="130" dirty="0">
                <a:latin typeface="Trebuchet MS"/>
                <a:cs typeface="Trebuchet MS"/>
              </a:rPr>
              <a:t>array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140" dirty="0">
                <a:latin typeface="Trebuchet MS"/>
                <a:cs typeface="Trebuchet MS"/>
              </a:rPr>
              <a:t>numbers.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75" dirty="0">
                <a:latin typeface="Trebuchet MS"/>
                <a:cs typeface="Trebuchet MS"/>
              </a:rPr>
              <a:t>import</a:t>
            </a:r>
            <a:r>
              <a:rPr sz="1500" spc="10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math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standard_deviation(arr):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135" dirty="0">
                <a:latin typeface="Trebuchet MS"/>
                <a:cs typeface="Trebuchet MS"/>
              </a:rPr>
              <a:t>mean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sum(arr)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-285" dirty="0">
                <a:latin typeface="Trebuchet MS"/>
                <a:cs typeface="Trebuchet MS"/>
              </a:rPr>
              <a:t>/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len(arr)</a:t>
            </a:r>
            <a:endParaRPr sz="1500">
              <a:latin typeface="Trebuchet MS"/>
              <a:cs typeface="Trebuchet MS"/>
            </a:endParaRPr>
          </a:p>
          <a:p>
            <a:pPr marL="12700" marR="41910" indent="285750">
              <a:lnSpc>
                <a:spcPct val="129200"/>
              </a:lnSpc>
              <a:spcBef>
                <a:spcPts val="525"/>
              </a:spcBef>
            </a:pPr>
            <a:r>
              <a:rPr sz="1500" spc="70" dirty="0">
                <a:latin typeface="Trebuchet MS"/>
                <a:cs typeface="Trebuchet MS"/>
              </a:rPr>
              <a:t>sum_of_squared_differences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sum((x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-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mean)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**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2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35" dirty="0">
                <a:latin typeface="Trebuchet MS"/>
                <a:cs typeface="Trebuchet MS"/>
              </a:rPr>
              <a:t>x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30" dirty="0">
                <a:latin typeface="Trebuchet MS"/>
                <a:cs typeface="Trebuchet MS"/>
              </a:rPr>
              <a:t>in </a:t>
            </a:r>
            <a:r>
              <a:rPr sz="1500" spc="-20" dirty="0">
                <a:latin typeface="Trebuchet MS"/>
                <a:cs typeface="Trebuchet MS"/>
              </a:rPr>
              <a:t>arr)</a:t>
            </a:r>
            <a:endParaRPr sz="1500">
              <a:latin typeface="Trebuchet MS"/>
              <a:cs typeface="Trebuchet MS"/>
            </a:endParaRPr>
          </a:p>
          <a:p>
            <a:pPr marL="297815" marR="338455">
              <a:lnSpc>
                <a:spcPct val="154200"/>
              </a:lnSpc>
              <a:spcBef>
                <a:spcPts val="7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math.sqrt(sum_of_squared_differences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-285" dirty="0">
                <a:latin typeface="Trebuchet MS"/>
                <a:cs typeface="Trebuchet MS"/>
              </a:rPr>
              <a:t>/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len(arr))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usage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60" dirty="0">
                <a:latin typeface="Trebuchet MS"/>
                <a:cs typeface="Trebuchet MS"/>
              </a:rPr>
              <a:t>print(standard_deviation([1,</a:t>
            </a:r>
            <a:r>
              <a:rPr sz="1500" spc="114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2,</a:t>
            </a:r>
            <a:r>
              <a:rPr sz="1500" spc="114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3,</a:t>
            </a:r>
            <a:r>
              <a:rPr sz="1500" spc="114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4,</a:t>
            </a:r>
            <a:r>
              <a:rPr sz="1500" spc="120" dirty="0">
                <a:latin typeface="Trebuchet MS"/>
                <a:cs typeface="Trebuchet MS"/>
              </a:rPr>
              <a:t> </a:t>
            </a:r>
            <a:r>
              <a:rPr sz="1500" spc="45" dirty="0">
                <a:latin typeface="Trebuchet MS"/>
                <a:cs typeface="Trebuchet MS"/>
              </a:rPr>
              <a:t>5]))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35" dirty="0">
                <a:latin typeface="Trebuchet MS"/>
                <a:cs typeface="Trebuchet MS"/>
              </a:rPr>
              <a:t>1.4142135623730951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2015" cy="423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2595" marR="435609" indent="-18415">
              <a:lnSpc>
                <a:spcPct val="101200"/>
              </a:lnSpc>
              <a:spcBef>
                <a:spcPts val="95"/>
              </a:spcBef>
              <a:tabLst>
                <a:tab pos="1103630" algn="l"/>
                <a:tab pos="1478915" algn="l"/>
                <a:tab pos="1835785" algn="l"/>
                <a:tab pos="2374900" algn="l"/>
                <a:tab pos="2834640" algn="l"/>
                <a:tab pos="3191510" algn="l"/>
                <a:tab pos="3529965" algn="l"/>
                <a:tab pos="4608195" algn="l"/>
              </a:tabLst>
            </a:pPr>
            <a:r>
              <a:rPr sz="2100" b="1" spc="285" dirty="0">
                <a:latin typeface="Trebuchet MS"/>
                <a:cs typeface="Trebuchet MS"/>
              </a:rPr>
              <a:t>92.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5" dirty="0">
                <a:latin typeface="Trebuchet MS"/>
                <a:cs typeface="Trebuchet MS"/>
              </a:rPr>
              <a:t>CHECK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90" dirty="0">
                <a:latin typeface="Trebuchet MS"/>
                <a:cs typeface="Trebuchet MS"/>
              </a:rPr>
              <a:t>IF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70" dirty="0">
                <a:latin typeface="Trebuchet MS"/>
                <a:cs typeface="Trebuchet MS"/>
              </a:rPr>
              <a:t>STRING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05" dirty="0">
                <a:latin typeface="Trebuchet MS"/>
                <a:cs typeface="Trebuchet MS"/>
              </a:rPr>
              <a:t>ENDS </a:t>
            </a:r>
            <a:r>
              <a:rPr sz="2100" b="1" spc="425" dirty="0">
                <a:latin typeface="Trebuchet MS"/>
                <a:cs typeface="Trebuchet MS"/>
              </a:rPr>
              <a:t>WITH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65" dirty="0">
                <a:latin typeface="Trebuchet MS"/>
                <a:cs typeface="Trebuchet MS"/>
              </a:rPr>
              <a:t>A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0" dirty="0">
                <a:latin typeface="Trebuchet MS"/>
                <a:cs typeface="Trebuchet MS"/>
              </a:rPr>
              <a:t>SPECIFIC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05" dirty="0">
                <a:latin typeface="Trebuchet MS"/>
                <a:cs typeface="Trebuchet MS"/>
              </a:rPr>
              <a:t>SUBSTRING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3900"/>
              </a:lnSpc>
              <a:spcBef>
                <a:spcPts val="1350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120" dirty="0">
                <a:latin typeface="Trebuchet MS"/>
                <a:cs typeface="Trebuchet MS"/>
              </a:rPr>
              <a:t> </a:t>
            </a:r>
            <a:r>
              <a:rPr sz="2100" b="1" spc="210" dirty="0">
                <a:latin typeface="Trebuchet MS"/>
                <a:cs typeface="Trebuchet MS"/>
              </a:rPr>
              <a:t>ends_with_substring</a:t>
            </a:r>
            <a:r>
              <a:rPr sz="2100" b="1" spc="185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120" dirty="0">
                <a:latin typeface="Trebuchet MS"/>
                <a:cs typeface="Trebuchet MS"/>
              </a:rPr>
              <a:t> </a:t>
            </a:r>
            <a:r>
              <a:rPr sz="2100" spc="150" dirty="0">
                <a:latin typeface="Trebuchet MS"/>
                <a:cs typeface="Trebuchet MS"/>
              </a:rPr>
              <a:t>checks </a:t>
            </a:r>
            <a:r>
              <a:rPr sz="2100" dirty="0">
                <a:latin typeface="Trebuchet MS"/>
                <a:cs typeface="Trebuchet MS"/>
              </a:rPr>
              <a:t>if</a:t>
            </a:r>
            <a:r>
              <a:rPr sz="2100" spc="40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25" dirty="0">
                <a:latin typeface="Trebuchet MS"/>
                <a:cs typeface="Trebuchet MS"/>
              </a:rPr>
              <a:t>string</a:t>
            </a:r>
            <a:r>
              <a:rPr sz="2100" spc="40" dirty="0">
                <a:latin typeface="Trebuchet MS"/>
                <a:cs typeface="Trebuchet MS"/>
              </a:rPr>
              <a:t> </a:t>
            </a:r>
            <a:r>
              <a:rPr sz="2100" spc="185" dirty="0">
                <a:latin typeface="Trebuchet MS"/>
                <a:cs typeface="Trebuchet MS"/>
              </a:rPr>
              <a:t>ends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80" dirty="0">
                <a:latin typeface="Trebuchet MS"/>
                <a:cs typeface="Trebuchet MS"/>
              </a:rPr>
              <a:t>with</a:t>
            </a:r>
            <a:r>
              <a:rPr sz="2100" spc="40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90" dirty="0">
                <a:latin typeface="Trebuchet MS"/>
                <a:cs typeface="Trebuchet MS"/>
              </a:rPr>
              <a:t>specific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14" dirty="0">
                <a:latin typeface="Trebuchet MS"/>
                <a:cs typeface="Trebuchet MS"/>
              </a:rPr>
              <a:t>substring.</a:t>
            </a:r>
            <a:endParaRPr sz="2100">
              <a:latin typeface="Trebuchet MS"/>
              <a:cs typeface="Trebuchet MS"/>
            </a:endParaRPr>
          </a:p>
          <a:p>
            <a:pPr marL="297815" marR="1580515">
              <a:lnSpc>
                <a:spcPct val="154200"/>
              </a:lnSpc>
              <a:spcBef>
                <a:spcPts val="330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ends_with_substring(string,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substring): </a:t>
            </a: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string.endswith(substring)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usage</a:t>
            </a:r>
            <a:endParaRPr sz="1500">
              <a:latin typeface="Trebuchet MS"/>
              <a:cs typeface="Trebuchet MS"/>
            </a:endParaRPr>
          </a:p>
          <a:p>
            <a:pPr marL="297815" marR="692150">
              <a:lnSpc>
                <a:spcPts val="2850"/>
              </a:lnSpc>
              <a:spcBef>
                <a:spcPts val="195"/>
              </a:spcBef>
            </a:pPr>
            <a:r>
              <a:rPr sz="1500" spc="65" dirty="0">
                <a:latin typeface="Trebuchet MS"/>
                <a:cs typeface="Trebuchet MS"/>
              </a:rPr>
              <a:t>print(ends_with_substring("Hello,</a:t>
            </a:r>
            <a:r>
              <a:rPr sz="1500" spc="7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world!",</a:t>
            </a:r>
            <a:r>
              <a:rPr sz="1500" spc="80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"world!"))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True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705"/>
              </a:spcBef>
            </a:pPr>
            <a:r>
              <a:rPr sz="1500" spc="65" dirty="0">
                <a:latin typeface="Trebuchet MS"/>
                <a:cs typeface="Trebuchet MS"/>
              </a:rPr>
              <a:t>print(ends_with_substring("Hello,</a:t>
            </a:r>
            <a:r>
              <a:rPr sz="1500" spc="7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world!",</a:t>
            </a:r>
            <a:r>
              <a:rPr sz="1500" spc="8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"Hello"))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False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5901" y="879506"/>
            <a:ext cx="4914265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2434" marR="5080" indent="-420370">
              <a:lnSpc>
                <a:spcPct val="101200"/>
              </a:lnSpc>
              <a:spcBef>
                <a:spcPts val="95"/>
              </a:spcBef>
              <a:tabLst>
                <a:tab pos="692150" algn="l"/>
                <a:tab pos="2171700" algn="l"/>
                <a:tab pos="2760345" algn="l"/>
                <a:tab pos="2780030" algn="l"/>
                <a:tab pos="3369945" algn="l"/>
                <a:tab pos="3576320" algn="l"/>
                <a:tab pos="4460240" algn="l"/>
              </a:tabLst>
            </a:pPr>
            <a:r>
              <a:rPr sz="2100" b="1" spc="285" dirty="0">
                <a:latin typeface="Trebuchet MS"/>
                <a:cs typeface="Trebuchet MS"/>
              </a:rPr>
              <a:t>93.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5" dirty="0">
                <a:latin typeface="Trebuchet MS"/>
                <a:cs typeface="Trebuchet MS"/>
              </a:rPr>
              <a:t>CALCULATE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355" dirty="0">
                <a:latin typeface="Trebuchet MS"/>
                <a:cs typeface="Trebuchet MS"/>
              </a:rPr>
              <a:t>THE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45" dirty="0">
                <a:latin typeface="Trebuchet MS"/>
                <a:cs typeface="Trebuchet MS"/>
              </a:rPr>
              <a:t>SUM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0" dirty="0">
                <a:latin typeface="Trebuchet MS"/>
                <a:cs typeface="Trebuchet MS"/>
              </a:rPr>
              <a:t>OF </a:t>
            </a:r>
            <a:r>
              <a:rPr sz="2100" b="1" spc="505" dirty="0">
                <a:latin typeface="Trebuchet MS"/>
                <a:cs typeface="Trebuchet MS"/>
              </a:rPr>
              <a:t>SQUARES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0" dirty="0">
                <a:latin typeface="Trebuchet MS"/>
                <a:cs typeface="Trebuchet MS"/>
              </a:rPr>
              <a:t>OF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25" dirty="0">
                <a:latin typeface="Trebuchet MS"/>
                <a:cs typeface="Trebuchet MS"/>
              </a:rPr>
              <a:t>AN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20" dirty="0">
                <a:latin typeface="Trebuchet MS"/>
                <a:cs typeface="Trebuchet MS"/>
              </a:rPr>
              <a:t>ARRAY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698618"/>
            <a:ext cx="4410710" cy="270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3900"/>
              </a:lnSpc>
              <a:spcBef>
                <a:spcPts val="95"/>
              </a:spcBef>
              <a:tabLst>
                <a:tab pos="694690" algn="l"/>
                <a:tab pos="3295015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200" dirty="0">
                <a:latin typeface="Trebuchet MS"/>
                <a:cs typeface="Trebuchet MS"/>
              </a:rPr>
              <a:t>sum_of_squares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function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254" dirty="0">
                <a:latin typeface="Trebuchet MS"/>
                <a:cs typeface="Trebuchet MS"/>
              </a:rPr>
              <a:t>sum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70" dirty="0">
                <a:latin typeface="Trebuchet MS"/>
                <a:cs typeface="Trebuchet MS"/>
              </a:rPr>
              <a:t>squares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90" dirty="0">
                <a:latin typeface="Trebuchet MS"/>
                <a:cs typeface="Trebuchet MS"/>
              </a:rPr>
              <a:t>an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-10" dirty="0">
                <a:latin typeface="Trebuchet MS"/>
                <a:cs typeface="Trebuchet MS"/>
              </a:rPr>
              <a:t>array.</a:t>
            </a:r>
            <a:endParaRPr sz="2100">
              <a:latin typeface="Trebuchet MS"/>
              <a:cs typeface="Trebuchet MS"/>
            </a:endParaRPr>
          </a:p>
          <a:p>
            <a:pPr marL="297815" marR="1300480">
              <a:lnSpc>
                <a:spcPct val="156300"/>
              </a:lnSpc>
              <a:spcBef>
                <a:spcPts val="290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sum_of_squares(arr): </a:t>
            </a: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35" dirty="0">
                <a:latin typeface="Trebuchet MS"/>
                <a:cs typeface="Trebuchet MS"/>
              </a:rPr>
              <a:t>sum(x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**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2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35" dirty="0">
                <a:latin typeface="Trebuchet MS"/>
                <a:cs typeface="Trebuchet MS"/>
              </a:rPr>
              <a:t>x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in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arr)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usage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70" dirty="0">
                <a:latin typeface="Trebuchet MS"/>
                <a:cs typeface="Trebuchet MS"/>
              </a:rPr>
              <a:t>print(sum_of_squares([1,</a:t>
            </a:r>
            <a:r>
              <a:rPr sz="1500" spc="9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2,</a:t>
            </a:r>
            <a:r>
              <a:rPr sz="1500" spc="9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3,</a:t>
            </a:r>
            <a:r>
              <a:rPr sz="1500" spc="9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4,</a:t>
            </a:r>
            <a:r>
              <a:rPr sz="1500" spc="95" dirty="0">
                <a:latin typeface="Trebuchet MS"/>
                <a:cs typeface="Trebuchet MS"/>
              </a:rPr>
              <a:t> </a:t>
            </a:r>
            <a:r>
              <a:rPr sz="1500" spc="45" dirty="0">
                <a:latin typeface="Trebuchet MS"/>
                <a:cs typeface="Trebuchet MS"/>
              </a:rPr>
              <a:t>5]))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55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77321" y="1803431"/>
            <a:ext cx="1386205" cy="3492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spc="100" dirty="0">
                <a:latin typeface="Trebuchet MS"/>
                <a:cs typeface="Trebuchet MS"/>
              </a:rPr>
              <a:t>calculates</a:t>
            </a:r>
            <a:endParaRPr sz="2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7730" cy="4343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25370" marR="128270" indent="-2215515">
              <a:lnSpc>
                <a:spcPct val="101200"/>
              </a:lnSpc>
              <a:spcBef>
                <a:spcPts val="95"/>
              </a:spcBef>
              <a:tabLst>
                <a:tab pos="789940" algn="l"/>
                <a:tab pos="2877820" algn="l"/>
                <a:tab pos="3350895" algn="l"/>
                <a:tab pos="3939540" algn="l"/>
                <a:tab pos="4312920" algn="l"/>
              </a:tabLst>
            </a:pPr>
            <a:r>
              <a:rPr sz="2100" b="1" spc="285" dirty="0">
                <a:latin typeface="Trebuchet MS"/>
                <a:cs typeface="Trebuchet MS"/>
              </a:rPr>
              <a:t>94.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05" dirty="0">
                <a:latin typeface="Trebuchet MS"/>
                <a:cs typeface="Trebuchet MS"/>
              </a:rPr>
              <a:t>CALCULATE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30" dirty="0">
                <a:latin typeface="Trebuchet MS"/>
                <a:cs typeface="Trebuchet MS"/>
              </a:rPr>
              <a:t>PI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15" dirty="0">
                <a:latin typeface="Trebuchet MS"/>
                <a:cs typeface="Trebuchet MS"/>
              </a:rPr>
              <a:t>TO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25" dirty="0">
                <a:latin typeface="Trebuchet MS"/>
                <a:cs typeface="Trebuchet MS"/>
              </a:rPr>
              <a:t>N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75" dirty="0">
                <a:latin typeface="Trebuchet MS"/>
                <a:cs typeface="Trebuchet MS"/>
              </a:rPr>
              <a:t>DECIMAL </a:t>
            </a:r>
            <a:r>
              <a:rPr sz="2100" b="1" spc="459" dirty="0">
                <a:latin typeface="Trebuchet MS"/>
                <a:cs typeface="Trebuchet MS"/>
              </a:rPr>
              <a:t>PLACES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8400"/>
              </a:lnSpc>
              <a:spcBef>
                <a:spcPts val="123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195" dirty="0">
                <a:latin typeface="Trebuchet MS"/>
                <a:cs typeface="Trebuchet MS"/>
              </a:rPr>
              <a:t> </a:t>
            </a:r>
            <a:r>
              <a:rPr sz="2100" b="1" spc="170" dirty="0">
                <a:latin typeface="Trebuchet MS"/>
                <a:cs typeface="Trebuchet MS"/>
              </a:rPr>
              <a:t>my_pi</a:t>
            </a:r>
            <a:r>
              <a:rPr sz="2100" b="1" spc="275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275" dirty="0">
                <a:latin typeface="Trebuchet MS"/>
                <a:cs typeface="Trebuchet MS"/>
              </a:rPr>
              <a:t> </a:t>
            </a:r>
            <a:r>
              <a:rPr sz="2100" spc="130" dirty="0">
                <a:latin typeface="Trebuchet MS"/>
                <a:cs typeface="Trebuchet MS"/>
              </a:rPr>
              <a:t>takes</a:t>
            </a:r>
            <a:r>
              <a:rPr sz="2100" spc="275" dirty="0">
                <a:latin typeface="Trebuchet MS"/>
                <a:cs typeface="Trebuchet MS"/>
              </a:rPr>
              <a:t> </a:t>
            </a:r>
            <a:r>
              <a:rPr sz="2100" spc="190" dirty="0">
                <a:latin typeface="Trebuchet MS"/>
                <a:cs typeface="Trebuchet MS"/>
              </a:rPr>
              <a:t>an</a:t>
            </a:r>
            <a:r>
              <a:rPr sz="2100" spc="275" dirty="0">
                <a:latin typeface="Trebuchet MS"/>
                <a:cs typeface="Trebuchet MS"/>
              </a:rPr>
              <a:t> </a:t>
            </a:r>
            <a:r>
              <a:rPr sz="2100" spc="110" dirty="0">
                <a:latin typeface="Trebuchet MS"/>
                <a:cs typeface="Trebuchet MS"/>
              </a:rPr>
              <a:t>integer</a:t>
            </a:r>
            <a:r>
              <a:rPr sz="2100" spc="275" dirty="0">
                <a:latin typeface="Trebuchet MS"/>
                <a:cs typeface="Trebuchet MS"/>
              </a:rPr>
              <a:t> </a:t>
            </a:r>
            <a:r>
              <a:rPr sz="1500" b="1" spc="175" dirty="0">
                <a:latin typeface="Trebuchet MS"/>
                <a:cs typeface="Trebuchet MS"/>
              </a:rPr>
              <a:t>n</a:t>
            </a:r>
            <a:r>
              <a:rPr sz="1500" b="1" spc="455" dirty="0">
                <a:latin typeface="Trebuchet MS"/>
                <a:cs typeface="Trebuchet MS"/>
              </a:rPr>
              <a:t> </a:t>
            </a:r>
            <a:r>
              <a:rPr sz="2100" spc="155" dirty="0">
                <a:latin typeface="Trebuchet MS"/>
                <a:cs typeface="Trebuchet MS"/>
              </a:rPr>
              <a:t>and </a:t>
            </a:r>
            <a:r>
              <a:rPr sz="2100" spc="110" dirty="0">
                <a:latin typeface="Trebuchet MS"/>
                <a:cs typeface="Trebuchet MS"/>
              </a:rPr>
              <a:t>returns</a:t>
            </a:r>
            <a:r>
              <a:rPr sz="2100" spc="505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505" dirty="0">
                <a:latin typeface="Trebuchet MS"/>
                <a:cs typeface="Trebuchet MS"/>
              </a:rPr>
              <a:t> </a:t>
            </a:r>
            <a:r>
              <a:rPr sz="2100" spc="130" dirty="0">
                <a:latin typeface="Trebuchet MS"/>
                <a:cs typeface="Trebuchet MS"/>
              </a:rPr>
              <a:t>mathematical</a:t>
            </a:r>
            <a:r>
              <a:rPr sz="2100" spc="509" dirty="0">
                <a:latin typeface="Trebuchet MS"/>
                <a:cs typeface="Trebuchet MS"/>
              </a:rPr>
              <a:t> </a:t>
            </a:r>
            <a:r>
              <a:rPr sz="2100" spc="135" dirty="0">
                <a:latin typeface="Trebuchet MS"/>
                <a:cs typeface="Trebuchet MS"/>
              </a:rPr>
              <a:t>constant</a:t>
            </a:r>
            <a:r>
              <a:rPr sz="2100" spc="509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PI</a:t>
            </a:r>
            <a:r>
              <a:rPr sz="2100" spc="515" dirty="0">
                <a:latin typeface="Trebuchet MS"/>
                <a:cs typeface="Trebuchet MS"/>
              </a:rPr>
              <a:t> </a:t>
            </a:r>
            <a:r>
              <a:rPr sz="2100" spc="75" dirty="0">
                <a:latin typeface="Trebuchet MS"/>
                <a:cs typeface="Trebuchet MS"/>
              </a:rPr>
              <a:t>to</a:t>
            </a:r>
            <a:r>
              <a:rPr sz="2100" spc="505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n </a:t>
            </a:r>
            <a:r>
              <a:rPr sz="2100" spc="125" dirty="0">
                <a:latin typeface="Trebuchet MS"/>
                <a:cs typeface="Trebuchet MS"/>
              </a:rPr>
              <a:t>decimal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90" dirty="0">
                <a:latin typeface="Trebuchet MS"/>
                <a:cs typeface="Trebuchet MS"/>
              </a:rPr>
              <a:t>places.</a:t>
            </a:r>
            <a:endParaRPr sz="2100">
              <a:latin typeface="Trebuchet MS"/>
              <a:cs typeface="Trebuchet MS"/>
            </a:endParaRPr>
          </a:p>
          <a:p>
            <a:pPr marL="297815" marR="4394200">
              <a:lnSpc>
                <a:spcPct val="158300"/>
              </a:lnSpc>
              <a:spcBef>
                <a:spcPts val="254"/>
              </a:spcBef>
            </a:pPr>
            <a:r>
              <a:rPr sz="1500" spc="75" dirty="0">
                <a:latin typeface="Trebuchet MS"/>
                <a:cs typeface="Trebuchet MS"/>
              </a:rPr>
              <a:t>import</a:t>
            </a:r>
            <a:r>
              <a:rPr sz="1500" spc="10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math </a:t>
            </a: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5" dirty="0">
                <a:latin typeface="Trebuchet MS"/>
                <a:cs typeface="Trebuchet MS"/>
              </a:rPr>
              <a:t>my_pi(n):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round(math.pi,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n)</a:t>
            </a:r>
            <a:endParaRPr sz="1500">
              <a:latin typeface="Trebuchet MS"/>
              <a:cs typeface="Trebuchet MS"/>
            </a:endParaRPr>
          </a:p>
          <a:p>
            <a:pPr marL="297815" marR="3978910">
              <a:lnSpc>
                <a:spcPct val="154200"/>
              </a:lnSpc>
              <a:spcBef>
                <a:spcPts val="7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usage </a:t>
            </a:r>
            <a:r>
              <a:rPr sz="1500" spc="50" dirty="0">
                <a:latin typeface="Trebuchet MS"/>
                <a:cs typeface="Trebuchet MS"/>
              </a:rPr>
              <a:t>print(my_pi(5))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3.14159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0745" cy="4533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13180" marR="528955" indent="-795655">
              <a:lnSpc>
                <a:spcPct val="101200"/>
              </a:lnSpc>
              <a:spcBef>
                <a:spcPts val="95"/>
              </a:spcBef>
              <a:tabLst>
                <a:tab pos="1197610" algn="l"/>
                <a:tab pos="2960370" algn="l"/>
                <a:tab pos="3114675" algn="l"/>
                <a:tab pos="3724275" algn="l"/>
                <a:tab pos="4982845" algn="l"/>
              </a:tabLst>
            </a:pPr>
            <a:r>
              <a:rPr sz="2100" b="1" spc="285" dirty="0">
                <a:latin typeface="Trebuchet MS"/>
                <a:cs typeface="Trebuchet MS"/>
              </a:rPr>
              <a:t>95.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30" dirty="0">
                <a:latin typeface="Trebuchet MS"/>
                <a:cs typeface="Trebuchet MS"/>
              </a:rPr>
              <a:t>GENERATE</a:t>
            </a:r>
            <a:r>
              <a:rPr sz="2100" b="1" dirty="0">
                <a:latin typeface="Trebuchet MS"/>
                <a:cs typeface="Trebuchet MS"/>
              </a:rPr>
              <a:t>		</a:t>
            </a:r>
            <a:r>
              <a:rPr sz="2100" b="1" spc="425" dirty="0">
                <a:latin typeface="Trebuchet MS"/>
                <a:cs typeface="Trebuchet MS"/>
              </a:rPr>
              <a:t>AN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20" dirty="0">
                <a:latin typeface="Trebuchet MS"/>
                <a:cs typeface="Trebuchet MS"/>
              </a:rPr>
              <a:t>ARRAY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50" dirty="0">
                <a:latin typeface="Trebuchet MS"/>
                <a:cs typeface="Trebuchet MS"/>
              </a:rPr>
              <a:t>OF </a:t>
            </a:r>
            <a:r>
              <a:rPr sz="2100" b="1" spc="550" dirty="0">
                <a:latin typeface="Trebuchet MS"/>
                <a:cs typeface="Trebuchet MS"/>
              </a:rPr>
              <a:t>RANDOM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45" dirty="0">
                <a:latin typeface="Trebuchet MS"/>
                <a:cs typeface="Trebuchet MS"/>
              </a:rPr>
              <a:t>NUMBERS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3900"/>
              </a:lnSpc>
              <a:spcBef>
                <a:spcPts val="1350"/>
              </a:spcBef>
              <a:tabLst>
                <a:tab pos="2879090" algn="l"/>
                <a:tab pos="4114800" algn="l"/>
                <a:tab pos="5610860" algn="l"/>
              </a:tabLst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345" dirty="0">
                <a:latin typeface="Trebuchet MS"/>
                <a:cs typeface="Trebuchet MS"/>
              </a:rPr>
              <a:t> </a:t>
            </a:r>
            <a:r>
              <a:rPr sz="2100" b="1" spc="200" dirty="0">
                <a:latin typeface="Trebuchet MS"/>
                <a:cs typeface="Trebuchet MS"/>
              </a:rPr>
              <a:t>random_array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function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45" dirty="0">
                <a:latin typeface="Trebuchet MS"/>
                <a:cs typeface="Trebuchet MS"/>
              </a:rPr>
              <a:t>generates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65" dirty="0">
                <a:latin typeface="Trebuchet MS"/>
                <a:cs typeface="Trebuchet MS"/>
              </a:rPr>
              <a:t>an </a:t>
            </a:r>
            <a:r>
              <a:rPr sz="2100" spc="130" dirty="0">
                <a:latin typeface="Trebuchet MS"/>
                <a:cs typeface="Trebuchet MS"/>
              </a:rPr>
              <a:t>array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80" dirty="0">
                <a:latin typeface="Trebuchet MS"/>
                <a:cs typeface="Trebuchet MS"/>
              </a:rPr>
              <a:t>random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40" dirty="0">
                <a:latin typeface="Trebuchet MS"/>
                <a:cs typeface="Trebuchet MS"/>
              </a:rPr>
              <a:t>numbers.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75" dirty="0">
                <a:latin typeface="Trebuchet MS"/>
                <a:cs typeface="Trebuchet MS"/>
              </a:rPr>
              <a:t>import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05" dirty="0">
                <a:latin typeface="Trebuchet MS"/>
                <a:cs typeface="Trebuchet MS"/>
              </a:rPr>
              <a:t>random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random_array(length):</a:t>
            </a:r>
            <a:endParaRPr sz="1500">
              <a:latin typeface="Trebuchet MS"/>
              <a:cs typeface="Trebuchet MS"/>
            </a:endParaRPr>
          </a:p>
          <a:p>
            <a:pPr marL="297815" marR="661670">
              <a:lnSpc>
                <a:spcPct val="154200"/>
              </a:lnSpc>
              <a:spcBef>
                <a:spcPts val="7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[random.randint(0,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99)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_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in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range(length)]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usage</a:t>
            </a:r>
            <a:endParaRPr sz="1500">
              <a:latin typeface="Trebuchet MS"/>
              <a:cs typeface="Trebuchet MS"/>
            </a:endParaRPr>
          </a:p>
          <a:p>
            <a:pPr marL="297815" marR="2092960">
              <a:lnSpc>
                <a:spcPct val="154200"/>
              </a:lnSpc>
              <a:spcBef>
                <a:spcPts val="75"/>
              </a:spcBef>
            </a:pPr>
            <a:r>
              <a:rPr sz="1500" spc="105" dirty="0">
                <a:latin typeface="Trebuchet MS"/>
                <a:cs typeface="Trebuchet MS"/>
              </a:rPr>
              <a:t>random_numbers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random_array(5) </a:t>
            </a:r>
            <a:r>
              <a:rPr sz="1500" spc="70" dirty="0">
                <a:latin typeface="Trebuchet MS"/>
                <a:cs typeface="Trebuchet MS"/>
              </a:rPr>
              <a:t>print(random_numbers)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Array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with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5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random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numbers,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e.g.,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[23,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45,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67,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500" spc="85" dirty="0">
                <a:latin typeface="Trebuchet MS"/>
                <a:cs typeface="Trebuchet MS"/>
              </a:rPr>
              <a:t>11,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88]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4555" cy="4476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815975">
              <a:lnSpc>
                <a:spcPct val="100000"/>
              </a:lnSpc>
              <a:spcBef>
                <a:spcPts val="125"/>
              </a:spcBef>
              <a:tabLst>
                <a:tab pos="1495425" algn="l"/>
                <a:tab pos="2380615" algn="l"/>
                <a:tab pos="3380104" algn="l"/>
              </a:tabLst>
            </a:pPr>
            <a:r>
              <a:rPr sz="2100" b="1" spc="285" dirty="0">
                <a:latin typeface="Trebuchet MS"/>
                <a:cs typeface="Trebuchet MS"/>
              </a:rPr>
              <a:t>96.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280" dirty="0">
                <a:latin typeface="Trebuchet MS"/>
                <a:cs typeface="Trebuchet MS"/>
              </a:rPr>
              <a:t>JOIN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25" dirty="0">
                <a:latin typeface="Trebuchet MS"/>
                <a:cs typeface="Trebuchet MS"/>
              </a:rPr>
              <a:t>PATH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70" dirty="0">
                <a:latin typeface="Trebuchet MS"/>
                <a:cs typeface="Trebuchet MS"/>
              </a:rPr>
              <a:t>PORTIONS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3200"/>
              </a:lnSpc>
              <a:spcBef>
                <a:spcPts val="136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220" dirty="0">
                <a:latin typeface="Trebuchet MS"/>
                <a:cs typeface="Trebuchet MS"/>
              </a:rPr>
              <a:t>   </a:t>
            </a:r>
            <a:r>
              <a:rPr sz="2100" b="1" spc="155" dirty="0">
                <a:latin typeface="Trebuchet MS"/>
                <a:cs typeface="Trebuchet MS"/>
              </a:rPr>
              <a:t>join_path</a:t>
            </a:r>
            <a:r>
              <a:rPr sz="2100" b="1" spc="240" dirty="0">
                <a:latin typeface="Trebuchet MS"/>
                <a:cs typeface="Trebuchet MS"/>
              </a:rPr>
              <a:t>  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250" dirty="0">
                <a:latin typeface="Trebuchet MS"/>
                <a:cs typeface="Trebuchet MS"/>
              </a:rPr>
              <a:t>   </a:t>
            </a:r>
            <a:r>
              <a:rPr sz="2100" spc="125" dirty="0">
                <a:latin typeface="Trebuchet MS"/>
                <a:cs typeface="Trebuchet MS"/>
              </a:rPr>
              <a:t>receives</a:t>
            </a:r>
            <a:r>
              <a:rPr sz="2100" spc="245" dirty="0">
                <a:latin typeface="Trebuchet MS"/>
                <a:cs typeface="Trebuchet MS"/>
              </a:rPr>
              <a:t>   </a:t>
            </a:r>
            <a:r>
              <a:rPr sz="2100" spc="80" dirty="0">
                <a:latin typeface="Trebuchet MS"/>
                <a:cs typeface="Trebuchet MS"/>
              </a:rPr>
              <a:t>two </a:t>
            </a:r>
            <a:r>
              <a:rPr sz="2100" spc="114" dirty="0">
                <a:latin typeface="Trebuchet MS"/>
                <a:cs typeface="Trebuchet MS"/>
              </a:rPr>
              <a:t>portions</a:t>
            </a:r>
            <a:r>
              <a:rPr sz="2100" spc="145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150" dirty="0">
                <a:latin typeface="Trebuchet MS"/>
                <a:cs typeface="Trebuchet MS"/>
              </a:rPr>
              <a:t>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145" dirty="0">
                <a:latin typeface="Trebuchet MS"/>
                <a:cs typeface="Trebuchet MS"/>
              </a:rPr>
              <a:t> </a:t>
            </a:r>
            <a:r>
              <a:rPr sz="2100" spc="130" dirty="0">
                <a:latin typeface="Trebuchet MS"/>
                <a:cs typeface="Trebuchet MS"/>
              </a:rPr>
              <a:t>path</a:t>
            </a:r>
            <a:r>
              <a:rPr sz="2100" spc="150" dirty="0">
                <a:latin typeface="Trebuchet MS"/>
                <a:cs typeface="Trebuchet MS"/>
              </a:rPr>
              <a:t> </a:t>
            </a:r>
            <a:r>
              <a:rPr sz="2100" spc="180" dirty="0">
                <a:latin typeface="Trebuchet MS"/>
                <a:cs typeface="Trebuchet MS"/>
              </a:rPr>
              <a:t>and</a:t>
            </a:r>
            <a:r>
              <a:rPr sz="2100" spc="145" dirty="0">
                <a:latin typeface="Trebuchet MS"/>
                <a:cs typeface="Trebuchet MS"/>
              </a:rPr>
              <a:t> </a:t>
            </a:r>
            <a:r>
              <a:rPr sz="2100" spc="80" dirty="0">
                <a:latin typeface="Trebuchet MS"/>
                <a:cs typeface="Trebuchet MS"/>
              </a:rPr>
              <a:t>joins</a:t>
            </a:r>
            <a:r>
              <a:rPr sz="2100" spc="150" dirty="0">
                <a:latin typeface="Trebuchet MS"/>
                <a:cs typeface="Trebuchet MS"/>
              </a:rPr>
              <a:t> </a:t>
            </a:r>
            <a:r>
              <a:rPr sz="2100" spc="160" dirty="0">
                <a:latin typeface="Trebuchet MS"/>
                <a:cs typeface="Trebuchet MS"/>
              </a:rPr>
              <a:t>them</a:t>
            </a:r>
            <a:r>
              <a:rPr sz="2100" spc="150" dirty="0">
                <a:latin typeface="Trebuchet MS"/>
                <a:cs typeface="Trebuchet MS"/>
              </a:rPr>
              <a:t> </a:t>
            </a:r>
            <a:r>
              <a:rPr sz="2100" spc="180" dirty="0">
                <a:latin typeface="Trebuchet MS"/>
                <a:cs typeface="Trebuchet MS"/>
              </a:rPr>
              <a:t>using</a:t>
            </a:r>
            <a:r>
              <a:rPr sz="2100" spc="145" dirty="0">
                <a:latin typeface="Trebuchet MS"/>
                <a:cs typeface="Trebuchet MS"/>
              </a:rPr>
              <a:t> </a:t>
            </a:r>
            <a:r>
              <a:rPr sz="2100" spc="80" dirty="0">
                <a:latin typeface="Trebuchet MS"/>
                <a:cs typeface="Trebuchet MS"/>
              </a:rPr>
              <a:t>the </a:t>
            </a:r>
            <a:r>
              <a:rPr sz="2100" spc="60" dirty="0">
                <a:latin typeface="Trebuchet MS"/>
                <a:cs typeface="Trebuchet MS"/>
              </a:rPr>
              <a:t>"/"</a:t>
            </a:r>
            <a:r>
              <a:rPr sz="2100" spc="65" dirty="0">
                <a:latin typeface="Trebuchet MS"/>
                <a:cs typeface="Trebuchet MS"/>
              </a:rPr>
              <a:t>  </a:t>
            </a:r>
            <a:r>
              <a:rPr sz="2100" spc="85" dirty="0">
                <a:latin typeface="Trebuchet MS"/>
                <a:cs typeface="Trebuchet MS"/>
              </a:rPr>
              <a:t>separator.</a:t>
            </a:r>
            <a:r>
              <a:rPr sz="2100" spc="65" dirty="0">
                <a:latin typeface="Trebuchet MS"/>
                <a:cs typeface="Trebuchet MS"/>
              </a:rPr>
              <a:t>  </a:t>
            </a:r>
            <a:r>
              <a:rPr sz="2100" dirty="0">
                <a:latin typeface="Trebuchet MS"/>
                <a:cs typeface="Trebuchet MS"/>
              </a:rPr>
              <a:t>If</a:t>
            </a:r>
            <a:r>
              <a:rPr sz="2100" spc="80" dirty="0">
                <a:latin typeface="Trebuchet MS"/>
                <a:cs typeface="Trebuchet MS"/>
              </a:rPr>
              <a:t> 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75" dirty="0">
                <a:latin typeface="Trebuchet MS"/>
                <a:cs typeface="Trebuchet MS"/>
              </a:rPr>
              <a:t>  </a:t>
            </a:r>
            <a:r>
              <a:rPr sz="2100" spc="130" dirty="0">
                <a:latin typeface="Trebuchet MS"/>
                <a:cs typeface="Trebuchet MS"/>
              </a:rPr>
              <a:t>separator</a:t>
            </a:r>
            <a:r>
              <a:rPr sz="2100" spc="80" dirty="0">
                <a:latin typeface="Trebuchet MS"/>
                <a:cs typeface="Trebuchet MS"/>
              </a:rPr>
              <a:t>  </a:t>
            </a:r>
            <a:r>
              <a:rPr sz="2100" spc="120" dirty="0">
                <a:latin typeface="Trebuchet MS"/>
                <a:cs typeface="Trebuchet MS"/>
              </a:rPr>
              <a:t>is</a:t>
            </a:r>
            <a:r>
              <a:rPr sz="2100" spc="75" dirty="0">
                <a:latin typeface="Trebuchet MS"/>
                <a:cs typeface="Trebuchet MS"/>
              </a:rPr>
              <a:t>  </a:t>
            </a:r>
            <a:r>
              <a:rPr sz="2100" spc="170" dirty="0">
                <a:latin typeface="Trebuchet MS"/>
                <a:cs typeface="Trebuchet MS"/>
              </a:rPr>
              <a:t>missing </a:t>
            </a:r>
            <a:r>
              <a:rPr sz="2100" spc="130" dirty="0">
                <a:latin typeface="Trebuchet MS"/>
                <a:cs typeface="Trebuchet MS"/>
              </a:rPr>
              <a:t>between</a:t>
            </a:r>
            <a:r>
              <a:rPr sz="2100" spc="45" dirty="0">
                <a:latin typeface="Trebuchet MS"/>
                <a:cs typeface="Trebuchet MS"/>
              </a:rPr>
              <a:t> 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45" dirty="0">
                <a:latin typeface="Trebuchet MS"/>
                <a:cs typeface="Trebuchet MS"/>
              </a:rPr>
              <a:t>  </a:t>
            </a:r>
            <a:r>
              <a:rPr sz="2100" spc="90" dirty="0">
                <a:latin typeface="Trebuchet MS"/>
                <a:cs typeface="Trebuchet MS"/>
              </a:rPr>
              <a:t>portions,</a:t>
            </a:r>
            <a:r>
              <a:rPr sz="2100" spc="50" dirty="0">
                <a:latin typeface="Trebuchet MS"/>
                <a:cs typeface="Trebuchet MS"/>
              </a:rPr>
              <a:t>  </a:t>
            </a:r>
            <a:r>
              <a:rPr sz="2100" dirty="0">
                <a:latin typeface="Trebuchet MS"/>
                <a:cs typeface="Trebuchet MS"/>
              </a:rPr>
              <a:t>it</a:t>
            </a:r>
            <a:r>
              <a:rPr sz="2100" spc="50" dirty="0">
                <a:latin typeface="Trebuchet MS"/>
                <a:cs typeface="Trebuchet MS"/>
              </a:rPr>
              <a:t>  </a:t>
            </a:r>
            <a:r>
              <a:rPr sz="2100" spc="120" dirty="0">
                <a:latin typeface="Trebuchet MS"/>
                <a:cs typeface="Trebuchet MS"/>
              </a:rPr>
              <a:t>is</a:t>
            </a:r>
            <a:r>
              <a:rPr sz="2100" spc="45" dirty="0">
                <a:latin typeface="Trebuchet MS"/>
                <a:cs typeface="Trebuchet MS"/>
              </a:rPr>
              <a:t>  </a:t>
            </a:r>
            <a:r>
              <a:rPr sz="2100" spc="160" dirty="0">
                <a:latin typeface="Trebuchet MS"/>
                <a:cs typeface="Trebuchet MS"/>
              </a:rPr>
              <a:t>added</a:t>
            </a:r>
            <a:r>
              <a:rPr sz="2100" spc="45" dirty="0">
                <a:latin typeface="Trebuchet MS"/>
                <a:cs typeface="Trebuchet MS"/>
              </a:rPr>
              <a:t>  </a:t>
            </a:r>
            <a:r>
              <a:rPr sz="2100" spc="85" dirty="0">
                <a:latin typeface="Trebuchet MS"/>
                <a:cs typeface="Trebuchet MS"/>
              </a:rPr>
              <a:t>before </a:t>
            </a:r>
            <a:r>
              <a:rPr sz="2100" spc="55" dirty="0">
                <a:latin typeface="Trebuchet MS"/>
                <a:cs typeface="Trebuchet MS"/>
              </a:rPr>
              <a:t>joining.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195" dirty="0">
                <a:latin typeface="Trebuchet MS"/>
                <a:cs typeface="Trebuchet MS"/>
              </a:rPr>
              <a:t> </a:t>
            </a:r>
            <a:r>
              <a:rPr sz="1500" spc="30" dirty="0">
                <a:latin typeface="Trebuchet MS"/>
                <a:cs typeface="Trebuchet MS"/>
              </a:rPr>
              <a:t>join_path(portion1,</a:t>
            </a:r>
            <a:r>
              <a:rPr sz="1500" spc="200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portion2):</a:t>
            </a:r>
            <a:endParaRPr sz="1500">
              <a:latin typeface="Trebuchet MS"/>
              <a:cs typeface="Trebuchet MS"/>
            </a:endParaRPr>
          </a:p>
          <a:p>
            <a:pPr marL="297815" marR="880110">
              <a:lnSpc>
                <a:spcPts val="2850"/>
              </a:lnSpc>
              <a:spcBef>
                <a:spcPts val="19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f"{portion1.rstrip('/')}/{portion2.lstrip('/')}"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usage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705"/>
              </a:spcBef>
            </a:pPr>
            <a:r>
              <a:rPr sz="1500" spc="60" dirty="0">
                <a:latin typeface="Trebuchet MS"/>
                <a:cs typeface="Trebuchet MS"/>
              </a:rPr>
              <a:t>print(join_path("portion1",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"portion2"))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5" dirty="0">
                <a:latin typeface="Trebuchet MS"/>
                <a:cs typeface="Trebuchet MS"/>
              </a:rPr>
              <a:t>portion1/portion2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859145" cy="56769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62305">
              <a:lnSpc>
                <a:spcPct val="100000"/>
              </a:lnSpc>
              <a:spcBef>
                <a:spcPts val="125"/>
              </a:spcBef>
              <a:tabLst>
                <a:tab pos="1342390" algn="l"/>
                <a:tab pos="3078480" algn="l"/>
                <a:tab pos="4838065" algn="l"/>
              </a:tabLst>
            </a:pPr>
            <a:r>
              <a:rPr sz="2100" b="1" spc="285" dirty="0">
                <a:latin typeface="Trebuchet MS"/>
                <a:cs typeface="Trebuchet MS"/>
              </a:rPr>
              <a:t>97.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45" dirty="0">
                <a:latin typeface="Trebuchet MS"/>
                <a:cs typeface="Trebuchet MS"/>
              </a:rPr>
              <a:t>CONVERT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30" dirty="0">
                <a:latin typeface="Trebuchet MS"/>
                <a:cs typeface="Trebuchet MS"/>
              </a:rPr>
              <a:t>SECONDS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315" dirty="0">
                <a:latin typeface="Trebuchet MS"/>
                <a:cs typeface="Trebuchet MS"/>
              </a:rPr>
              <a:t>TO</a:t>
            </a:r>
            <a:endParaRPr sz="2100">
              <a:latin typeface="Trebuchet MS"/>
              <a:cs typeface="Trebuchet MS"/>
            </a:endParaRPr>
          </a:p>
          <a:p>
            <a:pPr marL="95885">
              <a:lnSpc>
                <a:spcPct val="100000"/>
              </a:lnSpc>
              <a:spcBef>
                <a:spcPts val="30"/>
              </a:spcBef>
              <a:tabLst>
                <a:tab pos="1557020" algn="l"/>
                <a:tab pos="3373120" algn="l"/>
                <a:tab pos="4233545" algn="l"/>
              </a:tabLst>
            </a:pPr>
            <a:r>
              <a:rPr sz="2100" b="1" spc="459" dirty="0">
                <a:latin typeface="Trebuchet MS"/>
                <a:cs typeface="Trebuchet MS"/>
              </a:rPr>
              <a:t>HOURS,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59" dirty="0">
                <a:latin typeface="Trebuchet MS"/>
                <a:cs typeface="Trebuchet MS"/>
              </a:rPr>
              <a:t>MINUTES,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80" dirty="0">
                <a:latin typeface="Trebuchet MS"/>
                <a:cs typeface="Trebuchet MS"/>
              </a:rPr>
              <a:t>AND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30" dirty="0">
                <a:latin typeface="Trebuchet MS"/>
                <a:cs typeface="Trebuchet MS"/>
              </a:rPr>
              <a:t>SECONDS</a:t>
            </a:r>
            <a:endParaRPr sz="2100">
              <a:latin typeface="Trebuchet MS"/>
              <a:cs typeface="Trebuchet MS"/>
            </a:endParaRPr>
          </a:p>
          <a:p>
            <a:pPr marL="12700" marR="908050">
              <a:lnSpc>
                <a:spcPct val="132400"/>
              </a:lnSpc>
              <a:spcBef>
                <a:spcPts val="138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b="1" spc="185" dirty="0">
                <a:latin typeface="Trebuchet MS"/>
                <a:cs typeface="Trebuchet MS"/>
              </a:rPr>
              <a:t>seconds_to_hours_mins_secs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25" dirty="0">
                <a:latin typeface="Trebuchet MS"/>
                <a:cs typeface="Trebuchet MS"/>
              </a:rPr>
              <a:t>convert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80" dirty="0">
                <a:latin typeface="Trebuchet MS"/>
                <a:cs typeface="Trebuchet MS"/>
              </a:rPr>
              <a:t>seconds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75" dirty="0">
                <a:latin typeface="Trebuchet MS"/>
                <a:cs typeface="Trebuchet MS"/>
              </a:rPr>
              <a:t>to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10" dirty="0">
                <a:latin typeface="Trebuchet MS"/>
                <a:cs typeface="Trebuchet MS"/>
              </a:rPr>
              <a:t>hours, </a:t>
            </a:r>
            <a:r>
              <a:rPr sz="2100" spc="120" dirty="0">
                <a:latin typeface="Trebuchet MS"/>
                <a:cs typeface="Trebuchet MS"/>
              </a:rPr>
              <a:t>minutes,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80" dirty="0">
                <a:latin typeface="Trebuchet MS"/>
                <a:cs typeface="Trebuchet MS"/>
              </a:rPr>
              <a:t>and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145" dirty="0">
                <a:latin typeface="Trebuchet MS"/>
                <a:cs typeface="Trebuchet MS"/>
              </a:rPr>
              <a:t>remaining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35" dirty="0">
                <a:latin typeface="Trebuchet MS"/>
                <a:cs typeface="Trebuchet MS"/>
              </a:rPr>
              <a:t>seconds.</a:t>
            </a:r>
            <a:endParaRPr sz="2100">
              <a:latin typeface="Trebuchet MS"/>
              <a:cs typeface="Trebuchet MS"/>
            </a:endParaRPr>
          </a:p>
          <a:p>
            <a:pPr marL="297815" marR="1430020">
              <a:lnSpc>
                <a:spcPct val="156900"/>
              </a:lnSpc>
              <a:spcBef>
                <a:spcPts val="284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seconds_to_hours_mins_secs(seconds): </a:t>
            </a:r>
            <a:r>
              <a:rPr sz="1500" spc="105" dirty="0">
                <a:latin typeface="Trebuchet MS"/>
                <a:cs typeface="Trebuchet MS"/>
              </a:rPr>
              <a:t>hours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25" dirty="0">
                <a:latin typeface="Trebuchet MS"/>
                <a:cs typeface="Trebuchet MS"/>
              </a:rPr>
              <a:t>seconds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-285" dirty="0">
                <a:latin typeface="Trebuchet MS"/>
                <a:cs typeface="Trebuchet MS"/>
              </a:rPr>
              <a:t>//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45" dirty="0">
                <a:latin typeface="Trebuchet MS"/>
                <a:cs typeface="Trebuchet MS"/>
              </a:rPr>
              <a:t>3600 </a:t>
            </a:r>
            <a:r>
              <a:rPr sz="1500" spc="95" dirty="0">
                <a:latin typeface="Trebuchet MS"/>
                <a:cs typeface="Trebuchet MS"/>
              </a:rPr>
              <a:t>remaining_seconds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25" dirty="0">
                <a:latin typeface="Trebuchet MS"/>
                <a:cs typeface="Trebuchet MS"/>
              </a:rPr>
              <a:t>seconds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520" dirty="0">
                <a:latin typeface="Trebuchet MS"/>
                <a:cs typeface="Trebuchet MS"/>
              </a:rPr>
              <a:t>%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45" dirty="0">
                <a:latin typeface="Trebuchet MS"/>
                <a:cs typeface="Trebuchet MS"/>
              </a:rPr>
              <a:t>3600 </a:t>
            </a:r>
            <a:r>
              <a:rPr sz="1500" spc="95" dirty="0">
                <a:latin typeface="Trebuchet MS"/>
                <a:cs typeface="Trebuchet MS"/>
              </a:rPr>
              <a:t>minutes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remaining_seconds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-285" dirty="0">
                <a:latin typeface="Trebuchet MS"/>
                <a:cs typeface="Trebuchet MS"/>
              </a:rPr>
              <a:t>//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60</a:t>
            </a:r>
            <a:endParaRPr sz="1500">
              <a:latin typeface="Trebuchet MS"/>
              <a:cs typeface="Trebuchet MS"/>
            </a:endParaRPr>
          </a:p>
          <a:p>
            <a:pPr marL="297815" marR="934719">
              <a:lnSpc>
                <a:spcPts val="2850"/>
              </a:lnSpc>
              <a:spcBef>
                <a:spcPts val="195"/>
              </a:spcBef>
            </a:pPr>
            <a:r>
              <a:rPr sz="1500" spc="85" dirty="0">
                <a:latin typeface="Trebuchet MS"/>
                <a:cs typeface="Trebuchet MS"/>
              </a:rPr>
              <a:t>remaining_minutes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remaining_seconds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520" dirty="0">
                <a:latin typeface="Trebuchet MS"/>
                <a:cs typeface="Trebuchet MS"/>
              </a:rPr>
              <a:t>%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60 </a:t>
            </a: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f"{hours}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hours,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60" dirty="0">
                <a:latin typeface="Trebuchet MS"/>
                <a:cs typeface="Trebuchet MS"/>
              </a:rPr>
              <a:t>{minutes}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minutes,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and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500" spc="120" dirty="0">
                <a:latin typeface="Trebuchet MS"/>
                <a:cs typeface="Trebuchet MS"/>
              </a:rPr>
              <a:t>{remaining_minutes}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125" dirty="0">
                <a:latin typeface="Trebuchet MS"/>
                <a:cs typeface="Trebuchet MS"/>
              </a:rPr>
              <a:t>seconds"</a:t>
            </a:r>
            <a:endParaRPr sz="1500">
              <a:latin typeface="Trebuchet MS"/>
              <a:cs typeface="Trebuchet MS"/>
            </a:endParaRPr>
          </a:p>
          <a:p>
            <a:pPr marL="297815" marR="1557655">
              <a:lnSpc>
                <a:spcPct val="154200"/>
              </a:lnSpc>
              <a:spcBef>
                <a:spcPts val="7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usage </a:t>
            </a:r>
            <a:r>
              <a:rPr sz="1500" spc="75" dirty="0">
                <a:latin typeface="Trebuchet MS"/>
                <a:cs typeface="Trebuchet MS"/>
              </a:rPr>
              <a:t>print(seconds_to_hours_mins_secs(7320))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Output: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75" dirty="0">
                <a:latin typeface="Trebuchet MS"/>
                <a:cs typeface="Trebuchet MS"/>
              </a:rPr>
              <a:t>"2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hours,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2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minutes,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20" dirty="0">
                <a:latin typeface="Trebuchet MS"/>
                <a:cs typeface="Trebuchet MS"/>
              </a:rPr>
              <a:t>and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0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25" dirty="0">
                <a:latin typeface="Trebuchet MS"/>
                <a:cs typeface="Trebuchet MS"/>
              </a:rPr>
              <a:t>seconds"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5825" cy="27813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821055">
              <a:lnSpc>
                <a:spcPct val="100000"/>
              </a:lnSpc>
              <a:spcBef>
                <a:spcPts val="125"/>
              </a:spcBef>
              <a:tabLst>
                <a:tab pos="1500505" algn="l"/>
                <a:tab pos="2900680" algn="l"/>
              </a:tabLst>
            </a:pPr>
            <a:r>
              <a:rPr sz="2100" b="1" spc="285" dirty="0">
                <a:latin typeface="Trebuchet MS"/>
                <a:cs typeface="Trebuchet MS"/>
              </a:rPr>
              <a:t>98.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84" dirty="0">
                <a:latin typeface="Trebuchet MS"/>
                <a:cs typeface="Trebuchet MS"/>
              </a:rPr>
              <a:t>SIMPLE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30" dirty="0">
                <a:latin typeface="Trebuchet MS"/>
                <a:cs typeface="Trebuchet MS"/>
              </a:rPr>
              <a:t>CALCULATOR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33900"/>
              </a:lnSpc>
              <a:spcBef>
                <a:spcPts val="1350"/>
              </a:spcBef>
              <a:tabLst>
                <a:tab pos="999490" algn="l"/>
                <a:tab pos="2999105" algn="l"/>
                <a:tab pos="4591685" algn="l"/>
              </a:tabLst>
            </a:pP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b="1" spc="190" dirty="0">
                <a:latin typeface="Trebuchet MS"/>
                <a:cs typeface="Trebuchet MS"/>
              </a:rPr>
              <a:t>calculator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spc="90" dirty="0">
                <a:latin typeface="Trebuchet MS"/>
                <a:cs typeface="Trebuchet MS"/>
              </a:rPr>
              <a:t>function</a:t>
            </a:r>
            <a:r>
              <a:rPr sz="2100" dirty="0">
                <a:latin typeface="Trebuchet MS"/>
                <a:cs typeface="Trebuchet MS"/>
              </a:rPr>
              <a:t>	</a:t>
            </a:r>
            <a:r>
              <a:rPr sz="2100" spc="100" dirty="0">
                <a:latin typeface="Trebuchet MS"/>
                <a:cs typeface="Trebuchet MS"/>
              </a:rPr>
              <a:t>calculates </a:t>
            </a:r>
            <a:r>
              <a:rPr sz="2100" spc="55" dirty="0">
                <a:latin typeface="Trebuchet MS"/>
                <a:cs typeface="Trebuchet MS"/>
              </a:rPr>
              <a:t>different</a:t>
            </a:r>
            <a:r>
              <a:rPr sz="2100" spc="70" dirty="0">
                <a:latin typeface="Trebuchet MS"/>
                <a:cs typeface="Trebuchet MS"/>
              </a:rPr>
              <a:t> </a:t>
            </a:r>
            <a:r>
              <a:rPr sz="2100" spc="95" dirty="0">
                <a:latin typeface="Trebuchet MS"/>
                <a:cs typeface="Trebuchet MS"/>
              </a:rPr>
              <a:t>operations.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calculator(num1,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op,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num2):</a:t>
            </a:r>
            <a:endParaRPr sz="1500">
              <a:latin typeface="Trebuchet MS"/>
              <a:cs typeface="Trebuchet MS"/>
            </a:endParaRPr>
          </a:p>
          <a:p>
            <a:pPr marL="12700" marR="273050" indent="285750">
              <a:lnSpc>
                <a:spcPct val="133300"/>
              </a:lnSpc>
              <a:spcBef>
                <a:spcPts val="37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229" dirty="0">
                <a:latin typeface="Trebuchet MS"/>
                <a:cs typeface="Trebuchet MS"/>
              </a:rPr>
              <a:t>{'+':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55" dirty="0">
                <a:latin typeface="Trebuchet MS"/>
                <a:cs typeface="Trebuchet MS"/>
              </a:rPr>
              <a:t>num1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+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num2,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'-':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55" dirty="0">
                <a:latin typeface="Trebuchet MS"/>
                <a:cs typeface="Trebuchet MS"/>
              </a:rPr>
              <a:t>num1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-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num2,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25" dirty="0">
                <a:latin typeface="Trebuchet MS"/>
                <a:cs typeface="Trebuchet MS"/>
              </a:rPr>
              <a:t>'*':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55" dirty="0">
                <a:latin typeface="Trebuchet MS"/>
                <a:cs typeface="Trebuchet MS"/>
              </a:rPr>
              <a:t>num1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45" dirty="0">
                <a:latin typeface="Trebuchet MS"/>
                <a:cs typeface="Trebuchet MS"/>
              </a:rPr>
              <a:t>* </a:t>
            </a:r>
            <a:r>
              <a:rPr sz="1500" spc="110" dirty="0">
                <a:latin typeface="Trebuchet MS"/>
                <a:cs typeface="Trebuchet MS"/>
              </a:rPr>
              <a:t>num2,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'/':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55" dirty="0">
                <a:latin typeface="Trebuchet MS"/>
                <a:cs typeface="Trebuchet MS"/>
              </a:rPr>
              <a:t>num1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-285" dirty="0">
                <a:latin typeface="Trebuchet MS"/>
                <a:cs typeface="Trebuchet MS"/>
              </a:rPr>
              <a:t>/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35" dirty="0">
                <a:latin typeface="Trebuchet MS"/>
                <a:cs typeface="Trebuchet MS"/>
              </a:rPr>
              <a:t>num2}[op]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usage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7449" y="3644900"/>
            <a:ext cx="2489200" cy="1444625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1500" spc="50" dirty="0">
                <a:latin typeface="Trebuchet MS"/>
                <a:cs typeface="Trebuchet MS"/>
              </a:rPr>
              <a:t>print(calculator(5,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85" dirty="0">
                <a:latin typeface="Trebuchet MS"/>
                <a:cs typeface="Trebuchet MS"/>
              </a:rPr>
              <a:t>'+',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3))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1500" spc="55" dirty="0">
                <a:latin typeface="Trebuchet MS"/>
                <a:cs typeface="Trebuchet MS"/>
              </a:rPr>
              <a:t>print(calculator(10,</a:t>
            </a:r>
            <a:r>
              <a:rPr sz="1500" spc="65" dirty="0">
                <a:latin typeface="Trebuchet MS"/>
                <a:cs typeface="Trebuchet MS"/>
              </a:rPr>
              <a:t> '-',</a:t>
            </a:r>
            <a:r>
              <a:rPr sz="1500" spc="70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4))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1500" spc="50" dirty="0">
                <a:latin typeface="Trebuchet MS"/>
                <a:cs typeface="Trebuchet MS"/>
              </a:rPr>
              <a:t>print(calculator(6,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'*',</a:t>
            </a:r>
            <a:r>
              <a:rPr sz="1500" spc="50" dirty="0">
                <a:latin typeface="Trebuchet MS"/>
                <a:cs typeface="Trebuchet MS"/>
              </a:rPr>
              <a:t> 2))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1500" spc="55" dirty="0">
                <a:latin typeface="Trebuchet MS"/>
                <a:cs typeface="Trebuchet MS"/>
              </a:rPr>
              <a:t>print(calculator(20, </a:t>
            </a:r>
            <a:r>
              <a:rPr sz="1500" dirty="0">
                <a:latin typeface="Trebuchet MS"/>
                <a:cs typeface="Trebuchet MS"/>
              </a:rPr>
              <a:t>'/',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5))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98267" y="3644900"/>
            <a:ext cx="2679700" cy="1444625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107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Addition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outputs: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8</a:t>
            </a:r>
            <a:endParaRPr sz="1500">
              <a:latin typeface="Trebuchet MS"/>
              <a:cs typeface="Trebuchet MS"/>
            </a:endParaRPr>
          </a:p>
          <a:p>
            <a:pPr marL="46355">
              <a:lnSpc>
                <a:spcPct val="100000"/>
              </a:lnSpc>
              <a:spcBef>
                <a:spcPts val="97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Subtraction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outputs: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6</a:t>
            </a:r>
            <a:endParaRPr sz="1500">
              <a:latin typeface="Trebuchet MS"/>
              <a:cs typeface="Trebuchet MS"/>
            </a:endParaRPr>
          </a:p>
          <a:p>
            <a:pPr marL="41910" marR="5080" indent="-29845">
              <a:lnSpc>
                <a:spcPct val="154200"/>
              </a:lnSpc>
              <a:spcBef>
                <a:spcPts val="75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Multiplication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outputs: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12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Division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outputs: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14" dirty="0">
                <a:latin typeface="Trebuchet MS"/>
                <a:cs typeface="Trebuchet MS"/>
              </a:rPr>
              <a:t>4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9506"/>
            <a:ext cx="5965825" cy="663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654810">
              <a:lnSpc>
                <a:spcPct val="100000"/>
              </a:lnSpc>
              <a:spcBef>
                <a:spcPts val="125"/>
              </a:spcBef>
              <a:tabLst>
                <a:tab pos="2334260" algn="l"/>
                <a:tab pos="3297554" algn="l"/>
              </a:tabLst>
            </a:pPr>
            <a:r>
              <a:rPr sz="2100" b="1" spc="285" dirty="0">
                <a:latin typeface="Trebuchet MS"/>
                <a:cs typeface="Trebuchet MS"/>
              </a:rPr>
              <a:t>99.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434" dirty="0">
                <a:latin typeface="Trebuchet MS"/>
                <a:cs typeface="Trebuchet MS"/>
              </a:rPr>
              <a:t>FIND</a:t>
            </a:r>
            <a:r>
              <a:rPr sz="2100" b="1" dirty="0">
                <a:latin typeface="Trebuchet MS"/>
                <a:cs typeface="Trebuchet MS"/>
              </a:rPr>
              <a:t>	</a:t>
            </a:r>
            <a:r>
              <a:rPr sz="2100" b="1" spc="505" dirty="0">
                <a:latin typeface="Trebuchet MS"/>
                <a:cs typeface="Trebuchet MS"/>
              </a:rPr>
              <a:t>NEMO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32900"/>
              </a:lnSpc>
              <a:spcBef>
                <a:spcPts val="1375"/>
              </a:spcBef>
            </a:pPr>
            <a:r>
              <a:rPr sz="2100" spc="130" dirty="0">
                <a:latin typeface="Trebuchet MS"/>
                <a:cs typeface="Trebuchet MS"/>
              </a:rPr>
              <a:t>The</a:t>
            </a:r>
            <a:r>
              <a:rPr sz="2100" spc="-35" dirty="0">
                <a:latin typeface="Trebuchet MS"/>
                <a:cs typeface="Trebuchet MS"/>
              </a:rPr>
              <a:t>  </a:t>
            </a:r>
            <a:r>
              <a:rPr sz="2100" b="1" spc="185" dirty="0">
                <a:latin typeface="Trebuchet MS"/>
                <a:cs typeface="Trebuchet MS"/>
              </a:rPr>
              <a:t>find_nemo</a:t>
            </a:r>
            <a:r>
              <a:rPr sz="2100" b="1" dirty="0">
                <a:latin typeface="Trebuchet MS"/>
                <a:cs typeface="Trebuchet MS"/>
              </a:rPr>
              <a:t> 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-20" dirty="0">
                <a:latin typeface="Trebuchet MS"/>
                <a:cs typeface="Trebuchet MS"/>
              </a:rPr>
              <a:t>  </a:t>
            </a:r>
            <a:r>
              <a:rPr sz="2100" spc="100" dirty="0">
                <a:latin typeface="Trebuchet MS"/>
                <a:cs typeface="Trebuchet MS"/>
              </a:rPr>
              <a:t>function</a:t>
            </a:r>
            <a:r>
              <a:rPr sz="2100" spc="-20" dirty="0">
                <a:latin typeface="Trebuchet MS"/>
                <a:cs typeface="Trebuchet MS"/>
              </a:rPr>
              <a:t>  </a:t>
            </a:r>
            <a:r>
              <a:rPr sz="2100" spc="130" dirty="0">
                <a:latin typeface="Trebuchet MS"/>
                <a:cs typeface="Trebuchet MS"/>
              </a:rPr>
              <a:t>takes</a:t>
            </a:r>
            <a:r>
              <a:rPr sz="2100" spc="-25" dirty="0">
                <a:latin typeface="Trebuchet MS"/>
                <a:cs typeface="Trebuchet MS"/>
              </a:rPr>
              <a:t>  </a:t>
            </a:r>
            <a:r>
              <a:rPr sz="2100" spc="145" dirty="0">
                <a:latin typeface="Trebuchet MS"/>
                <a:cs typeface="Trebuchet MS"/>
              </a:rPr>
              <a:t>a </a:t>
            </a:r>
            <a:r>
              <a:rPr sz="2100" spc="125" dirty="0">
                <a:latin typeface="Trebuchet MS"/>
                <a:cs typeface="Trebuchet MS"/>
              </a:rPr>
              <a:t>string</a:t>
            </a:r>
            <a:r>
              <a:rPr sz="2100" spc="-60" dirty="0">
                <a:latin typeface="Trebuchet MS"/>
                <a:cs typeface="Trebuchet MS"/>
              </a:rPr>
              <a:t>  </a:t>
            </a:r>
            <a:r>
              <a:rPr sz="2100" spc="65" dirty="0">
                <a:latin typeface="Trebuchet MS"/>
                <a:cs typeface="Trebuchet MS"/>
              </a:rPr>
              <a:t>of</a:t>
            </a:r>
            <a:r>
              <a:rPr sz="2100" spc="-55" dirty="0">
                <a:latin typeface="Trebuchet MS"/>
                <a:cs typeface="Trebuchet MS"/>
              </a:rPr>
              <a:t>  </a:t>
            </a:r>
            <a:r>
              <a:rPr sz="2100" spc="150" dirty="0">
                <a:latin typeface="Trebuchet MS"/>
                <a:cs typeface="Trebuchet MS"/>
              </a:rPr>
              <a:t>words</a:t>
            </a:r>
            <a:r>
              <a:rPr sz="2100" spc="-55" dirty="0">
                <a:latin typeface="Trebuchet MS"/>
                <a:cs typeface="Trebuchet MS"/>
              </a:rPr>
              <a:t>  </a:t>
            </a:r>
            <a:r>
              <a:rPr sz="2100" spc="220" dirty="0">
                <a:latin typeface="Trebuchet MS"/>
                <a:cs typeface="Trebuchet MS"/>
              </a:rPr>
              <a:t>as</a:t>
            </a:r>
            <a:r>
              <a:rPr sz="2100" spc="-55" dirty="0">
                <a:latin typeface="Trebuchet MS"/>
                <a:cs typeface="Trebuchet MS"/>
              </a:rPr>
              <a:t>  </a:t>
            </a:r>
            <a:r>
              <a:rPr sz="2100" spc="100" dirty="0">
                <a:latin typeface="Trebuchet MS"/>
                <a:cs typeface="Trebuchet MS"/>
              </a:rPr>
              <a:t>input</a:t>
            </a:r>
            <a:r>
              <a:rPr sz="2100" spc="-55" dirty="0">
                <a:latin typeface="Trebuchet MS"/>
                <a:cs typeface="Trebuchet MS"/>
              </a:rPr>
              <a:t>  </a:t>
            </a:r>
            <a:r>
              <a:rPr sz="2100" spc="180" dirty="0">
                <a:latin typeface="Trebuchet MS"/>
                <a:cs typeface="Trebuchet MS"/>
              </a:rPr>
              <a:t>and</a:t>
            </a:r>
            <a:r>
              <a:rPr sz="2100" spc="-55" dirty="0">
                <a:latin typeface="Trebuchet MS"/>
                <a:cs typeface="Trebuchet MS"/>
              </a:rPr>
              <a:t>  </a:t>
            </a:r>
            <a:r>
              <a:rPr sz="2100" spc="160" dirty="0">
                <a:latin typeface="Trebuchet MS"/>
                <a:cs typeface="Trebuchet MS"/>
              </a:rPr>
              <a:t>searches</a:t>
            </a:r>
            <a:r>
              <a:rPr sz="2100" spc="-55" dirty="0">
                <a:latin typeface="Trebuchet MS"/>
                <a:cs typeface="Trebuchet MS"/>
              </a:rPr>
              <a:t>  </a:t>
            </a:r>
            <a:r>
              <a:rPr sz="2100" spc="35" dirty="0">
                <a:latin typeface="Trebuchet MS"/>
                <a:cs typeface="Trebuchet MS"/>
              </a:rPr>
              <a:t>for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50" dirty="0">
                <a:latin typeface="Trebuchet MS"/>
                <a:cs typeface="Trebuchet MS"/>
              </a:rPr>
              <a:t>  </a:t>
            </a:r>
            <a:r>
              <a:rPr sz="2100" spc="125" dirty="0">
                <a:latin typeface="Trebuchet MS"/>
                <a:cs typeface="Trebuchet MS"/>
              </a:rPr>
              <a:t>word</a:t>
            </a:r>
            <a:r>
              <a:rPr sz="2100" spc="55" dirty="0">
                <a:latin typeface="Trebuchet MS"/>
                <a:cs typeface="Trebuchet MS"/>
              </a:rPr>
              <a:t>  </a:t>
            </a:r>
            <a:r>
              <a:rPr sz="2100" spc="190" dirty="0">
                <a:latin typeface="Trebuchet MS"/>
                <a:cs typeface="Trebuchet MS"/>
              </a:rPr>
              <a:t>"Nemo".</a:t>
            </a:r>
            <a:r>
              <a:rPr sz="2100" spc="55" dirty="0">
                <a:latin typeface="Trebuchet MS"/>
                <a:cs typeface="Trebuchet MS"/>
              </a:rPr>
              <a:t>  </a:t>
            </a:r>
            <a:r>
              <a:rPr sz="2100" dirty="0">
                <a:latin typeface="Trebuchet MS"/>
                <a:cs typeface="Trebuchet MS"/>
              </a:rPr>
              <a:t>If</a:t>
            </a:r>
            <a:r>
              <a:rPr sz="2100" spc="60" dirty="0">
                <a:latin typeface="Trebuchet MS"/>
                <a:cs typeface="Trebuchet MS"/>
              </a:rPr>
              <a:t>  </a:t>
            </a:r>
            <a:r>
              <a:rPr sz="2100" spc="240" dirty="0">
                <a:latin typeface="Trebuchet MS"/>
                <a:cs typeface="Trebuchet MS"/>
              </a:rPr>
              <a:t>"Nemo"</a:t>
            </a:r>
            <a:r>
              <a:rPr sz="2100" spc="65" dirty="0">
                <a:latin typeface="Trebuchet MS"/>
                <a:cs typeface="Trebuchet MS"/>
              </a:rPr>
              <a:t>  </a:t>
            </a:r>
            <a:r>
              <a:rPr sz="2100" spc="120" dirty="0">
                <a:latin typeface="Trebuchet MS"/>
                <a:cs typeface="Trebuchet MS"/>
              </a:rPr>
              <a:t>is</a:t>
            </a:r>
            <a:r>
              <a:rPr sz="2100" spc="60" dirty="0">
                <a:latin typeface="Trebuchet MS"/>
                <a:cs typeface="Trebuchet MS"/>
              </a:rPr>
              <a:t>  </a:t>
            </a:r>
            <a:r>
              <a:rPr sz="2100" spc="95" dirty="0">
                <a:latin typeface="Trebuchet MS"/>
                <a:cs typeface="Trebuchet MS"/>
              </a:rPr>
              <a:t>found,</a:t>
            </a:r>
            <a:r>
              <a:rPr sz="2100" spc="60" dirty="0">
                <a:latin typeface="Trebuchet MS"/>
                <a:cs typeface="Trebuchet MS"/>
              </a:rPr>
              <a:t>  </a:t>
            </a:r>
            <a:r>
              <a:rPr sz="2100" spc="-25" dirty="0">
                <a:latin typeface="Trebuchet MS"/>
                <a:cs typeface="Trebuchet MS"/>
              </a:rPr>
              <a:t>it </a:t>
            </a:r>
            <a:r>
              <a:rPr sz="2100" spc="110" dirty="0">
                <a:latin typeface="Trebuchet MS"/>
                <a:cs typeface="Trebuchet MS"/>
              </a:rPr>
              <a:t>returns</a:t>
            </a:r>
            <a:r>
              <a:rPr sz="2100" spc="-15" dirty="0">
                <a:latin typeface="Trebuchet MS"/>
                <a:cs typeface="Trebuchet MS"/>
              </a:rPr>
              <a:t> 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-15" dirty="0">
                <a:latin typeface="Trebuchet MS"/>
                <a:cs typeface="Trebuchet MS"/>
              </a:rPr>
              <a:t>  </a:t>
            </a:r>
            <a:r>
              <a:rPr sz="2100" spc="125" dirty="0">
                <a:latin typeface="Trebuchet MS"/>
                <a:cs typeface="Trebuchet MS"/>
              </a:rPr>
              <a:t>string</a:t>
            </a:r>
            <a:r>
              <a:rPr sz="2100" spc="-15" dirty="0">
                <a:latin typeface="Trebuchet MS"/>
                <a:cs typeface="Trebuchet MS"/>
              </a:rPr>
              <a:t>  </a:t>
            </a:r>
            <a:r>
              <a:rPr sz="2100" spc="105" dirty="0">
                <a:latin typeface="Trebuchet MS"/>
                <a:cs typeface="Trebuchet MS"/>
              </a:rPr>
              <a:t>indicating</a:t>
            </a:r>
            <a:r>
              <a:rPr sz="2100" spc="-15" dirty="0">
                <a:latin typeface="Trebuchet MS"/>
                <a:cs typeface="Trebuchet MS"/>
              </a:rPr>
              <a:t> 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-15" dirty="0">
                <a:latin typeface="Trebuchet MS"/>
                <a:cs typeface="Trebuchet MS"/>
              </a:rPr>
              <a:t>  </a:t>
            </a:r>
            <a:r>
              <a:rPr sz="2100" spc="110" dirty="0">
                <a:latin typeface="Trebuchet MS"/>
                <a:cs typeface="Trebuchet MS"/>
              </a:rPr>
              <a:t>position</a:t>
            </a:r>
            <a:r>
              <a:rPr sz="2100" spc="-15" dirty="0">
                <a:latin typeface="Trebuchet MS"/>
                <a:cs typeface="Trebuchet MS"/>
              </a:rPr>
              <a:t>  </a:t>
            </a:r>
            <a:r>
              <a:rPr sz="2100" spc="40" dirty="0">
                <a:latin typeface="Trebuchet MS"/>
                <a:cs typeface="Trebuchet MS"/>
              </a:rPr>
              <a:t>of </a:t>
            </a:r>
            <a:r>
              <a:rPr sz="2100" spc="240" dirty="0">
                <a:latin typeface="Trebuchet MS"/>
                <a:cs typeface="Trebuchet MS"/>
              </a:rPr>
              <a:t>"Nemo"</a:t>
            </a:r>
            <a:r>
              <a:rPr sz="2100" spc="500" dirty="0">
                <a:latin typeface="Trebuchet MS"/>
                <a:cs typeface="Trebuchet MS"/>
              </a:rPr>
              <a:t> </a:t>
            </a:r>
            <a:r>
              <a:rPr sz="2100" spc="90" dirty="0">
                <a:latin typeface="Trebuchet MS"/>
                <a:cs typeface="Trebuchet MS"/>
              </a:rPr>
              <a:t>in</a:t>
            </a:r>
            <a:r>
              <a:rPr sz="2100" spc="500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the</a:t>
            </a:r>
            <a:r>
              <a:rPr sz="2100" spc="500" dirty="0">
                <a:latin typeface="Trebuchet MS"/>
                <a:cs typeface="Trebuchet MS"/>
              </a:rPr>
              <a:t> </a:t>
            </a:r>
            <a:r>
              <a:rPr sz="2100" spc="114" dirty="0">
                <a:latin typeface="Trebuchet MS"/>
                <a:cs typeface="Trebuchet MS"/>
              </a:rPr>
              <a:t>sentence.</a:t>
            </a:r>
            <a:r>
              <a:rPr sz="2100" spc="495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If</a:t>
            </a:r>
            <a:r>
              <a:rPr sz="2100" spc="-55" dirty="0">
                <a:latin typeface="Trebuchet MS"/>
                <a:cs typeface="Trebuchet MS"/>
              </a:rPr>
              <a:t>  </a:t>
            </a:r>
            <a:r>
              <a:rPr sz="2100" spc="240" dirty="0">
                <a:latin typeface="Trebuchet MS"/>
                <a:cs typeface="Trebuchet MS"/>
              </a:rPr>
              <a:t>"Nemo"</a:t>
            </a:r>
            <a:r>
              <a:rPr sz="2100" spc="-55" dirty="0">
                <a:latin typeface="Trebuchet MS"/>
                <a:cs typeface="Trebuchet MS"/>
              </a:rPr>
              <a:t>  </a:t>
            </a:r>
            <a:r>
              <a:rPr sz="2100" spc="120" dirty="0">
                <a:latin typeface="Trebuchet MS"/>
                <a:cs typeface="Trebuchet MS"/>
              </a:rPr>
              <a:t>is</a:t>
            </a:r>
            <a:r>
              <a:rPr sz="2100" spc="-55" dirty="0">
                <a:latin typeface="Trebuchet MS"/>
                <a:cs typeface="Trebuchet MS"/>
              </a:rPr>
              <a:t>  </a:t>
            </a:r>
            <a:r>
              <a:rPr sz="2100" spc="90" dirty="0">
                <a:latin typeface="Trebuchet MS"/>
                <a:cs typeface="Trebuchet MS"/>
              </a:rPr>
              <a:t>not </a:t>
            </a:r>
            <a:r>
              <a:rPr sz="2100" spc="95" dirty="0">
                <a:latin typeface="Trebuchet MS"/>
                <a:cs typeface="Trebuchet MS"/>
              </a:rPr>
              <a:t>found,</a:t>
            </a:r>
            <a:r>
              <a:rPr sz="2100" spc="-35" dirty="0">
                <a:latin typeface="Trebuchet MS"/>
                <a:cs typeface="Trebuchet MS"/>
              </a:rPr>
              <a:t>  </a:t>
            </a:r>
            <a:r>
              <a:rPr sz="2100" dirty="0">
                <a:latin typeface="Trebuchet MS"/>
                <a:cs typeface="Trebuchet MS"/>
              </a:rPr>
              <a:t>it</a:t>
            </a:r>
            <a:r>
              <a:rPr sz="2100" spc="-35" dirty="0">
                <a:latin typeface="Trebuchet MS"/>
                <a:cs typeface="Trebuchet MS"/>
              </a:rPr>
              <a:t>  </a:t>
            </a:r>
            <a:r>
              <a:rPr sz="2100" spc="110" dirty="0">
                <a:latin typeface="Trebuchet MS"/>
                <a:cs typeface="Trebuchet MS"/>
              </a:rPr>
              <a:t>returns</a:t>
            </a:r>
            <a:r>
              <a:rPr sz="2100" spc="-35" dirty="0">
                <a:latin typeface="Trebuchet MS"/>
                <a:cs typeface="Trebuchet MS"/>
              </a:rPr>
              <a:t>  </a:t>
            </a:r>
            <a:r>
              <a:rPr sz="2100" spc="195" dirty="0">
                <a:latin typeface="Trebuchet MS"/>
                <a:cs typeface="Trebuchet MS"/>
              </a:rPr>
              <a:t>a</a:t>
            </a:r>
            <a:r>
              <a:rPr sz="2100" spc="-35" dirty="0">
                <a:latin typeface="Trebuchet MS"/>
                <a:cs typeface="Trebuchet MS"/>
              </a:rPr>
              <a:t>  </a:t>
            </a:r>
            <a:r>
              <a:rPr sz="2100" spc="225" dirty="0">
                <a:latin typeface="Trebuchet MS"/>
                <a:cs typeface="Trebuchet MS"/>
              </a:rPr>
              <a:t>message</a:t>
            </a:r>
            <a:r>
              <a:rPr sz="2100" spc="-35" dirty="0">
                <a:latin typeface="Trebuchet MS"/>
                <a:cs typeface="Trebuchet MS"/>
              </a:rPr>
              <a:t>  </a:t>
            </a:r>
            <a:r>
              <a:rPr sz="2100" spc="105" dirty="0">
                <a:latin typeface="Trebuchet MS"/>
                <a:cs typeface="Trebuchet MS"/>
              </a:rPr>
              <a:t>indicating</a:t>
            </a:r>
            <a:r>
              <a:rPr sz="2100" spc="-35" dirty="0">
                <a:latin typeface="Trebuchet MS"/>
                <a:cs typeface="Trebuchet MS"/>
              </a:rPr>
              <a:t>  </a:t>
            </a:r>
            <a:r>
              <a:rPr sz="2100" spc="50" dirty="0">
                <a:latin typeface="Trebuchet MS"/>
                <a:cs typeface="Trebuchet MS"/>
              </a:rPr>
              <a:t>its </a:t>
            </a:r>
            <a:r>
              <a:rPr sz="2100" spc="125" dirty="0">
                <a:latin typeface="Trebuchet MS"/>
                <a:cs typeface="Trebuchet MS"/>
              </a:rPr>
              <a:t>absence.</a:t>
            </a:r>
            <a:endParaRPr sz="21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305"/>
              </a:spcBef>
            </a:pPr>
            <a:r>
              <a:rPr sz="1500" spc="65" dirty="0">
                <a:latin typeface="Trebuchet MS"/>
                <a:cs typeface="Trebuchet MS"/>
              </a:rPr>
              <a:t>def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find_nemo(sentence):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75"/>
              </a:spcBef>
            </a:pPr>
            <a:r>
              <a:rPr sz="1500" spc="95" dirty="0">
                <a:latin typeface="Trebuchet MS"/>
                <a:cs typeface="Trebuchet MS"/>
              </a:rPr>
              <a:t>words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sentence.split()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80" dirty="0">
                <a:latin typeface="Trebuchet MS"/>
                <a:cs typeface="Trebuchet MS"/>
              </a:rPr>
              <a:t>index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=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00" dirty="0">
                <a:latin typeface="Trebuchet MS"/>
                <a:cs typeface="Trebuchet MS"/>
              </a:rPr>
              <a:t>words.index("Nemo")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+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1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if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60" dirty="0">
                <a:latin typeface="Trebuchet MS"/>
                <a:cs typeface="Trebuchet MS"/>
              </a:rPr>
              <a:t>"Nemo"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in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words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else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500" spc="60" dirty="0">
                <a:latin typeface="Trebuchet MS"/>
                <a:cs typeface="Trebuchet MS"/>
              </a:rPr>
              <a:t>-</a:t>
            </a:r>
            <a:r>
              <a:rPr sz="1500" spc="35" dirty="0">
                <a:latin typeface="Trebuchet MS"/>
                <a:cs typeface="Trebuchet MS"/>
              </a:rPr>
              <a:t>1</a:t>
            </a:r>
            <a:endParaRPr sz="1500">
              <a:latin typeface="Trebuchet MS"/>
              <a:cs typeface="Trebuchet MS"/>
            </a:endParaRPr>
          </a:p>
          <a:p>
            <a:pPr marL="12700" marR="520065" indent="285750">
              <a:lnSpc>
                <a:spcPct val="129200"/>
              </a:lnSpc>
              <a:spcBef>
                <a:spcPts val="525"/>
              </a:spcBef>
            </a:pPr>
            <a:r>
              <a:rPr sz="1500" spc="50" dirty="0">
                <a:latin typeface="Trebuchet MS"/>
                <a:cs typeface="Trebuchet MS"/>
              </a:rPr>
              <a:t>return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65" dirty="0">
                <a:latin typeface="Trebuchet MS"/>
                <a:cs typeface="Trebuchet MS"/>
              </a:rPr>
              <a:t>f"I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found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Nemo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at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{index}!"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if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index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459" dirty="0">
                <a:latin typeface="Trebuchet MS"/>
                <a:cs typeface="Trebuchet MS"/>
              </a:rPr>
              <a:t>&gt;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165" dirty="0">
                <a:latin typeface="Trebuchet MS"/>
                <a:cs typeface="Trebuchet MS"/>
              </a:rPr>
              <a:t>0</a:t>
            </a:r>
            <a:r>
              <a:rPr sz="1500" spc="20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else</a:t>
            </a:r>
            <a:r>
              <a:rPr sz="1500" spc="25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"I </a:t>
            </a:r>
            <a:r>
              <a:rPr sz="1500" spc="95" dirty="0">
                <a:latin typeface="Trebuchet MS"/>
                <a:cs typeface="Trebuchet MS"/>
              </a:rPr>
              <a:t>can't</a:t>
            </a:r>
            <a:r>
              <a:rPr sz="1500" spc="9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find</a:t>
            </a:r>
            <a:r>
              <a:rPr sz="1500" spc="90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Nemo</a:t>
            </a:r>
            <a:r>
              <a:rPr sz="1500" spc="90" dirty="0">
                <a:latin typeface="Trebuchet MS"/>
                <a:cs typeface="Trebuchet MS"/>
              </a:rPr>
              <a:t> </a:t>
            </a:r>
            <a:r>
              <a:rPr sz="1500" spc="35" dirty="0">
                <a:latin typeface="Trebuchet MS"/>
                <a:cs typeface="Trebuchet MS"/>
              </a:rPr>
              <a:t>:("</a:t>
            </a:r>
            <a:endParaRPr sz="15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Example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usage</a:t>
            </a:r>
            <a:endParaRPr sz="1500">
              <a:latin typeface="Trebuchet MS"/>
              <a:cs typeface="Trebuchet MS"/>
            </a:endParaRPr>
          </a:p>
          <a:p>
            <a:pPr marL="297815" marR="1983739">
              <a:lnSpc>
                <a:spcPts val="2850"/>
              </a:lnSpc>
              <a:spcBef>
                <a:spcPts val="25"/>
              </a:spcBef>
            </a:pPr>
            <a:r>
              <a:rPr sz="1500" spc="65" dirty="0">
                <a:latin typeface="Trebuchet MS"/>
                <a:cs typeface="Trebuchet MS"/>
              </a:rPr>
              <a:t>print(find_nemo("I</a:t>
            </a:r>
            <a:r>
              <a:rPr sz="1500" spc="40" dirty="0">
                <a:latin typeface="Trebuchet MS"/>
                <a:cs typeface="Trebuchet MS"/>
              </a:rPr>
              <a:t> </a:t>
            </a:r>
            <a:r>
              <a:rPr sz="1500" spc="160" dirty="0">
                <a:latin typeface="Trebuchet MS"/>
                <a:cs typeface="Trebuchet MS"/>
              </a:rPr>
              <a:t>am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finding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Nemo")) </a:t>
            </a:r>
            <a:r>
              <a:rPr sz="1500" spc="459" dirty="0">
                <a:latin typeface="Trebuchet MS"/>
                <a:cs typeface="Trebuchet MS"/>
              </a:rPr>
              <a:t>#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90" dirty="0">
                <a:latin typeface="Trebuchet MS"/>
                <a:cs typeface="Trebuchet MS"/>
              </a:rPr>
              <a:t>found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Nemo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at</a:t>
            </a:r>
            <a:r>
              <a:rPr sz="1500" spc="30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3!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27066</Words>
  <Application>Microsoft Office PowerPoint</Application>
  <PresentationFormat>Custom</PresentationFormat>
  <Paragraphs>1931</Paragraphs>
  <Slides>268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268</vt:i4>
      </vt:variant>
    </vt:vector>
  </HeadingPairs>
  <TitlesOfParts>
    <vt:vector size="271" baseType="lpstr">
      <vt:lpstr>Calibri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Mr. Mohan Leela Shankar</cp:lastModifiedBy>
  <cp:revision>1</cp:revision>
  <dcterms:created xsi:type="dcterms:W3CDTF">2024-10-09T15:16:02Z</dcterms:created>
  <dcterms:modified xsi:type="dcterms:W3CDTF">2024-10-09T15:17:45Z</dcterms:modified>
</cp:coreProperties>
</file>