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8" r:id="rId3"/>
    <p:sldId id="261" r:id="rId4"/>
    <p:sldId id="260" r:id="rId5"/>
    <p:sldId id="262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0BF12-E683-443A-9EBD-C82D84327ECB}" type="datetimeFigureOut">
              <a:rPr lang="en-US" smtClean="0"/>
              <a:t>04-02-2020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51E0CB-A4E4-482F-A4F2-6316D6F20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331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51E0CB-A4E4-482F-A4F2-6316D6F20E3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103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43B75-EB0F-4118-BF94-09EED54B2A11}" type="datetimeFigureOut">
              <a:rPr lang="en-US" smtClean="0"/>
              <a:t>04-02-2020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B2F60-8FCC-4B35-B3AD-FE0B2823B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131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43B75-EB0F-4118-BF94-09EED54B2A11}" type="datetimeFigureOut">
              <a:rPr lang="en-US" smtClean="0"/>
              <a:t>04-02-2020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B2F60-8FCC-4B35-B3AD-FE0B2823B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684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43B75-EB0F-4118-BF94-09EED54B2A11}" type="datetimeFigureOut">
              <a:rPr lang="en-US" smtClean="0"/>
              <a:t>04-02-2020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B2F60-8FCC-4B35-B3AD-FE0B2823B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240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43B75-EB0F-4118-BF94-09EED54B2A11}" type="datetimeFigureOut">
              <a:rPr lang="en-US" smtClean="0"/>
              <a:t>04-02-2020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B2F60-8FCC-4B35-B3AD-FE0B2823B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817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43B75-EB0F-4118-BF94-09EED54B2A11}" type="datetimeFigureOut">
              <a:rPr lang="en-US" smtClean="0"/>
              <a:t>04-02-2020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B2F60-8FCC-4B35-B3AD-FE0B2823B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208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43B75-EB0F-4118-BF94-09EED54B2A11}" type="datetimeFigureOut">
              <a:rPr lang="en-US" smtClean="0"/>
              <a:t>04-02-2020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B2F60-8FCC-4B35-B3AD-FE0B2823B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46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43B75-EB0F-4118-BF94-09EED54B2A11}" type="datetimeFigureOut">
              <a:rPr lang="en-US" smtClean="0"/>
              <a:t>04-02-2020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B2F60-8FCC-4B35-B3AD-FE0B2823B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879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43B75-EB0F-4118-BF94-09EED54B2A11}" type="datetimeFigureOut">
              <a:rPr lang="en-US" smtClean="0"/>
              <a:t>04-02-2020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B2F60-8FCC-4B35-B3AD-FE0B2823B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818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43B75-EB0F-4118-BF94-09EED54B2A11}" type="datetimeFigureOut">
              <a:rPr lang="en-US" smtClean="0"/>
              <a:t>04-02-2020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B2F60-8FCC-4B35-B3AD-FE0B2823B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779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43B75-EB0F-4118-BF94-09EED54B2A11}" type="datetimeFigureOut">
              <a:rPr lang="en-US" smtClean="0"/>
              <a:t>04-02-2020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B2F60-8FCC-4B35-B3AD-FE0B2823B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732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43B75-EB0F-4118-BF94-09EED54B2A11}" type="datetimeFigureOut">
              <a:rPr lang="en-US" smtClean="0"/>
              <a:t>04-02-2020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B2F60-8FCC-4B35-B3AD-FE0B2823B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689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D43B75-EB0F-4118-BF94-09EED54B2A11}" type="datetimeFigureOut">
              <a:rPr lang="en-US" smtClean="0"/>
              <a:t>04-02-2020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0B2F60-8FCC-4B35-B3AD-FE0B2823B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203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699885"/>
            <a:ext cx="7772400" cy="1470025"/>
          </a:xfrm>
        </p:spPr>
        <p:txBody>
          <a:bodyPr>
            <a:noAutofit/>
          </a:bodyPr>
          <a:lstStyle/>
          <a:p>
            <a:r>
              <a:rPr lang="bg-BG" sz="2800" b="1" dirty="0">
                <a:latin typeface="Futura_Light-Normal-Italic" pitchFamily="2" charset="0"/>
              </a:rPr>
              <a:t>„Намиране на сходство между потребителско и официално описание на филм”</a:t>
            </a:r>
            <a:r>
              <a:rPr lang="en-US" sz="2800" dirty="0">
                <a:latin typeface="Futura_Light-Normal-Italic" pitchFamily="2" charset="0"/>
              </a:rPr>
              <a:t/>
            </a:r>
            <a:br>
              <a:rPr lang="en-US" sz="2800" dirty="0">
                <a:latin typeface="Futura_Light-Normal-Italic" pitchFamily="2" charset="0"/>
              </a:rPr>
            </a:br>
            <a:endParaRPr lang="en-US" sz="2800" dirty="0">
              <a:latin typeface="Futura_Light-Normal-Italic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85800" y="149008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 sz="9600" b="1" dirty="0" smtClean="0">
                <a:latin typeface="Futura_Extra_Black-Normal" pitchFamily="2" charset="0"/>
              </a:rPr>
              <a:t>Тема</a:t>
            </a:r>
            <a:endParaRPr lang="en-US" sz="9600" dirty="0">
              <a:latin typeface="Futura_Extra_Black-Normal" pitchFamily="2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295400" y="3242685"/>
            <a:ext cx="65532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1598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962400"/>
            <a:ext cx="7772400" cy="1470025"/>
          </a:xfrm>
        </p:spPr>
        <p:txBody>
          <a:bodyPr>
            <a:noAutofit/>
          </a:bodyPr>
          <a:lstStyle/>
          <a:p>
            <a:r>
              <a:rPr lang="bg-BG" sz="2800" b="1" dirty="0" smtClean="0">
                <a:latin typeface="Futura_Light-Normal-Italic" pitchFamily="2" charset="0"/>
              </a:rPr>
              <a:t>Намиране на косинусово сходство между описание от потребител и оригиналното описание на филма. Целта е да се намери най-потенциалните предложение спрямо описанието.</a:t>
            </a:r>
            <a:r>
              <a:rPr lang="en-US" sz="2800" dirty="0">
                <a:latin typeface="Futura_Light-Normal-Italic" pitchFamily="2" charset="0"/>
              </a:rPr>
              <a:t/>
            </a:r>
            <a:br>
              <a:rPr lang="en-US" sz="2800" dirty="0">
                <a:latin typeface="Futura_Light-Normal-Italic" pitchFamily="2" charset="0"/>
              </a:rPr>
            </a:br>
            <a:endParaRPr lang="en-US" sz="2800" dirty="0">
              <a:latin typeface="Futura_Light-Normal-Italic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85800" y="149008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 sz="9600" b="1" dirty="0" smtClean="0">
                <a:latin typeface="Futura_Extra_Black-Normal" pitchFamily="2" charset="0"/>
              </a:rPr>
              <a:t>Идея</a:t>
            </a:r>
            <a:endParaRPr lang="en-US" sz="9600" dirty="0">
              <a:latin typeface="Futura_Extra_Black-Normal" pitchFamily="2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295400" y="3242685"/>
            <a:ext cx="65532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7616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699885"/>
            <a:ext cx="1219200" cy="567315"/>
          </a:xfrm>
        </p:spPr>
        <p:txBody>
          <a:bodyPr>
            <a:noAutofit/>
          </a:bodyPr>
          <a:lstStyle/>
          <a:p>
            <a:r>
              <a:rPr lang="en-US" sz="2800" dirty="0" smtClean="0">
                <a:latin typeface="Futura_Light-Normal-Italic" pitchFamily="2" charset="0"/>
              </a:rPr>
              <a:t>Python</a:t>
            </a:r>
            <a:endParaRPr lang="en-US" sz="2800" dirty="0">
              <a:latin typeface="Futura_Light-Normal-Italic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85800" y="149008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 sz="9600" b="1" dirty="0" smtClean="0">
                <a:latin typeface="Futura_Extra_Black-Normal" pitchFamily="2" charset="0"/>
              </a:rPr>
              <a:t>Реализация</a:t>
            </a:r>
            <a:endParaRPr lang="en-US" sz="9600" dirty="0">
              <a:latin typeface="Futura_Extra_Black-Normal" pitchFamily="2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295400" y="3242685"/>
            <a:ext cx="65532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/>
          <p:cNvSpPr txBox="1">
            <a:spLocks/>
          </p:cNvSpPr>
          <p:nvPr/>
        </p:nvSpPr>
        <p:spPr>
          <a:xfrm>
            <a:off x="2590800" y="3699885"/>
            <a:ext cx="3200400" cy="5673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>
                <a:latin typeface="Futura_Light-Normal-Italic" pitchFamily="2" charset="0"/>
              </a:rPr>
              <a:t>Jupyter Notebook</a:t>
            </a:r>
            <a:endParaRPr lang="en-US" sz="2800" dirty="0">
              <a:latin typeface="Futura_Light-Normal-Italic" pitchFamily="2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5777345" y="3699885"/>
            <a:ext cx="3200400" cy="5673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err="1" smtClean="0">
                <a:latin typeface="Futura_Light-Normal-Italic" pitchFamily="2" charset="0"/>
              </a:rPr>
              <a:t>nltk</a:t>
            </a:r>
            <a:endParaRPr lang="en-US" sz="2800" dirty="0">
              <a:latin typeface="Futura_Light-Normal-Italic" pitchFamily="2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685800" y="5029200"/>
            <a:ext cx="3200400" cy="5673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>
                <a:latin typeface="Futura_Light-Normal-Italic" pitchFamily="2" charset="0"/>
              </a:rPr>
              <a:t>pandas</a:t>
            </a:r>
            <a:endParaRPr lang="en-US" sz="2800" dirty="0">
              <a:latin typeface="Futura_Light-Normal-Italic" pitchFamily="2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4308763" y="5022633"/>
            <a:ext cx="3200400" cy="5673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err="1" smtClean="0">
                <a:latin typeface="Futura_Light-Normal-Italic" pitchFamily="2" charset="0"/>
              </a:rPr>
              <a:t>sklearn</a:t>
            </a:r>
            <a:endParaRPr lang="en-US" sz="2800" dirty="0">
              <a:latin typeface="Futura_Light-Normal-Italic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8668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685800" y="149008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 sz="9600" b="1" dirty="0" smtClean="0">
                <a:latin typeface="Futura_Extra_Black-Normal" pitchFamily="2" charset="0"/>
              </a:rPr>
              <a:t>Обработка</a:t>
            </a:r>
            <a:endParaRPr lang="en-US" sz="9600" dirty="0">
              <a:latin typeface="Futura_Extra_Black-Normal" pitchFamily="2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295400" y="3242685"/>
            <a:ext cx="65532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85800" y="3867943"/>
            <a:ext cx="2514600" cy="5673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 sz="2800" dirty="0" smtClean="0">
                <a:latin typeface="Futura_Light-Normal-Italic" pitchFamily="2" charset="0"/>
              </a:rPr>
              <a:t>декапитализация</a:t>
            </a:r>
            <a:endParaRPr lang="en-US" sz="2800" dirty="0">
              <a:latin typeface="Futura_Light-Normal-Italic" pitchFamily="2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5398144"/>
            <a:ext cx="2514600" cy="5673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latin typeface="Futura_Light-Normal-Italic" pitchFamily="2" charset="0"/>
              </a:rPr>
              <a:t>s</a:t>
            </a:r>
            <a:r>
              <a:rPr lang="en-US" sz="2800" dirty="0" smtClean="0">
                <a:latin typeface="Futura_Light-Normal-Italic" pitchFamily="2" charset="0"/>
              </a:rPr>
              <a:t>temming</a:t>
            </a:r>
            <a:endParaRPr lang="en-US" sz="2800" dirty="0">
              <a:latin typeface="Futura_Light-Normal-Italic" pitchFamily="2" charset="0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4094019" y="3867942"/>
            <a:ext cx="4481945" cy="5673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 sz="2800" dirty="0">
                <a:latin typeface="Futura_Light-Normal-Italic" pitchFamily="2" charset="0"/>
              </a:rPr>
              <a:t>и</a:t>
            </a:r>
            <a:r>
              <a:rPr lang="bg-BG" sz="2800" dirty="0" smtClean="0">
                <a:latin typeface="Futura_Light-Normal-Italic" pitchFamily="2" charset="0"/>
              </a:rPr>
              <a:t>зчистване от стоп думи</a:t>
            </a:r>
            <a:endParaRPr lang="en-US" sz="2800" dirty="0">
              <a:latin typeface="Futura_Light-Normal-Italic" pitchFamily="2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4734791" y="5398145"/>
            <a:ext cx="3200400" cy="5673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 sz="2800" dirty="0" smtClean="0">
                <a:latin typeface="Futura_Light-Normal-Italic" pitchFamily="2" charset="0"/>
              </a:rPr>
              <a:t>векторизация</a:t>
            </a:r>
            <a:endParaRPr lang="en-US" sz="2800" dirty="0">
              <a:latin typeface="Futura_Light-Normal-Italic" pitchFamily="2" charset="0"/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2528455" y="4719275"/>
            <a:ext cx="3200400" cy="5673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 sz="2800" dirty="0">
                <a:latin typeface="Futura_Light-Normal-Italic" pitchFamily="2" charset="0"/>
              </a:rPr>
              <a:t>к</a:t>
            </a:r>
            <a:r>
              <a:rPr lang="bg-BG" sz="2800" dirty="0" smtClean="0">
                <a:latin typeface="Futura_Light-Normal-Italic" pitchFamily="2" charset="0"/>
              </a:rPr>
              <a:t>осинусово сходство</a:t>
            </a:r>
            <a:endParaRPr lang="en-US" sz="2800" dirty="0">
              <a:latin typeface="Futura_Light-Normal-Italic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9214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685800" y="149008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 sz="9600" b="1" dirty="0" smtClean="0">
                <a:latin typeface="Futura_Extra_Black-Normal" pitchFamily="2" charset="0"/>
              </a:rPr>
              <a:t>Диалог</a:t>
            </a:r>
            <a:endParaRPr lang="en-US" sz="9600" dirty="0">
              <a:latin typeface="Futura_Extra_Black-Normal" pitchFamily="2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295400" y="3242685"/>
            <a:ext cx="65532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048000" y="3867943"/>
            <a:ext cx="2514600" cy="5673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 sz="2800" dirty="0" smtClean="0">
                <a:latin typeface="Futura_Light-Normal-Italic" pitchFamily="2" charset="0"/>
              </a:rPr>
              <a:t>здравей</a:t>
            </a:r>
            <a:endParaRPr lang="en-US" sz="2800" dirty="0">
              <a:latin typeface="Futura_Light-Normal-Italic" pitchFamily="2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478232" y="5715000"/>
            <a:ext cx="3654135" cy="5673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 sz="2800" dirty="0" smtClean="0">
                <a:latin typeface="Futura_Light-Normal-Italic" pitchFamily="2" charset="0"/>
              </a:rPr>
              <a:t>благодаря/чао</a:t>
            </a:r>
            <a:endParaRPr lang="en-US" sz="2800" dirty="0">
              <a:latin typeface="Futura_Light-Normal-Italic" pitchFamily="2" charset="0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2064327" y="4719274"/>
            <a:ext cx="4481945" cy="5673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 sz="2800" dirty="0" smtClean="0">
                <a:latin typeface="Futura_Light-Normal-Italic" pitchFamily="2" charset="0"/>
              </a:rPr>
              <a:t>описание</a:t>
            </a:r>
            <a:endParaRPr lang="en-US" sz="2800" dirty="0">
              <a:latin typeface="Futura_Light-Normal-Italic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3707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60</Words>
  <Application>Microsoft Office PowerPoint</Application>
  <PresentationFormat>On-screen Show (4:3)</PresentationFormat>
  <Paragraphs>21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„Намиране на сходство между потребителско и официално описание на филм” </vt:lpstr>
      <vt:lpstr>Намиране на косинусово сходство между описание от потребител и оригиналното описание на филма. Целта е да се намери най-потенциалните предложение спрямо описанието. </vt:lpstr>
      <vt:lpstr>Python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kristian</dc:creator>
  <cp:lastModifiedBy>kristian</cp:lastModifiedBy>
  <cp:revision>5</cp:revision>
  <dcterms:created xsi:type="dcterms:W3CDTF">2020-02-04T19:39:09Z</dcterms:created>
  <dcterms:modified xsi:type="dcterms:W3CDTF">2020-02-04T20:21:56Z</dcterms:modified>
</cp:coreProperties>
</file>