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bg-BG" sz="2000" spc="-1" strike="noStrike">
                <a:latin typeface="Arial"/>
              </a:rPr>
              <a:t>Click to edit the notes format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bg-BG" sz="1400" spc="-1" strike="noStrike">
                <a:latin typeface="Times New Roman"/>
              </a:rPr>
              <a:t> 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bg-BG" sz="1400" spc="-1" strike="noStrike">
                <a:latin typeface="Times New Roman"/>
              </a:rPr>
              <a:t> 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bg-BG" sz="1400" spc="-1" strike="noStrike">
                <a:latin typeface="Times New Roman"/>
              </a:rPr>
              <a:t> 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AC5B62A-DBAD-47D3-B19A-3B5E789BD641}" type="slidenum">
              <a:rPr b="0" lang="bg-BG" sz="1400" spc="-1" strike="noStrike">
                <a:latin typeface="Times New Roman"/>
              </a:rPr>
              <a:t>1</a:t>
            </a:fld>
            <a:endParaRPr b="0" lang="bg-BG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bg-BG" sz="2000" spc="-1" strike="noStrike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CAE28AB-B613-4ED9-9A14-8137DADE2F1B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bg-BG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bg-BG" sz="20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9C6322C-6245-438C-9C96-DE59D35A870C}" type="slidenum">
              <a:rPr b="0" lang="bg-BG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bg-BG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</p:spPr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bg-BG" sz="2000" spc="-1" strike="noStrike">
              <a:latin typeface="Arial"/>
            </a:endParaRPr>
          </a:p>
        </p:txBody>
      </p:sp>
      <p:sp>
        <p:nvSpPr>
          <p:cNvPr id="76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2152114-1CDA-4FA2-BB9F-6879EC467D53}" type="slidenum">
              <a:rPr b="0" lang="bg-BG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bg-BG" sz="1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</p:spPr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bg-BG" sz="2000" spc="-1" strike="noStrike">
              <a:latin typeface="Arial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9831B1A-38A4-4639-90F6-B85AABF99EC2}" type="slidenum">
              <a:rPr b="0" lang="bg-BG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bg-BG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648000" y="34786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Кристиан Атанасов</a:t>
            </a:r>
            <a:br/>
            <a:endParaRPr b="0" lang="bg-BG" sz="28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648000" y="144792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„</a:t>
            </a:r>
            <a:r>
              <a:rPr b="1" lang="bg-BG" sz="4800" spc="-1" strike="noStrike">
                <a:solidFill>
                  <a:srgbClr val="000000"/>
                </a:solidFill>
                <a:latin typeface="Futura_Extra_Black-Normal"/>
                <a:ea typeface="DejaVu Sans"/>
              </a:rPr>
              <a:t>Намиране на филм на база потребителско описание”</a:t>
            </a:r>
            <a:endParaRPr b="0" lang="bg-BG" sz="4800" spc="-1" strike="noStrike">
              <a:latin typeface="Arial"/>
            </a:endParaRPr>
          </a:p>
        </p:txBody>
      </p:sp>
      <p:sp>
        <p:nvSpPr>
          <p:cNvPr id="46" name="Line 3"/>
          <p:cNvSpPr/>
          <p:nvPr/>
        </p:nvSpPr>
        <p:spPr>
          <a:xfrm>
            <a:off x="1295280" y="3552840"/>
            <a:ext cx="6553080" cy="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685800" y="396252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Намиране на сходство между описание от потребител и оригиналното описание на филма. Целта е да се намери най-потенциалните предложение спрямо описанието.</a:t>
            </a:r>
            <a:br/>
            <a:endParaRPr b="0" lang="bg-BG" sz="28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685800" y="12952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9600" spc="-1" strike="noStrike">
                <a:solidFill>
                  <a:srgbClr val="000000"/>
                </a:solidFill>
                <a:latin typeface="Futura_Extra_Black-Normal"/>
                <a:ea typeface="DejaVu Sans"/>
              </a:rPr>
              <a:t>Идея</a:t>
            </a:r>
            <a:endParaRPr b="0" lang="bg-BG" sz="9600" spc="-1" strike="noStrike">
              <a:latin typeface="Arial"/>
            </a:endParaRPr>
          </a:p>
        </p:txBody>
      </p:sp>
      <p:sp>
        <p:nvSpPr>
          <p:cNvPr id="49" name="Line 3"/>
          <p:cNvSpPr/>
          <p:nvPr/>
        </p:nvSpPr>
        <p:spPr>
          <a:xfrm>
            <a:off x="1295280" y="3215520"/>
            <a:ext cx="6553080" cy="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264320" y="3276720"/>
            <a:ext cx="6552720" cy="242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Python</a:t>
            </a:r>
            <a:endParaRPr b="0" lang="bg-BG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Jupyter Notebook</a:t>
            </a:r>
            <a:endParaRPr b="0" lang="bg-BG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sklearn</a:t>
            </a:r>
            <a:endParaRPr b="0" lang="bg-BG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nltk</a:t>
            </a:r>
            <a:endParaRPr b="0" lang="bg-BG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pandas</a:t>
            </a:r>
            <a:endParaRPr b="0" lang="bg-BG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bg-BG" sz="28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-31320" y="755280"/>
            <a:ext cx="914364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9600" spc="-1" strike="noStrike">
                <a:solidFill>
                  <a:srgbClr val="000000"/>
                </a:solidFill>
                <a:latin typeface="Futura_Extra_Black-Normal"/>
                <a:ea typeface="DejaVu Sans"/>
              </a:rPr>
              <a:t>Технологии</a:t>
            </a:r>
            <a:endParaRPr b="0" lang="bg-BG" sz="9600" spc="-1" strike="noStrike">
              <a:latin typeface="Arial"/>
            </a:endParaRPr>
          </a:p>
        </p:txBody>
      </p:sp>
      <p:sp>
        <p:nvSpPr>
          <p:cNvPr id="52" name="Line 3"/>
          <p:cNvSpPr/>
          <p:nvPr/>
        </p:nvSpPr>
        <p:spPr>
          <a:xfrm>
            <a:off x="1263960" y="2743200"/>
            <a:ext cx="6553080" cy="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659880" y="7552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9600" spc="-1" strike="noStrike">
                <a:solidFill>
                  <a:srgbClr val="000000"/>
                </a:solidFill>
                <a:latin typeface="Futura_Extra_Black-Normal"/>
                <a:ea typeface="DejaVu Sans"/>
              </a:rPr>
              <a:t>Реализация</a:t>
            </a:r>
            <a:endParaRPr b="0" lang="bg-BG" sz="9600" spc="-1" strike="noStrike">
              <a:latin typeface="Arial"/>
            </a:endParaRPr>
          </a:p>
        </p:txBody>
      </p:sp>
      <p:sp>
        <p:nvSpPr>
          <p:cNvPr id="54" name="Line 2"/>
          <p:cNvSpPr/>
          <p:nvPr/>
        </p:nvSpPr>
        <p:spPr>
          <a:xfrm>
            <a:off x="1295640" y="2591640"/>
            <a:ext cx="6553080" cy="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3"/>
          <p:cNvSpPr/>
          <p:nvPr/>
        </p:nvSpPr>
        <p:spPr>
          <a:xfrm>
            <a:off x="1066680" y="3200400"/>
            <a:ext cx="6781680" cy="22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Данни за филмите и техните описания, от които ще търсим</a:t>
            </a:r>
            <a:endParaRPr b="0" lang="bg-BG" sz="2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Използване на ключови думи за всеки жанр</a:t>
            </a:r>
            <a:endParaRPr b="0" lang="bg-BG" sz="2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Класификация на филмите по жанрове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bg-BG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659880" y="7552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9600" spc="-1" strike="noStrike">
                <a:solidFill>
                  <a:srgbClr val="000000"/>
                </a:solidFill>
                <a:latin typeface="Futura_Extra_Black-Normal"/>
                <a:ea typeface="DejaVu Sans"/>
              </a:rPr>
              <a:t>Реализация</a:t>
            </a:r>
            <a:endParaRPr b="0" lang="bg-BG" sz="9600" spc="-1" strike="noStrike">
              <a:latin typeface="Arial"/>
            </a:endParaRPr>
          </a:p>
        </p:txBody>
      </p:sp>
      <p:sp>
        <p:nvSpPr>
          <p:cNvPr id="57" name="Line 2"/>
          <p:cNvSpPr/>
          <p:nvPr/>
        </p:nvSpPr>
        <p:spPr>
          <a:xfrm>
            <a:off x="1295640" y="2591640"/>
            <a:ext cx="6553080" cy="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1066680" y="3200400"/>
            <a:ext cx="6781680" cy="22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Описанията се изчистват от стоп думи</a:t>
            </a:r>
            <a:endParaRPr b="0" lang="bg-BG" sz="2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Премахване на пунктуационни знаци</a:t>
            </a:r>
            <a:endParaRPr b="0" lang="bg-BG" sz="2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Стемизиране и лимизиране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bg-BG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659880" y="7552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9600" spc="-1" strike="noStrike">
                <a:solidFill>
                  <a:srgbClr val="000000"/>
                </a:solidFill>
                <a:latin typeface="Futura_Extra_Black-Normal"/>
                <a:ea typeface="DejaVu Sans"/>
              </a:rPr>
              <a:t>Реализация</a:t>
            </a:r>
            <a:endParaRPr b="0" lang="bg-BG" sz="9600" spc="-1" strike="noStrike">
              <a:latin typeface="Arial"/>
            </a:endParaRPr>
          </a:p>
        </p:txBody>
      </p:sp>
      <p:sp>
        <p:nvSpPr>
          <p:cNvPr id="60" name="Line 2"/>
          <p:cNvSpPr/>
          <p:nvPr/>
        </p:nvSpPr>
        <p:spPr>
          <a:xfrm>
            <a:off x="1295640" y="2591640"/>
            <a:ext cx="6553080" cy="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1040760" y="3581280"/>
            <a:ext cx="6781680" cy="22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Наивен Бейсов класификатор </a:t>
            </a:r>
            <a:endParaRPr b="0" lang="bg-BG" sz="2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Проблем с класификацията на жанрове и ключовите думи</a:t>
            </a:r>
            <a:endParaRPr b="0" lang="bg-BG" sz="2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Наличните ключови думи са крайно недостатъчни</a:t>
            </a:r>
            <a:endParaRPr b="0" lang="bg-BG" sz="2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Нужда от човешка намеса с ключовите думи</a:t>
            </a:r>
            <a:endParaRPr b="0" lang="bg-BG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bg-BG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659880" y="7552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9600" spc="-1" strike="noStrike">
                <a:solidFill>
                  <a:srgbClr val="000000"/>
                </a:solidFill>
                <a:latin typeface="Futura_Extra_Black-Normal"/>
                <a:ea typeface="DejaVu Sans"/>
              </a:rPr>
              <a:t>Реализация</a:t>
            </a:r>
            <a:endParaRPr b="0" lang="bg-BG" sz="9600" spc="-1" strike="noStrike">
              <a:latin typeface="Arial"/>
            </a:endParaRPr>
          </a:p>
        </p:txBody>
      </p:sp>
      <p:sp>
        <p:nvSpPr>
          <p:cNvPr id="63" name="Line 2"/>
          <p:cNvSpPr/>
          <p:nvPr/>
        </p:nvSpPr>
        <p:spPr>
          <a:xfrm>
            <a:off x="1295640" y="2591640"/>
            <a:ext cx="6553080" cy="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1040760" y="3581280"/>
            <a:ext cx="6781680" cy="22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Сегментиране на филмите в отделни колекции по жанрове</a:t>
            </a:r>
            <a:endParaRPr b="0" lang="bg-BG" sz="2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Потребител дава описание на търсения филм</a:t>
            </a:r>
            <a:endParaRPr b="0" lang="bg-BG" sz="2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Взимане на есенцията на това описание и класифициране на жанра на търсене</a:t>
            </a:r>
            <a:endParaRPr b="0" lang="bg-BG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bg-BG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659880" y="7552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bg-BG" sz="9600" spc="-1" strike="noStrike">
                <a:solidFill>
                  <a:srgbClr val="000000"/>
                </a:solidFill>
                <a:latin typeface="Futura_Extra_Black-Normal"/>
                <a:ea typeface="DejaVu Sans"/>
              </a:rPr>
              <a:t>Реализация</a:t>
            </a:r>
            <a:endParaRPr b="0" lang="bg-BG" sz="9600" spc="-1" strike="noStrike">
              <a:latin typeface="Arial"/>
            </a:endParaRPr>
          </a:p>
        </p:txBody>
      </p:sp>
      <p:sp>
        <p:nvSpPr>
          <p:cNvPr id="66" name="Line 2"/>
          <p:cNvSpPr/>
          <p:nvPr/>
        </p:nvSpPr>
        <p:spPr>
          <a:xfrm>
            <a:off x="1295640" y="2591640"/>
            <a:ext cx="6553080" cy="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1040760" y="3581280"/>
            <a:ext cx="6781680" cy="22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Векторизиране на потребителското описанието и на описанията в колекцията за определения жанр</a:t>
            </a:r>
            <a:endParaRPr b="0" lang="bg-BG" sz="2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Намиране на косинусовото сходство между тези два вектора</a:t>
            </a:r>
            <a:endParaRPr b="0" lang="bg-BG" sz="2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rgbClr val="000000"/>
                </a:solidFill>
                <a:latin typeface="Futura_Light-Normal-Italic"/>
                <a:ea typeface="DejaVu Sans"/>
              </a:rPr>
              <a:t>Връщане на филмите с най-голямото сходство между векторите</a:t>
            </a:r>
            <a:endParaRPr b="0" lang="bg-BG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bg-B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bg-BG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Application>LibreOffice/6.0.1.1$Windows_X86_64 LibreOffice_project/60bfb1526849283ce2491346ed2aa51c465abfe6</Application>
  <Words>155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2020-02-04T19:39:09Z</dcterms:created>
  <dc:creator>kristian</dc:creator>
  <dc:description/>
  <dc:language>bg-BG</dc:language>
  <cp:lastModifiedBy/>
  <dcterms:modified xsi:type="dcterms:W3CDTF">2020-02-07T13:32:07Z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