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/>
    <p:restoredTop sz="87459" autoAdjust="0"/>
  </p:normalViewPr>
  <p:slideViewPr>
    <p:cSldViewPr snapToGrid="0" snapToObjects="1">
      <p:cViewPr varScale="1">
        <p:scale>
          <a:sx n="139" d="100"/>
          <a:sy n="139" d="100"/>
        </p:scale>
        <p:origin x="2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40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13/12/21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SYP (Share Your Playlist)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Massagli</a:t>
            </a:r>
            <a:endParaRPr lang="it-IT" dirty="0"/>
          </a:p>
          <a:p>
            <a:r>
              <a:rPr lang="it-IT" dirty="0"/>
              <a:t>Antonio </a:t>
            </a:r>
            <a:r>
              <a:rPr lang="it-IT" dirty="0" err="1"/>
              <a:t>Patimo</a:t>
            </a:r>
            <a:endParaRPr lang="it-IT" dirty="0"/>
          </a:p>
          <a:p>
            <a:r>
              <a:rPr lang="it-IT" dirty="0"/>
              <a:t>Fabio </a:t>
            </a:r>
            <a:r>
              <a:rPr lang="it-IT" dirty="0" err="1"/>
              <a:t>Buchignani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your playlist and follow other’s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Vote your favorite playlists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comment about your favorite songs and read them about songs that you don’t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other users to be ever updated about what they do and when they create a new playlist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a song, find the playlists that contains it and view its comments and lyrics</a:t>
            </a:r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8B2EF-DB78-3E40-B6B3-6E1BAC9A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6" y="1233093"/>
            <a:ext cx="8214808" cy="47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21976"/>
            <a:ext cx="8349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i="1" dirty="0"/>
              <a:t>Source: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Kaggle (Spotify playlists)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Data scraping from Genius (users, comments and lyrics)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1" dirty="0"/>
              <a:t>Random generated vote (playlist and songs)</a:t>
            </a:r>
          </a:p>
          <a:p>
            <a:pPr lvl="0"/>
            <a:endParaRPr lang="en-US" sz="1600" b="1" i="1" dirty="0"/>
          </a:p>
          <a:p>
            <a:pPr lvl="0"/>
            <a:r>
              <a:rPr lang="en-US" sz="1600" b="1" i="1" dirty="0"/>
              <a:t>Description: The dataset is composed taking the Kaggle’s dataset (</a:t>
            </a:r>
            <a:r>
              <a:rPr lang="en-US" sz="1600" b="1" i="1" dirty="0" err="1"/>
              <a:t>spotify</a:t>
            </a:r>
            <a:r>
              <a:rPr lang="en-US" sz="1600" b="1" i="1" dirty="0"/>
              <a:t> playlist) which contains user that created a playlist, playlist name, song in the playlist. To this dataset we add the users (that will use the social),comments of them and the lyrics of a specific song. At the end, we add the votes of playlist and songs random generating them.</a:t>
            </a:r>
          </a:p>
          <a:p>
            <a:pPr lvl="0"/>
            <a:endParaRPr lang="en-US" sz="1600" b="1" i="1" dirty="0"/>
          </a:p>
          <a:p>
            <a:pPr lvl="0"/>
            <a:r>
              <a:rPr lang="en-US" sz="1600" b="1" i="1" dirty="0"/>
              <a:t>Volume: 1GB + volume data scraping + volume random generated votes </a:t>
            </a:r>
          </a:p>
          <a:p>
            <a:pPr lvl="0"/>
            <a:endParaRPr lang="en-US" sz="1600" b="1" i="1" dirty="0"/>
          </a:p>
          <a:p>
            <a:pPr lvl="0"/>
            <a:r>
              <a:rPr lang="en-US" sz="1600" b="1" i="1" dirty="0"/>
              <a:t>Variety</a:t>
            </a:r>
            <a:r>
              <a:rPr lang="en-US" sz="1600" dirty="0"/>
              <a:t>: </a:t>
            </a:r>
            <a:r>
              <a:rPr lang="en-US" sz="1600" dirty="0" err="1"/>
              <a:t>Kaggle_db</a:t>
            </a:r>
            <a:r>
              <a:rPr lang="en-US" sz="1600" dirty="0"/>
              <a:t> (file csv) + Scraping from Genius + Random generation of votes</a:t>
            </a:r>
          </a:p>
          <a:p>
            <a:pPr lvl="0"/>
            <a:endParaRPr lang="en-US" sz="1600" b="1" i="1" dirty="0"/>
          </a:p>
          <a:p>
            <a:pPr lvl="0"/>
            <a:r>
              <a:rPr lang="en-US" sz="1600" b="1" i="1" dirty="0"/>
              <a:t>Velocity/Variability</a:t>
            </a:r>
            <a:r>
              <a:rPr lang="en-US" sz="1600" dirty="0"/>
              <a:t>: The velocity of the dataset is high because the data arrives in a big amount in short time (creation of new playlists, new comments, new account registered, new playlist’s vote …)</a:t>
            </a:r>
            <a:endParaRPr lang="it-IT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9E2-F7EF-3249-9411-E6460CEE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Kaggle Dataset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414EF-ED81-3341-A0B9-CF32760E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7" y="1686296"/>
            <a:ext cx="8154603" cy="4097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83493-559D-974D-B453-60A17D271CDB}"/>
              </a:ext>
            </a:extLst>
          </p:cNvPr>
          <p:cNvSpPr txBox="1"/>
          <p:nvPr/>
        </p:nvSpPr>
        <p:spPr>
          <a:xfrm>
            <a:off x="486337" y="1223158"/>
            <a:ext cx="31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Dataset Name: </a:t>
            </a:r>
            <a:r>
              <a:rPr lang="en-GB" b="1" dirty="0"/>
              <a:t>Spotify Playlists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929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F009F-80AB-8E4B-9F9A-EDAC6B35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2" y="1289050"/>
            <a:ext cx="7607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3167F-231D-3246-BFF0-6CE265D1E685}"/>
              </a:ext>
            </a:extLst>
          </p:cNvPr>
          <p:cNvSpPr txBox="1"/>
          <p:nvPr/>
        </p:nvSpPr>
        <p:spPr>
          <a:xfrm>
            <a:off x="576943" y="1360715"/>
            <a:ext cx="824701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300" dirty="0"/>
              <a:t>Entities handled: Users, songs and playlists.</a:t>
            </a:r>
          </a:p>
          <a:p>
            <a:endParaRPr lang="en-IT" sz="1000" dirty="0"/>
          </a:p>
          <a:p>
            <a:r>
              <a:rPr lang="en-IT" sz="1300" dirty="0"/>
              <a:t>Requirements handled</a:t>
            </a:r>
          </a:p>
          <a:p>
            <a:endParaRPr lang="en-IT" sz="1000" dirty="0"/>
          </a:p>
          <a:p>
            <a:r>
              <a:rPr lang="en-GB" sz="1100" dirty="0"/>
              <a:t>1) Find all the playlist created by a user </a:t>
            </a:r>
          </a:p>
          <a:p>
            <a:endParaRPr lang="en-GB" sz="1100" dirty="0"/>
          </a:p>
          <a:p>
            <a:r>
              <a:rPr lang="en-GB" sz="1100" dirty="0"/>
              <a:t>2) Find all the songs contained in a playlist</a:t>
            </a:r>
          </a:p>
          <a:p>
            <a:endParaRPr lang="en-GB" sz="1100" dirty="0"/>
          </a:p>
          <a:p>
            <a:r>
              <a:rPr lang="en-GB" sz="1100" dirty="0"/>
              <a:t>3) Find all the playlists that contains a specific song </a:t>
            </a:r>
          </a:p>
          <a:p>
            <a:endParaRPr lang="en-GB" sz="1100" dirty="0"/>
          </a:p>
          <a:p>
            <a:r>
              <a:rPr lang="en-GB" sz="1100" dirty="0"/>
              <a:t>4) Find a user, playlist, song by ID</a:t>
            </a:r>
          </a:p>
          <a:p>
            <a:endParaRPr lang="en-GB" sz="1100" dirty="0"/>
          </a:p>
          <a:p>
            <a:r>
              <a:rPr lang="en-GB" sz="1100" dirty="0"/>
              <a:t>5) Find a user, playlist, song starting from a string ( ex: song name, playlist name, user username )</a:t>
            </a:r>
          </a:p>
          <a:p>
            <a:endParaRPr lang="en-GB" sz="1100" dirty="0"/>
          </a:p>
          <a:p>
            <a:r>
              <a:rPr lang="en-GB" sz="1100" dirty="0"/>
              <a:t>6) Find the top k users that has created the highest number of playlists. </a:t>
            </a:r>
            <a:r>
              <a:rPr lang="en-GB" sz="1100" dirty="0">
                <a:highlight>
                  <a:srgbClr val="FFFF00"/>
                </a:highlight>
              </a:rPr>
              <a:t>-- Aggregation</a:t>
            </a:r>
          </a:p>
          <a:p>
            <a:pPr marL="342900" indent="-342900">
              <a:buAutoNum type="arabicParenR"/>
            </a:pPr>
            <a:endParaRPr lang="en-GB" sz="1100" dirty="0"/>
          </a:p>
          <a:p>
            <a:r>
              <a:rPr lang="en-GB" sz="1100" dirty="0"/>
              <a:t>7) Find the top k users that have added to them playlist the highest number of song of a specific period. </a:t>
            </a:r>
            <a:r>
              <a:rPr lang="en-GB" sz="1100" dirty="0">
                <a:highlight>
                  <a:srgbClr val="FFFF00"/>
                </a:highlight>
              </a:rPr>
              <a:t>-- Aggregation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8) Find the k most popular songs (based on how many playlist contains that specific song) </a:t>
            </a:r>
            <a:r>
              <a:rPr lang="en-GB" sz="1100" dirty="0">
                <a:highlight>
                  <a:srgbClr val="FFFF00"/>
                </a:highlight>
              </a:rPr>
              <a:t>-- Aggregation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9) Find the k playlist that has the highest rating based on the songs that it contains. </a:t>
            </a:r>
            <a:r>
              <a:rPr lang="en-GB" sz="1100" dirty="0">
                <a:highlight>
                  <a:srgbClr val="FFFF00"/>
                </a:highlight>
              </a:rPr>
              <a:t>– Aggregation</a:t>
            </a:r>
          </a:p>
          <a:p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10) On average a playlist how many songs contains?  </a:t>
            </a:r>
            <a:r>
              <a:rPr lang="en-GB" sz="1100" dirty="0">
                <a:highlight>
                  <a:srgbClr val="00FFFF"/>
                </a:highlight>
              </a:rPr>
              <a:t>-- Statistics and analytics</a:t>
            </a:r>
          </a:p>
          <a:p>
            <a:endParaRPr lang="en-GB" sz="1100" dirty="0"/>
          </a:p>
          <a:p>
            <a:r>
              <a:rPr lang="en-GB" sz="1100" dirty="0"/>
              <a:t>11) On average a song in how many playlists is contained?</a:t>
            </a:r>
            <a:r>
              <a:rPr lang="en-GB" sz="1100" dirty="0">
                <a:highlight>
                  <a:srgbClr val="00FFFF"/>
                </a:highlight>
              </a:rPr>
              <a:t> -- Statistics and analytics</a:t>
            </a:r>
          </a:p>
          <a:p>
            <a:endParaRPr lang="en-GB" sz="1100" dirty="0"/>
          </a:p>
          <a:p>
            <a:r>
              <a:rPr lang="en-GB" sz="1100" dirty="0"/>
              <a:t>12) On average a user how many playlist creates? </a:t>
            </a:r>
            <a:r>
              <a:rPr lang="en-GB" sz="1000" dirty="0">
                <a:highlight>
                  <a:srgbClr val="00FFFF"/>
                </a:highlight>
              </a:rPr>
              <a:t>-- Statistics and analytics</a:t>
            </a:r>
          </a:p>
          <a:p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1F2AD-D12D-4449-AD00-E7D768486330}"/>
              </a:ext>
            </a:extLst>
          </p:cNvPr>
          <p:cNvSpPr txBox="1"/>
          <p:nvPr/>
        </p:nvSpPr>
        <p:spPr>
          <a:xfrm>
            <a:off x="301916" y="1392065"/>
            <a:ext cx="62909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300" dirty="0"/>
              <a:t>Requirements handled</a:t>
            </a:r>
          </a:p>
          <a:p>
            <a:endParaRPr lang="en-IT" sz="1300" dirty="0"/>
          </a:p>
          <a:p>
            <a:r>
              <a:rPr lang="en-GB" sz="1100" dirty="0"/>
              <a:t>1) Show all the comments related to a song</a:t>
            </a:r>
          </a:p>
          <a:p>
            <a:pPr marL="342900" indent="-342900">
              <a:buAutoNum type="arabicParenR"/>
            </a:pPr>
            <a:endParaRPr lang="en-GB" sz="1100" dirty="0"/>
          </a:p>
          <a:p>
            <a:r>
              <a:rPr lang="en-GB" sz="1100" dirty="0"/>
              <a:t>2) </a:t>
            </a:r>
            <a:r>
              <a:rPr lang="en-GB" sz="1100" dirty="0" err="1"/>
              <a:t>Retrive</a:t>
            </a:r>
            <a:r>
              <a:rPr lang="en-GB" sz="1100" dirty="0"/>
              <a:t> the number of playlist's follows</a:t>
            </a:r>
          </a:p>
          <a:p>
            <a:endParaRPr lang="en-GB" sz="1100" dirty="0"/>
          </a:p>
          <a:p>
            <a:r>
              <a:rPr lang="en-GB" sz="1100" dirty="0"/>
              <a:t>3) </a:t>
            </a:r>
            <a:r>
              <a:rPr lang="en-GB" sz="1100" dirty="0" err="1"/>
              <a:t>Retrive</a:t>
            </a:r>
            <a:r>
              <a:rPr lang="en-GB" sz="1100" dirty="0"/>
              <a:t> the user’s followers</a:t>
            </a:r>
          </a:p>
          <a:p>
            <a:endParaRPr lang="en-GB" sz="1100" dirty="0"/>
          </a:p>
          <a:p>
            <a:r>
              <a:rPr lang="en-GB" sz="1100" dirty="0"/>
              <a:t>4) </a:t>
            </a:r>
            <a:r>
              <a:rPr lang="en-GB" sz="1100" dirty="0" err="1"/>
              <a:t>Retrive</a:t>
            </a:r>
            <a:r>
              <a:rPr lang="en-GB" sz="1100" dirty="0"/>
              <a:t> all the comments wrote by a user </a:t>
            </a:r>
          </a:p>
          <a:p>
            <a:endParaRPr lang="en-GB" sz="1100" dirty="0"/>
          </a:p>
          <a:p>
            <a:r>
              <a:rPr lang="en-GB" sz="1100" dirty="0"/>
              <a:t>5) Find the most k followed users </a:t>
            </a:r>
            <a:r>
              <a:rPr lang="en-GB" sz="1100" dirty="0">
                <a:highlight>
                  <a:srgbClr val="FFFF00"/>
                </a:highlight>
              </a:rPr>
              <a:t>– On graph queries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6) Find the most k followed playlists </a:t>
            </a:r>
            <a:r>
              <a:rPr lang="en-GB" sz="1100" dirty="0">
                <a:highlight>
                  <a:srgbClr val="FFFF00"/>
                </a:highlight>
              </a:rPr>
              <a:t>-- On graph queries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7) Find the users that follows at least k same playlists of the User provided in input </a:t>
            </a:r>
            <a:r>
              <a:rPr lang="en-GB" sz="1100" dirty="0">
                <a:highlight>
                  <a:srgbClr val="FFFF00"/>
                </a:highlight>
              </a:rPr>
              <a:t>-- On graph queries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8) Find the k songs that has the highest number of comments </a:t>
            </a:r>
            <a:r>
              <a:rPr lang="en-GB" sz="1100" dirty="0">
                <a:highlight>
                  <a:srgbClr val="FFFF00"/>
                </a:highlight>
              </a:rPr>
              <a:t>-- On graph queries</a:t>
            </a:r>
            <a:endParaRPr lang="en-GB" sz="1100" dirty="0"/>
          </a:p>
          <a:p>
            <a:endParaRPr lang="en-GB" sz="1100" dirty="0"/>
          </a:p>
          <a:p>
            <a:r>
              <a:rPr lang="en-IT" sz="1100" dirty="0"/>
              <a:t>9) On average how many followers has a playlist? </a:t>
            </a:r>
            <a:r>
              <a:rPr lang="en-GB" sz="1100" dirty="0">
                <a:highlight>
                  <a:srgbClr val="00FFFF"/>
                </a:highlight>
              </a:rPr>
              <a:t>-- Statistics and analytics</a:t>
            </a:r>
            <a:endParaRPr lang="en-IT" sz="1100" dirty="0"/>
          </a:p>
          <a:p>
            <a:endParaRPr lang="en-IT" sz="1100" dirty="0"/>
          </a:p>
          <a:p>
            <a:r>
              <a:rPr lang="en-IT" sz="1100" dirty="0"/>
              <a:t>10) On average how many comments has a song? </a:t>
            </a:r>
            <a:r>
              <a:rPr lang="en-GB" sz="1100" dirty="0">
                <a:highlight>
                  <a:srgbClr val="00FFFF"/>
                </a:highlight>
              </a:rPr>
              <a:t>-- Statistics and analytics</a:t>
            </a:r>
            <a:endParaRPr lang="en-IT" sz="1100" dirty="0"/>
          </a:p>
          <a:p>
            <a:endParaRPr lang="en-IT" sz="1100" dirty="0"/>
          </a:p>
          <a:p>
            <a:r>
              <a:rPr lang="en-IT" sz="1100" dirty="0"/>
              <a:t>11) On average how many follows has a user? </a:t>
            </a:r>
            <a:r>
              <a:rPr lang="en-GB" sz="1100" dirty="0">
                <a:highlight>
                  <a:srgbClr val="00FFFF"/>
                </a:highlight>
              </a:rPr>
              <a:t>-- Statistics and analytics</a:t>
            </a:r>
            <a:endParaRPr lang="en-IT" sz="1100" dirty="0"/>
          </a:p>
          <a:p>
            <a:endParaRPr lang="en-IT" sz="1100" dirty="0"/>
          </a:p>
          <a:p>
            <a:r>
              <a:rPr lang="en-IT" sz="1100" dirty="0"/>
              <a:t>12) On average how many comments a user writes? </a:t>
            </a:r>
            <a:r>
              <a:rPr lang="en-GB" sz="1100" dirty="0">
                <a:highlight>
                  <a:srgbClr val="00FFFF"/>
                </a:highlight>
              </a:rPr>
              <a:t>-- Statistics and analytics</a:t>
            </a:r>
            <a:endParaRPr lang="en-IT" sz="1100" dirty="0"/>
          </a:p>
          <a:p>
            <a:endParaRPr lang="en-IT" sz="1300" dirty="0"/>
          </a:p>
          <a:p>
            <a:endParaRPr lang="en-IT" sz="1300" dirty="0"/>
          </a:p>
          <a:p>
            <a:endParaRPr lang="en-GB" dirty="0"/>
          </a:p>
          <a:p>
            <a:endParaRPr lang="en-GB" dirty="0"/>
          </a:p>
          <a:p>
            <a:endParaRPr lang="en-IT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4A653-3816-6646-B44C-00B6E703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1304606"/>
            <a:ext cx="3906194" cy="25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81693" y="1341554"/>
            <a:ext cx="8180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language: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Frontend: Console or JavaFX/</a:t>
            </a:r>
            <a:r>
              <a:rPr lang="en-US" dirty="0" err="1"/>
              <a:t>JavaWebApplication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Backend: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DocumentDB</a:t>
            </a:r>
            <a:r>
              <a:rPr lang="en-US" dirty="0"/>
              <a:t>: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GraphDB</a:t>
            </a:r>
            <a:r>
              <a:rPr lang="en-US" dirty="0"/>
              <a:t>: neo4J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679</Words>
  <Application>Microsoft Macintosh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SYP (Share Your Playlist)</vt:lpstr>
      <vt:lpstr>Application Highlights</vt:lpstr>
      <vt:lpstr>Actors and main supported functionalities</vt:lpstr>
      <vt:lpstr>Dataset Description</vt:lpstr>
      <vt:lpstr>Kaggle Dataset Example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Lorenzo Massagli</cp:lastModifiedBy>
  <cp:revision>155</cp:revision>
  <dcterms:created xsi:type="dcterms:W3CDTF">2019-07-02T09:26:30Z</dcterms:created>
  <dcterms:modified xsi:type="dcterms:W3CDTF">2021-12-13T18:45:02Z</dcterms:modified>
</cp:coreProperties>
</file>