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ed86d22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ed86d22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ed86d22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ed86d22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ed86d22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ed86d22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ed86d22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ed86d22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ed86d22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ed86d22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ed86d225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ed86d22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ed75ffa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ed75ffa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eed86d22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eed86d22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75ff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75ff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d75ffa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d75ffa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d75ffa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d75ffa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d75ffa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d75ffa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ed86d2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ed86d2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d75ffa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d75ffa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ed86d22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ed86d22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d75ffa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d75ffa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Betriebssysteme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 1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man: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 können die Informationen im Handbuch abrufen und als Textausgabe auf unserem Bildschirm anzeigen.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Beispiel: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$ man ls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für die Ausgabe: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ls: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listet Dateien und Verzeichnisse im Dateisystem auf und zeigt detaillierte Informationen dazu an.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 [OPTIONS] [FILES]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Wichtig: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 -l -d -a -p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mkdir: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ermöglicht Benutzern das Erstellen oder Erstellen neuer Verzeichnisse.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steht für "make directory".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[option] dir_name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rmdir: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entfernt </a:t>
            </a:r>
            <a:r>
              <a:rPr lang="en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leere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Verzeichnisse aus dem Dateisystem.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 steht für "remove directory".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wird verwendet, um das aktuelle Arbeitsverzeichnis zu ändern.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"change directory".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cd .. -&gt; eine Ebene höher als das aktuelle Verzeichnis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wd: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gibt den Pfad des Arbeitsverzeichnisses ausgehend vom Stammverzeichnis aus.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rint 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orking 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irectory".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passwd: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die Benutzerkontokennwörter zu ändern.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zeigt den Typ einer Datei an.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listet die aktuell ausgeführten Prozesse auf und zeigt Informationen zu diesen Prozessen an.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Informationen zu Dateisystemen über den gesamten Speicherplatz und den verfügbaren Speicherplatz anzuzeigen.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"disk free"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du: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wird verwendet, um die Speicherplatznutzung abzuschätzen.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steht für "disk usage"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dem Befehl du können die Dateien und Verzeichnisse verfolgt werden, die übermäßig viel Speicherplatz auf der Festplatte beanspruchen.</a:t>
            </a:r>
            <a:r>
              <a:rPr lang="en" sz="14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m: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entfernt jede in der Befehlszeile angegebene Datei. Standardmäßig werden keine Verzeichnisse entfernt.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wird verwendet, um eine oder mehrere Dateien oder Verzeichnisse von einem Ort an einen anderen im Dateisystem zu verschieben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"move"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hat zwei verschiedene Funktionen: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benennt eine Datei oder einen Ordner um.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verschiebt eine Gruppe von Dateien in ein anderes Verzeichnis.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Wichtig: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 -i -f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liest Daten aus der Datei und gibt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deren Inhalt als Ausgabe an.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die Unterschiede in den Dateien anzuzeigen, indem die Dateien Zeile für Zeile verglichen werden.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"difference"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sagt uns, welche Zeilen in einer Datei geändert werden müssen, um die beiden Dateien identisch zu machen.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ist ein Befehlszeilenprogramm zum Durchlaufen einer Dateihierarchie.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kann verwendet werden, um Dateien und Verzeichnisse zu finden und nachfolgende Operationen an ihnen durchzuführen.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ln: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Verknüpfungen zwischen Dateien zu erstellen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cp: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wird zum Kopieren von Dateien oder Dateigruppen oder Verzeichnissen verwendet. Es wird ein genaues Image einer Datei auf einer Festplatte mit einem anderen Dateinamen erstellt.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"copy"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cp Src_file Dest_file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Wichtig: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 -r -i -f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hmod: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Legt die Berechtigungen für Dateien oder Verzeichnisse fest. (lesen, schreiben und ausführen/ 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ead, 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rite, e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ecute)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steht für "change mode"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chmod </a:t>
            </a:r>
            <a:r>
              <a:rPr i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name</a:t>
            </a:r>
            <a:endParaRPr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permissions definiert die Berechtigungen für den Eigentümer der Datei (den "Benutzer/user"), die Mitglieder der Gruppe, der die Datei gehört (die "Gruppe/group"), und alle anderen ("andere/others").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Dienstprogramm, mit dem der Inhalt einer Textdatei eine Seite (ein Bildschirm) pro Zeit gelesen werden kann.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 Zugriff ist schneller, da bei großen Dateien nicht auf die vollständige Datei zugegriffen wird, sondern Seite für Seite.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die Textdateien in der Eingabeaufforderung anzuzeigen und jeweils einen Bildschirm anzuzeigen, falls die Datei groß ist.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ermöglicht dem Benutzer, durch die Seite nach oben und unten zu scrollen.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obs: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Zeigt den Status der im aktuellen Terminalfenster gestarteten Jobs an.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Jobs werden für jede Sitzung ab 1 nummeriert. Die Job-ID-Nummern werden von einigen Programmen anstelle von PIDs (=process ID) verwendet (z. B. von den Befehlen fg und bg).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fg: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einen Hintergrundjob in den Vordergrund zu stellen.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bg: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wird verwendet, um Vordergrundjobs im Hintergrund zu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stellen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-"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kill: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ist ein integrierter Befehl, mit dem Prozesse manuell beendet werden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sendet ein Signal an einen Prozess, der den Prozess beendet.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wenn der Benutzer kein Signal angibt, das zusammen mit dem Befehl kill gesendet werden soll, wird das Standard-TERM-Signal gesendet, das den Prozess beendet.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</a:rPr>
              <a:t>Erstellen Sie in euren persönlichen Ordner die folgende Struktur von Ordner und Dateien: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650" y="1906250"/>
            <a:ext cx="2172700" cy="2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Mehr Infos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https://www.youtube.com/watch?v=AmcSFr8wVt4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https://www.cs.ubbcluj.ro/studenti/examen-de-licenta-si-disertatie/manuale-si-modele-de-subiecte-pentru-examenul-de-licenta/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Inhalt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Organisatorische Aspekte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(Installation)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UNIX- Befehle zum Arbeiten mit Ordner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Aufgaben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Organisatorische Aspekte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Endnote: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60% Labor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20% praktische Prüfung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(Woche 14)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20% schriftliche Prüfung (in der Prüfungszeit)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Minimale Leistungsstandards: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Mindestens 90% </a:t>
            </a:r>
            <a:r>
              <a:rPr lang="en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aktive Teilnahme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 den Laborstunden (mindestens 12 von 14 Laborstunden)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Endnote im Labor &gt;= 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Praktische Prüfung &gt;= 5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Organisatorische Aspekte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Laboraufgaben: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eder Student wird eine zugewiesene Aufgabe erhalten (via Datei mit Anwesenheiten und Noten)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die Aufgaben werden durch eine Datei mitgeteilt (sowohl auf Teams als auch auf Moodle)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für jede Aufgabe ist ein Zeitraum von 2 Wochen zur Lösung vorgesehen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Die Lösungen der Aufgaben müssen auf Moodle hochgeladen werden (Assignment auf Moodle), aber diese müssen während des Laborunterrichts </a:t>
            </a:r>
            <a:r>
              <a:rPr lang="en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persönlich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vorgestellt werden, sonst werden diese nicht bewertet.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Organisatorische Aspekte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Bewertungssystem: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0 -&gt; eine andere Aufgabe wird gelöst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1 -&gt; man kann keine Fragen zum Code beantworten /Shell-Skripte weisen Syntaxfehler auf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4 -&gt; Laufzeitfehler (runtime crash/error)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5-9 -&gt; alle oben genannten Punkte sind in Ordnung, aber die Implementierung ist noch nicht vollständig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10 -&gt; vollständige Implementierung und korrekte Ausführung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Sonstiges: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Eine Verzögerung von 2 Wochen bei der Übergabe der Aufgaben ist zulässig (-2 Punkte/Woche)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12: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vollständige Implementierung und korrekte Ausführung der Aufgabe während des Laborunterrichts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11: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vollständige Implementierung und korrekte Ausführung der Aufgabe eine Woche vor dem Termin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Verbindung zu einem Unix / Linux-Server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auf einem Computer mit einem Unix-Betriebssystem zu arbeiten, können wir: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Direkt auf einem Computer arbeiten, der ein solches Betriebssystem verwendet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Eine Remote Verbindung über das Netzwerk herstellen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Server-Maschine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die Unix-Maschine, mit der wir uns verbinden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Kunden-Maschine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der Computer, von dem aus wir eine Verbindung herstellen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SSH-Kunde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das Programm, mit dem wir uns verbinden (Die Kommunikation mit dem Server erfolgt über ein Protokoll namens SSH)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Putty: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https://www.chiark.greenend.org.uk/~sgtatham/putty/latest.html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Laden Sie die Datei putty.zip für die Intel x86-Architektur herunter.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SSH-Client ist das Programm putty.exe.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50" y="2236100"/>
            <a:ext cx="4577276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550" y="4058124"/>
            <a:ext cx="76625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525" y="3232525"/>
            <a:ext cx="4547324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Setup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6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Gestartet, wird ein Konfigurationsfenster geöffnet. Die wichtigsten zu konfigurierenden Optionen sind: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Login: Benutze die scs-Login Daten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525" y="726750"/>
            <a:ext cx="3828975" cy="3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Setup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 Benutzer: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Terminal -&gt; ssh </a:t>
            </a: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@www.scs.ubbcluj.ro -p 8937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Andere: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http://www.cs.ubbcluj.ro/~rares/course/os/res/setup/virtualbox/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98F6DCE372C449C469FFCD69E8045" ma:contentTypeVersion="2" ma:contentTypeDescription="Create a new document." ma:contentTypeScope="" ma:versionID="77716ea996e2b6c2a9d5952f2844d85d">
  <xsd:schema xmlns:xsd="http://www.w3.org/2001/XMLSchema" xmlns:xs="http://www.w3.org/2001/XMLSchema" xmlns:p="http://schemas.microsoft.com/office/2006/metadata/properties" xmlns:ns2="c2547f4d-0b55-491b-88af-abad7ce8c46e" targetNamespace="http://schemas.microsoft.com/office/2006/metadata/properties" ma:root="true" ma:fieldsID="dd8f4a8d56d1bcb44052f32949f4b1c0" ns2:_="">
    <xsd:import namespace="c2547f4d-0b55-491b-88af-abad7ce8c4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47f4d-0b55-491b-88af-abad7ce8c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C275ED-3952-4F79-BA8D-05FD9E338B85}"/>
</file>

<file path=customXml/itemProps2.xml><?xml version="1.0" encoding="utf-8"?>
<ds:datastoreItem xmlns:ds="http://schemas.openxmlformats.org/officeDocument/2006/customXml" ds:itemID="{5DEBE4CA-61D2-45FB-8846-6D3F6F343BB0}"/>
</file>

<file path=customXml/itemProps3.xml><?xml version="1.0" encoding="utf-8"?>
<ds:datastoreItem xmlns:ds="http://schemas.openxmlformats.org/officeDocument/2006/customXml" ds:itemID="{2EDD113C-3452-43F3-87DB-12042A24AD6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0x010100F0498F6DCE372C449C469FFCD69E8045</vt:lpwstr>
  </property>
</Properties>
</file>