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8B91CF-DF3D-49CE-B31B-B15E6C9753D7}" v="13" dt="2021-03-15T10:07:01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SILION" userId="S::andrei.silion@stud.ubbcluj.ro::16f2e913-25e5-469e-9a52-81830b0eb45b" providerId="AD" clId="Web-{9F8B91CF-DF3D-49CE-B31B-B15E6C9753D7}"/>
    <pc:docChg chg="modSld">
      <pc:chgData name="ANDREI SILION" userId="S::andrei.silion@stud.ubbcluj.ro::16f2e913-25e5-469e-9a52-81830b0eb45b" providerId="AD" clId="Web-{9F8B91CF-DF3D-49CE-B31B-B15E6C9753D7}" dt="2021-03-15T10:07:00.939" v="5" actId="20577"/>
      <pc:docMkLst>
        <pc:docMk/>
      </pc:docMkLst>
      <pc:sldChg chg="modSp">
        <pc:chgData name="ANDREI SILION" userId="S::andrei.silion@stud.ubbcluj.ro::16f2e913-25e5-469e-9a52-81830b0eb45b" providerId="AD" clId="Web-{9F8B91CF-DF3D-49CE-B31B-B15E6C9753D7}" dt="2021-03-15T10:07:00.939" v="5" actId="20577"/>
        <pc:sldMkLst>
          <pc:docMk/>
          <pc:sldMk cId="0" sldId="259"/>
        </pc:sldMkLst>
        <pc:spChg chg="mod">
          <ac:chgData name="ANDREI SILION" userId="S::andrei.silion@stud.ubbcluj.ro::16f2e913-25e5-469e-9a52-81830b0eb45b" providerId="AD" clId="Web-{9F8B91CF-DF3D-49CE-B31B-B15E6C9753D7}" dt="2021-03-15T10:07:00.939" v="5" actId="20577"/>
          <ac:spMkLst>
            <pc:docMk/>
            <pc:sldMk cId="0" sldId="259"/>
            <ac:spMk id="7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59c7af1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59c7af1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59c7af19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59c7af19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59c7af19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59c7af19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59c7af19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59c7af19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Betriebssysteme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Labor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Inhalt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Assignment Zuweisung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Wiederholung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Aufgaben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Wiederholung</a:t>
            </a:r>
            <a:endParaRPr sz="250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Fragen zu der letzten Woche vorgeschlagenen Aufgaben?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err="1">
                <a:latin typeface="Calibri"/>
                <a:ea typeface="Calibri"/>
                <a:cs typeface="Calibri"/>
                <a:sym typeface="Calibri"/>
              </a:rPr>
              <a:t>Aufgaben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rabicPeriod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Wechseln Sie das erste Zeichen in jeder Zeile einer Datei durch das dritte Zeichen. Die Datei wird als Parameter in der Befehlszeile angegeben.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Beispiel: </a:t>
            </a: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abchdld jdoasfjb fiohiasuo 	</a:t>
            </a:r>
            <a:r>
              <a:rPr lang="en" sz="17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-&gt;	</a:t>
            </a: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cbahdld jdoasfjb fiohiasuo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rabicPeriod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Ersetzen Sie alle alphanumerischen Zeichen durch Leerzeichen in allen Zeilen einer Datei. Die Datei wird als Parameter in der Befehlszeile angegeben.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Beispiel: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#</a:t>
            </a: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abcg jdh **&amp;&amp; 	</a:t>
            </a:r>
            <a:r>
              <a:rPr lang="en" sz="17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-&gt; 	</a:t>
            </a: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         **&amp;&amp;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rabicPeriod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Zeigen Sie den Byte-Offset der Zeile an, in der sich eine gesuchte Zeichenfolge befindet.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7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Beispiel: </a:t>
            </a:r>
            <a:endParaRPr sz="17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for this we do that		</a:t>
            </a:r>
            <a:r>
              <a:rPr lang="e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0:for	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and where is for				33:for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Assignment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Deadline: Woche 6 (beide Aufgaben)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Kommentare werden im Code benötigt!! !!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Die Aufgaben sind sowohl auf Teams als auch auf Moodle geladen.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Sie können mit der Lösung der zugewiesenen Aufgabe beginnen, nachdem Sie die drei auf der vorherigen Folie vorgeschlagenen Aufgaben gelöst haben und diese dem Lehrer vorgestellt haben.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498F6DCE372C449C469FFCD69E8045" ma:contentTypeVersion="3" ma:contentTypeDescription="Create a new document." ma:contentTypeScope="" ma:versionID="61c8429efa37ef5b2fafb4742e99a22d">
  <xsd:schema xmlns:xsd="http://www.w3.org/2001/XMLSchema" xmlns:xs="http://www.w3.org/2001/XMLSchema" xmlns:p="http://schemas.microsoft.com/office/2006/metadata/properties" xmlns:ns2="c2547f4d-0b55-491b-88af-abad7ce8c46e" targetNamespace="http://schemas.microsoft.com/office/2006/metadata/properties" ma:root="true" ma:fieldsID="5174cbb51165d6b398bd83eb96031fd8" ns2:_="">
    <xsd:import namespace="c2547f4d-0b55-491b-88af-abad7ce8c4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47f4d-0b55-491b-88af-abad7ce8c4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146C32-37F0-4AAC-8343-BAE485947273}">
  <ds:schemaRefs>
    <ds:schemaRef ds:uri="c2547f4d-0b55-491b-88af-abad7ce8c46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BFEF75D-D6D5-48B9-8224-8D81046A206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5BADE53-6CC4-4E90-8E3F-4090F4C813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Simple Light</vt:lpstr>
      <vt:lpstr>Betriebssysteme</vt:lpstr>
      <vt:lpstr>Inhalt</vt:lpstr>
      <vt:lpstr>Wiederholung</vt:lpstr>
      <vt:lpstr>Aufgaben </vt:lpstr>
      <vt:lpstr>Assignment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Betriebssysteme</dc:title>
  <cp:revision>1</cp:revision>
  <dcterms:modified xsi:type="dcterms:W3CDTF">2021-03-15T10:07:19Z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0x010100F0498F6DCE372C449C469FFCD69E8045</vt:lpwstr>
  </property>
</Properties>
</file>