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D20F9-B4D6-4C2B-B71A-2AD8BCC73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Bahnschrift Condensed" panose="020B0502040204020203" pitchFamily="34" charset="0"/>
              </a:rPr>
              <a:t>Estruturas de repetição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874582-09CA-4514-871A-59A5E6AD1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Bahnschrift Condensed" panose="020B0502040204020203" pitchFamily="34" charset="0"/>
              </a:rPr>
              <a:t>Laços Aninhados</a:t>
            </a:r>
          </a:p>
        </p:txBody>
      </p:sp>
    </p:spTree>
    <p:extLst>
      <p:ext uri="{BB962C8B-B14F-4D97-AF65-F5344CB8AC3E}">
        <p14:creationId xmlns:p14="http://schemas.microsoft.com/office/powerpoint/2010/main" val="390418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BE69B-1C84-4BAE-AB72-867E1DD6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hnschrift Condensed" panose="020B0502040204020203" pitchFamily="34" charset="0"/>
              </a:rPr>
              <a:t>Laços de Repetição: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E8EAAC-4F56-4820-90C3-3F28BF8A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Bahnschrift Condensed" panose="020B0502040204020203" pitchFamily="34" charset="0"/>
              </a:rPr>
              <a:t>Artifícios utilizados para repetir um bloco de comandos, até que uma determinada condição seja satisfeita.</a:t>
            </a:r>
          </a:p>
          <a:p>
            <a:endParaRPr lang="pt-BR" dirty="0">
              <a:latin typeface="Bahnschrift Condensed" panose="020B0502040204020203" pitchFamily="34" charset="0"/>
            </a:endParaRPr>
          </a:p>
          <a:p>
            <a:r>
              <a:rPr lang="pt-BR" sz="2400" dirty="0">
                <a:latin typeface="Bahnschrift Condensed" panose="020B0502040204020203" pitchFamily="34" charset="0"/>
              </a:rPr>
              <a:t>Podem ser divididos em dois tipos:</a:t>
            </a:r>
          </a:p>
          <a:p>
            <a:endParaRPr lang="pt-BR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pt-BR" dirty="0">
                <a:latin typeface="Bahnschrift Condensed" panose="020B0502040204020203" pitchFamily="34" charset="0"/>
              </a:rPr>
              <a:t>       </a:t>
            </a:r>
            <a:r>
              <a:rPr lang="pt-BR" sz="2200" dirty="0">
                <a:latin typeface="Bahnschrift Condensed" panose="020B0502040204020203" pitchFamily="34" charset="0"/>
              </a:rPr>
              <a:t>-Laços determinados</a:t>
            </a:r>
          </a:p>
          <a:p>
            <a:pPr marL="0" indent="0">
              <a:buNone/>
            </a:pPr>
            <a:r>
              <a:rPr lang="pt-BR" dirty="0">
                <a:latin typeface="Bahnschrift Condensed" panose="020B0502040204020203" pitchFamily="34" charset="0"/>
              </a:rPr>
              <a:t>       </a:t>
            </a:r>
            <a:r>
              <a:rPr lang="pt-BR" sz="2200" dirty="0">
                <a:latin typeface="Bahnschrift Condensed" panose="020B0502040204020203" pitchFamily="34" charset="0"/>
              </a:rPr>
              <a:t>-Laços Indeterminados</a:t>
            </a:r>
          </a:p>
        </p:txBody>
      </p:sp>
    </p:spTree>
    <p:extLst>
      <p:ext uri="{BB962C8B-B14F-4D97-AF65-F5344CB8AC3E}">
        <p14:creationId xmlns:p14="http://schemas.microsoft.com/office/powerpoint/2010/main" val="49755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E1D23-BC47-4765-BD48-1B612DF7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hnschrift Condensed" panose="020B0502040204020203" pitchFamily="34" charset="0"/>
              </a:rPr>
              <a:t>Laços Determinados: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2D9F9-4704-4FA3-8282-A3DD1263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Bahnschrift Condensed" panose="020B0502040204020203" pitchFamily="34" charset="0"/>
              </a:rPr>
              <a:t>Quando o número de repetições do bloco de comandos é conhecida e é utilizada como condição de parada.</a:t>
            </a:r>
          </a:p>
          <a:p>
            <a:endParaRPr lang="pt-BR" sz="2400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Bahnschrift Condensed" panose="020B0502040204020203" pitchFamily="34" charset="0"/>
              </a:rPr>
              <a:t>EX: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C4C0EA4-CEE3-457B-ADAE-F4B52DA30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2" y="3429000"/>
            <a:ext cx="50577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05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8C5E0-AC76-4960-912A-70E75C3C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hnschrift Condensed" panose="020B0502040204020203" pitchFamily="34" charset="0"/>
              </a:rPr>
              <a:t>Laços Indeterminados: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B8D54-4FD8-48D3-98A3-C3D66846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Bahnschrift Condensed" panose="020B0502040204020203" pitchFamily="34" charset="0"/>
              </a:rPr>
              <a:t>Quando o número de repetições do bloco de comandos é desconhecida e é utilizado outro parâmetro como condição de parada</a:t>
            </a:r>
          </a:p>
          <a:p>
            <a:endParaRPr lang="pt-BR" sz="2400" dirty="0">
              <a:latin typeface="Bahnschrift Condensed" panose="020B0502040204020203" pitchFamily="34" charset="0"/>
            </a:endParaRPr>
          </a:p>
          <a:p>
            <a:r>
              <a:rPr lang="pt-BR" sz="2400" dirty="0">
                <a:latin typeface="Bahnschrift Condensed" panose="020B0502040204020203" pitchFamily="34" charset="0"/>
              </a:rPr>
              <a:t>EX:</a:t>
            </a: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7A4B2F-5A6A-48CC-B9B5-499D70894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429000"/>
            <a:ext cx="68199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56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30D9F-F54A-4BA6-B640-41B2CF1A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Bahnschrift Condensed" panose="020B0502040204020203" pitchFamily="34" charset="0"/>
              </a:rPr>
              <a:t>Laços Aninhados:</a:t>
            </a:r>
            <a:br>
              <a:rPr lang="pt-BR" sz="4400" dirty="0">
                <a:latin typeface="Bahnschrift Condensed" panose="020B0502040204020203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65F2EA-5622-4011-8026-BD9C3D58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849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69</TotalTime>
  <Words>94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Bahnschrift Condensed</vt:lpstr>
      <vt:lpstr>Franklin Gothic Book</vt:lpstr>
      <vt:lpstr>Cortar</vt:lpstr>
      <vt:lpstr>Estruturas de repetição</vt:lpstr>
      <vt:lpstr>Laços de Repetição:</vt:lpstr>
      <vt:lpstr>Laços Determinados:</vt:lpstr>
      <vt:lpstr>Laços Indeterminados:</vt:lpstr>
      <vt:lpstr>Laços Aninhados: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repetição</dc:title>
  <dc:creator>Samuel C</dc:creator>
  <cp:lastModifiedBy>Samuel C</cp:lastModifiedBy>
  <cp:revision>7</cp:revision>
  <dcterms:created xsi:type="dcterms:W3CDTF">2021-07-06T22:11:06Z</dcterms:created>
  <dcterms:modified xsi:type="dcterms:W3CDTF">2021-07-06T23:20:25Z</dcterms:modified>
</cp:coreProperties>
</file>