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67EFE-3396-CD73-C543-45578B057364}" v="270" dt="2025-10-16T04:52:40.800"/>
    <p1510:client id="{D1872102-59B1-6BD8-CD08-950C8A3A3A50}" v="132" dt="2025-10-15T23:41:05.981"/>
    <p1510:client id="{D8545AED-F9A8-981C-8DB4-87893F0271E9}" v="87" dt="2025-10-16T00:55:1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1214015"/>
          </a:xfrm>
        </p:spPr>
        <p:txBody>
          <a:bodyPr>
            <a:normAutofit/>
          </a:bodyPr>
          <a:lstStyle/>
          <a:p>
            <a:pPr algn="l"/>
            <a:r>
              <a:rPr lang="es-ES" sz="4800" dirty="0">
                <a:solidFill>
                  <a:srgbClr val="FFFFFF"/>
                </a:solidFill>
              </a:rPr>
              <a:t>Proyecto APT  </a:t>
            </a:r>
            <a:r>
              <a:rPr lang="es-ES" sz="4800" dirty="0" err="1">
                <a:solidFill>
                  <a:srgbClr val="FFFFFF"/>
                </a:solidFill>
              </a:rPr>
              <a:t>AgendAI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298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1400" dirty="0">
                <a:solidFill>
                  <a:srgbClr val="FFFFFF"/>
                </a:solidFill>
              </a:rPr>
              <a:t>Integrantes: Elías Gonzales</a:t>
            </a:r>
          </a:p>
          <a:p>
            <a:pPr algn="l"/>
            <a:r>
              <a:rPr lang="es-ES" sz="1400" dirty="0">
                <a:solidFill>
                  <a:srgbClr val="FFFFFF"/>
                </a:solidFill>
              </a:rPr>
              <a:t>                      Esteban Caamaño</a:t>
            </a:r>
          </a:p>
          <a:p>
            <a:pPr algn="l"/>
            <a:r>
              <a:rPr lang="es-ES" sz="1400" dirty="0">
                <a:solidFill>
                  <a:srgbClr val="FFFFFF"/>
                </a:solidFill>
              </a:rPr>
              <a:t>                          José Caamaño</a:t>
            </a:r>
          </a:p>
          <a:p>
            <a:pPr algn="l"/>
            <a:r>
              <a:rPr lang="es-ES" sz="1400" dirty="0">
                <a:solidFill>
                  <a:srgbClr val="FFFFFF"/>
                </a:solidFill>
              </a:rPr>
              <a:t>Profesor : </a:t>
            </a:r>
            <a:r>
              <a:rPr lang="es-ES" sz="1400" dirty="0">
                <a:solidFill>
                  <a:schemeClr val="bg1"/>
                </a:solidFill>
                <a:latin typeface="Aptos"/>
                <a:ea typeface="Open Sans"/>
                <a:cs typeface="Open Sans"/>
              </a:rPr>
              <a:t>REGINALDO DEL CARMEN SALINAS BRUNA</a:t>
            </a:r>
            <a:endParaRPr lang="es-ES" sz="1400" dirty="0">
              <a:solidFill>
                <a:schemeClr val="bg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DCFA80-DA62-5A39-A942-B935F54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74E6A-9A52-F3ED-FD5C-FD081170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67802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1800" dirty="0">
                <a:ea typeface="+mn-lt"/>
                <a:cs typeface="+mn-lt"/>
              </a:rPr>
              <a:t>En esta fase, el objetivo principal de </a:t>
            </a:r>
            <a:r>
              <a:rPr lang="es-ES" sz="1800" err="1">
                <a:ea typeface="+mn-lt"/>
                <a:cs typeface="+mn-lt"/>
              </a:rPr>
              <a:t>AgendAI</a:t>
            </a:r>
            <a:r>
              <a:rPr lang="es-ES" sz="1800" dirty="0">
                <a:ea typeface="+mn-lt"/>
                <a:cs typeface="+mn-lt"/>
              </a:rPr>
              <a:t> es integrar de manera fluida y eficiente las funciones de organización personal, como la gestión de notas, recordatorios y horarios, para ofrecer una experiencia más completa al usuario. Esta fase se enfoca en la implementación de operaciones CRUD (Crear, Leer, Actualizar, Eliminar) y en la conexión de la base de datos con la interfaz de la aplicación, asegurando que las funcionalidades clave sean intuitivas y accesibles.</a:t>
            </a:r>
          </a:p>
        </p:txBody>
      </p:sp>
    </p:spTree>
    <p:extLst>
      <p:ext uri="{BB962C8B-B14F-4D97-AF65-F5344CB8AC3E}">
        <p14:creationId xmlns:p14="http://schemas.microsoft.com/office/powerpoint/2010/main" val="100708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2B98DF-BCC7-54A2-1BA5-448EF2BF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51701-8478-B4CD-02FD-1DE5FE5F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1800" b="1" dirty="0">
                <a:latin typeface="Aptos"/>
                <a:ea typeface="Calibri"/>
                <a:cs typeface="Calibri"/>
              </a:rPr>
              <a:t>Objetivos específicos:</a:t>
            </a:r>
            <a:endParaRPr lang="es-ES" sz="1800">
              <a:latin typeface="Aptos"/>
            </a:endParaRPr>
          </a:p>
          <a:p>
            <a:r>
              <a:rPr lang="es-ES" sz="1800" dirty="0">
                <a:latin typeface="Aptos"/>
                <a:ea typeface="Calibri"/>
                <a:cs typeface="Calibri"/>
              </a:rPr>
              <a:t>Implementar un sistema de ingreso de horarios (estudio, trabajo u otras actividades) que permita reservar tiempos y guiar al usuario en el uso de las funciones.</a:t>
            </a:r>
            <a:endParaRPr lang="es-ES" sz="1800">
              <a:latin typeface="Aptos"/>
            </a:endParaRPr>
          </a:p>
          <a:p>
            <a:r>
              <a:rPr lang="es-ES" sz="1800" dirty="0">
                <a:latin typeface="Aptos"/>
                <a:ea typeface="Calibri"/>
                <a:cs typeface="Calibri"/>
              </a:rPr>
              <a:t>Desarrollar un módulo de ingreso de información mediante comandos de voz para facilitar la interacción.</a:t>
            </a:r>
            <a:endParaRPr lang="es-ES" sz="1800">
              <a:latin typeface="Aptos"/>
            </a:endParaRPr>
          </a:p>
          <a:p>
            <a:r>
              <a:rPr lang="es-ES" sz="1800" dirty="0">
                <a:latin typeface="Aptos"/>
                <a:ea typeface="Calibri"/>
                <a:cs typeface="Calibri"/>
              </a:rPr>
              <a:t>Diseñar funcionalidades para crear rutinas, agendar actividades y registrar el cumplimiento de tareas, integrando funciones nuevas y existentes.</a:t>
            </a:r>
            <a:endParaRPr lang="es-ES" sz="1800">
              <a:latin typeface="Aptos"/>
            </a:endParaRPr>
          </a:p>
          <a:p>
            <a:r>
              <a:rPr lang="es-ES" sz="1800" dirty="0">
                <a:latin typeface="Aptos"/>
                <a:ea typeface="Calibri"/>
                <a:cs typeface="Calibri"/>
              </a:rPr>
              <a:t>Incorporar opciones de personalización de la aplicación para adaptarla a las preferencias del usuario.</a:t>
            </a:r>
            <a:endParaRPr lang="es-ES" sz="1800">
              <a:latin typeface="Aptos"/>
            </a:endParaRPr>
          </a:p>
          <a:p>
            <a:r>
              <a:rPr lang="es-ES" sz="1800" dirty="0">
                <a:latin typeface="Aptos"/>
                <a:ea typeface="Calibri"/>
                <a:cs typeface="Calibri"/>
              </a:rPr>
              <a:t>Incluir una sección de preguntas frecuentes (FAQ) que oriente al usuario en el uso de la app.</a:t>
            </a:r>
            <a:endParaRPr lang="es-ES" sz="1800">
              <a:latin typeface="Aptos"/>
            </a:endParaRPr>
          </a:p>
          <a:p>
            <a:r>
              <a:rPr lang="es-ES" sz="1800" dirty="0">
                <a:latin typeface="Aptos"/>
                <a:ea typeface="Calibri"/>
                <a:cs typeface="Calibri"/>
              </a:rPr>
              <a:t>Mantener una interfaz de usuario (UI) simple e intuitiva, priorizando la facilidad de uso.</a:t>
            </a:r>
            <a:br>
              <a:rPr lang="es-ES" sz="1800" dirty="0">
                <a:latin typeface="Aptos"/>
                <a:ea typeface="Calibri"/>
                <a:cs typeface="Calibri"/>
              </a:rPr>
            </a:br>
            <a:r>
              <a:rPr lang="es-ES" sz="1800" dirty="0">
                <a:latin typeface="Aptos"/>
                <a:ea typeface="Calibri"/>
                <a:cs typeface="Calibri"/>
              </a:rPr>
              <a:t>Diseñar un esquema visual por defecto con colores fríos y elementos que reduzcan la fatiga visual del usuario.</a:t>
            </a:r>
            <a:endParaRPr lang="es-ES" sz="1800" dirty="0">
              <a:latin typeface="Aptos"/>
            </a:endParaRPr>
          </a:p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6643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E0326-33AB-5F05-3B5E-163C46F9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CRUD                           Crear</a:t>
            </a:r>
          </a:p>
        </p:txBody>
      </p:sp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E248E70A-FB2D-1B34-14D4-589833E3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054128"/>
            <a:ext cx="4819650" cy="3686175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ADCF83BF-F409-BB48-F04F-664E2388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24" y="1718113"/>
            <a:ext cx="3323882" cy="44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El contenido generado por IA puede ser incorrecto.">
            <a:extLst>
              <a:ext uri="{FF2B5EF4-FFF2-40B4-BE49-F238E27FC236}">
                <a16:creationId xmlns:a16="http://schemas.microsoft.com/office/drawing/2014/main" id="{45074102-0CF1-23AE-69CA-0B81B7920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09" y="2529346"/>
            <a:ext cx="7324725" cy="3381375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8FD90475-43AE-CB16-6AB1-160166C87CE2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FFFFFF"/>
                </a:solidFill>
              </a:rPr>
              <a:t>CRUD                            Leer</a:t>
            </a:r>
          </a:p>
        </p:txBody>
      </p:sp>
      <p:pic>
        <p:nvPicPr>
          <p:cNvPr id="24" name="Imagen 2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5B0AD17-8573-7C5C-2B25-634717A0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898" y="1710740"/>
            <a:ext cx="3165810" cy="44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88B71-1BA8-A980-C2AD-F2F4FDF49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A22634-9F10-6D76-8944-D7E32BE4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A0402-6ED8-EFAB-6FC3-60D95819F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D94F5-F417-3F29-1AEB-4BDB73821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B5D69-AF07-5D64-A798-6B1D56B5A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El contenido generado por IA puede ser incorrecto.">
            <a:extLst>
              <a:ext uri="{FF2B5EF4-FFF2-40B4-BE49-F238E27FC236}">
                <a16:creationId xmlns:a16="http://schemas.microsoft.com/office/drawing/2014/main" id="{0361E481-1648-6621-4DA8-417482E87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96" y="2475270"/>
            <a:ext cx="6810375" cy="355282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C5EFCEC-CEEE-FD7C-A392-A623D9B1C73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FFFFFF"/>
                </a:solidFill>
              </a:rPr>
              <a:t>CRUD                            Modificar</a:t>
            </a:r>
          </a:p>
        </p:txBody>
      </p:sp>
      <p:pic>
        <p:nvPicPr>
          <p:cNvPr id="11" name="Imagen 10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9C87D5D5-1853-3172-3E72-DC3E4CE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265" y="2477189"/>
            <a:ext cx="3943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B2CB1A-4DF9-1DC2-CC66-E07064B4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D6722D-F3BC-360D-8CB1-EF0D711B3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7BB4E-DFC7-4B82-22F2-E1509F533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941BF-4B8E-A55F-C4D6-9838E46F7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984AD-4FA2-669C-0169-0DBB69BC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El contenido generado por IA puede ser incorrecto.">
            <a:extLst>
              <a:ext uri="{FF2B5EF4-FFF2-40B4-BE49-F238E27FC236}">
                <a16:creationId xmlns:a16="http://schemas.microsoft.com/office/drawing/2014/main" id="{372F8374-9829-1346-63CC-0F47076B5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3" y="2223294"/>
            <a:ext cx="7652585" cy="1206165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8F3C0A55-F064-51E9-8EFC-91B7D081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CRUD                            Borrar</a:t>
            </a:r>
          </a:p>
        </p:txBody>
      </p:sp>
      <p:pic>
        <p:nvPicPr>
          <p:cNvPr id="15" name="Imagen 1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2585F086-C97C-CFE5-37C2-F0E610B0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90" y="3744328"/>
            <a:ext cx="41243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37F92E-401D-96AB-D84C-7AD310D9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C9CE3C-4EA1-5889-BEFC-6992D0D51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46983-3A73-BF17-687A-21F12BE8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3FAE2-F6D7-55D0-889B-7E342626D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285BC7-F640-C3A0-8294-64209CFD0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7EE2EAE-83D1-5D3C-D9F7-D7995829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4D9AB-68E7-7C88-2451-D14216EB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3058862"/>
            <a:ext cx="10515600" cy="1834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dirty="0">
                <a:ea typeface="+mn-lt"/>
                <a:cs typeface="+mn-lt"/>
              </a:rPr>
              <a:t>La Fase 2 de </a:t>
            </a:r>
            <a:r>
              <a:rPr lang="es-ES" sz="1800" err="1">
                <a:ea typeface="+mn-lt"/>
                <a:cs typeface="+mn-lt"/>
              </a:rPr>
              <a:t>AgendAI</a:t>
            </a:r>
            <a:r>
              <a:rPr lang="es-ES" sz="1800" dirty="0">
                <a:ea typeface="+mn-lt"/>
                <a:cs typeface="+mn-lt"/>
              </a:rPr>
              <a:t> ha permitido implementar las operaciones CRUD y la integración de la base de datos, mejorando la funcionalidad y la experiencia del usuario. Este avance nos prepara para optimizar aún más la aplicación en las próximas fases.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883327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Proyecto APT  AgendAI</vt:lpstr>
      <vt:lpstr>Introducción </vt:lpstr>
      <vt:lpstr>objetivos</vt:lpstr>
      <vt:lpstr>CRUD                           Crear</vt:lpstr>
      <vt:lpstr>Presentación de PowerPoint</vt:lpstr>
      <vt:lpstr>Presentación de PowerPoint</vt:lpstr>
      <vt:lpstr>CRUD                            Borrar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173</cp:revision>
  <dcterms:created xsi:type="dcterms:W3CDTF">2025-10-15T03:49:49Z</dcterms:created>
  <dcterms:modified xsi:type="dcterms:W3CDTF">2025-10-16T04:52:58Z</dcterms:modified>
</cp:coreProperties>
</file>