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305" r:id="rId6"/>
    <p:sldId id="261" r:id="rId7"/>
    <p:sldId id="306" r:id="rId8"/>
    <p:sldId id="259" r:id="rId9"/>
    <p:sldId id="304" r:id="rId10"/>
    <p:sldId id="262" r:id="rId11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3"/>
      <p:bold r:id="rId14"/>
      <p:italic r:id="rId15"/>
      <p:boldItalic r:id="rId16"/>
    </p:embeddedFont>
    <p:embeddedFont>
      <p:font typeface="Barlow Semi Condensed Medium" panose="020F0502020204030204" pitchFamily="34" charset="0"/>
      <p:regular r:id="rId17"/>
      <p:bold r:id="rId18"/>
      <p:italic r:id="rId19"/>
      <p:boldItalic r:id="rId18"/>
    </p:embeddedFont>
    <p:embeddedFont>
      <p:font typeface="Fjalla One" panose="02000506040000020004" pitchFamily="2" charset="0"/>
      <p:regular r:id="rId20"/>
    </p:embeddedFont>
    <p:embeddedFont>
      <p:font typeface="Roboto Condensed Light" panose="020F0302020204030204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FC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F4B640-8A98-4D77-B790-845E2C4E2833}">
  <a:tblStyle styleId="{5DF4B640-8A98-4D77-B790-845E2C4E2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5840"/>
  </p:normalViewPr>
  <p:slideViewPr>
    <p:cSldViewPr snapToGrid="0">
      <p:cViewPr varScale="1">
        <p:scale>
          <a:sx n="150" d="100"/>
          <a:sy n="150" d="100"/>
        </p:scale>
        <p:origin x="5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24913B1C-9C3B-042B-7CD2-4EE2FFFA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1C5D12CF-DF79-0085-3EAA-0668A27A9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DB904A28-7CE0-A137-C4D2-4EC1442B0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97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9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6489E87-3DF5-09DE-8E06-70696A65C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5FB5847-65ED-74AF-C8FD-98BAAAAEE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E0369B4-6B15-78E3-B288-F462A01D7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2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96975-64A6-B532-24B7-F72D2391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-10280"/>
            <a:ext cx="5461000" cy="3314700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110704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258087" y="184490"/>
            <a:ext cx="6766545" cy="2219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Аналитическая с</a:t>
            </a:r>
            <a:r>
              <a:rPr lang="ru-RU" sz="3600" b="1" dirty="0">
                <a:solidFill>
                  <a:schemeClr val="dk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истема генерации и адаптации экзаменационных </a:t>
            </a:r>
            <a:br>
              <a:rPr lang="ru-RU" sz="3600" b="1" dirty="0">
                <a:solidFill>
                  <a:schemeClr val="dk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</a:br>
            <a:r>
              <a:rPr lang="ru-RU" sz="3600" b="1" dirty="0">
                <a:solidFill>
                  <a:schemeClr val="dk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заданий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30502" y="2543760"/>
            <a:ext cx="3219628" cy="1981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Выполнили</a:t>
            </a:r>
            <a: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:</a:t>
            </a:r>
            <a:endParaRPr lang="ru-RU" sz="20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  <a:p>
            <a:r>
              <a:rPr lang="ru-RU" sz="2000" b="1" dirty="0">
                <a:solidFill>
                  <a:schemeClr val="accent1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Воробьев Сергей 11Л</a:t>
            </a:r>
            <a:b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</a:br>
            <a: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Вершинин Сергей 11Л</a:t>
            </a:r>
          </a:p>
          <a:p>
            <a:endParaRPr lang="ru-RU" sz="20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  <a:p>
            <a: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Научный руководитель</a:t>
            </a:r>
            <a: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:</a:t>
            </a:r>
            <a:b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</a:br>
            <a: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Дарасавелидзе Александр</a:t>
            </a:r>
          </a:p>
          <a:p>
            <a:r>
              <a:rPr lang="ru-RU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ГБОУ школа №924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2306B3-699A-4612-EA8E-5E28BE751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192" y="-12192"/>
            <a:ext cx="9150606" cy="5155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200;p69">
            <a:extLst>
              <a:ext uri="{FF2B5EF4-FFF2-40B4-BE49-F238E27FC236}">
                <a16:creationId xmlns:a16="http://schemas.microsoft.com/office/drawing/2014/main" id="{280F856E-3CBA-E1C5-230B-7A1D4DFCCE18}"/>
              </a:ext>
            </a:extLst>
          </p:cNvPr>
          <p:cNvGrpSpPr/>
          <p:nvPr/>
        </p:nvGrpSpPr>
        <p:grpSpPr>
          <a:xfrm>
            <a:off x="-261255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59" name="Google Shape;5201;p69">
              <a:extLst>
                <a:ext uri="{FF2B5EF4-FFF2-40B4-BE49-F238E27FC236}">
                  <a16:creationId xmlns:a16="http://schemas.microsoft.com/office/drawing/2014/main" id="{A5E67DB7-3D2E-1A6A-258B-980E9481A77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02;p69">
              <a:extLst>
                <a:ext uri="{FF2B5EF4-FFF2-40B4-BE49-F238E27FC236}">
                  <a16:creationId xmlns:a16="http://schemas.microsoft.com/office/drawing/2014/main" id="{8C3847AE-68EB-BE97-CE1E-143A973AC92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3" name="Google Shape;5200;p69">
            <a:extLst>
              <a:ext uri="{FF2B5EF4-FFF2-40B4-BE49-F238E27FC236}">
                <a16:creationId xmlns:a16="http://schemas.microsoft.com/office/drawing/2014/main" id="{9E10781D-50BF-C061-404D-D7FEEAAC01AC}"/>
              </a:ext>
            </a:extLst>
          </p:cNvPr>
          <p:cNvGrpSpPr/>
          <p:nvPr/>
        </p:nvGrpSpPr>
        <p:grpSpPr>
          <a:xfrm>
            <a:off x="1325284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64" name="Google Shape;5201;p69">
              <a:extLst>
                <a:ext uri="{FF2B5EF4-FFF2-40B4-BE49-F238E27FC236}">
                  <a16:creationId xmlns:a16="http://schemas.microsoft.com/office/drawing/2014/main" id="{0B042BEC-51E4-26C1-A8F4-E81DFCFC31B8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202;p69">
              <a:extLst>
                <a:ext uri="{FF2B5EF4-FFF2-40B4-BE49-F238E27FC236}">
                  <a16:creationId xmlns:a16="http://schemas.microsoft.com/office/drawing/2014/main" id="{01BFFC07-11B2-4B48-282E-951A5794BDB6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7" name="Google Shape;5200;p69">
            <a:extLst>
              <a:ext uri="{FF2B5EF4-FFF2-40B4-BE49-F238E27FC236}">
                <a16:creationId xmlns:a16="http://schemas.microsoft.com/office/drawing/2014/main" id="{6B9F68A2-6E04-0119-5C8C-49D4BBACF760}"/>
              </a:ext>
            </a:extLst>
          </p:cNvPr>
          <p:cNvGrpSpPr/>
          <p:nvPr/>
        </p:nvGrpSpPr>
        <p:grpSpPr>
          <a:xfrm>
            <a:off x="2766245" y="-448859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68" name="Google Shape;5201;p69">
              <a:extLst>
                <a:ext uri="{FF2B5EF4-FFF2-40B4-BE49-F238E27FC236}">
                  <a16:creationId xmlns:a16="http://schemas.microsoft.com/office/drawing/2014/main" id="{EC273867-D335-8D43-3814-0E4D00C6ED21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202;p69">
              <a:extLst>
                <a:ext uri="{FF2B5EF4-FFF2-40B4-BE49-F238E27FC236}">
                  <a16:creationId xmlns:a16="http://schemas.microsoft.com/office/drawing/2014/main" id="{4F22A8FD-74B8-567D-71A7-522AD1180B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5200;p69">
            <a:extLst>
              <a:ext uri="{FF2B5EF4-FFF2-40B4-BE49-F238E27FC236}">
                <a16:creationId xmlns:a16="http://schemas.microsoft.com/office/drawing/2014/main" id="{214F1EDF-3C67-7721-5436-A2DDB4664F1A}"/>
              </a:ext>
            </a:extLst>
          </p:cNvPr>
          <p:cNvGrpSpPr/>
          <p:nvPr/>
        </p:nvGrpSpPr>
        <p:grpSpPr>
          <a:xfrm>
            <a:off x="4352784" y="-448859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71" name="Google Shape;5201;p69">
              <a:extLst>
                <a:ext uri="{FF2B5EF4-FFF2-40B4-BE49-F238E27FC236}">
                  <a16:creationId xmlns:a16="http://schemas.microsoft.com/office/drawing/2014/main" id="{36FD39A2-0CA5-5C9A-06DB-F98FC1253276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202;p69">
              <a:extLst>
                <a:ext uri="{FF2B5EF4-FFF2-40B4-BE49-F238E27FC236}">
                  <a16:creationId xmlns:a16="http://schemas.microsoft.com/office/drawing/2014/main" id="{7D7384A6-B22C-82ED-AD4A-630406B51C34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13146" y="4061260"/>
            <a:ext cx="250747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АНАЛОГИ</a:t>
            </a:r>
            <a:endParaRPr sz="32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CB5D11B-E0A1-1CD8-2E67-CBED52D7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9599" y="1566714"/>
            <a:ext cx="1725168" cy="20702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5542D8C-A7AD-2024-A537-CBA1C34B3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983932" y="1841306"/>
            <a:ext cx="1165900" cy="16591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153D29C-ACD1-7DF6-5B7D-9C7CF3E37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038593" y="1749866"/>
            <a:ext cx="1921533" cy="1921533"/>
          </a:xfrm>
          <a:prstGeom prst="rect">
            <a:avLst/>
          </a:prstGeom>
        </p:spPr>
      </p:pic>
      <p:sp>
        <p:nvSpPr>
          <p:cNvPr id="42" name="Скругленный прямоугольник 41">
            <a:extLst>
              <a:ext uri="{FF2B5EF4-FFF2-40B4-BE49-F238E27FC236}">
                <a16:creationId xmlns:a16="http://schemas.microsoft.com/office/drawing/2014/main" id="{56D7DBD0-41C4-375B-66BA-FA47AD949D65}"/>
              </a:ext>
            </a:extLst>
          </p:cNvPr>
          <p:cNvSpPr/>
          <p:nvPr/>
        </p:nvSpPr>
        <p:spPr bwMode="auto">
          <a:xfrm>
            <a:off x="1072776" y="3107570"/>
            <a:ext cx="5349757" cy="643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E8684683-4450-BB56-3296-3A3FF02CC585}"/>
              </a:ext>
            </a:extLst>
          </p:cNvPr>
          <p:cNvSpPr/>
          <p:nvPr/>
        </p:nvSpPr>
        <p:spPr bwMode="auto">
          <a:xfrm>
            <a:off x="1499311" y="3130697"/>
            <a:ext cx="1512168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2B9FC40D-D5E1-C1F9-11A2-8C5EC71CB22F}"/>
              </a:ext>
            </a:extLst>
          </p:cNvPr>
          <p:cNvSpPr/>
          <p:nvPr/>
        </p:nvSpPr>
        <p:spPr bwMode="auto">
          <a:xfrm>
            <a:off x="3824501" y="3144858"/>
            <a:ext cx="1512168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D0923DDB-A1F3-BC2B-2587-8A6AFCD58A41}"/>
              </a:ext>
            </a:extLst>
          </p:cNvPr>
          <p:cNvSpPr/>
          <p:nvPr/>
        </p:nvSpPr>
        <p:spPr bwMode="auto">
          <a:xfrm>
            <a:off x="6149691" y="3144858"/>
            <a:ext cx="1728317" cy="643367"/>
          </a:xfrm>
          <a:prstGeom prst="roundRect">
            <a:avLst>
              <a:gd name="adj" fmla="val 16667"/>
            </a:avLst>
          </a:prstGeom>
          <a:solidFill>
            <a:srgbClr val="76C6FC"/>
          </a:solidFill>
          <a:ln w="3175">
            <a:solidFill>
              <a:srgbClr val="494949"/>
            </a:solidFill>
          </a:ln>
          <a:effectLst>
            <a:outerShdw blurRad="140682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Google Shape;1890;p36">
            <a:extLst>
              <a:ext uri="{FF2B5EF4-FFF2-40B4-BE49-F238E27FC236}">
                <a16:creationId xmlns:a16="http://schemas.microsoft.com/office/drawing/2014/main" id="{A88DEE1A-6F3E-D044-E6B5-0FF1378C7B6F}"/>
              </a:ext>
            </a:extLst>
          </p:cNvPr>
          <p:cNvSpPr txBox="1">
            <a:spLocks/>
          </p:cNvSpPr>
          <p:nvPr/>
        </p:nvSpPr>
        <p:spPr>
          <a:xfrm>
            <a:off x="4970099" y="3178541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KOMP-EGE</a:t>
            </a:r>
          </a:p>
        </p:txBody>
      </p:sp>
      <p:sp>
        <p:nvSpPr>
          <p:cNvPr id="38" name="Google Shape;1890;p36">
            <a:extLst>
              <a:ext uri="{FF2B5EF4-FFF2-40B4-BE49-F238E27FC236}">
                <a16:creationId xmlns:a16="http://schemas.microsoft.com/office/drawing/2014/main" id="{13668E24-4D14-1377-B9A4-9EA54F044099}"/>
              </a:ext>
            </a:extLst>
          </p:cNvPr>
          <p:cNvSpPr txBox="1">
            <a:spLocks/>
          </p:cNvSpPr>
          <p:nvPr/>
        </p:nvSpPr>
        <p:spPr>
          <a:xfrm>
            <a:off x="2536835" y="3178541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FIPI</a:t>
            </a:r>
          </a:p>
        </p:txBody>
      </p:sp>
      <p:sp>
        <p:nvSpPr>
          <p:cNvPr id="39" name="Google Shape;1890;p36">
            <a:extLst>
              <a:ext uri="{FF2B5EF4-FFF2-40B4-BE49-F238E27FC236}">
                <a16:creationId xmlns:a16="http://schemas.microsoft.com/office/drawing/2014/main" id="{54D4DB7D-8E42-1B9C-42A1-3913630294D3}"/>
              </a:ext>
            </a:extLst>
          </p:cNvPr>
          <p:cNvSpPr txBox="1">
            <a:spLocks/>
          </p:cNvSpPr>
          <p:nvPr/>
        </p:nvSpPr>
        <p:spPr>
          <a:xfrm>
            <a:off x="211645" y="3164380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SDAMGIA</a:t>
            </a:r>
          </a:p>
        </p:txBody>
      </p:sp>
      <p:grpSp>
        <p:nvGrpSpPr>
          <p:cNvPr id="1873" name="Google Shape;5200;p69">
            <a:extLst>
              <a:ext uri="{FF2B5EF4-FFF2-40B4-BE49-F238E27FC236}">
                <a16:creationId xmlns:a16="http://schemas.microsoft.com/office/drawing/2014/main" id="{A4E7EB2D-72FF-2AF9-7F7B-7091D7A72146}"/>
              </a:ext>
            </a:extLst>
          </p:cNvPr>
          <p:cNvGrpSpPr/>
          <p:nvPr/>
        </p:nvGrpSpPr>
        <p:grpSpPr>
          <a:xfrm>
            <a:off x="-1714135" y="-458621"/>
            <a:ext cx="2042635" cy="1935492"/>
            <a:chOff x="4768575" y="2253950"/>
            <a:chExt cx="46300" cy="43875"/>
          </a:xfrm>
          <a:solidFill>
            <a:schemeClr val="lt1"/>
          </a:solidFill>
          <a:effectLst>
            <a:glow rad="127000">
              <a:srgbClr val="76C6FC"/>
            </a:glow>
          </a:effectLst>
        </p:grpSpPr>
        <p:sp>
          <p:nvSpPr>
            <p:cNvPr id="1874" name="Google Shape;5201;p69">
              <a:extLst>
                <a:ext uri="{FF2B5EF4-FFF2-40B4-BE49-F238E27FC236}">
                  <a16:creationId xmlns:a16="http://schemas.microsoft.com/office/drawing/2014/main" id="{B9660667-9638-BA20-CF0E-8058C5CCD19C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202;p69">
              <a:extLst>
                <a:ext uri="{FF2B5EF4-FFF2-40B4-BE49-F238E27FC236}">
                  <a16:creationId xmlns:a16="http://schemas.microsoft.com/office/drawing/2014/main" id="{CDC10593-D5B6-AB81-6F81-54FC177913F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АНАЛОГИ</a:t>
            </a:r>
            <a:endParaRPr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91737777"/>
              </p:ext>
            </p:extLst>
          </p:nvPr>
        </p:nvGraphicFramePr>
        <p:xfrm>
          <a:off x="959467" y="1369370"/>
          <a:ext cx="7225065" cy="2404760"/>
        </p:xfrm>
        <a:graphic>
          <a:graphicData uri="http://schemas.openxmlformats.org/drawingml/2006/table">
            <a:tbl>
              <a:tblPr>
                <a:noFill/>
                <a:tableStyleId>{5DF4B640-8A98-4D77-B790-845E2C4E2833}</a:tableStyleId>
              </a:tblPr>
              <a:tblGrid>
                <a:gridCol w="14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dirty="0">
                        <a:solidFill>
                          <a:schemeClr val="dk2"/>
                        </a:solidFill>
                        <a:latin typeface="Gill Sans SemiBold" panose="020B0502020104020203" pitchFamily="34" charset="-79"/>
                        <a:ea typeface="Barlow Semi Condensed Medium"/>
                        <a:cs typeface="Gill Sans SemiBold" panose="020B0502020104020203" pitchFamily="34" charset="-79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07888" marR="107888" marT="107888" marB="107888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43" name="Google Shape;2243;p42"/>
          <p:cNvGrpSpPr/>
          <p:nvPr/>
        </p:nvGrpSpPr>
        <p:grpSpPr>
          <a:xfrm>
            <a:off x="1536124" y="1979286"/>
            <a:ext cx="192258" cy="184526"/>
            <a:chOff x="-64774725" y="1916550"/>
            <a:chExt cx="319000" cy="314400"/>
          </a:xfrm>
        </p:grpSpPr>
        <p:sp>
          <p:nvSpPr>
            <p:cNvPr id="2244" name="Google Shape;2244;p4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9" name="Google Shape;2249;p42"/>
          <p:cNvGrpSpPr/>
          <p:nvPr/>
        </p:nvGrpSpPr>
        <p:grpSpPr>
          <a:xfrm>
            <a:off x="3975137" y="2890696"/>
            <a:ext cx="372058" cy="362235"/>
            <a:chOff x="2081650" y="4993750"/>
            <a:chExt cx="483125" cy="483125"/>
          </a:xfrm>
        </p:grpSpPr>
        <p:sp>
          <p:nvSpPr>
            <p:cNvPr id="2250" name="Google Shape;2250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6518705" y="2401716"/>
            <a:ext cx="372058" cy="362235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2698671" y="2893696"/>
            <a:ext cx="372058" cy="362235"/>
            <a:chOff x="1487200" y="4993750"/>
            <a:chExt cx="483125" cy="483125"/>
          </a:xfrm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4" name="Google Shape;2264;p42"/>
          <p:cNvGrpSpPr/>
          <p:nvPr/>
        </p:nvGrpSpPr>
        <p:grpSpPr>
          <a:xfrm>
            <a:off x="3980957" y="3404900"/>
            <a:ext cx="372058" cy="362235"/>
            <a:chOff x="2081650" y="4993750"/>
            <a:chExt cx="483125" cy="483125"/>
          </a:xfrm>
        </p:grpSpPr>
        <p:sp>
          <p:nvSpPr>
            <p:cNvPr id="2265" name="Google Shape;2265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6518689" y="2887153"/>
            <a:ext cx="372058" cy="362235"/>
            <a:chOff x="2081650" y="4993750"/>
            <a:chExt cx="483125" cy="483125"/>
          </a:xfrm>
        </p:grpSpPr>
        <p:sp>
          <p:nvSpPr>
            <p:cNvPr id="2271" name="Google Shape;2271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2698276" y="2405974"/>
            <a:ext cx="372058" cy="362235"/>
            <a:chOff x="1487200" y="4993750"/>
            <a:chExt cx="483125" cy="483125"/>
          </a:xfrm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255354" y="3404900"/>
            <a:ext cx="372058" cy="362235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5" name="Google Shape;2285;p42"/>
          <p:cNvGrpSpPr/>
          <p:nvPr/>
        </p:nvGrpSpPr>
        <p:grpSpPr>
          <a:xfrm>
            <a:off x="6518689" y="3391526"/>
            <a:ext cx="372058" cy="362235"/>
            <a:chOff x="2081650" y="4993750"/>
            <a:chExt cx="483125" cy="483125"/>
          </a:xfrm>
        </p:grpSpPr>
        <p:sp>
          <p:nvSpPr>
            <p:cNvPr id="2286" name="Google Shape;228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8" name="Google Shape;2288;p42"/>
          <p:cNvGrpSpPr/>
          <p:nvPr/>
        </p:nvGrpSpPr>
        <p:grpSpPr>
          <a:xfrm>
            <a:off x="1548514" y="2482965"/>
            <a:ext cx="166147" cy="185950"/>
            <a:chOff x="-62496925" y="1931475"/>
            <a:chExt cx="275675" cy="316825"/>
          </a:xfrm>
        </p:grpSpPr>
        <p:sp>
          <p:nvSpPr>
            <p:cNvPr id="2289" name="Google Shape;2289;p42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3972712" y="2405974"/>
            <a:ext cx="372058" cy="362235"/>
            <a:chOff x="1487200" y="4993750"/>
            <a:chExt cx="483125" cy="483125"/>
          </a:xfrm>
        </p:grpSpPr>
        <p:sp>
          <p:nvSpPr>
            <p:cNvPr id="229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6519101" y="1925478"/>
            <a:ext cx="372058" cy="362235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AF672A-ECF6-879C-6B36-8CAAF89EC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5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3812" y="2374809"/>
            <a:ext cx="513321" cy="3938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36B7F-2478-96F4-1806-26F1334B30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-31000" contrast="-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9616"/>
          <a:stretch/>
        </p:blipFill>
        <p:spPr bwMode="auto">
          <a:xfrm>
            <a:off x="1417434" y="2876423"/>
            <a:ext cx="400317" cy="4009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D942-E38F-E652-11D7-7488EF53E8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1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1485" y="3389586"/>
            <a:ext cx="560374" cy="362236"/>
          </a:xfrm>
          <a:prstGeom prst="rect">
            <a:avLst/>
          </a:prstGeom>
        </p:spPr>
      </p:pic>
      <p:grpSp>
        <p:nvGrpSpPr>
          <p:cNvPr id="5" name="Google Shape;2261;p42">
            <a:extLst>
              <a:ext uri="{FF2B5EF4-FFF2-40B4-BE49-F238E27FC236}">
                <a16:creationId xmlns:a16="http://schemas.microsoft.com/office/drawing/2014/main" id="{B39BE2A9-6FD4-E7A9-D4A1-D18640C9E711}"/>
              </a:ext>
            </a:extLst>
          </p:cNvPr>
          <p:cNvGrpSpPr/>
          <p:nvPr/>
        </p:nvGrpSpPr>
        <p:grpSpPr>
          <a:xfrm>
            <a:off x="2704626" y="3391526"/>
            <a:ext cx="372058" cy="362235"/>
            <a:chOff x="1487200" y="4993750"/>
            <a:chExt cx="483125" cy="483125"/>
          </a:xfrm>
        </p:grpSpPr>
        <p:sp>
          <p:nvSpPr>
            <p:cNvPr id="6" name="Google Shape;2262;p42">
              <a:extLst>
                <a:ext uri="{FF2B5EF4-FFF2-40B4-BE49-F238E27FC236}">
                  <a16:creationId xmlns:a16="http://schemas.microsoft.com/office/drawing/2014/main" id="{B33220D5-B22C-4588-E05E-B31DB52B63F8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2263;p42">
              <a:extLst>
                <a:ext uri="{FF2B5EF4-FFF2-40B4-BE49-F238E27FC236}">
                  <a16:creationId xmlns:a16="http://schemas.microsoft.com/office/drawing/2014/main" id="{FDD989EC-2E22-2060-D106-227EC9D7B4C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2276;p42">
            <a:extLst>
              <a:ext uri="{FF2B5EF4-FFF2-40B4-BE49-F238E27FC236}">
                <a16:creationId xmlns:a16="http://schemas.microsoft.com/office/drawing/2014/main" id="{C8FE859F-DF56-034A-EBE1-F52E596273D1}"/>
              </a:ext>
            </a:extLst>
          </p:cNvPr>
          <p:cNvGrpSpPr/>
          <p:nvPr/>
        </p:nvGrpSpPr>
        <p:grpSpPr>
          <a:xfrm>
            <a:off x="2697881" y="1926087"/>
            <a:ext cx="372058" cy="362235"/>
            <a:chOff x="1487200" y="4993750"/>
            <a:chExt cx="483125" cy="483125"/>
          </a:xfrm>
        </p:grpSpPr>
        <p:sp>
          <p:nvSpPr>
            <p:cNvPr id="9" name="Google Shape;2277;p42">
              <a:extLst>
                <a:ext uri="{FF2B5EF4-FFF2-40B4-BE49-F238E27FC236}">
                  <a16:creationId xmlns:a16="http://schemas.microsoft.com/office/drawing/2014/main" id="{4B9467A2-91B9-EDCB-FABB-02D9BA340A85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2278;p42">
              <a:extLst>
                <a:ext uri="{FF2B5EF4-FFF2-40B4-BE49-F238E27FC236}">
                  <a16:creationId xmlns:a16="http://schemas.microsoft.com/office/drawing/2014/main" id="{32DCD236-6295-0F76-8CA9-D441E916FDAA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2276;p42">
            <a:extLst>
              <a:ext uri="{FF2B5EF4-FFF2-40B4-BE49-F238E27FC236}">
                <a16:creationId xmlns:a16="http://schemas.microsoft.com/office/drawing/2014/main" id="{F21A5B09-2483-EF2B-0E1F-83A9DF5575C3}"/>
              </a:ext>
            </a:extLst>
          </p:cNvPr>
          <p:cNvGrpSpPr/>
          <p:nvPr/>
        </p:nvGrpSpPr>
        <p:grpSpPr>
          <a:xfrm>
            <a:off x="3972317" y="1926087"/>
            <a:ext cx="372058" cy="362235"/>
            <a:chOff x="1487200" y="4993750"/>
            <a:chExt cx="483125" cy="483125"/>
          </a:xfrm>
        </p:grpSpPr>
        <p:sp>
          <p:nvSpPr>
            <p:cNvPr id="12" name="Google Shape;2277;p42">
              <a:extLst>
                <a:ext uri="{FF2B5EF4-FFF2-40B4-BE49-F238E27FC236}">
                  <a16:creationId xmlns:a16="http://schemas.microsoft.com/office/drawing/2014/main" id="{6F40CA34-79BB-1D57-897F-3A103498519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2278;p42">
              <a:extLst>
                <a:ext uri="{FF2B5EF4-FFF2-40B4-BE49-F238E27FC236}">
                  <a16:creationId xmlns:a16="http://schemas.microsoft.com/office/drawing/2014/main" id="{FC162C89-7EAB-3DC1-16A4-3B3723C2303B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241;p42">
            <a:extLst>
              <a:ext uri="{FF2B5EF4-FFF2-40B4-BE49-F238E27FC236}">
                <a16:creationId xmlns:a16="http://schemas.microsoft.com/office/drawing/2014/main" id="{AA111E9F-9B64-9C03-AE0D-80F8B95F3D99}"/>
              </a:ext>
            </a:extLst>
          </p:cNvPr>
          <p:cNvSpPr txBox="1">
            <a:spLocks/>
          </p:cNvSpPr>
          <p:nvPr/>
        </p:nvSpPr>
        <p:spPr>
          <a:xfrm>
            <a:off x="4637660" y="1379785"/>
            <a:ext cx="16558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msg broker</a:t>
            </a:r>
            <a:endParaRPr lang="ru-RU" sz="20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grpSp>
        <p:nvGrpSpPr>
          <p:cNvPr id="16" name="Google Shape;2276;p42">
            <a:extLst>
              <a:ext uri="{FF2B5EF4-FFF2-40B4-BE49-F238E27FC236}">
                <a16:creationId xmlns:a16="http://schemas.microsoft.com/office/drawing/2014/main" id="{E97AE7AC-600E-E3AE-A830-EA3C1331659F}"/>
              </a:ext>
            </a:extLst>
          </p:cNvPr>
          <p:cNvGrpSpPr/>
          <p:nvPr/>
        </p:nvGrpSpPr>
        <p:grpSpPr>
          <a:xfrm>
            <a:off x="5246753" y="1925478"/>
            <a:ext cx="372058" cy="362235"/>
            <a:chOff x="1487200" y="4993750"/>
            <a:chExt cx="483125" cy="483125"/>
          </a:xfrm>
        </p:grpSpPr>
        <p:sp>
          <p:nvSpPr>
            <p:cNvPr id="17" name="Google Shape;2277;p42">
              <a:extLst>
                <a:ext uri="{FF2B5EF4-FFF2-40B4-BE49-F238E27FC236}">
                  <a16:creationId xmlns:a16="http://schemas.microsoft.com/office/drawing/2014/main" id="{63818324-75EF-9BF6-8DA7-D52E50DA77BB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2278;p42">
              <a:extLst>
                <a:ext uri="{FF2B5EF4-FFF2-40B4-BE49-F238E27FC236}">
                  <a16:creationId xmlns:a16="http://schemas.microsoft.com/office/drawing/2014/main" id="{36B2DDE9-6985-141B-7799-E16A863DD5F7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2294;p42">
            <a:extLst>
              <a:ext uri="{FF2B5EF4-FFF2-40B4-BE49-F238E27FC236}">
                <a16:creationId xmlns:a16="http://schemas.microsoft.com/office/drawing/2014/main" id="{623DD9F8-C265-5723-351D-33C12F5987D5}"/>
              </a:ext>
            </a:extLst>
          </p:cNvPr>
          <p:cNvGrpSpPr/>
          <p:nvPr/>
        </p:nvGrpSpPr>
        <p:grpSpPr>
          <a:xfrm>
            <a:off x="5250368" y="2405974"/>
            <a:ext cx="372058" cy="362235"/>
            <a:chOff x="1487200" y="4993750"/>
            <a:chExt cx="483125" cy="483125"/>
          </a:xfrm>
        </p:grpSpPr>
        <p:sp>
          <p:nvSpPr>
            <p:cNvPr id="20" name="Google Shape;2295;p42">
              <a:extLst>
                <a:ext uri="{FF2B5EF4-FFF2-40B4-BE49-F238E27FC236}">
                  <a16:creationId xmlns:a16="http://schemas.microsoft.com/office/drawing/2014/main" id="{CFEA839D-0242-17F2-CF47-6EBE5ABCF04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2296;p42">
              <a:extLst>
                <a:ext uri="{FF2B5EF4-FFF2-40B4-BE49-F238E27FC236}">
                  <a16:creationId xmlns:a16="http://schemas.microsoft.com/office/drawing/2014/main" id="{555879EC-BE1A-227D-704D-C46B6D8943A6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2297;p42">
            <a:extLst>
              <a:ext uri="{FF2B5EF4-FFF2-40B4-BE49-F238E27FC236}">
                <a16:creationId xmlns:a16="http://schemas.microsoft.com/office/drawing/2014/main" id="{668360DA-45BD-D155-C990-E7C1A503877D}"/>
              </a:ext>
            </a:extLst>
          </p:cNvPr>
          <p:cNvGrpSpPr/>
          <p:nvPr/>
        </p:nvGrpSpPr>
        <p:grpSpPr>
          <a:xfrm>
            <a:off x="5242223" y="2887148"/>
            <a:ext cx="372058" cy="362235"/>
            <a:chOff x="2081650" y="4993750"/>
            <a:chExt cx="483125" cy="483125"/>
          </a:xfrm>
        </p:grpSpPr>
        <p:sp>
          <p:nvSpPr>
            <p:cNvPr id="23" name="Google Shape;2298;p42">
              <a:extLst>
                <a:ext uri="{FF2B5EF4-FFF2-40B4-BE49-F238E27FC236}">
                  <a16:creationId xmlns:a16="http://schemas.microsoft.com/office/drawing/2014/main" id="{EBDD64DD-CCDF-A55E-82A9-108DE6BD021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2299;p42">
              <a:extLst>
                <a:ext uri="{FF2B5EF4-FFF2-40B4-BE49-F238E27FC236}">
                  <a16:creationId xmlns:a16="http://schemas.microsoft.com/office/drawing/2014/main" id="{60A60537-9A4A-D8E5-C841-F6F1D27A5B13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59C971-AB1F-9625-C608-D529AF9EA1FB}"/>
              </a:ext>
            </a:extLst>
          </p:cNvPr>
          <p:cNvSpPr txBox="1"/>
          <p:nvPr/>
        </p:nvSpPr>
        <p:spPr>
          <a:xfrm>
            <a:off x="2349138" y="1419801"/>
            <a:ext cx="114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dk2"/>
                </a:solidFill>
                <a:latin typeface="Gill Sans SemiBold" panose="020B0502020104020203" pitchFamily="34" charset="-79"/>
                <a:ea typeface="Barlow Semi Condensed Medium"/>
                <a:cs typeface="Gill Sans SemiBold" panose="020B0502020104020203" pitchFamily="34" charset="-79"/>
                <a:sym typeface="Barlow Semi Condensed Medium"/>
              </a:rPr>
              <a:t>web app</a:t>
            </a:r>
            <a:endParaRPr lang="ru-RU" sz="2000" b="1" i="0" dirty="0">
              <a:solidFill>
                <a:schemeClr val="dk2"/>
              </a:solidFill>
              <a:latin typeface="Gill Sans SemiBold" panose="020B0502020104020203" pitchFamily="34" charset="-79"/>
              <a:ea typeface="Barlow Semi Condensed Medium"/>
              <a:cs typeface="Gill Sans SemiBold" panose="020B0502020104020203" pitchFamily="34" charset="-79"/>
              <a:sym typeface="Barlow Semi Condensed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C9752-26E2-3892-477A-89B941AC9742}"/>
              </a:ext>
            </a:extLst>
          </p:cNvPr>
          <p:cNvSpPr txBox="1"/>
          <p:nvPr/>
        </p:nvSpPr>
        <p:spPr>
          <a:xfrm>
            <a:off x="3530522" y="1430047"/>
            <a:ext cx="1329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 err="1">
                <a:solidFill>
                  <a:schemeClr val="dk2"/>
                </a:solidFill>
                <a:latin typeface="Gill Sans SemiBold" panose="020B0502020104020203" pitchFamily="34" charset="-79"/>
                <a:ea typeface="Barlow Semi Condensed Medium"/>
                <a:cs typeface="Gill Sans SemiBold" panose="020B0502020104020203" pitchFamily="34" charset="-79"/>
                <a:sym typeface="Barlow Semi Condensed Medium"/>
              </a:rPr>
              <a:t>tg</a:t>
            </a:r>
            <a:r>
              <a:rPr lang="en-US" sz="2000" b="1" i="0" dirty="0">
                <a:solidFill>
                  <a:schemeClr val="dk2"/>
                </a:solidFill>
                <a:latin typeface="Gill Sans SemiBold" panose="020B0502020104020203" pitchFamily="34" charset="-79"/>
                <a:ea typeface="Barlow Semi Condensed Medium"/>
                <a:cs typeface="Gill Sans SemiBold" panose="020B0502020104020203" pitchFamily="34" charset="-79"/>
                <a:sym typeface="Barlow Semi Condensed Medium"/>
              </a:rPr>
              <a:t> bot</a:t>
            </a:r>
          </a:p>
        </p:txBody>
      </p:sp>
      <p:sp>
        <p:nvSpPr>
          <p:cNvPr id="31" name="Google Shape;2241;p42">
            <a:extLst>
              <a:ext uri="{FF2B5EF4-FFF2-40B4-BE49-F238E27FC236}">
                <a16:creationId xmlns:a16="http://schemas.microsoft.com/office/drawing/2014/main" id="{E96FEA40-2A66-13E3-F8BC-13E133D0E1FC}"/>
              </a:ext>
            </a:extLst>
          </p:cNvPr>
          <p:cNvSpPr txBox="1">
            <a:spLocks/>
          </p:cNvSpPr>
          <p:nvPr/>
        </p:nvSpPr>
        <p:spPr>
          <a:xfrm>
            <a:off x="6133129" y="1232424"/>
            <a:ext cx="12178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Difficulty </a:t>
            </a:r>
          </a:p>
          <a:p>
            <a:r>
              <a:rPr lang="en-US" sz="2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formula</a:t>
            </a:r>
            <a:endParaRPr lang="ru-RU" sz="20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grpSp>
        <p:nvGrpSpPr>
          <p:cNvPr id="48" name="Google Shape;12983;p74">
            <a:extLst>
              <a:ext uri="{FF2B5EF4-FFF2-40B4-BE49-F238E27FC236}">
                <a16:creationId xmlns:a16="http://schemas.microsoft.com/office/drawing/2014/main" id="{BE49BA8B-1568-5F14-9F0D-3CFACBBC75B6}"/>
              </a:ext>
            </a:extLst>
          </p:cNvPr>
          <p:cNvGrpSpPr/>
          <p:nvPr/>
        </p:nvGrpSpPr>
        <p:grpSpPr>
          <a:xfrm>
            <a:off x="2459488" y="4145018"/>
            <a:ext cx="4224873" cy="500695"/>
            <a:chOff x="3558802" y="4011427"/>
            <a:chExt cx="1866000" cy="111300"/>
          </a:xfrm>
        </p:grpSpPr>
        <p:sp>
          <p:nvSpPr>
            <p:cNvPr id="49" name="Google Shape;12984;p74">
              <a:extLst>
                <a:ext uri="{FF2B5EF4-FFF2-40B4-BE49-F238E27FC236}">
                  <a16:creationId xmlns:a16="http://schemas.microsoft.com/office/drawing/2014/main" id="{A662426B-F6E9-A1A0-E29F-47AD95AB5A5E}"/>
                </a:ext>
              </a:extLst>
            </p:cNvPr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85;p74">
              <a:extLst>
                <a:ext uri="{FF2B5EF4-FFF2-40B4-BE49-F238E27FC236}">
                  <a16:creationId xmlns:a16="http://schemas.microsoft.com/office/drawing/2014/main" id="{6D5356BE-A1E7-6AF1-10DD-98B1C2588EC2}"/>
                </a:ext>
              </a:extLst>
            </p:cNvPr>
            <p:cNvSpPr/>
            <p:nvPr/>
          </p:nvSpPr>
          <p:spPr>
            <a:xfrm rot="5400000" flipH="1">
              <a:off x="4162472" y="3415277"/>
              <a:ext cx="104700" cy="1304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6995;p70">
            <a:extLst>
              <a:ext uri="{FF2B5EF4-FFF2-40B4-BE49-F238E27FC236}">
                <a16:creationId xmlns:a16="http://schemas.microsoft.com/office/drawing/2014/main" id="{B8AD158C-E64A-1A7A-EDCF-1A580B1BF3ED}"/>
              </a:ext>
            </a:extLst>
          </p:cNvPr>
          <p:cNvGrpSpPr/>
          <p:nvPr/>
        </p:nvGrpSpPr>
        <p:grpSpPr>
          <a:xfrm>
            <a:off x="6327104" y="131356"/>
            <a:ext cx="1127286" cy="992798"/>
            <a:chOff x="6000718" y="3070557"/>
            <a:chExt cx="587865" cy="517731"/>
          </a:xfrm>
        </p:grpSpPr>
        <p:sp>
          <p:nvSpPr>
            <p:cNvPr id="52" name="Google Shape;6996;p70">
              <a:extLst>
                <a:ext uri="{FF2B5EF4-FFF2-40B4-BE49-F238E27FC236}">
                  <a16:creationId xmlns:a16="http://schemas.microsoft.com/office/drawing/2014/main" id="{A9205551-7DFA-E385-E6A5-4873FF94AC34}"/>
                </a:ext>
              </a:extLst>
            </p:cNvPr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97;p70">
              <a:extLst>
                <a:ext uri="{FF2B5EF4-FFF2-40B4-BE49-F238E27FC236}">
                  <a16:creationId xmlns:a16="http://schemas.microsoft.com/office/drawing/2014/main" id="{0DD9CBEC-EF95-E1DE-0B27-4A4B460C8519}"/>
                </a:ext>
              </a:extLst>
            </p:cNvPr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998;p70">
              <a:extLst>
                <a:ext uri="{FF2B5EF4-FFF2-40B4-BE49-F238E27FC236}">
                  <a16:creationId xmlns:a16="http://schemas.microsoft.com/office/drawing/2014/main" id="{6D65A1B7-597C-7E13-AFFB-1A375BFB2098}"/>
                </a:ext>
              </a:extLst>
            </p:cNvPr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99;p70">
              <a:extLst>
                <a:ext uri="{FF2B5EF4-FFF2-40B4-BE49-F238E27FC236}">
                  <a16:creationId xmlns:a16="http://schemas.microsoft.com/office/drawing/2014/main" id="{B1441250-91A6-11B0-8CE4-37FE3B84CF63}"/>
                </a:ext>
              </a:extLst>
            </p:cNvPr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00;p70">
              <a:extLst>
                <a:ext uri="{FF2B5EF4-FFF2-40B4-BE49-F238E27FC236}">
                  <a16:creationId xmlns:a16="http://schemas.microsoft.com/office/drawing/2014/main" id="{0449762A-3836-E90B-43D8-E0F50D26AC6F}"/>
                </a:ext>
              </a:extLst>
            </p:cNvPr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01;p70">
              <a:extLst>
                <a:ext uri="{FF2B5EF4-FFF2-40B4-BE49-F238E27FC236}">
                  <a16:creationId xmlns:a16="http://schemas.microsoft.com/office/drawing/2014/main" id="{8384521E-AF86-9387-7BF3-4EC464B07467}"/>
                </a:ext>
              </a:extLst>
            </p:cNvPr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02;p70">
              <a:extLst>
                <a:ext uri="{FF2B5EF4-FFF2-40B4-BE49-F238E27FC236}">
                  <a16:creationId xmlns:a16="http://schemas.microsoft.com/office/drawing/2014/main" id="{35861AD4-614C-919A-F7A5-0154089041D0}"/>
                </a:ext>
              </a:extLst>
            </p:cNvPr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03;p70">
              <a:extLst>
                <a:ext uri="{FF2B5EF4-FFF2-40B4-BE49-F238E27FC236}">
                  <a16:creationId xmlns:a16="http://schemas.microsoft.com/office/drawing/2014/main" id="{48FD704A-F366-DBBE-6D12-C51FAA2AADA2}"/>
                </a:ext>
              </a:extLst>
            </p:cNvPr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04;p70">
              <a:extLst>
                <a:ext uri="{FF2B5EF4-FFF2-40B4-BE49-F238E27FC236}">
                  <a16:creationId xmlns:a16="http://schemas.microsoft.com/office/drawing/2014/main" id="{6572CCF8-65BD-E987-AC8A-DF752196A228}"/>
                </a:ext>
              </a:extLst>
            </p:cNvPr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81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05;p70">
              <a:extLst>
                <a:ext uri="{FF2B5EF4-FFF2-40B4-BE49-F238E27FC236}">
                  <a16:creationId xmlns:a16="http://schemas.microsoft.com/office/drawing/2014/main" id="{C58F67CF-87C6-B852-E229-1FF797BF4BEE}"/>
                </a:ext>
              </a:extLst>
            </p:cNvPr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223202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325239" y="43729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325239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325239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325239" y="3942147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257799" y="576951"/>
            <a:ext cx="4344683" cy="73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Gill Sans" panose="020B0502020104020203" pitchFamily="34" charset="-79"/>
                <a:cs typeface="Gill Sans" panose="020B0502020104020203" pitchFamily="34" charset="-79"/>
                <a:sym typeface="Barlow Semi Condensed"/>
              </a:rPr>
              <a:t>Неравномерность сложности заданий на сайтах для подготовки к экзаменам</a:t>
            </a:r>
            <a:endParaRPr sz="2000" dirty="0">
              <a:latin typeface="Gill Sans" panose="020B0502020104020203" pitchFamily="34" charset="-79"/>
              <a:cs typeface="Gill Sans" panose="020B0502020104020203" pitchFamily="34" charset="-79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57800" y="279527"/>
            <a:ext cx="347438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Сложность заданий</a:t>
            </a:r>
            <a:endParaRPr sz="24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57800" y="147786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Telegram bot</a:t>
            </a:r>
            <a:endParaRPr sz="24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257799" y="1792224"/>
            <a:ext cx="317056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Ограниченный функционал бота или его отсутствие</a:t>
            </a:r>
            <a:endParaRPr sz="2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57800" y="2530103"/>
            <a:ext cx="338101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Брокер сообщений</a:t>
            </a:r>
            <a:endParaRPr sz="24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257800" y="2837348"/>
            <a:ext cx="350393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Плохая отказоустойчивость из-за отсутствия брокера сообщений</a:t>
            </a:r>
            <a:endParaRPr sz="2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57800" y="37656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Аналитика</a:t>
            </a:r>
            <a:endParaRPr sz="2400" b="1" dirty="0"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257800" y="4085680"/>
            <a:ext cx="3003810" cy="777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Отсутствие аналитики по каждому пользователю</a:t>
            </a:r>
            <a:endParaRPr sz="2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407408" y="58609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07408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07408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407408" y="40948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Google Shape;2241;p42">
            <a:extLst>
              <a:ext uri="{FF2B5EF4-FFF2-40B4-BE49-F238E27FC236}">
                <a16:creationId xmlns:a16="http://schemas.microsoft.com/office/drawing/2014/main" id="{1F4AA22C-4C44-D89F-1EF5-CA2543D24AFF}"/>
              </a:ext>
            </a:extLst>
          </p:cNvPr>
          <p:cNvSpPr txBox="1">
            <a:spLocks/>
          </p:cNvSpPr>
          <p:nvPr/>
        </p:nvSpPr>
        <p:spPr>
          <a:xfrm>
            <a:off x="5742186" y="286348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Проблемное поле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96849EA4-A125-BFB6-F989-06B298C4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3D875D9C-2530-DC21-C9B8-3C0A36963B79}"/>
              </a:ext>
            </a:extLst>
          </p:cNvPr>
          <p:cNvGrpSpPr/>
          <p:nvPr/>
        </p:nvGrpSpPr>
        <p:grpSpPr>
          <a:xfrm>
            <a:off x="5573563" y="98938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396ABD02-22B3-8E08-A6EB-B0D4B42A07C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048EA074-12D5-F009-BE7A-FCC0531BC37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3DDA7FC2-4F36-DFF9-E6F4-D593F88A041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5060A03E-135D-021A-0229-9DBC4A2A5D4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29E2EEA8-69AB-EF9A-7F44-5714439A92E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219D3D22-CA00-5944-EDF6-E5C9B3078B9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045E8EBC-8F92-29FF-DA51-69B97E26F603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>
            <a:extLst>
              <a:ext uri="{FF2B5EF4-FFF2-40B4-BE49-F238E27FC236}">
                <a16:creationId xmlns:a16="http://schemas.microsoft.com/office/drawing/2014/main" id="{094BF3F8-9CA7-BBB4-B05C-DA6CA7C247E9}"/>
              </a:ext>
            </a:extLst>
          </p:cNvPr>
          <p:cNvGrpSpPr/>
          <p:nvPr/>
        </p:nvGrpSpPr>
        <p:grpSpPr>
          <a:xfrm>
            <a:off x="5573563" y="206626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>
              <a:extLst>
                <a:ext uri="{FF2B5EF4-FFF2-40B4-BE49-F238E27FC236}">
                  <a16:creationId xmlns:a16="http://schemas.microsoft.com/office/drawing/2014/main" id="{8B7B18BE-C1A3-74EE-1E5B-F46E057961EB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>
                <a:extLst>
                  <a:ext uri="{FF2B5EF4-FFF2-40B4-BE49-F238E27FC236}">
                    <a16:creationId xmlns:a16="http://schemas.microsoft.com/office/drawing/2014/main" id="{1BC932F9-B6C5-E22C-4C5F-D561FD43FF99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>
                <a:extLst>
                  <a:ext uri="{FF2B5EF4-FFF2-40B4-BE49-F238E27FC236}">
                    <a16:creationId xmlns:a16="http://schemas.microsoft.com/office/drawing/2014/main" id="{E47A3CAC-E2B1-36D8-D1EF-CE8619DB48E6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>
              <a:extLst>
                <a:ext uri="{FF2B5EF4-FFF2-40B4-BE49-F238E27FC236}">
                  <a16:creationId xmlns:a16="http://schemas.microsoft.com/office/drawing/2014/main" id="{411933B6-5D0D-041B-4E35-F0BC29A80566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>
                <a:extLst>
                  <a:ext uri="{FF2B5EF4-FFF2-40B4-BE49-F238E27FC236}">
                    <a16:creationId xmlns:a16="http://schemas.microsoft.com/office/drawing/2014/main" id="{B4D0A1DF-714C-E84C-AF29-B2577A35D74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>
                <a:extLst>
                  <a:ext uri="{FF2B5EF4-FFF2-40B4-BE49-F238E27FC236}">
                    <a16:creationId xmlns:a16="http://schemas.microsoft.com/office/drawing/2014/main" id="{101803A6-2E3D-AA2F-5E50-F98A02EFCF6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>
                <a:extLst>
                  <a:ext uri="{FF2B5EF4-FFF2-40B4-BE49-F238E27FC236}">
                    <a16:creationId xmlns:a16="http://schemas.microsoft.com/office/drawing/2014/main" id="{0F119952-3DC2-6229-B8EE-27BEBB8813C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46401E91-9C03-0B24-6272-CC77EB7682C1}"/>
              </a:ext>
            </a:extLst>
          </p:cNvPr>
          <p:cNvGrpSpPr/>
          <p:nvPr/>
        </p:nvGrpSpPr>
        <p:grpSpPr>
          <a:xfrm>
            <a:off x="5573563" y="314408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88DEAE75-285E-8B79-EC6A-45FFEC05867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45C466DD-4354-A97D-9308-BB38D0561D91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DFD303DD-92DE-AA28-077E-8B3A39D8D096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A8300AD5-9DDD-E1AD-8117-D2DCC82F8CD7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201EEA9C-162D-541A-DE3E-B584D6E8E63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B05D7D26-9E9B-D327-D61B-6E3F4711E8C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14778440-8FDF-6C7F-FAEA-6BC4C8AC8CB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68069DE7-3F5D-AB39-5539-95A9D526A1C0}"/>
              </a:ext>
            </a:extLst>
          </p:cNvPr>
          <p:cNvGrpSpPr/>
          <p:nvPr/>
        </p:nvGrpSpPr>
        <p:grpSpPr>
          <a:xfrm>
            <a:off x="5573563" y="4222483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1E95FB3F-62E2-1AD8-1012-3C0DAF7E773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B26542EB-28EF-A166-1637-40660D26B55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263D8F87-813A-5D17-8B52-E6292C46ED26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C98676E6-5262-236D-8B75-47CBD6856F02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68F779DF-1361-022A-93A5-1FDCBDE3FC4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1C554BFD-7D23-301D-CA9E-F57CBC4F980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0D367FC6-FFD1-40CD-2060-0E346E6206F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6E58F948-4833-7492-2E5F-885DB7FAEA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57084" y="831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П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оиск и анализ информации по теме</a:t>
            </a:r>
            <a:endParaRPr sz="2000" b="1" dirty="0">
              <a:solidFill>
                <a:srgbClr val="494949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6D539B67-1E4A-915E-BA20-2391FD34B8A4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655732" y="113818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399D6956-662E-23A3-8581-5CF288C44DD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655732" y="22171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D4F3BCB2-D4C1-1610-33A6-C13400239C89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5655732" y="32961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BBAF2C42-6441-91DD-9E8B-02230C97748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655732" y="43751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" name="Google Shape;2241;p42">
            <a:extLst>
              <a:ext uri="{FF2B5EF4-FFF2-40B4-BE49-F238E27FC236}">
                <a16:creationId xmlns:a16="http://schemas.microsoft.com/office/drawing/2014/main" id="{D1937AF2-26EE-287C-792C-9DE43EDA63B1}"/>
              </a:ext>
            </a:extLst>
          </p:cNvPr>
          <p:cNvSpPr txBox="1">
            <a:spLocks/>
          </p:cNvSpPr>
          <p:nvPr/>
        </p:nvSpPr>
        <p:spPr>
          <a:xfrm>
            <a:off x="5443268" y="143447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Задачи</a:t>
            </a:r>
          </a:p>
        </p:txBody>
      </p:sp>
      <p:grpSp>
        <p:nvGrpSpPr>
          <p:cNvPr id="3" name="Google Shape;4019;p64">
            <a:extLst>
              <a:ext uri="{FF2B5EF4-FFF2-40B4-BE49-F238E27FC236}">
                <a16:creationId xmlns:a16="http://schemas.microsoft.com/office/drawing/2014/main" id="{E870FC6C-64CB-850A-0375-6D106DE559EB}"/>
              </a:ext>
            </a:extLst>
          </p:cNvPr>
          <p:cNvGrpSpPr/>
          <p:nvPr/>
        </p:nvGrpSpPr>
        <p:grpSpPr>
          <a:xfrm>
            <a:off x="232178" y="2203994"/>
            <a:ext cx="2573410" cy="2806182"/>
            <a:chOff x="1744400" y="429725"/>
            <a:chExt cx="4623925" cy="4948200"/>
          </a:xfrm>
        </p:grpSpPr>
        <p:sp>
          <p:nvSpPr>
            <p:cNvPr id="4" name="Google Shape;4020;p64">
              <a:extLst>
                <a:ext uri="{FF2B5EF4-FFF2-40B4-BE49-F238E27FC236}">
                  <a16:creationId xmlns:a16="http://schemas.microsoft.com/office/drawing/2014/main" id="{757847FB-37E0-03DC-25D3-82183D48EA97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1;p64">
              <a:extLst>
                <a:ext uri="{FF2B5EF4-FFF2-40B4-BE49-F238E27FC236}">
                  <a16:creationId xmlns:a16="http://schemas.microsoft.com/office/drawing/2014/main" id="{57FD555D-F82A-7CBB-A0D9-5842E62755D6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2;p64">
              <a:extLst>
                <a:ext uri="{FF2B5EF4-FFF2-40B4-BE49-F238E27FC236}">
                  <a16:creationId xmlns:a16="http://schemas.microsoft.com/office/drawing/2014/main" id="{39DD64AF-11D0-36F6-1625-212781BAB77E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3;p64">
              <a:extLst>
                <a:ext uri="{FF2B5EF4-FFF2-40B4-BE49-F238E27FC236}">
                  <a16:creationId xmlns:a16="http://schemas.microsoft.com/office/drawing/2014/main" id="{A83E30A7-8968-9A4A-90DD-25481DFD9ED8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4;p64">
              <a:extLst>
                <a:ext uri="{FF2B5EF4-FFF2-40B4-BE49-F238E27FC236}">
                  <a16:creationId xmlns:a16="http://schemas.microsoft.com/office/drawing/2014/main" id="{F5870DCE-38CD-71E7-4D46-48755BF90E58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5;p64">
              <a:extLst>
                <a:ext uri="{FF2B5EF4-FFF2-40B4-BE49-F238E27FC236}">
                  <a16:creationId xmlns:a16="http://schemas.microsoft.com/office/drawing/2014/main" id="{C0695094-26FB-CD3F-A82F-3277252946E5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6;p64">
              <a:extLst>
                <a:ext uri="{FF2B5EF4-FFF2-40B4-BE49-F238E27FC236}">
                  <a16:creationId xmlns:a16="http://schemas.microsoft.com/office/drawing/2014/main" id="{A556BF03-9FFF-411C-DFF7-085A9146D13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7;p64">
              <a:extLst>
                <a:ext uri="{FF2B5EF4-FFF2-40B4-BE49-F238E27FC236}">
                  <a16:creationId xmlns:a16="http://schemas.microsoft.com/office/drawing/2014/main" id="{B47A634F-6387-6518-56A1-1A301AFD67D2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8;p64">
              <a:extLst>
                <a:ext uri="{FF2B5EF4-FFF2-40B4-BE49-F238E27FC236}">
                  <a16:creationId xmlns:a16="http://schemas.microsoft.com/office/drawing/2014/main" id="{32A6D7B5-3300-798A-F87A-F99C5DF4C63D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9;p64">
              <a:extLst>
                <a:ext uri="{FF2B5EF4-FFF2-40B4-BE49-F238E27FC236}">
                  <a16:creationId xmlns:a16="http://schemas.microsoft.com/office/drawing/2014/main" id="{2B716497-C4B1-A9A3-5195-2189CAD9B71E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0;p64">
              <a:extLst>
                <a:ext uri="{FF2B5EF4-FFF2-40B4-BE49-F238E27FC236}">
                  <a16:creationId xmlns:a16="http://schemas.microsoft.com/office/drawing/2014/main" id="{004C2AA5-132F-DE3E-8AAE-9859062CF480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1;p64">
              <a:extLst>
                <a:ext uri="{FF2B5EF4-FFF2-40B4-BE49-F238E27FC236}">
                  <a16:creationId xmlns:a16="http://schemas.microsoft.com/office/drawing/2014/main" id="{6F7C2D93-0CC7-8F96-7FDC-5BFBAE76B29D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2;p64">
              <a:extLst>
                <a:ext uri="{FF2B5EF4-FFF2-40B4-BE49-F238E27FC236}">
                  <a16:creationId xmlns:a16="http://schemas.microsoft.com/office/drawing/2014/main" id="{5E963338-C4EA-2D92-A4E9-A0B38015B85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3;p64">
              <a:extLst>
                <a:ext uri="{FF2B5EF4-FFF2-40B4-BE49-F238E27FC236}">
                  <a16:creationId xmlns:a16="http://schemas.microsoft.com/office/drawing/2014/main" id="{09A83D1D-D54F-341C-85E6-C044E1C25EC4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4;p64">
              <a:extLst>
                <a:ext uri="{FF2B5EF4-FFF2-40B4-BE49-F238E27FC236}">
                  <a16:creationId xmlns:a16="http://schemas.microsoft.com/office/drawing/2014/main" id="{AECBD848-DB1B-A37A-ED59-E8B760654609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5;p64">
              <a:extLst>
                <a:ext uri="{FF2B5EF4-FFF2-40B4-BE49-F238E27FC236}">
                  <a16:creationId xmlns:a16="http://schemas.microsoft.com/office/drawing/2014/main" id="{4015B929-B223-33E2-E2C9-A9CC48CFDA0A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6;p64">
              <a:extLst>
                <a:ext uri="{FF2B5EF4-FFF2-40B4-BE49-F238E27FC236}">
                  <a16:creationId xmlns:a16="http://schemas.microsoft.com/office/drawing/2014/main" id="{EE0F8D8C-CCB1-F91F-CB56-1765975B10E7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7;p64">
              <a:extLst>
                <a:ext uri="{FF2B5EF4-FFF2-40B4-BE49-F238E27FC236}">
                  <a16:creationId xmlns:a16="http://schemas.microsoft.com/office/drawing/2014/main" id="{566D45E0-29AB-5D1C-EA53-5F944AC77DA7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8;p64">
              <a:extLst>
                <a:ext uri="{FF2B5EF4-FFF2-40B4-BE49-F238E27FC236}">
                  <a16:creationId xmlns:a16="http://schemas.microsoft.com/office/drawing/2014/main" id="{ABE32CAF-1621-D1DB-0B60-210DF1DE3E7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9;p64">
              <a:extLst>
                <a:ext uri="{FF2B5EF4-FFF2-40B4-BE49-F238E27FC236}">
                  <a16:creationId xmlns:a16="http://schemas.microsoft.com/office/drawing/2014/main" id="{85D6064C-64F3-F82D-D326-4C67E2D6B40D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0;p64">
              <a:extLst>
                <a:ext uri="{FF2B5EF4-FFF2-40B4-BE49-F238E27FC236}">
                  <a16:creationId xmlns:a16="http://schemas.microsoft.com/office/drawing/2014/main" id="{CAD4D3F2-4A2C-BF02-EC8F-90DB8AAA96EB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1;p64">
              <a:extLst>
                <a:ext uri="{FF2B5EF4-FFF2-40B4-BE49-F238E27FC236}">
                  <a16:creationId xmlns:a16="http://schemas.microsoft.com/office/drawing/2014/main" id="{2EC1D537-9A8A-03CA-B0C0-CDC59D40A778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2;p64">
              <a:extLst>
                <a:ext uri="{FF2B5EF4-FFF2-40B4-BE49-F238E27FC236}">
                  <a16:creationId xmlns:a16="http://schemas.microsoft.com/office/drawing/2014/main" id="{2F9937DA-0545-40B6-D99E-4A2544616BC1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3;p64">
              <a:extLst>
                <a:ext uri="{FF2B5EF4-FFF2-40B4-BE49-F238E27FC236}">
                  <a16:creationId xmlns:a16="http://schemas.microsoft.com/office/drawing/2014/main" id="{86ABA376-D9EC-EBE6-4366-E1E6C5C4FB1E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4;p64">
              <a:extLst>
                <a:ext uri="{FF2B5EF4-FFF2-40B4-BE49-F238E27FC236}">
                  <a16:creationId xmlns:a16="http://schemas.microsoft.com/office/drawing/2014/main" id="{DCEA14F3-759D-82F7-3E59-0F71A0076EB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5;p64">
              <a:extLst>
                <a:ext uri="{FF2B5EF4-FFF2-40B4-BE49-F238E27FC236}">
                  <a16:creationId xmlns:a16="http://schemas.microsoft.com/office/drawing/2014/main" id="{1E77A0C4-4571-AD42-A228-58EFBCF76F45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6;p64">
              <a:extLst>
                <a:ext uri="{FF2B5EF4-FFF2-40B4-BE49-F238E27FC236}">
                  <a16:creationId xmlns:a16="http://schemas.microsoft.com/office/drawing/2014/main" id="{6929DE6C-6610-A17A-F2ED-4ACD19001A0A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7;p64">
              <a:extLst>
                <a:ext uri="{FF2B5EF4-FFF2-40B4-BE49-F238E27FC236}">
                  <a16:creationId xmlns:a16="http://schemas.microsoft.com/office/drawing/2014/main" id="{3C0FE842-0528-3F49-DD70-1262D95A785E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8;p64">
              <a:extLst>
                <a:ext uri="{FF2B5EF4-FFF2-40B4-BE49-F238E27FC236}">
                  <a16:creationId xmlns:a16="http://schemas.microsoft.com/office/drawing/2014/main" id="{0A82CE0D-E306-DFA3-5F45-BA45A0221E23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9;p64">
              <a:extLst>
                <a:ext uri="{FF2B5EF4-FFF2-40B4-BE49-F238E27FC236}">
                  <a16:creationId xmlns:a16="http://schemas.microsoft.com/office/drawing/2014/main" id="{6FBFB841-61F8-7BB2-E64D-4282CF75AA96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50;p64">
              <a:extLst>
                <a:ext uri="{FF2B5EF4-FFF2-40B4-BE49-F238E27FC236}">
                  <a16:creationId xmlns:a16="http://schemas.microsoft.com/office/drawing/2014/main" id="{732CFD70-4FFC-41FE-7380-C36EEC37307B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1;p64">
              <a:extLst>
                <a:ext uri="{FF2B5EF4-FFF2-40B4-BE49-F238E27FC236}">
                  <a16:creationId xmlns:a16="http://schemas.microsoft.com/office/drawing/2014/main" id="{7EE91AF0-FBB3-879E-FB98-B011F9ABD165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2;p64">
              <a:extLst>
                <a:ext uri="{FF2B5EF4-FFF2-40B4-BE49-F238E27FC236}">
                  <a16:creationId xmlns:a16="http://schemas.microsoft.com/office/drawing/2014/main" id="{30550BA3-DA9F-5B0B-BE91-4CAC5465AE6E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3;p64">
              <a:extLst>
                <a:ext uri="{FF2B5EF4-FFF2-40B4-BE49-F238E27FC236}">
                  <a16:creationId xmlns:a16="http://schemas.microsoft.com/office/drawing/2014/main" id="{85EB6E01-A759-953F-08B2-485DDB53A12B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4;p64">
              <a:extLst>
                <a:ext uri="{FF2B5EF4-FFF2-40B4-BE49-F238E27FC236}">
                  <a16:creationId xmlns:a16="http://schemas.microsoft.com/office/drawing/2014/main" id="{8EC12DF8-9CA9-4AD3-8123-FADD153000E2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5;p64">
              <a:extLst>
                <a:ext uri="{FF2B5EF4-FFF2-40B4-BE49-F238E27FC236}">
                  <a16:creationId xmlns:a16="http://schemas.microsoft.com/office/drawing/2014/main" id="{F555C11C-1356-3684-E149-2E7063F8CA6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6;p64">
              <a:extLst>
                <a:ext uri="{FF2B5EF4-FFF2-40B4-BE49-F238E27FC236}">
                  <a16:creationId xmlns:a16="http://schemas.microsoft.com/office/drawing/2014/main" id="{6E51C6E3-71DD-3AB6-AAB6-981C48A0D316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7;p64">
              <a:extLst>
                <a:ext uri="{FF2B5EF4-FFF2-40B4-BE49-F238E27FC236}">
                  <a16:creationId xmlns:a16="http://schemas.microsoft.com/office/drawing/2014/main" id="{79175AAC-0B4E-881A-7576-42A02602AC8B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8;p64">
              <a:extLst>
                <a:ext uri="{FF2B5EF4-FFF2-40B4-BE49-F238E27FC236}">
                  <a16:creationId xmlns:a16="http://schemas.microsoft.com/office/drawing/2014/main" id="{42E751BF-933D-716D-6300-95766D895C0C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9;p64">
              <a:extLst>
                <a:ext uri="{FF2B5EF4-FFF2-40B4-BE49-F238E27FC236}">
                  <a16:creationId xmlns:a16="http://schemas.microsoft.com/office/drawing/2014/main" id="{9EB09F2F-819E-710B-B900-C82FA23CB522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0;p64">
              <a:extLst>
                <a:ext uri="{FF2B5EF4-FFF2-40B4-BE49-F238E27FC236}">
                  <a16:creationId xmlns:a16="http://schemas.microsoft.com/office/drawing/2014/main" id="{D4459963-CDB8-B143-3D4D-557570FA6C75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1;p64">
              <a:extLst>
                <a:ext uri="{FF2B5EF4-FFF2-40B4-BE49-F238E27FC236}">
                  <a16:creationId xmlns:a16="http://schemas.microsoft.com/office/drawing/2014/main" id="{73083677-CCBB-AF12-0BA0-8E1501261CCD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2;p64">
              <a:extLst>
                <a:ext uri="{FF2B5EF4-FFF2-40B4-BE49-F238E27FC236}">
                  <a16:creationId xmlns:a16="http://schemas.microsoft.com/office/drawing/2014/main" id="{5622C449-F0B1-D108-979F-03439400050A}"/>
                </a:ext>
              </a:extLst>
            </p:cNvPr>
            <p:cNvSpPr/>
            <p:nvPr/>
          </p:nvSpPr>
          <p:spPr>
            <a:xfrm>
              <a:off x="2016000" y="918925"/>
              <a:ext cx="2445350" cy="1766626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063;p64">
              <a:extLst>
                <a:ext uri="{FF2B5EF4-FFF2-40B4-BE49-F238E27FC236}">
                  <a16:creationId xmlns:a16="http://schemas.microsoft.com/office/drawing/2014/main" id="{2ACB5B58-CD68-6A6C-C44E-52DE350CDB0C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4;p64">
              <a:extLst>
                <a:ext uri="{FF2B5EF4-FFF2-40B4-BE49-F238E27FC236}">
                  <a16:creationId xmlns:a16="http://schemas.microsoft.com/office/drawing/2014/main" id="{7FDDDAE1-AE65-91EE-76D7-F7FB124E03E1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5;p64">
              <a:extLst>
                <a:ext uri="{FF2B5EF4-FFF2-40B4-BE49-F238E27FC236}">
                  <a16:creationId xmlns:a16="http://schemas.microsoft.com/office/drawing/2014/main" id="{F4C3A892-5467-1BA2-355C-CADE32C07A6E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6;p64">
              <a:extLst>
                <a:ext uri="{FF2B5EF4-FFF2-40B4-BE49-F238E27FC236}">
                  <a16:creationId xmlns:a16="http://schemas.microsoft.com/office/drawing/2014/main" id="{97EC2AD5-B027-CD39-C9AC-2AD4D990D127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7;p64">
              <a:extLst>
                <a:ext uri="{FF2B5EF4-FFF2-40B4-BE49-F238E27FC236}">
                  <a16:creationId xmlns:a16="http://schemas.microsoft.com/office/drawing/2014/main" id="{37494FF7-B94F-671D-7AD5-5338134AFF82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8;p64">
              <a:extLst>
                <a:ext uri="{FF2B5EF4-FFF2-40B4-BE49-F238E27FC236}">
                  <a16:creationId xmlns:a16="http://schemas.microsoft.com/office/drawing/2014/main" id="{5DEEDA07-9835-A421-4A84-5614CE595D21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9;p64">
              <a:extLst>
                <a:ext uri="{FF2B5EF4-FFF2-40B4-BE49-F238E27FC236}">
                  <a16:creationId xmlns:a16="http://schemas.microsoft.com/office/drawing/2014/main" id="{C0459BF4-6AE2-ADCC-B253-6957F0996AEA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0;p64">
              <a:extLst>
                <a:ext uri="{FF2B5EF4-FFF2-40B4-BE49-F238E27FC236}">
                  <a16:creationId xmlns:a16="http://schemas.microsoft.com/office/drawing/2014/main" id="{3BC29B00-78D2-03F4-10EC-05F32FADC548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1;p64">
              <a:extLst>
                <a:ext uri="{FF2B5EF4-FFF2-40B4-BE49-F238E27FC236}">
                  <a16:creationId xmlns:a16="http://schemas.microsoft.com/office/drawing/2014/main" id="{F589BE78-AF55-98EB-5725-CA5A3232ACB1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2;p64">
              <a:extLst>
                <a:ext uri="{FF2B5EF4-FFF2-40B4-BE49-F238E27FC236}">
                  <a16:creationId xmlns:a16="http://schemas.microsoft.com/office/drawing/2014/main" id="{1CA3337E-FA91-F1FF-3C46-F2FF71FBC3C3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3;p64">
              <a:extLst>
                <a:ext uri="{FF2B5EF4-FFF2-40B4-BE49-F238E27FC236}">
                  <a16:creationId xmlns:a16="http://schemas.microsoft.com/office/drawing/2014/main" id="{F73C1A2E-9ADC-C5F2-AEAD-044A9ADA5D05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4;p64">
              <a:extLst>
                <a:ext uri="{FF2B5EF4-FFF2-40B4-BE49-F238E27FC236}">
                  <a16:creationId xmlns:a16="http://schemas.microsoft.com/office/drawing/2014/main" id="{B800881C-4548-B10D-963F-E2D1A2C30F72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5;p64">
              <a:extLst>
                <a:ext uri="{FF2B5EF4-FFF2-40B4-BE49-F238E27FC236}">
                  <a16:creationId xmlns:a16="http://schemas.microsoft.com/office/drawing/2014/main" id="{C2A8DF37-8B0B-B076-BCD1-C4FF150843F4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6;p64">
              <a:extLst>
                <a:ext uri="{FF2B5EF4-FFF2-40B4-BE49-F238E27FC236}">
                  <a16:creationId xmlns:a16="http://schemas.microsoft.com/office/drawing/2014/main" id="{F9681B2A-3411-6C49-9627-B2020D4947B7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7;p64">
              <a:extLst>
                <a:ext uri="{FF2B5EF4-FFF2-40B4-BE49-F238E27FC236}">
                  <a16:creationId xmlns:a16="http://schemas.microsoft.com/office/drawing/2014/main" id="{214F359E-3CF6-ED28-AF89-F8B6D067A653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8;p64">
              <a:extLst>
                <a:ext uri="{FF2B5EF4-FFF2-40B4-BE49-F238E27FC236}">
                  <a16:creationId xmlns:a16="http://schemas.microsoft.com/office/drawing/2014/main" id="{CEA73752-A783-D2D7-0234-4FDD7C7580A3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9;p64">
              <a:extLst>
                <a:ext uri="{FF2B5EF4-FFF2-40B4-BE49-F238E27FC236}">
                  <a16:creationId xmlns:a16="http://schemas.microsoft.com/office/drawing/2014/main" id="{B59692BB-9EC5-5C8E-F205-4289228CE366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80;p64">
              <a:extLst>
                <a:ext uri="{FF2B5EF4-FFF2-40B4-BE49-F238E27FC236}">
                  <a16:creationId xmlns:a16="http://schemas.microsoft.com/office/drawing/2014/main" id="{056D3F08-E479-E3A6-91BE-E9494E9E6E4A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81;p64">
              <a:extLst>
                <a:ext uri="{FF2B5EF4-FFF2-40B4-BE49-F238E27FC236}">
                  <a16:creationId xmlns:a16="http://schemas.microsoft.com/office/drawing/2014/main" id="{948BA1F6-677D-D616-E575-5F693376A5CE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82;p64">
              <a:extLst>
                <a:ext uri="{FF2B5EF4-FFF2-40B4-BE49-F238E27FC236}">
                  <a16:creationId xmlns:a16="http://schemas.microsoft.com/office/drawing/2014/main" id="{9DBCCE4E-AD2A-2197-F08C-D6AD68555FEC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83;p64">
              <a:extLst>
                <a:ext uri="{FF2B5EF4-FFF2-40B4-BE49-F238E27FC236}">
                  <a16:creationId xmlns:a16="http://schemas.microsoft.com/office/drawing/2014/main" id="{3C39F4DA-0A7B-ABBE-ABD1-A800215F157B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84;p64">
              <a:extLst>
                <a:ext uri="{FF2B5EF4-FFF2-40B4-BE49-F238E27FC236}">
                  <a16:creationId xmlns:a16="http://schemas.microsoft.com/office/drawing/2014/main" id="{2017A0E9-77E2-3B5D-03ED-C6F126701989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85;p64">
              <a:extLst>
                <a:ext uri="{FF2B5EF4-FFF2-40B4-BE49-F238E27FC236}">
                  <a16:creationId xmlns:a16="http://schemas.microsoft.com/office/drawing/2014/main" id="{16D99F19-3692-87A7-A704-D6F391629FB3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86;p64">
              <a:extLst>
                <a:ext uri="{FF2B5EF4-FFF2-40B4-BE49-F238E27FC236}">
                  <a16:creationId xmlns:a16="http://schemas.microsoft.com/office/drawing/2014/main" id="{4668EDB0-718B-5C7D-FBF3-10C3F5EF8609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87;p64">
              <a:extLst>
                <a:ext uri="{FF2B5EF4-FFF2-40B4-BE49-F238E27FC236}">
                  <a16:creationId xmlns:a16="http://schemas.microsoft.com/office/drawing/2014/main" id="{84ACDA89-5E0B-D54C-B744-0CCB0117F12D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88;p64">
              <a:extLst>
                <a:ext uri="{FF2B5EF4-FFF2-40B4-BE49-F238E27FC236}">
                  <a16:creationId xmlns:a16="http://schemas.microsoft.com/office/drawing/2014/main" id="{EB6A0B78-65CA-C0B7-86E3-4F2D6791AD9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89;p64">
              <a:extLst>
                <a:ext uri="{FF2B5EF4-FFF2-40B4-BE49-F238E27FC236}">
                  <a16:creationId xmlns:a16="http://schemas.microsoft.com/office/drawing/2014/main" id="{4FF31839-D759-E352-AFF5-6836098B46C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90;p64">
              <a:extLst>
                <a:ext uri="{FF2B5EF4-FFF2-40B4-BE49-F238E27FC236}">
                  <a16:creationId xmlns:a16="http://schemas.microsoft.com/office/drawing/2014/main" id="{F0865D38-18F8-FCC1-B824-2714A7163587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91;p64">
              <a:extLst>
                <a:ext uri="{FF2B5EF4-FFF2-40B4-BE49-F238E27FC236}">
                  <a16:creationId xmlns:a16="http://schemas.microsoft.com/office/drawing/2014/main" id="{BA9BBD6E-3954-58EF-906F-5A6F214E0A4D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92;p64">
              <a:extLst>
                <a:ext uri="{FF2B5EF4-FFF2-40B4-BE49-F238E27FC236}">
                  <a16:creationId xmlns:a16="http://schemas.microsoft.com/office/drawing/2014/main" id="{571C90A4-03DB-2B86-5998-2F8877618FF9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93;p64">
              <a:extLst>
                <a:ext uri="{FF2B5EF4-FFF2-40B4-BE49-F238E27FC236}">
                  <a16:creationId xmlns:a16="http://schemas.microsoft.com/office/drawing/2014/main" id="{566DC1F6-89E6-6117-6F57-537640253DA8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94;p64">
              <a:extLst>
                <a:ext uri="{FF2B5EF4-FFF2-40B4-BE49-F238E27FC236}">
                  <a16:creationId xmlns:a16="http://schemas.microsoft.com/office/drawing/2014/main" id="{62D2FD87-1EC8-C993-A8D6-2931CA65D19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95;p64">
              <a:extLst>
                <a:ext uri="{FF2B5EF4-FFF2-40B4-BE49-F238E27FC236}">
                  <a16:creationId xmlns:a16="http://schemas.microsoft.com/office/drawing/2014/main" id="{12194D4F-07D1-789F-26EE-A69D30C25FF2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96;p64">
              <a:extLst>
                <a:ext uri="{FF2B5EF4-FFF2-40B4-BE49-F238E27FC236}">
                  <a16:creationId xmlns:a16="http://schemas.microsoft.com/office/drawing/2014/main" id="{CE4692D5-4602-A9E4-AAC7-A7988B19C5AE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97;p64">
              <a:extLst>
                <a:ext uri="{FF2B5EF4-FFF2-40B4-BE49-F238E27FC236}">
                  <a16:creationId xmlns:a16="http://schemas.microsoft.com/office/drawing/2014/main" id="{7F09876A-1D92-E339-DADA-F9CBB26E105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98;p64">
              <a:extLst>
                <a:ext uri="{FF2B5EF4-FFF2-40B4-BE49-F238E27FC236}">
                  <a16:creationId xmlns:a16="http://schemas.microsoft.com/office/drawing/2014/main" id="{ECE94618-E741-18E4-6AFE-4BFF8C61BC09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99;p64">
              <a:extLst>
                <a:ext uri="{FF2B5EF4-FFF2-40B4-BE49-F238E27FC236}">
                  <a16:creationId xmlns:a16="http://schemas.microsoft.com/office/drawing/2014/main" id="{682F28FF-A308-64B1-A5BA-A97C868215E0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100;p64">
              <a:extLst>
                <a:ext uri="{FF2B5EF4-FFF2-40B4-BE49-F238E27FC236}">
                  <a16:creationId xmlns:a16="http://schemas.microsoft.com/office/drawing/2014/main" id="{5EB0D61B-B5B9-3AF5-B217-887CC0BD7C4E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101;p64">
              <a:extLst>
                <a:ext uri="{FF2B5EF4-FFF2-40B4-BE49-F238E27FC236}">
                  <a16:creationId xmlns:a16="http://schemas.microsoft.com/office/drawing/2014/main" id="{94069EFD-3931-3878-7694-94D9D64208FF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102;p64">
              <a:extLst>
                <a:ext uri="{FF2B5EF4-FFF2-40B4-BE49-F238E27FC236}">
                  <a16:creationId xmlns:a16="http://schemas.microsoft.com/office/drawing/2014/main" id="{02EAF95B-3DF2-D291-5B75-823912A9E091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103;p64">
              <a:extLst>
                <a:ext uri="{FF2B5EF4-FFF2-40B4-BE49-F238E27FC236}">
                  <a16:creationId xmlns:a16="http://schemas.microsoft.com/office/drawing/2014/main" id="{59B7ACF9-CC68-C0E3-82B1-4F7F4133290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104;p64">
              <a:extLst>
                <a:ext uri="{FF2B5EF4-FFF2-40B4-BE49-F238E27FC236}">
                  <a16:creationId xmlns:a16="http://schemas.microsoft.com/office/drawing/2014/main" id="{E955DB2D-DB6D-F24F-7D95-868CBB8BCE44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105;p64">
              <a:extLst>
                <a:ext uri="{FF2B5EF4-FFF2-40B4-BE49-F238E27FC236}">
                  <a16:creationId xmlns:a16="http://schemas.microsoft.com/office/drawing/2014/main" id="{80AE4ECF-F058-DB05-168F-6AA6803BB265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106;p64">
              <a:extLst>
                <a:ext uri="{FF2B5EF4-FFF2-40B4-BE49-F238E27FC236}">
                  <a16:creationId xmlns:a16="http://schemas.microsoft.com/office/drawing/2014/main" id="{D45A1BBA-5F83-0278-7C55-5565CAC72EC5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107;p64">
              <a:extLst>
                <a:ext uri="{FF2B5EF4-FFF2-40B4-BE49-F238E27FC236}">
                  <a16:creationId xmlns:a16="http://schemas.microsoft.com/office/drawing/2014/main" id="{FEF2F194-380D-885C-BD31-EF8E63611CA0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108;p64">
              <a:extLst>
                <a:ext uri="{FF2B5EF4-FFF2-40B4-BE49-F238E27FC236}">
                  <a16:creationId xmlns:a16="http://schemas.microsoft.com/office/drawing/2014/main" id="{DB4C6879-BC5A-C88A-7C18-154FE2750067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109;p64">
              <a:extLst>
                <a:ext uri="{FF2B5EF4-FFF2-40B4-BE49-F238E27FC236}">
                  <a16:creationId xmlns:a16="http://schemas.microsoft.com/office/drawing/2014/main" id="{75434D8F-A59B-A45A-D679-1400312FD8C2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110;p64">
              <a:extLst>
                <a:ext uri="{FF2B5EF4-FFF2-40B4-BE49-F238E27FC236}">
                  <a16:creationId xmlns:a16="http://schemas.microsoft.com/office/drawing/2014/main" id="{225F8A01-A873-36D8-8AFA-583674C2BF7A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111;p64">
              <a:extLst>
                <a:ext uri="{FF2B5EF4-FFF2-40B4-BE49-F238E27FC236}">
                  <a16:creationId xmlns:a16="http://schemas.microsoft.com/office/drawing/2014/main" id="{BAF211D9-61A6-D123-C439-0CDE7E527BA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112;p64">
              <a:extLst>
                <a:ext uri="{FF2B5EF4-FFF2-40B4-BE49-F238E27FC236}">
                  <a16:creationId xmlns:a16="http://schemas.microsoft.com/office/drawing/2014/main" id="{5B684696-8B38-3D2E-49D2-176F11C065E9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113;p64">
              <a:extLst>
                <a:ext uri="{FF2B5EF4-FFF2-40B4-BE49-F238E27FC236}">
                  <a16:creationId xmlns:a16="http://schemas.microsoft.com/office/drawing/2014/main" id="{DD798EE5-93C4-C733-50BA-9B52FE04742D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114;p64">
              <a:extLst>
                <a:ext uri="{FF2B5EF4-FFF2-40B4-BE49-F238E27FC236}">
                  <a16:creationId xmlns:a16="http://schemas.microsoft.com/office/drawing/2014/main" id="{9AC9457D-0691-313A-6ABB-2ADEBDDF7C01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115;p64">
              <a:extLst>
                <a:ext uri="{FF2B5EF4-FFF2-40B4-BE49-F238E27FC236}">
                  <a16:creationId xmlns:a16="http://schemas.microsoft.com/office/drawing/2014/main" id="{B29B89BE-AD34-7479-20A7-4A2EC4A398EB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116;p64">
              <a:extLst>
                <a:ext uri="{FF2B5EF4-FFF2-40B4-BE49-F238E27FC236}">
                  <a16:creationId xmlns:a16="http://schemas.microsoft.com/office/drawing/2014/main" id="{DABBA200-82AE-DB54-FAE1-F61C10B4664B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117;p64">
              <a:extLst>
                <a:ext uri="{FF2B5EF4-FFF2-40B4-BE49-F238E27FC236}">
                  <a16:creationId xmlns:a16="http://schemas.microsoft.com/office/drawing/2014/main" id="{52CFBA7E-7CC0-B21D-0608-822FBE8960E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118;p64">
              <a:extLst>
                <a:ext uri="{FF2B5EF4-FFF2-40B4-BE49-F238E27FC236}">
                  <a16:creationId xmlns:a16="http://schemas.microsoft.com/office/drawing/2014/main" id="{5CA5F4A0-4E13-552E-DBBA-FCC9531D15A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119;p64">
              <a:extLst>
                <a:ext uri="{FF2B5EF4-FFF2-40B4-BE49-F238E27FC236}">
                  <a16:creationId xmlns:a16="http://schemas.microsoft.com/office/drawing/2014/main" id="{B62E6C68-CA2A-C34F-5A84-04DC9EA3D06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20;p64">
              <a:extLst>
                <a:ext uri="{FF2B5EF4-FFF2-40B4-BE49-F238E27FC236}">
                  <a16:creationId xmlns:a16="http://schemas.microsoft.com/office/drawing/2014/main" id="{EDB9C4E7-5D91-A3B5-7489-0DD402B2ED14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121;p64">
              <a:extLst>
                <a:ext uri="{FF2B5EF4-FFF2-40B4-BE49-F238E27FC236}">
                  <a16:creationId xmlns:a16="http://schemas.microsoft.com/office/drawing/2014/main" id="{60BC3E47-65DF-3CDE-B10A-13703A0BB90F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122;p64">
              <a:extLst>
                <a:ext uri="{FF2B5EF4-FFF2-40B4-BE49-F238E27FC236}">
                  <a16:creationId xmlns:a16="http://schemas.microsoft.com/office/drawing/2014/main" id="{B9A7C9CE-537F-E317-8348-15DF0F6A9CE3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123;p64">
              <a:extLst>
                <a:ext uri="{FF2B5EF4-FFF2-40B4-BE49-F238E27FC236}">
                  <a16:creationId xmlns:a16="http://schemas.microsoft.com/office/drawing/2014/main" id="{B42FB0EE-C680-69C5-4F9D-A662B384840A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124;p64">
              <a:extLst>
                <a:ext uri="{FF2B5EF4-FFF2-40B4-BE49-F238E27FC236}">
                  <a16:creationId xmlns:a16="http://schemas.microsoft.com/office/drawing/2014/main" id="{487315FD-0277-3F51-691F-A42A13D11D0A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125;p64">
              <a:extLst>
                <a:ext uri="{FF2B5EF4-FFF2-40B4-BE49-F238E27FC236}">
                  <a16:creationId xmlns:a16="http://schemas.microsoft.com/office/drawing/2014/main" id="{5849BEB2-03D6-FFA9-6A51-0129AF67B638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126;p64">
              <a:extLst>
                <a:ext uri="{FF2B5EF4-FFF2-40B4-BE49-F238E27FC236}">
                  <a16:creationId xmlns:a16="http://schemas.microsoft.com/office/drawing/2014/main" id="{5DFDE468-9A09-F167-CA92-02EDEBCBF526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127;p64">
              <a:extLst>
                <a:ext uri="{FF2B5EF4-FFF2-40B4-BE49-F238E27FC236}">
                  <a16:creationId xmlns:a16="http://schemas.microsoft.com/office/drawing/2014/main" id="{71938DA9-966E-5AD2-D3D8-55C4C6423A13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128;p64">
              <a:extLst>
                <a:ext uri="{FF2B5EF4-FFF2-40B4-BE49-F238E27FC236}">
                  <a16:creationId xmlns:a16="http://schemas.microsoft.com/office/drawing/2014/main" id="{BB615EAD-3B37-2F69-B236-799B4DFFC97F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129;p64">
              <a:extLst>
                <a:ext uri="{FF2B5EF4-FFF2-40B4-BE49-F238E27FC236}">
                  <a16:creationId xmlns:a16="http://schemas.microsoft.com/office/drawing/2014/main" id="{B6B120E4-02E5-F003-6574-FC94500B43A3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130;p64">
              <a:extLst>
                <a:ext uri="{FF2B5EF4-FFF2-40B4-BE49-F238E27FC236}">
                  <a16:creationId xmlns:a16="http://schemas.microsoft.com/office/drawing/2014/main" id="{B9E91A05-53D3-C72A-FB44-20940214A3FE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131;p64">
              <a:extLst>
                <a:ext uri="{FF2B5EF4-FFF2-40B4-BE49-F238E27FC236}">
                  <a16:creationId xmlns:a16="http://schemas.microsoft.com/office/drawing/2014/main" id="{53AB3ED8-8244-99F3-5F71-416616CF9E49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132;p64">
              <a:extLst>
                <a:ext uri="{FF2B5EF4-FFF2-40B4-BE49-F238E27FC236}">
                  <a16:creationId xmlns:a16="http://schemas.microsoft.com/office/drawing/2014/main" id="{8A6A8B95-38A5-2C66-FDBF-B8C8394E0C39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133;p64">
              <a:extLst>
                <a:ext uri="{FF2B5EF4-FFF2-40B4-BE49-F238E27FC236}">
                  <a16:creationId xmlns:a16="http://schemas.microsoft.com/office/drawing/2014/main" id="{3F7676DC-A146-89FC-F146-9BB47AD6E23D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134;p64">
              <a:extLst>
                <a:ext uri="{FF2B5EF4-FFF2-40B4-BE49-F238E27FC236}">
                  <a16:creationId xmlns:a16="http://schemas.microsoft.com/office/drawing/2014/main" id="{E2D2074E-9A4F-C155-2117-843689C943CA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135;p64">
              <a:extLst>
                <a:ext uri="{FF2B5EF4-FFF2-40B4-BE49-F238E27FC236}">
                  <a16:creationId xmlns:a16="http://schemas.microsoft.com/office/drawing/2014/main" id="{240D88B2-EFBD-3962-3B29-B4C39315C52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136;p64">
              <a:extLst>
                <a:ext uri="{FF2B5EF4-FFF2-40B4-BE49-F238E27FC236}">
                  <a16:creationId xmlns:a16="http://schemas.microsoft.com/office/drawing/2014/main" id="{FA2359BE-3FA2-8D8E-38DD-85ABE0E13B55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137;p64">
              <a:extLst>
                <a:ext uri="{FF2B5EF4-FFF2-40B4-BE49-F238E27FC236}">
                  <a16:creationId xmlns:a16="http://schemas.microsoft.com/office/drawing/2014/main" id="{C8F0EFEE-4597-BCF3-23D5-7CF537B1B8B0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138;p64">
              <a:extLst>
                <a:ext uri="{FF2B5EF4-FFF2-40B4-BE49-F238E27FC236}">
                  <a16:creationId xmlns:a16="http://schemas.microsoft.com/office/drawing/2014/main" id="{2C957F26-A45A-8528-7536-BACD18D9BD19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139;p64">
              <a:extLst>
                <a:ext uri="{FF2B5EF4-FFF2-40B4-BE49-F238E27FC236}">
                  <a16:creationId xmlns:a16="http://schemas.microsoft.com/office/drawing/2014/main" id="{9039E857-07F0-77C4-6B1D-24FBB1D60B37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140;p64">
              <a:extLst>
                <a:ext uri="{FF2B5EF4-FFF2-40B4-BE49-F238E27FC236}">
                  <a16:creationId xmlns:a16="http://schemas.microsoft.com/office/drawing/2014/main" id="{00447FD6-1029-C7AE-0B14-506C224BF4E6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141;p64">
              <a:extLst>
                <a:ext uri="{FF2B5EF4-FFF2-40B4-BE49-F238E27FC236}">
                  <a16:creationId xmlns:a16="http://schemas.microsoft.com/office/drawing/2014/main" id="{1A21854F-7B70-ED6B-4080-E2C8BE1A80E8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142;p64">
              <a:extLst>
                <a:ext uri="{FF2B5EF4-FFF2-40B4-BE49-F238E27FC236}">
                  <a16:creationId xmlns:a16="http://schemas.microsoft.com/office/drawing/2014/main" id="{25BF3E00-02DA-8464-DE23-B9CB869E8E9C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143;p64">
              <a:extLst>
                <a:ext uri="{FF2B5EF4-FFF2-40B4-BE49-F238E27FC236}">
                  <a16:creationId xmlns:a16="http://schemas.microsoft.com/office/drawing/2014/main" id="{11B648C4-942B-993F-D24D-328C03235E20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144;p64">
              <a:extLst>
                <a:ext uri="{FF2B5EF4-FFF2-40B4-BE49-F238E27FC236}">
                  <a16:creationId xmlns:a16="http://schemas.microsoft.com/office/drawing/2014/main" id="{FE4DB499-28D9-2F66-5C55-187FDB06B02D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145;p64">
              <a:extLst>
                <a:ext uri="{FF2B5EF4-FFF2-40B4-BE49-F238E27FC236}">
                  <a16:creationId xmlns:a16="http://schemas.microsoft.com/office/drawing/2014/main" id="{86744CB3-83B6-A972-AC03-26DAA45C367F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146;p64">
              <a:extLst>
                <a:ext uri="{FF2B5EF4-FFF2-40B4-BE49-F238E27FC236}">
                  <a16:creationId xmlns:a16="http://schemas.microsoft.com/office/drawing/2014/main" id="{8071A380-7914-F7F2-B7C4-ED867FF4A2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147;p64">
              <a:extLst>
                <a:ext uri="{FF2B5EF4-FFF2-40B4-BE49-F238E27FC236}">
                  <a16:creationId xmlns:a16="http://schemas.microsoft.com/office/drawing/2014/main" id="{67EA9B73-95BD-DD41-DC90-DD6AE5A02E13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148;p64">
              <a:extLst>
                <a:ext uri="{FF2B5EF4-FFF2-40B4-BE49-F238E27FC236}">
                  <a16:creationId xmlns:a16="http://schemas.microsoft.com/office/drawing/2014/main" id="{81C93EE1-CA01-F0EB-6A1E-7CDBE98FF769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149;p64">
              <a:extLst>
                <a:ext uri="{FF2B5EF4-FFF2-40B4-BE49-F238E27FC236}">
                  <a16:creationId xmlns:a16="http://schemas.microsoft.com/office/drawing/2014/main" id="{6FE24E7F-2807-C518-4AA2-1CD6CFCC8FEE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150;p64">
              <a:extLst>
                <a:ext uri="{FF2B5EF4-FFF2-40B4-BE49-F238E27FC236}">
                  <a16:creationId xmlns:a16="http://schemas.microsoft.com/office/drawing/2014/main" id="{B2DCC73E-FE96-BF4F-54AC-50A5C9180C61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151;p64">
              <a:extLst>
                <a:ext uri="{FF2B5EF4-FFF2-40B4-BE49-F238E27FC236}">
                  <a16:creationId xmlns:a16="http://schemas.microsoft.com/office/drawing/2014/main" id="{C220B46B-8F24-80D0-944F-E6BBB96788D2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152;p64">
              <a:extLst>
                <a:ext uri="{FF2B5EF4-FFF2-40B4-BE49-F238E27FC236}">
                  <a16:creationId xmlns:a16="http://schemas.microsoft.com/office/drawing/2014/main" id="{6F9A8E32-28BD-28EB-97F2-1F3E7D2F7E2D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153;p64">
              <a:extLst>
                <a:ext uri="{FF2B5EF4-FFF2-40B4-BE49-F238E27FC236}">
                  <a16:creationId xmlns:a16="http://schemas.microsoft.com/office/drawing/2014/main" id="{05A4D318-B482-338A-80D2-06AB7CDAD7AB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154;p64">
              <a:extLst>
                <a:ext uri="{FF2B5EF4-FFF2-40B4-BE49-F238E27FC236}">
                  <a16:creationId xmlns:a16="http://schemas.microsoft.com/office/drawing/2014/main" id="{F79A40AF-16D7-3A32-FF6D-E1BCEA79D5DC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155;p64">
              <a:extLst>
                <a:ext uri="{FF2B5EF4-FFF2-40B4-BE49-F238E27FC236}">
                  <a16:creationId xmlns:a16="http://schemas.microsoft.com/office/drawing/2014/main" id="{1DABC077-14BD-B5E3-F3DB-F10609E7AD3B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156;p64">
              <a:extLst>
                <a:ext uri="{FF2B5EF4-FFF2-40B4-BE49-F238E27FC236}">
                  <a16:creationId xmlns:a16="http://schemas.microsoft.com/office/drawing/2014/main" id="{414D42EC-A7E5-77C7-25CF-683F976FB080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157;p64">
              <a:extLst>
                <a:ext uri="{FF2B5EF4-FFF2-40B4-BE49-F238E27FC236}">
                  <a16:creationId xmlns:a16="http://schemas.microsoft.com/office/drawing/2014/main" id="{645E57E4-A4F7-ACF1-D8C8-D3D0ED580A14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158;p64">
              <a:extLst>
                <a:ext uri="{FF2B5EF4-FFF2-40B4-BE49-F238E27FC236}">
                  <a16:creationId xmlns:a16="http://schemas.microsoft.com/office/drawing/2014/main" id="{6F1405E2-FC35-BA33-B7CB-4CA8C7EDD6A1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159;p64">
              <a:extLst>
                <a:ext uri="{FF2B5EF4-FFF2-40B4-BE49-F238E27FC236}">
                  <a16:creationId xmlns:a16="http://schemas.microsoft.com/office/drawing/2014/main" id="{3DA66D3F-7E4C-5670-74B5-DAC78A7B14A8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160;p64">
              <a:extLst>
                <a:ext uri="{FF2B5EF4-FFF2-40B4-BE49-F238E27FC236}">
                  <a16:creationId xmlns:a16="http://schemas.microsoft.com/office/drawing/2014/main" id="{30F8413F-A16E-98E8-8C4B-2FDC08D09C23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161;p64">
              <a:extLst>
                <a:ext uri="{FF2B5EF4-FFF2-40B4-BE49-F238E27FC236}">
                  <a16:creationId xmlns:a16="http://schemas.microsoft.com/office/drawing/2014/main" id="{18015A8A-D06E-DE49-5A86-6014EC8DC29E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162;p64">
              <a:extLst>
                <a:ext uri="{FF2B5EF4-FFF2-40B4-BE49-F238E27FC236}">
                  <a16:creationId xmlns:a16="http://schemas.microsoft.com/office/drawing/2014/main" id="{25BD02BF-1340-E653-3ED9-77F8B7CD861D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163;p64">
              <a:extLst>
                <a:ext uri="{FF2B5EF4-FFF2-40B4-BE49-F238E27FC236}">
                  <a16:creationId xmlns:a16="http://schemas.microsoft.com/office/drawing/2014/main" id="{C9E194CC-D6F2-FBE6-1CF8-1704F1FD7348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164;p64">
              <a:extLst>
                <a:ext uri="{FF2B5EF4-FFF2-40B4-BE49-F238E27FC236}">
                  <a16:creationId xmlns:a16="http://schemas.microsoft.com/office/drawing/2014/main" id="{45FFE110-1A83-5426-06BD-D55A6B7FF261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165;p64">
              <a:extLst>
                <a:ext uri="{FF2B5EF4-FFF2-40B4-BE49-F238E27FC236}">
                  <a16:creationId xmlns:a16="http://schemas.microsoft.com/office/drawing/2014/main" id="{8A109A1C-979E-D03B-2212-B6FCE680FB9B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166;p64">
              <a:extLst>
                <a:ext uri="{FF2B5EF4-FFF2-40B4-BE49-F238E27FC236}">
                  <a16:creationId xmlns:a16="http://schemas.microsoft.com/office/drawing/2014/main" id="{A15363CF-66BE-B7CF-1720-062DC482B33C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167;p64">
              <a:extLst>
                <a:ext uri="{FF2B5EF4-FFF2-40B4-BE49-F238E27FC236}">
                  <a16:creationId xmlns:a16="http://schemas.microsoft.com/office/drawing/2014/main" id="{6D43AA4A-81AB-21CA-3FB7-F21ABBEEBCF7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168;p64">
              <a:extLst>
                <a:ext uri="{FF2B5EF4-FFF2-40B4-BE49-F238E27FC236}">
                  <a16:creationId xmlns:a16="http://schemas.microsoft.com/office/drawing/2014/main" id="{04696C5D-B0A1-4547-BBFC-40325B8FE5D5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169;p64">
              <a:extLst>
                <a:ext uri="{FF2B5EF4-FFF2-40B4-BE49-F238E27FC236}">
                  <a16:creationId xmlns:a16="http://schemas.microsoft.com/office/drawing/2014/main" id="{9218543C-F186-45D8-F4DF-056F0FE459F9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170;p64">
              <a:extLst>
                <a:ext uri="{FF2B5EF4-FFF2-40B4-BE49-F238E27FC236}">
                  <a16:creationId xmlns:a16="http://schemas.microsoft.com/office/drawing/2014/main" id="{78F5F52C-9439-90AC-63BB-46679EFBBAF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171;p64">
              <a:extLst>
                <a:ext uri="{FF2B5EF4-FFF2-40B4-BE49-F238E27FC236}">
                  <a16:creationId xmlns:a16="http://schemas.microsoft.com/office/drawing/2014/main" id="{676CECD7-E92F-43F5-18D4-FB4910274759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172;p64">
              <a:extLst>
                <a:ext uri="{FF2B5EF4-FFF2-40B4-BE49-F238E27FC236}">
                  <a16:creationId xmlns:a16="http://schemas.microsoft.com/office/drawing/2014/main" id="{7E81BBB6-37FC-6F78-5516-14C6BEED2271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173;p64">
              <a:extLst>
                <a:ext uri="{FF2B5EF4-FFF2-40B4-BE49-F238E27FC236}">
                  <a16:creationId xmlns:a16="http://schemas.microsoft.com/office/drawing/2014/main" id="{A8633C58-AA55-38CA-2910-3D1AEF48D64F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174;p64">
              <a:extLst>
                <a:ext uri="{FF2B5EF4-FFF2-40B4-BE49-F238E27FC236}">
                  <a16:creationId xmlns:a16="http://schemas.microsoft.com/office/drawing/2014/main" id="{DD88C054-AD26-C401-FAA1-C7B03C9650FF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175;p64">
              <a:extLst>
                <a:ext uri="{FF2B5EF4-FFF2-40B4-BE49-F238E27FC236}">
                  <a16:creationId xmlns:a16="http://schemas.microsoft.com/office/drawing/2014/main" id="{B0C63401-0FA3-DD5D-C966-8C3C6E9364B1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176;p64">
              <a:extLst>
                <a:ext uri="{FF2B5EF4-FFF2-40B4-BE49-F238E27FC236}">
                  <a16:creationId xmlns:a16="http://schemas.microsoft.com/office/drawing/2014/main" id="{E646F30D-035C-4176-988D-6D6DEAF24CB1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177;p64">
              <a:extLst>
                <a:ext uri="{FF2B5EF4-FFF2-40B4-BE49-F238E27FC236}">
                  <a16:creationId xmlns:a16="http://schemas.microsoft.com/office/drawing/2014/main" id="{7976CC8C-5B4D-0F46-47CB-9F72BE649423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178;p64">
              <a:extLst>
                <a:ext uri="{FF2B5EF4-FFF2-40B4-BE49-F238E27FC236}">
                  <a16:creationId xmlns:a16="http://schemas.microsoft.com/office/drawing/2014/main" id="{02F5D2C8-FA8B-5D26-7158-2B895061AA42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179;p64">
              <a:extLst>
                <a:ext uri="{FF2B5EF4-FFF2-40B4-BE49-F238E27FC236}">
                  <a16:creationId xmlns:a16="http://schemas.microsoft.com/office/drawing/2014/main" id="{FB30D0F9-D459-83A5-2620-908EE57DF8AE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180;p64">
              <a:extLst>
                <a:ext uri="{FF2B5EF4-FFF2-40B4-BE49-F238E27FC236}">
                  <a16:creationId xmlns:a16="http://schemas.microsoft.com/office/drawing/2014/main" id="{2DB72CB8-79DB-7557-9121-8AABD7240BB9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181;p64">
              <a:extLst>
                <a:ext uri="{FF2B5EF4-FFF2-40B4-BE49-F238E27FC236}">
                  <a16:creationId xmlns:a16="http://schemas.microsoft.com/office/drawing/2014/main" id="{74BFD5D2-D04F-25C4-21B5-9FE4352ECA6A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182;p64">
              <a:extLst>
                <a:ext uri="{FF2B5EF4-FFF2-40B4-BE49-F238E27FC236}">
                  <a16:creationId xmlns:a16="http://schemas.microsoft.com/office/drawing/2014/main" id="{989C8C6F-646A-4756-3DFC-4C2757973874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183;p64">
              <a:extLst>
                <a:ext uri="{FF2B5EF4-FFF2-40B4-BE49-F238E27FC236}">
                  <a16:creationId xmlns:a16="http://schemas.microsoft.com/office/drawing/2014/main" id="{CEE0B1D0-0D8E-5FD6-8A14-518051766430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184;p64">
              <a:extLst>
                <a:ext uri="{FF2B5EF4-FFF2-40B4-BE49-F238E27FC236}">
                  <a16:creationId xmlns:a16="http://schemas.microsoft.com/office/drawing/2014/main" id="{1D36C92F-13A9-4ECF-1C30-689CBB12EC58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185;p64">
              <a:extLst>
                <a:ext uri="{FF2B5EF4-FFF2-40B4-BE49-F238E27FC236}">
                  <a16:creationId xmlns:a16="http://schemas.microsoft.com/office/drawing/2014/main" id="{0F4A4D12-432A-4815-A381-FB048C304968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186;p64">
              <a:extLst>
                <a:ext uri="{FF2B5EF4-FFF2-40B4-BE49-F238E27FC236}">
                  <a16:creationId xmlns:a16="http://schemas.microsoft.com/office/drawing/2014/main" id="{B7F129C7-89BC-12BA-C43B-DC591DEAAC88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187;p64">
              <a:extLst>
                <a:ext uri="{FF2B5EF4-FFF2-40B4-BE49-F238E27FC236}">
                  <a16:creationId xmlns:a16="http://schemas.microsoft.com/office/drawing/2014/main" id="{7155261E-0E3E-0FA4-8957-B4587D1F1960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188;p64">
              <a:extLst>
                <a:ext uri="{FF2B5EF4-FFF2-40B4-BE49-F238E27FC236}">
                  <a16:creationId xmlns:a16="http://schemas.microsoft.com/office/drawing/2014/main" id="{E09AF0E7-10E3-2BEE-AC5E-28FAA756CE5B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189;p64">
              <a:extLst>
                <a:ext uri="{FF2B5EF4-FFF2-40B4-BE49-F238E27FC236}">
                  <a16:creationId xmlns:a16="http://schemas.microsoft.com/office/drawing/2014/main" id="{28D7AA3F-01A4-021D-B66F-E7BBD9AF7BB1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190;p64">
              <a:extLst>
                <a:ext uri="{FF2B5EF4-FFF2-40B4-BE49-F238E27FC236}">
                  <a16:creationId xmlns:a16="http://schemas.microsoft.com/office/drawing/2014/main" id="{53B8E672-9544-EFE9-A18A-A8DEF1E6DDBC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191;p64">
              <a:extLst>
                <a:ext uri="{FF2B5EF4-FFF2-40B4-BE49-F238E27FC236}">
                  <a16:creationId xmlns:a16="http://schemas.microsoft.com/office/drawing/2014/main" id="{AEF07961-C542-28CE-7DAF-2D68997E8BF0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192;p64">
              <a:extLst>
                <a:ext uri="{FF2B5EF4-FFF2-40B4-BE49-F238E27FC236}">
                  <a16:creationId xmlns:a16="http://schemas.microsoft.com/office/drawing/2014/main" id="{A13F5CA4-B77E-5D28-262D-3004597199BE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193;p64">
              <a:extLst>
                <a:ext uri="{FF2B5EF4-FFF2-40B4-BE49-F238E27FC236}">
                  <a16:creationId xmlns:a16="http://schemas.microsoft.com/office/drawing/2014/main" id="{86420EAD-67EB-8936-2765-D420E1BD7EE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194;p64">
              <a:extLst>
                <a:ext uri="{FF2B5EF4-FFF2-40B4-BE49-F238E27FC236}">
                  <a16:creationId xmlns:a16="http://schemas.microsoft.com/office/drawing/2014/main" id="{E379635F-0AE3-226B-7D27-D56EFD135316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195;p64">
              <a:extLst>
                <a:ext uri="{FF2B5EF4-FFF2-40B4-BE49-F238E27FC236}">
                  <a16:creationId xmlns:a16="http://schemas.microsoft.com/office/drawing/2014/main" id="{3D82DAE2-CE2E-F531-5AE3-5D4B9E239C1B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196;p64">
              <a:extLst>
                <a:ext uri="{FF2B5EF4-FFF2-40B4-BE49-F238E27FC236}">
                  <a16:creationId xmlns:a16="http://schemas.microsoft.com/office/drawing/2014/main" id="{D2728E8E-61FB-3D98-F8EB-2773EA56350B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197;p64">
              <a:extLst>
                <a:ext uri="{FF2B5EF4-FFF2-40B4-BE49-F238E27FC236}">
                  <a16:creationId xmlns:a16="http://schemas.microsoft.com/office/drawing/2014/main" id="{D15A90EF-7433-447A-840F-27CF05479A9C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198;p64">
              <a:extLst>
                <a:ext uri="{FF2B5EF4-FFF2-40B4-BE49-F238E27FC236}">
                  <a16:creationId xmlns:a16="http://schemas.microsoft.com/office/drawing/2014/main" id="{EEFE4D0B-46F2-1AB3-8AD6-335582729AE1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199;p64">
              <a:extLst>
                <a:ext uri="{FF2B5EF4-FFF2-40B4-BE49-F238E27FC236}">
                  <a16:creationId xmlns:a16="http://schemas.microsoft.com/office/drawing/2014/main" id="{DA64B951-C6D9-26B8-E80B-0020BF323B73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200;p64">
              <a:extLst>
                <a:ext uri="{FF2B5EF4-FFF2-40B4-BE49-F238E27FC236}">
                  <a16:creationId xmlns:a16="http://schemas.microsoft.com/office/drawing/2014/main" id="{450EE29A-55C0-D848-4A42-F5814498ECC8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201;p64">
              <a:extLst>
                <a:ext uri="{FF2B5EF4-FFF2-40B4-BE49-F238E27FC236}">
                  <a16:creationId xmlns:a16="http://schemas.microsoft.com/office/drawing/2014/main" id="{064AC791-9348-CF7C-24E4-F2219EF4C5E0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202;p64">
              <a:extLst>
                <a:ext uri="{FF2B5EF4-FFF2-40B4-BE49-F238E27FC236}">
                  <a16:creationId xmlns:a16="http://schemas.microsoft.com/office/drawing/2014/main" id="{079A84A0-A585-0D89-B6C5-F2648CEA3C23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203;p64">
              <a:extLst>
                <a:ext uri="{FF2B5EF4-FFF2-40B4-BE49-F238E27FC236}">
                  <a16:creationId xmlns:a16="http://schemas.microsoft.com/office/drawing/2014/main" id="{C02062B4-6D66-B1E9-529A-B4EF44F8471F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204;p64">
              <a:extLst>
                <a:ext uri="{FF2B5EF4-FFF2-40B4-BE49-F238E27FC236}">
                  <a16:creationId xmlns:a16="http://schemas.microsoft.com/office/drawing/2014/main" id="{6C73B27B-1150-A2D5-5361-4063D920B285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205;p64">
              <a:extLst>
                <a:ext uri="{FF2B5EF4-FFF2-40B4-BE49-F238E27FC236}">
                  <a16:creationId xmlns:a16="http://schemas.microsoft.com/office/drawing/2014/main" id="{FCE997AE-C07A-8857-C517-16B677214B04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206;p64">
              <a:extLst>
                <a:ext uri="{FF2B5EF4-FFF2-40B4-BE49-F238E27FC236}">
                  <a16:creationId xmlns:a16="http://schemas.microsoft.com/office/drawing/2014/main" id="{FFC0876E-F796-2D18-1C4D-E58DE97868D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207;p64">
              <a:extLst>
                <a:ext uri="{FF2B5EF4-FFF2-40B4-BE49-F238E27FC236}">
                  <a16:creationId xmlns:a16="http://schemas.microsoft.com/office/drawing/2014/main" id="{A05C3354-E410-641A-7AFC-9CF8574C952F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208;p64">
              <a:extLst>
                <a:ext uri="{FF2B5EF4-FFF2-40B4-BE49-F238E27FC236}">
                  <a16:creationId xmlns:a16="http://schemas.microsoft.com/office/drawing/2014/main" id="{6B2B9D97-C03B-D465-2ADD-9FB2807840D7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209;p64">
              <a:extLst>
                <a:ext uri="{FF2B5EF4-FFF2-40B4-BE49-F238E27FC236}">
                  <a16:creationId xmlns:a16="http://schemas.microsoft.com/office/drawing/2014/main" id="{D52A6C6A-3EFD-7380-BEE3-CE736358C59A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210;p64">
              <a:extLst>
                <a:ext uri="{FF2B5EF4-FFF2-40B4-BE49-F238E27FC236}">
                  <a16:creationId xmlns:a16="http://schemas.microsoft.com/office/drawing/2014/main" id="{FBFA2A57-950E-0D60-184E-98689DD69606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211;p64">
              <a:extLst>
                <a:ext uri="{FF2B5EF4-FFF2-40B4-BE49-F238E27FC236}">
                  <a16:creationId xmlns:a16="http://schemas.microsoft.com/office/drawing/2014/main" id="{CDE1DCE7-7C7A-8F14-3B23-9A4C7A20A5B2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212;p64">
              <a:extLst>
                <a:ext uri="{FF2B5EF4-FFF2-40B4-BE49-F238E27FC236}">
                  <a16:creationId xmlns:a16="http://schemas.microsoft.com/office/drawing/2014/main" id="{124D55F2-D6EE-7A0B-B04A-EC3EDF387538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213;p64">
              <a:extLst>
                <a:ext uri="{FF2B5EF4-FFF2-40B4-BE49-F238E27FC236}">
                  <a16:creationId xmlns:a16="http://schemas.microsoft.com/office/drawing/2014/main" id="{5011160F-59B6-4AA1-244B-AA2D70492942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214;p64">
              <a:extLst>
                <a:ext uri="{FF2B5EF4-FFF2-40B4-BE49-F238E27FC236}">
                  <a16:creationId xmlns:a16="http://schemas.microsoft.com/office/drawing/2014/main" id="{4D4DC6EE-F1BD-B992-72A7-29763C4D22AD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215;p64">
              <a:extLst>
                <a:ext uri="{FF2B5EF4-FFF2-40B4-BE49-F238E27FC236}">
                  <a16:creationId xmlns:a16="http://schemas.microsoft.com/office/drawing/2014/main" id="{62D7FFD4-9F43-EF94-82AA-F72FD6C874E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216;p64">
              <a:extLst>
                <a:ext uri="{FF2B5EF4-FFF2-40B4-BE49-F238E27FC236}">
                  <a16:creationId xmlns:a16="http://schemas.microsoft.com/office/drawing/2014/main" id="{78B3F058-550B-F38A-A493-F89874B7F843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217;p64">
              <a:extLst>
                <a:ext uri="{FF2B5EF4-FFF2-40B4-BE49-F238E27FC236}">
                  <a16:creationId xmlns:a16="http://schemas.microsoft.com/office/drawing/2014/main" id="{EE114923-6794-8B69-2DBC-859F8674631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218;p64">
              <a:extLst>
                <a:ext uri="{FF2B5EF4-FFF2-40B4-BE49-F238E27FC236}">
                  <a16:creationId xmlns:a16="http://schemas.microsoft.com/office/drawing/2014/main" id="{FD376BCF-F9A5-919D-56A9-B74F791CBB82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219;p64">
              <a:extLst>
                <a:ext uri="{FF2B5EF4-FFF2-40B4-BE49-F238E27FC236}">
                  <a16:creationId xmlns:a16="http://schemas.microsoft.com/office/drawing/2014/main" id="{A943DAD3-E62B-AF5B-6C2D-0C2CC8842C6F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220;p64">
              <a:extLst>
                <a:ext uri="{FF2B5EF4-FFF2-40B4-BE49-F238E27FC236}">
                  <a16:creationId xmlns:a16="http://schemas.microsoft.com/office/drawing/2014/main" id="{C609813C-990A-091A-4558-B4163B46BD71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221;p64">
              <a:extLst>
                <a:ext uri="{FF2B5EF4-FFF2-40B4-BE49-F238E27FC236}">
                  <a16:creationId xmlns:a16="http://schemas.microsoft.com/office/drawing/2014/main" id="{321C8F43-AB92-602F-700E-54323766ADCA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222;p64">
              <a:extLst>
                <a:ext uri="{FF2B5EF4-FFF2-40B4-BE49-F238E27FC236}">
                  <a16:creationId xmlns:a16="http://schemas.microsoft.com/office/drawing/2014/main" id="{63419C9F-4883-AD6C-5E29-6AB19EAE8677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223;p64">
              <a:extLst>
                <a:ext uri="{FF2B5EF4-FFF2-40B4-BE49-F238E27FC236}">
                  <a16:creationId xmlns:a16="http://schemas.microsoft.com/office/drawing/2014/main" id="{4A811EBB-7949-E5A7-F84E-2BDA3AC3870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224;p64">
              <a:extLst>
                <a:ext uri="{FF2B5EF4-FFF2-40B4-BE49-F238E27FC236}">
                  <a16:creationId xmlns:a16="http://schemas.microsoft.com/office/drawing/2014/main" id="{133BD8A0-A04E-110E-1E2F-D22C0175CCE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225;p64">
              <a:extLst>
                <a:ext uri="{FF2B5EF4-FFF2-40B4-BE49-F238E27FC236}">
                  <a16:creationId xmlns:a16="http://schemas.microsoft.com/office/drawing/2014/main" id="{827EC913-0C72-9675-5D1E-A766700A8303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226;p64">
              <a:extLst>
                <a:ext uri="{FF2B5EF4-FFF2-40B4-BE49-F238E27FC236}">
                  <a16:creationId xmlns:a16="http://schemas.microsoft.com/office/drawing/2014/main" id="{568F1151-7A5B-C1B2-5584-072EF5676B40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227;p64">
              <a:extLst>
                <a:ext uri="{FF2B5EF4-FFF2-40B4-BE49-F238E27FC236}">
                  <a16:creationId xmlns:a16="http://schemas.microsoft.com/office/drawing/2014/main" id="{5F69AD5F-26B1-A5C6-A594-BEE747EA67D0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228;p64">
              <a:extLst>
                <a:ext uri="{FF2B5EF4-FFF2-40B4-BE49-F238E27FC236}">
                  <a16:creationId xmlns:a16="http://schemas.microsoft.com/office/drawing/2014/main" id="{96B728DC-E7A2-C366-9B2D-0D9A7199CA20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229;p64">
              <a:extLst>
                <a:ext uri="{FF2B5EF4-FFF2-40B4-BE49-F238E27FC236}">
                  <a16:creationId xmlns:a16="http://schemas.microsoft.com/office/drawing/2014/main" id="{63ED2C8E-7E6A-722E-3FE6-C313BC780925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230;p64">
              <a:extLst>
                <a:ext uri="{FF2B5EF4-FFF2-40B4-BE49-F238E27FC236}">
                  <a16:creationId xmlns:a16="http://schemas.microsoft.com/office/drawing/2014/main" id="{671769B0-5338-B18E-D797-C276112633A5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231;p64">
              <a:extLst>
                <a:ext uri="{FF2B5EF4-FFF2-40B4-BE49-F238E27FC236}">
                  <a16:creationId xmlns:a16="http://schemas.microsoft.com/office/drawing/2014/main" id="{E4CA3CD3-7A06-2CB8-B186-E47155A065A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232;p64">
              <a:extLst>
                <a:ext uri="{FF2B5EF4-FFF2-40B4-BE49-F238E27FC236}">
                  <a16:creationId xmlns:a16="http://schemas.microsoft.com/office/drawing/2014/main" id="{A6892856-643D-FEDD-9F04-61FD05E31845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233;p64">
              <a:extLst>
                <a:ext uri="{FF2B5EF4-FFF2-40B4-BE49-F238E27FC236}">
                  <a16:creationId xmlns:a16="http://schemas.microsoft.com/office/drawing/2014/main" id="{1DB0AA9D-7FB1-BCBC-977E-3E1B5041760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234;p64">
              <a:extLst>
                <a:ext uri="{FF2B5EF4-FFF2-40B4-BE49-F238E27FC236}">
                  <a16:creationId xmlns:a16="http://schemas.microsoft.com/office/drawing/2014/main" id="{9BF1B678-34E9-8E44-2981-9262FBA85E93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235;p64">
              <a:extLst>
                <a:ext uri="{FF2B5EF4-FFF2-40B4-BE49-F238E27FC236}">
                  <a16:creationId xmlns:a16="http://schemas.microsoft.com/office/drawing/2014/main" id="{2F1667A1-0602-2D9E-6BBB-A4B06C68A586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236;p64">
              <a:extLst>
                <a:ext uri="{FF2B5EF4-FFF2-40B4-BE49-F238E27FC236}">
                  <a16:creationId xmlns:a16="http://schemas.microsoft.com/office/drawing/2014/main" id="{B0D84E44-30BB-4F29-26B6-1A8BE7446829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237;p64">
              <a:extLst>
                <a:ext uri="{FF2B5EF4-FFF2-40B4-BE49-F238E27FC236}">
                  <a16:creationId xmlns:a16="http://schemas.microsoft.com/office/drawing/2014/main" id="{89DD01CC-E2CC-8753-ED7F-9EB89538B640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238;p64">
              <a:extLst>
                <a:ext uri="{FF2B5EF4-FFF2-40B4-BE49-F238E27FC236}">
                  <a16:creationId xmlns:a16="http://schemas.microsoft.com/office/drawing/2014/main" id="{A463384F-48DF-5772-564B-1E9936974834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239;p64">
              <a:extLst>
                <a:ext uri="{FF2B5EF4-FFF2-40B4-BE49-F238E27FC236}">
                  <a16:creationId xmlns:a16="http://schemas.microsoft.com/office/drawing/2014/main" id="{34FD4EC0-12CC-6646-A76C-4E4E1A9FDB8F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240;p64">
              <a:extLst>
                <a:ext uri="{FF2B5EF4-FFF2-40B4-BE49-F238E27FC236}">
                  <a16:creationId xmlns:a16="http://schemas.microsoft.com/office/drawing/2014/main" id="{C36C5022-90F4-6F6D-43B2-0B321595421B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TextBox 2271">
            <a:extLst>
              <a:ext uri="{FF2B5EF4-FFF2-40B4-BE49-F238E27FC236}">
                <a16:creationId xmlns:a16="http://schemas.microsoft.com/office/drawing/2014/main" id="{E2412DBD-53F0-2453-2670-5AB315F5C2B2}"/>
              </a:ext>
            </a:extLst>
          </p:cNvPr>
          <p:cNvSpPr txBox="1"/>
          <p:nvPr/>
        </p:nvSpPr>
        <p:spPr>
          <a:xfrm>
            <a:off x="75500" y="577103"/>
            <a:ext cx="28914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  <a:latin typeface="Gill Sans" panose="020B0502020104020203" pitchFamily="34" charset="-79"/>
                <a:ea typeface="Calibri" panose="020F0502020204030204" pitchFamily="34" charset="0"/>
                <a:cs typeface="Gill Sans" panose="020B0502020104020203" pitchFamily="34" charset="-79"/>
              </a:rPr>
              <a:t>создание собственного ядра веб-приложения и телеграмм бота с расширенным функционалом.</a:t>
            </a:r>
            <a:r>
              <a:rPr lang="ru-RU" sz="2000" dirty="0"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endParaRPr lang="ru-RU" sz="2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273" name="Google Shape;2241;p42">
            <a:extLst>
              <a:ext uri="{FF2B5EF4-FFF2-40B4-BE49-F238E27FC236}">
                <a16:creationId xmlns:a16="http://schemas.microsoft.com/office/drawing/2014/main" id="{34BB4041-C893-E133-5E1A-1C0932E0C06F}"/>
              </a:ext>
            </a:extLst>
          </p:cNvPr>
          <p:cNvSpPr txBox="1">
            <a:spLocks/>
          </p:cNvSpPr>
          <p:nvPr/>
        </p:nvSpPr>
        <p:spPr>
          <a:xfrm>
            <a:off x="284320" y="122834"/>
            <a:ext cx="23733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ru-RU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Цель</a:t>
            </a:r>
          </a:p>
        </p:txBody>
      </p:sp>
      <p:sp>
        <p:nvSpPr>
          <p:cNvPr id="2282" name="Google Shape;2140;p37">
            <a:extLst>
              <a:ext uri="{FF2B5EF4-FFF2-40B4-BE49-F238E27FC236}">
                <a16:creationId xmlns:a16="http://schemas.microsoft.com/office/drawing/2014/main" id="{0E0C6F9E-F8DF-1902-40D3-BB76802292FF}"/>
              </a:ext>
            </a:extLst>
          </p:cNvPr>
          <p:cNvSpPr txBox="1">
            <a:spLocks/>
          </p:cNvSpPr>
          <p:nvPr/>
        </p:nvSpPr>
        <p:spPr>
          <a:xfrm>
            <a:off x="2847938" y="20663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Р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азработка формулы сложности</a:t>
            </a:r>
          </a:p>
        </p:txBody>
      </p:sp>
      <p:sp>
        <p:nvSpPr>
          <p:cNvPr id="2287" name="Google Shape;2140;p37">
            <a:extLst>
              <a:ext uri="{FF2B5EF4-FFF2-40B4-BE49-F238E27FC236}">
                <a16:creationId xmlns:a16="http://schemas.microsoft.com/office/drawing/2014/main" id="{F69C3B92-75AE-6838-D53E-0C9B10CFFD72}"/>
              </a:ext>
            </a:extLst>
          </p:cNvPr>
          <p:cNvSpPr txBox="1">
            <a:spLocks/>
          </p:cNvSpPr>
          <p:nvPr/>
        </p:nvSpPr>
        <p:spPr>
          <a:xfrm>
            <a:off x="2734829" y="314263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С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оздание веб-приложения</a:t>
            </a:r>
          </a:p>
        </p:txBody>
      </p:sp>
      <p:sp>
        <p:nvSpPr>
          <p:cNvPr id="2293" name="Google Shape;2140;p37">
            <a:extLst>
              <a:ext uri="{FF2B5EF4-FFF2-40B4-BE49-F238E27FC236}">
                <a16:creationId xmlns:a16="http://schemas.microsoft.com/office/drawing/2014/main" id="{F837DDBD-2777-D0DD-CCBC-01DAD1732C65}"/>
              </a:ext>
            </a:extLst>
          </p:cNvPr>
          <p:cNvSpPr txBox="1">
            <a:spLocks/>
          </p:cNvSpPr>
          <p:nvPr/>
        </p:nvSpPr>
        <p:spPr>
          <a:xfrm>
            <a:off x="2360448" y="4222846"/>
            <a:ext cx="311501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0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Т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естирование программного комплекса</a:t>
            </a:r>
          </a:p>
        </p:txBody>
      </p:sp>
      <p:grpSp>
        <p:nvGrpSpPr>
          <p:cNvPr id="2294" name="Google Shape;2106;p37">
            <a:extLst>
              <a:ext uri="{FF2B5EF4-FFF2-40B4-BE49-F238E27FC236}">
                <a16:creationId xmlns:a16="http://schemas.microsoft.com/office/drawing/2014/main" id="{4CD0AC91-E390-D1E8-ADC0-CE76D5BAFBBC}"/>
              </a:ext>
            </a:extLst>
          </p:cNvPr>
          <p:cNvGrpSpPr/>
          <p:nvPr/>
        </p:nvGrpSpPr>
        <p:grpSpPr>
          <a:xfrm>
            <a:off x="8437348" y="989381"/>
            <a:ext cx="635100" cy="734640"/>
            <a:chOff x="731647" y="573573"/>
            <a:chExt cx="635100" cy="734640"/>
          </a:xfrm>
        </p:grpSpPr>
        <p:grpSp>
          <p:nvGrpSpPr>
            <p:cNvPr id="2295" name="Google Shape;2107;p37">
              <a:extLst>
                <a:ext uri="{FF2B5EF4-FFF2-40B4-BE49-F238E27FC236}">
                  <a16:creationId xmlns:a16="http://schemas.microsoft.com/office/drawing/2014/main" id="{A44E5F7E-F4F6-A2CA-EBEF-C0BE7968695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00" name="Google Shape;2108;p37">
                <a:extLst>
                  <a:ext uri="{FF2B5EF4-FFF2-40B4-BE49-F238E27FC236}">
                    <a16:creationId xmlns:a16="http://schemas.microsoft.com/office/drawing/2014/main" id="{D5B712B2-65B6-AE4E-4DCA-4CCEEC8BA5F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109;p37">
                <a:extLst>
                  <a:ext uri="{FF2B5EF4-FFF2-40B4-BE49-F238E27FC236}">
                    <a16:creationId xmlns:a16="http://schemas.microsoft.com/office/drawing/2014/main" id="{A6F71C41-9F0B-17C4-8F65-7317E89FEDD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2110;p37">
              <a:extLst>
                <a:ext uri="{FF2B5EF4-FFF2-40B4-BE49-F238E27FC236}">
                  <a16:creationId xmlns:a16="http://schemas.microsoft.com/office/drawing/2014/main" id="{6F83F1BD-3D8C-18A0-F7CA-5907F4D93B65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97" name="Google Shape;2111;p37">
                <a:extLst>
                  <a:ext uri="{FF2B5EF4-FFF2-40B4-BE49-F238E27FC236}">
                    <a16:creationId xmlns:a16="http://schemas.microsoft.com/office/drawing/2014/main" id="{57095493-F3F3-9B7B-3450-E17EEF861BF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8" name="Google Shape;2112;p37">
                <a:extLst>
                  <a:ext uri="{FF2B5EF4-FFF2-40B4-BE49-F238E27FC236}">
                    <a16:creationId xmlns:a16="http://schemas.microsoft.com/office/drawing/2014/main" id="{19A071A7-6721-18C6-6536-2E36C2B5E8E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9" name="Google Shape;2113;p37">
                <a:extLst>
                  <a:ext uri="{FF2B5EF4-FFF2-40B4-BE49-F238E27FC236}">
                    <a16:creationId xmlns:a16="http://schemas.microsoft.com/office/drawing/2014/main" id="{13A9C533-B20F-D285-E7C3-041CC2E7D70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02" name="Google Shape;2114;p37">
            <a:extLst>
              <a:ext uri="{FF2B5EF4-FFF2-40B4-BE49-F238E27FC236}">
                <a16:creationId xmlns:a16="http://schemas.microsoft.com/office/drawing/2014/main" id="{1464661C-652A-CBAB-6422-C052472A21F2}"/>
              </a:ext>
            </a:extLst>
          </p:cNvPr>
          <p:cNvGrpSpPr/>
          <p:nvPr/>
        </p:nvGrpSpPr>
        <p:grpSpPr>
          <a:xfrm>
            <a:off x="8437348" y="2297768"/>
            <a:ext cx="635100" cy="733490"/>
            <a:chOff x="731647" y="1650460"/>
            <a:chExt cx="635100" cy="733490"/>
          </a:xfrm>
        </p:grpSpPr>
        <p:grpSp>
          <p:nvGrpSpPr>
            <p:cNvPr id="2303" name="Google Shape;2115;p37">
              <a:extLst>
                <a:ext uri="{FF2B5EF4-FFF2-40B4-BE49-F238E27FC236}">
                  <a16:creationId xmlns:a16="http://schemas.microsoft.com/office/drawing/2014/main" id="{BDD26580-61A8-A8A8-DAD7-FAE8E6C44315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08" name="Google Shape;2116;p37">
                <a:extLst>
                  <a:ext uri="{FF2B5EF4-FFF2-40B4-BE49-F238E27FC236}">
                    <a16:creationId xmlns:a16="http://schemas.microsoft.com/office/drawing/2014/main" id="{DEEA5A45-AA48-369A-E845-F4C42ABE6745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117;p37">
                <a:extLst>
                  <a:ext uri="{FF2B5EF4-FFF2-40B4-BE49-F238E27FC236}">
                    <a16:creationId xmlns:a16="http://schemas.microsoft.com/office/drawing/2014/main" id="{F22F8EE2-CDED-61DB-D379-DC9F403C4B57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118;p37">
              <a:extLst>
                <a:ext uri="{FF2B5EF4-FFF2-40B4-BE49-F238E27FC236}">
                  <a16:creationId xmlns:a16="http://schemas.microsoft.com/office/drawing/2014/main" id="{C19A1999-19ED-EAC9-EF6C-6FE913ABF279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05" name="Google Shape;2119;p37">
                <a:extLst>
                  <a:ext uri="{FF2B5EF4-FFF2-40B4-BE49-F238E27FC236}">
                    <a16:creationId xmlns:a16="http://schemas.microsoft.com/office/drawing/2014/main" id="{2CD286C6-122D-788B-A606-C1FBC5C5738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6" name="Google Shape;2120;p37">
                <a:extLst>
                  <a:ext uri="{FF2B5EF4-FFF2-40B4-BE49-F238E27FC236}">
                    <a16:creationId xmlns:a16="http://schemas.microsoft.com/office/drawing/2014/main" id="{3188A4D8-857A-BA8F-91C5-D78E59A25CC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7" name="Google Shape;2121;p37">
                <a:extLst>
                  <a:ext uri="{FF2B5EF4-FFF2-40B4-BE49-F238E27FC236}">
                    <a16:creationId xmlns:a16="http://schemas.microsoft.com/office/drawing/2014/main" id="{825D5865-949F-2B98-C522-250EADB595A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10" name="Google Shape;2122;p37">
            <a:extLst>
              <a:ext uri="{FF2B5EF4-FFF2-40B4-BE49-F238E27FC236}">
                <a16:creationId xmlns:a16="http://schemas.microsoft.com/office/drawing/2014/main" id="{449E39AA-FC04-EF0D-018D-B0003BAA2B46}"/>
              </a:ext>
            </a:extLst>
          </p:cNvPr>
          <p:cNvGrpSpPr/>
          <p:nvPr/>
        </p:nvGrpSpPr>
        <p:grpSpPr>
          <a:xfrm>
            <a:off x="8437348" y="3607085"/>
            <a:ext cx="635100" cy="734984"/>
            <a:chOff x="731647" y="2728277"/>
            <a:chExt cx="635100" cy="734984"/>
          </a:xfrm>
        </p:grpSpPr>
        <p:grpSp>
          <p:nvGrpSpPr>
            <p:cNvPr id="2311" name="Google Shape;2123;p37">
              <a:extLst>
                <a:ext uri="{FF2B5EF4-FFF2-40B4-BE49-F238E27FC236}">
                  <a16:creationId xmlns:a16="http://schemas.microsoft.com/office/drawing/2014/main" id="{0FA83252-811E-5AFF-F97F-6BB815DA64C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16" name="Google Shape;2124;p37">
                <a:extLst>
                  <a:ext uri="{FF2B5EF4-FFF2-40B4-BE49-F238E27FC236}">
                    <a16:creationId xmlns:a16="http://schemas.microsoft.com/office/drawing/2014/main" id="{6F556B63-2EF1-F1D1-9B60-373AF6C30ABB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125;p37">
                <a:extLst>
                  <a:ext uri="{FF2B5EF4-FFF2-40B4-BE49-F238E27FC236}">
                    <a16:creationId xmlns:a16="http://schemas.microsoft.com/office/drawing/2014/main" id="{45D0EAD4-016B-4C50-0832-8AD5EC5574B3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126;p37">
              <a:extLst>
                <a:ext uri="{FF2B5EF4-FFF2-40B4-BE49-F238E27FC236}">
                  <a16:creationId xmlns:a16="http://schemas.microsoft.com/office/drawing/2014/main" id="{69D4EBCD-13B7-10EE-EE9B-E5B923985E01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13" name="Google Shape;2127;p37">
                <a:extLst>
                  <a:ext uri="{FF2B5EF4-FFF2-40B4-BE49-F238E27FC236}">
                    <a16:creationId xmlns:a16="http://schemas.microsoft.com/office/drawing/2014/main" id="{D0899211-A471-5349-E75C-249A388D8EC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4" name="Google Shape;2128;p37">
                <a:extLst>
                  <a:ext uri="{FF2B5EF4-FFF2-40B4-BE49-F238E27FC236}">
                    <a16:creationId xmlns:a16="http://schemas.microsoft.com/office/drawing/2014/main" id="{E068858B-24D6-178B-84F6-AFFE91D8AFF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5" name="Google Shape;2129;p37">
                <a:extLst>
                  <a:ext uri="{FF2B5EF4-FFF2-40B4-BE49-F238E27FC236}">
                    <a16:creationId xmlns:a16="http://schemas.microsoft.com/office/drawing/2014/main" id="{5E531327-2A60-3741-BA2A-9CF998F0424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26" name="Google Shape;2147;p37">
            <a:extLst>
              <a:ext uri="{FF2B5EF4-FFF2-40B4-BE49-F238E27FC236}">
                <a16:creationId xmlns:a16="http://schemas.microsoft.com/office/drawing/2014/main" id="{3B32832D-9C5E-A786-7E59-E7C2C811025F}"/>
              </a:ext>
            </a:extLst>
          </p:cNvPr>
          <p:cNvSpPr txBox="1">
            <a:spLocks/>
          </p:cNvSpPr>
          <p:nvPr/>
        </p:nvSpPr>
        <p:spPr>
          <a:xfrm>
            <a:off x="8519517" y="113818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/>
              <a:t>05</a:t>
            </a:r>
          </a:p>
        </p:txBody>
      </p:sp>
      <p:sp>
        <p:nvSpPr>
          <p:cNvPr id="2327" name="Google Shape;2148;p37">
            <a:extLst>
              <a:ext uri="{FF2B5EF4-FFF2-40B4-BE49-F238E27FC236}">
                <a16:creationId xmlns:a16="http://schemas.microsoft.com/office/drawing/2014/main" id="{EE2BB3D6-B472-ACFD-323E-0F4E77E9290E}"/>
              </a:ext>
            </a:extLst>
          </p:cNvPr>
          <p:cNvSpPr txBox="1">
            <a:spLocks/>
          </p:cNvSpPr>
          <p:nvPr/>
        </p:nvSpPr>
        <p:spPr>
          <a:xfrm>
            <a:off x="8519517" y="24486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2328" name="Google Shape;2149;p37">
            <a:extLst>
              <a:ext uri="{FF2B5EF4-FFF2-40B4-BE49-F238E27FC236}">
                <a16:creationId xmlns:a16="http://schemas.microsoft.com/office/drawing/2014/main" id="{360E1ABB-0D78-B4E5-3704-8CF3FA57CD20}"/>
              </a:ext>
            </a:extLst>
          </p:cNvPr>
          <p:cNvSpPr txBox="1">
            <a:spLocks/>
          </p:cNvSpPr>
          <p:nvPr/>
        </p:nvSpPr>
        <p:spPr>
          <a:xfrm>
            <a:off x="8519517" y="37591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7</a:t>
            </a:r>
            <a:endParaRPr lang="en" dirty="0"/>
          </a:p>
        </p:txBody>
      </p:sp>
      <p:sp>
        <p:nvSpPr>
          <p:cNvPr id="2329" name="Google Shape;2150;p37">
            <a:extLst>
              <a:ext uri="{FF2B5EF4-FFF2-40B4-BE49-F238E27FC236}">
                <a16:creationId xmlns:a16="http://schemas.microsoft.com/office/drawing/2014/main" id="{63AE485E-956E-16EC-CDB7-E9A9A31DFE8D}"/>
              </a:ext>
            </a:extLst>
          </p:cNvPr>
          <p:cNvSpPr txBox="1">
            <a:spLocks/>
          </p:cNvSpPr>
          <p:nvPr/>
        </p:nvSpPr>
        <p:spPr>
          <a:xfrm>
            <a:off x="6401357" y="43751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8</a:t>
            </a:r>
            <a:endParaRPr lang="en" dirty="0"/>
          </a:p>
        </p:txBody>
      </p:sp>
      <p:sp>
        <p:nvSpPr>
          <p:cNvPr id="2330" name="Google Shape;2140;p37">
            <a:extLst>
              <a:ext uri="{FF2B5EF4-FFF2-40B4-BE49-F238E27FC236}">
                <a16:creationId xmlns:a16="http://schemas.microsoft.com/office/drawing/2014/main" id="{2CB5F47F-146E-FB6C-2130-CA57CC1B100F}"/>
              </a:ext>
            </a:extLst>
          </p:cNvPr>
          <p:cNvSpPr txBox="1">
            <a:spLocks/>
          </p:cNvSpPr>
          <p:nvPr/>
        </p:nvSpPr>
        <p:spPr>
          <a:xfrm>
            <a:off x="6280705" y="886370"/>
            <a:ext cx="2114287" cy="7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П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олучение обратной связи </a:t>
            </a:r>
          </a:p>
        </p:txBody>
      </p:sp>
      <p:sp>
        <p:nvSpPr>
          <p:cNvPr id="2331" name="Google Shape;2140;p37">
            <a:extLst>
              <a:ext uri="{FF2B5EF4-FFF2-40B4-BE49-F238E27FC236}">
                <a16:creationId xmlns:a16="http://schemas.microsoft.com/office/drawing/2014/main" id="{61F4EE1F-4AEC-A74C-632E-C6EB6FC32FD0}"/>
              </a:ext>
            </a:extLst>
          </p:cNvPr>
          <p:cNvSpPr txBox="1">
            <a:spLocks/>
          </p:cNvSpPr>
          <p:nvPr/>
        </p:nvSpPr>
        <p:spPr>
          <a:xfrm>
            <a:off x="6635075" y="1972640"/>
            <a:ext cx="1756346" cy="121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С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оздание сервиса-аналитики </a:t>
            </a:r>
          </a:p>
        </p:txBody>
      </p:sp>
      <p:sp>
        <p:nvSpPr>
          <p:cNvPr id="2332" name="Google Shape;2140;p37">
            <a:extLst>
              <a:ext uri="{FF2B5EF4-FFF2-40B4-BE49-F238E27FC236}">
                <a16:creationId xmlns:a16="http://schemas.microsoft.com/office/drawing/2014/main" id="{86583B5E-FC92-9823-05FC-A2C65BF6BE04}"/>
              </a:ext>
            </a:extLst>
          </p:cNvPr>
          <p:cNvSpPr txBox="1">
            <a:spLocks/>
          </p:cNvSpPr>
          <p:nvPr/>
        </p:nvSpPr>
        <p:spPr>
          <a:xfrm>
            <a:off x="6311570" y="3391292"/>
            <a:ext cx="2114287" cy="7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ru-RU" sz="2400" b="1" dirty="0">
                <a:solidFill>
                  <a:srgbClr val="76C6FC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З</a:t>
            </a:r>
            <a:r>
              <a:rPr lang="ru-RU" sz="2000" b="1" dirty="0">
                <a:solidFill>
                  <a:srgbClr val="494949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агрузка проекта на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31016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BD350A-57C9-FF85-4CBF-15B4F433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84327"/>
            <a:ext cx="5577900" cy="594300"/>
          </a:xfrm>
        </p:spPr>
        <p:txBody>
          <a:bodyPr/>
          <a:lstStyle/>
          <a:p>
            <a:r>
              <a:rPr lang="ru-RU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Видео работы аналитической системы генерации и адаптации экзаменационных заданий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E199B-30D8-A24A-6B29-DB8740B4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94" y="1443055"/>
            <a:ext cx="3510456" cy="351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3C696D-19AB-9A4E-380E-4DC358BF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" y="0"/>
            <a:ext cx="9142159" cy="51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Se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37EA6-F686-9F22-21D2-56556A8592BB}"/>
              </a:ext>
            </a:extLst>
          </p:cNvPr>
          <p:cNvSpPr txBox="1"/>
          <p:nvPr/>
        </p:nvSpPr>
        <p:spPr>
          <a:xfrm>
            <a:off x="2286000" y="24299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01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E37E2-6FC5-8920-B856-2E05EAEB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07200"/>
            <a:ext cx="6299200" cy="455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1DA6C-6777-4058-F060-46290B199D1F}"/>
              </a:ext>
            </a:extLst>
          </p:cNvPr>
          <p:cNvSpPr txBox="1"/>
          <p:nvPr/>
        </p:nvSpPr>
        <p:spPr>
          <a:xfrm>
            <a:off x="2745300" y="106988"/>
            <a:ext cx="36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474747"/>
                </a:solidFill>
                <a:effectLst/>
                <a:latin typeface="GillSans" panose="020B0A02020104020203" pitchFamily="34" charset="0"/>
              </a:rPr>
              <a:t>Схема общения сервисов </a:t>
            </a:r>
            <a:endParaRPr lang="ru-RU" sz="24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C86C8E1-E042-C721-A7CA-13B4DB0C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C3DD6C-8D3F-30A5-399D-43397576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496" y="-40179"/>
            <a:ext cx="9460992" cy="52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184</Words>
  <Application>Microsoft Macintosh PowerPoint</Application>
  <PresentationFormat>Экран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Gill Sans</vt:lpstr>
      <vt:lpstr>Barlow Semi Condensed Medium</vt:lpstr>
      <vt:lpstr>Barlow Semi Condensed</vt:lpstr>
      <vt:lpstr>Roboto Condensed Light</vt:lpstr>
      <vt:lpstr>Fjalla One</vt:lpstr>
      <vt:lpstr>GillSans</vt:lpstr>
      <vt:lpstr>Gill Sans SemiBold</vt:lpstr>
      <vt:lpstr>Arial</vt:lpstr>
      <vt:lpstr>Technology Consulting by Slidesgo</vt:lpstr>
      <vt:lpstr>Аналитическая система генерации и адаптации экзаменационных  заданий</vt:lpstr>
      <vt:lpstr>АНАЛОГИ</vt:lpstr>
      <vt:lpstr>АНАЛОГИ</vt:lpstr>
      <vt:lpstr>01</vt:lpstr>
      <vt:lpstr>01</vt:lpstr>
      <vt:lpstr>Видео работы аналитической системы генерации и адаптации экзаменационных заданий</vt:lpstr>
      <vt:lpstr>Презентация PowerPoint</vt:lpstr>
      <vt:lpstr>Se</vt:lpstr>
      <vt:lpstr>Презентация PowerPoint</vt:lpstr>
      <vt:lpstr>Our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SOLVE-GIA</dc:title>
  <dc:subject/>
  <dc:creator/>
  <cp:keywords/>
  <dc:description/>
  <cp:lastModifiedBy>Сергей Вершинин</cp:lastModifiedBy>
  <cp:revision>13</cp:revision>
  <dcterms:modified xsi:type="dcterms:W3CDTF">2024-02-20T09:16:08Z</dcterms:modified>
  <cp:category/>
</cp:coreProperties>
</file>