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</p:sldMasterIdLst>
  <p:notesMasterIdLst>
    <p:notesMasterId r:id="rId17"/>
  </p:notesMasterIdLst>
  <p:sldIdLst>
    <p:sldId id="356" r:id="rId4"/>
    <p:sldId id="357" r:id="rId5"/>
    <p:sldId id="359" r:id="rId6"/>
    <p:sldId id="369" r:id="rId7"/>
    <p:sldId id="371" r:id="rId8"/>
    <p:sldId id="372" r:id="rId9"/>
    <p:sldId id="366" r:id="rId10"/>
    <p:sldId id="329" r:id="rId11"/>
    <p:sldId id="373" r:id="rId12"/>
    <p:sldId id="367" r:id="rId13"/>
    <p:sldId id="360" r:id="rId14"/>
    <p:sldId id="374" r:id="rId15"/>
    <p:sldId id="3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C6E"/>
    <a:srgbClr val="692266"/>
    <a:srgbClr val="DEC9FB"/>
    <a:srgbClr val="F7E4FC"/>
    <a:srgbClr val="61106A"/>
    <a:srgbClr val="AC2761"/>
    <a:srgbClr val="862C73"/>
    <a:srgbClr val="9214B4"/>
    <a:srgbClr val="AB17D3"/>
    <a:srgbClr val="3C6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4938-860B-40A8-9DE6-812BAC971F0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B2CD-2A9E-4DF6-82E8-63C03AA850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2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80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3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3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80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DB1EA-3FAC-41CE-A40B-EE2C07A6057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2021/12/20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060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2140-CB71-4442-8529-49571E63512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913887" y="2480223"/>
            <a:ext cx="87934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ea typeface="思源黑体 CN Bold" panose="020B0800000000000000"/>
                <a:cs typeface="+mj-cs"/>
              </a:rPr>
              <a:t>《</a:t>
            </a: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/>
                <a:cs typeface="+mj-cs"/>
              </a:rPr>
              <a:t>写作与沟通</a:t>
            </a:r>
            <a:r>
              <a:rPr lang="en-US" altLang="zh-CN" sz="6600" b="1" dirty="0">
                <a:solidFill>
                  <a:prstClr val="white"/>
                </a:solidFill>
                <a:ea typeface="思源黑体 CN Bold" panose="020B0800000000000000"/>
                <a:cs typeface="+mj-cs"/>
              </a:rPr>
              <a:t>》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27028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8171CA-3840-478D-A6AF-5AD964EC6340}"/>
              </a:ext>
            </a:extLst>
          </p:cNvPr>
          <p:cNvGrpSpPr/>
          <p:nvPr/>
        </p:nvGrpSpPr>
        <p:grpSpPr>
          <a:xfrm>
            <a:off x="712938" y="6229866"/>
            <a:ext cx="6096000" cy="369332"/>
            <a:chOff x="712938" y="6229866"/>
            <a:chExt cx="6096000" cy="369332"/>
          </a:xfrm>
        </p:grpSpPr>
        <p:sp>
          <p:nvSpPr>
            <p:cNvPr id="118" name="文本框 117"/>
            <p:cNvSpPr txBox="1"/>
            <p:nvPr/>
          </p:nvSpPr>
          <p:spPr>
            <a:xfrm>
              <a:off x="712938" y="622986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OPPOSans M" panose="00020600040101010101" pitchFamily="18" charset="-122"/>
                  <a:ea typeface="思源黑体 CN Bold" panose="020B0800000000000000"/>
                  <a:cs typeface="OPPOSans M" panose="00020600040101010101" pitchFamily="18" charset="-122"/>
                </a:rPr>
                <a:t>汇报人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M" panose="00020600040101010101" pitchFamily="18" charset="-122"/>
                <a:ea typeface="思源黑体 CN Bold" panose="020B0800000000000000"/>
                <a:cs typeface="OPPOSans M" panose="00020600040101010101" pitchFamily="18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7C16477-C84A-4B5D-8447-AC2B729F9874}"/>
                </a:ext>
              </a:extLst>
            </p:cNvPr>
            <p:cNvGrpSpPr/>
            <p:nvPr/>
          </p:nvGrpSpPr>
          <p:grpSpPr>
            <a:xfrm>
              <a:off x="1628162" y="6229866"/>
              <a:ext cx="1422292" cy="369332"/>
              <a:chOff x="1628162" y="6229866"/>
              <a:chExt cx="1422292" cy="369332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1704724" y="6229866"/>
                <a:ext cx="1345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ea typeface="思源黑体 CN Bold" panose="020B0800000000000000"/>
                  </a:rPr>
                  <a:t>李昭阳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思源黑体 CN Bold" panose="020B0800000000000000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1628162" y="6292087"/>
                <a:ext cx="0" cy="240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文本框 121"/>
          <p:cNvSpPr txBox="1"/>
          <p:nvPr/>
        </p:nvSpPr>
        <p:spPr>
          <a:xfrm>
            <a:off x="3050454" y="3943783"/>
            <a:ext cx="8965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如果我是人工智能发布会的励志演说家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6" grpId="0"/>
      <p:bldP spid="1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0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747561" y="3057574"/>
            <a:ext cx="86138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仰望星空终须脚踏实地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983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27220" y="2164037"/>
            <a:ext cx="146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畅想总多样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5DD8C4-3A61-4FAE-B31E-F89D6EC75164}"/>
              </a:ext>
            </a:extLst>
          </p:cNvPr>
          <p:cNvGrpSpPr/>
          <p:nvPr/>
        </p:nvGrpSpPr>
        <p:grpSpPr>
          <a:xfrm>
            <a:off x="137325" y="5265784"/>
            <a:ext cx="1611053" cy="451522"/>
            <a:chOff x="149698" y="3878235"/>
            <a:chExt cx="1611053" cy="451522"/>
          </a:xfrm>
        </p:grpSpPr>
        <p:sp>
          <p:nvSpPr>
            <p:cNvPr id="28" name="矩形: 圆角 27"/>
            <p:cNvSpPr/>
            <p:nvPr/>
          </p:nvSpPr>
          <p:spPr>
            <a:xfrm>
              <a:off x="149698" y="3878235"/>
              <a:ext cx="1611053" cy="451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7220" y="3917515"/>
              <a:ext cx="1464081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4942" y="3676493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智能需畅想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D74BCB-8A65-4937-80B3-9F56854C30DE}"/>
              </a:ext>
            </a:extLst>
          </p:cNvPr>
          <p:cNvGrpSpPr/>
          <p:nvPr/>
        </p:nvGrpSpPr>
        <p:grpSpPr>
          <a:xfrm>
            <a:off x="2651030" y="2326796"/>
            <a:ext cx="9044221" cy="2503605"/>
            <a:chOff x="2411796" y="704620"/>
            <a:chExt cx="9044221" cy="2503605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2FD95EA-A88D-49A6-9D13-4C56D9857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956" y="704621"/>
              <a:ext cx="4027061" cy="2171486"/>
            </a:xfrm>
            <a:prstGeom prst="rect">
              <a:avLst/>
            </a:prstGeom>
            <a:noFill/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FAC8468-2DCA-4C7E-B5EE-D5D14FA06419}"/>
                </a:ext>
              </a:extLst>
            </p:cNvPr>
            <p:cNvGrpSpPr/>
            <p:nvPr/>
          </p:nvGrpSpPr>
          <p:grpSpPr>
            <a:xfrm>
              <a:off x="2411796" y="704620"/>
              <a:ext cx="8764738" cy="2503605"/>
              <a:chOff x="2411796" y="704620"/>
              <a:chExt cx="8764738" cy="2503605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4ECCB8C-6DAD-490D-B6D8-BE549A442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796" y="704620"/>
                <a:ext cx="4092128" cy="2171487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5614B1-66F5-4817-933F-0AC25841BB31}"/>
                  </a:ext>
                </a:extLst>
              </p:cNvPr>
              <p:cNvSpPr txBox="1"/>
              <p:nvPr/>
            </p:nvSpPr>
            <p:spPr>
              <a:xfrm>
                <a:off x="2676987" y="2838893"/>
                <a:ext cx="3561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1900</a:t>
                </a:r>
                <a:r>
                  <a:rPr lang="zh-CN" altLang="en-US" dirty="0"/>
                  <a:t>年人们想象中的扫地机器人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4D052A0-C2A0-47D3-9033-5F6C216A5D6C}"/>
                  </a:ext>
                </a:extLst>
              </p:cNvPr>
              <p:cNvSpPr txBox="1"/>
              <p:nvPr/>
            </p:nvSpPr>
            <p:spPr>
              <a:xfrm>
                <a:off x="7708437" y="2838893"/>
                <a:ext cx="346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1900</a:t>
                </a:r>
                <a:r>
                  <a:rPr lang="zh-CN" altLang="en-US" dirty="0"/>
                  <a:t>年人们想象中的建筑机器人</a:t>
                </a:r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 rot="5400000">
            <a:off x="-2485417" y="2485417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27220" y="2164037"/>
            <a:ext cx="146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畅想总多样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5DD8C4-3A61-4FAE-B31E-F89D6EC75164}"/>
              </a:ext>
            </a:extLst>
          </p:cNvPr>
          <p:cNvGrpSpPr/>
          <p:nvPr/>
        </p:nvGrpSpPr>
        <p:grpSpPr>
          <a:xfrm>
            <a:off x="137325" y="5265784"/>
            <a:ext cx="1611053" cy="451522"/>
            <a:chOff x="149698" y="3878235"/>
            <a:chExt cx="1611053" cy="451522"/>
          </a:xfrm>
        </p:grpSpPr>
        <p:sp>
          <p:nvSpPr>
            <p:cNvPr id="28" name="矩形: 圆角 27"/>
            <p:cNvSpPr/>
            <p:nvPr/>
          </p:nvSpPr>
          <p:spPr>
            <a:xfrm>
              <a:off x="149698" y="3878235"/>
              <a:ext cx="1611053" cy="451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7220" y="3917515"/>
              <a:ext cx="1464081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4942" y="3661589"/>
            <a:ext cx="1464081" cy="41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智能需畅想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AC8468-2DCA-4C7E-B5EE-D5D14FA06419}"/>
              </a:ext>
            </a:extLst>
          </p:cNvPr>
          <p:cNvGrpSpPr/>
          <p:nvPr/>
        </p:nvGrpSpPr>
        <p:grpSpPr>
          <a:xfrm>
            <a:off x="3047311" y="4477017"/>
            <a:ext cx="8364777" cy="398030"/>
            <a:chOff x="2808077" y="2854841"/>
            <a:chExt cx="8364777" cy="3980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5614B1-66F5-4817-933F-0AC25841BB31}"/>
                </a:ext>
              </a:extLst>
            </p:cNvPr>
            <p:cNvSpPr txBox="1"/>
            <p:nvPr/>
          </p:nvSpPr>
          <p:spPr>
            <a:xfrm>
              <a:off x="2808077" y="2883539"/>
              <a:ext cx="3460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2021</a:t>
              </a:r>
              <a:r>
                <a:rPr lang="zh-CN" altLang="en-US" dirty="0"/>
                <a:t>年日常生活中的扫地机器人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4D052A0-C2A0-47D3-9033-5F6C216A5D6C}"/>
                </a:ext>
              </a:extLst>
            </p:cNvPr>
            <p:cNvSpPr txBox="1"/>
            <p:nvPr/>
          </p:nvSpPr>
          <p:spPr>
            <a:xfrm>
              <a:off x="7712118" y="2854841"/>
              <a:ext cx="3460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2021</a:t>
              </a:r>
              <a:r>
                <a:rPr lang="zh-CN" altLang="en-US" dirty="0"/>
                <a:t>年生产建筑中的建筑机器人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D8A3178-5B6C-46D7-A158-A1014719AC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16" y="2327483"/>
            <a:ext cx="4092127" cy="217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AA11D8-C7CB-4A29-91B1-05355C6A7A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90" y="2327482"/>
            <a:ext cx="4027061" cy="21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566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156226" y="2870825"/>
            <a:ext cx="87934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感谢观看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8951727-5ECD-44AF-B389-B5AB455BABAB}"/>
              </a:ext>
            </a:extLst>
          </p:cNvPr>
          <p:cNvGrpSpPr/>
          <p:nvPr/>
        </p:nvGrpSpPr>
        <p:grpSpPr>
          <a:xfrm>
            <a:off x="712938" y="6229866"/>
            <a:ext cx="6096000" cy="369332"/>
            <a:chOff x="712938" y="6229866"/>
            <a:chExt cx="6096000" cy="369332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3E1B70B-6558-42A9-B69B-0C96C4428F14}"/>
                </a:ext>
              </a:extLst>
            </p:cNvPr>
            <p:cNvSpPr txBox="1"/>
            <p:nvPr/>
          </p:nvSpPr>
          <p:spPr>
            <a:xfrm>
              <a:off x="712938" y="622986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OPPOSans M" panose="00020600040101010101" pitchFamily="18" charset="-122"/>
                  <a:ea typeface="思源黑体 CN Bold" panose="020B0800000000000000"/>
                  <a:cs typeface="OPPOSans M" panose="00020600040101010101" pitchFamily="18" charset="-122"/>
                </a:rPr>
                <a:t>汇报人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M" panose="00020600040101010101" pitchFamily="18" charset="-122"/>
                <a:ea typeface="思源黑体 CN Bold" panose="020B0800000000000000"/>
                <a:cs typeface="OPPOSans M" panose="00020600040101010101" pitchFamily="18" charset="-122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2198AF1-09BB-46A5-89D4-056127B2AA32}"/>
                </a:ext>
              </a:extLst>
            </p:cNvPr>
            <p:cNvGrpSpPr/>
            <p:nvPr/>
          </p:nvGrpSpPr>
          <p:grpSpPr>
            <a:xfrm>
              <a:off x="1628162" y="6229866"/>
              <a:ext cx="1422292" cy="369332"/>
              <a:chOff x="1628162" y="6229866"/>
              <a:chExt cx="1422292" cy="369332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7B2A5F5-1335-4237-8199-5D06F0812F87}"/>
                  </a:ext>
                </a:extLst>
              </p:cNvPr>
              <p:cNvSpPr txBox="1"/>
              <p:nvPr/>
            </p:nvSpPr>
            <p:spPr>
              <a:xfrm>
                <a:off x="1704724" y="6229866"/>
                <a:ext cx="1345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ea typeface="思源黑体 CN Bold" panose="020B0800000000000000"/>
                  </a:rPr>
                  <a:t>李昭阳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思源黑体 CN Bold" panose="020B0800000000000000"/>
                </a:endParaRPr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E35F725-57CC-4802-93D1-807FC1CA5F76}"/>
                  </a:ext>
                </a:extLst>
              </p:cNvPr>
              <p:cNvCxnSpPr/>
              <p:nvPr/>
            </p:nvCxnSpPr>
            <p:spPr>
              <a:xfrm>
                <a:off x="1628162" y="6292087"/>
                <a:ext cx="0" cy="240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523727" y="2967077"/>
            <a:ext cx="94041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天马行空的畅想丰富多彩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E982D54-AF76-43DB-B12E-F052EE4F5D04}"/>
              </a:ext>
            </a:extLst>
          </p:cNvPr>
          <p:cNvGrpSpPr/>
          <p:nvPr/>
        </p:nvGrpSpPr>
        <p:grpSpPr>
          <a:xfrm>
            <a:off x="2174169" y="577856"/>
            <a:ext cx="7887781" cy="1697511"/>
            <a:chOff x="2744777" y="338387"/>
            <a:chExt cx="6261001" cy="14132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49812C-F4AC-4814-A79C-AC937BC39084}"/>
                </a:ext>
              </a:extLst>
            </p:cNvPr>
            <p:cNvGrpSpPr/>
            <p:nvPr/>
          </p:nvGrpSpPr>
          <p:grpSpPr>
            <a:xfrm>
              <a:off x="2744777" y="338387"/>
              <a:ext cx="6261001" cy="1413287"/>
              <a:chOff x="2744775" y="443044"/>
              <a:chExt cx="6261001" cy="1413287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2744775" y="443044"/>
                <a:ext cx="6261001" cy="632557"/>
              </a:xfrm>
              <a:prstGeom prst="roundRect">
                <a:avLst>
                  <a:gd name="adj" fmla="val 9640"/>
                </a:avLst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2792621" y="498239"/>
                <a:ext cx="6165307" cy="135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人们表达自己畅想的方式总是多样的</a:t>
                </a:r>
              </a:p>
              <a:p>
                <a:pPr algn="dist"/>
                <a:endParaRPr lang="zh-CN" altLang="en-US" sz="2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2744777" y="1056158"/>
              <a:ext cx="6255683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387E40-25CE-4651-B01B-F87B3F86D4FF}"/>
              </a:ext>
            </a:extLst>
          </p:cNvPr>
          <p:cNvGrpSpPr/>
          <p:nvPr/>
        </p:nvGrpSpPr>
        <p:grpSpPr>
          <a:xfrm>
            <a:off x="2" y="2"/>
            <a:ext cx="1887166" cy="6858000"/>
            <a:chOff x="2" y="2"/>
            <a:chExt cx="1887166" cy="6858000"/>
          </a:xfrm>
        </p:grpSpPr>
        <p:sp>
          <p:nvSpPr>
            <p:cNvPr id="26" name="矩形 25"/>
            <p:cNvSpPr/>
            <p:nvPr/>
          </p:nvSpPr>
          <p:spPr>
            <a:xfrm rot="5400000">
              <a:off x="-2485415" y="2485419"/>
              <a:ext cx="6858000" cy="1887166"/>
            </a:xfrm>
            <a:prstGeom prst="rect">
              <a:avLst/>
            </a:prstGeom>
            <a:gradFill flip="none" rotWithShape="1">
              <a:gsLst>
                <a:gs pos="100000">
                  <a:srgbClr val="8F1E65"/>
                </a:gs>
                <a:gs pos="90000">
                  <a:srgbClr val="72156A"/>
                </a:gs>
                <a:gs pos="74000">
                  <a:srgbClr val="580C6E"/>
                </a:gs>
                <a:gs pos="100000">
                  <a:srgbClr val="AC276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02" y="338387"/>
              <a:ext cx="1311701" cy="1325314"/>
            </a:xfrm>
            <a:prstGeom prst="rect">
              <a:avLst/>
            </a:prstGeom>
          </p:spPr>
        </p:pic>
        <p:sp>
          <p:nvSpPr>
            <p:cNvPr id="29" name="矩形: 圆角 28"/>
            <p:cNvSpPr/>
            <p:nvPr/>
          </p:nvSpPr>
          <p:spPr>
            <a:xfrm>
              <a:off x="164613" y="2124515"/>
              <a:ext cx="1611053" cy="451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6531" y="2164037"/>
              <a:ext cx="1611053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畅想总多样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296" y="5144992"/>
              <a:ext cx="1659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5361" y="3660364"/>
              <a:ext cx="1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智能需畅想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30828" y="1883050"/>
              <a:ext cx="1256300" cy="0"/>
            </a:xfrm>
            <a:prstGeom prst="line">
              <a:avLst/>
            </a:prstGeom>
            <a:ln w="3175">
              <a:solidFill>
                <a:schemeClr val="bg1">
                  <a:alpha val="8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7573A56-BF71-4A13-8F3C-318F09A5FE01}"/>
              </a:ext>
            </a:extLst>
          </p:cNvPr>
          <p:cNvSpPr txBox="1"/>
          <p:nvPr/>
        </p:nvSpPr>
        <p:spPr>
          <a:xfrm>
            <a:off x="2651634" y="2428418"/>
            <a:ext cx="188716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电影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纪录片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书籍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FFFD8E-B4E6-4E67-9477-58FC53FC3AEC}"/>
              </a:ext>
            </a:extLst>
          </p:cNvPr>
          <p:cNvGrpSpPr/>
          <p:nvPr/>
        </p:nvGrpSpPr>
        <p:grpSpPr>
          <a:xfrm>
            <a:off x="5127337" y="1883050"/>
            <a:ext cx="6339877" cy="4226334"/>
            <a:chOff x="5414416" y="1807643"/>
            <a:chExt cx="6339877" cy="4226334"/>
          </a:xfrm>
        </p:grpSpPr>
        <p:sp>
          <p:nvSpPr>
            <p:cNvPr id="20" name="矩形: 圆角 19"/>
            <p:cNvSpPr/>
            <p:nvPr/>
          </p:nvSpPr>
          <p:spPr>
            <a:xfrm>
              <a:off x="5414416" y="1807643"/>
              <a:ext cx="6339877" cy="4226334"/>
            </a:xfrm>
            <a:prstGeom prst="roundRect">
              <a:avLst>
                <a:gd name="adj" fmla="val 2065"/>
              </a:avLst>
            </a:prstGeom>
            <a:noFill/>
            <a:ln w="28575">
              <a:solidFill>
                <a:srgbClr val="580C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3F7DEC-7C08-445F-BFAF-23C2E1BAD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376" y="1959579"/>
              <a:ext cx="3241158" cy="175756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5993CB-2A77-465B-A88E-B6BFF15B61F3}"/>
                </a:ext>
              </a:extLst>
            </p:cNvPr>
            <p:cNvSpPr txBox="1"/>
            <p:nvPr/>
          </p:nvSpPr>
          <p:spPr>
            <a:xfrm>
              <a:off x="5491275" y="3697813"/>
              <a:ext cx="3383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《2001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：太空漫游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》—— 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交互式计算机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83437AF-E928-4464-96D8-738A4583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154" y="1959579"/>
              <a:ext cx="2580941" cy="362661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901429-AF9C-4F72-B7DA-3D4613B88394}"/>
                </a:ext>
              </a:extLst>
            </p:cNvPr>
            <p:cNvSpPr txBox="1"/>
            <p:nvPr/>
          </p:nvSpPr>
          <p:spPr>
            <a:xfrm>
              <a:off x="9128777" y="5574082"/>
              <a:ext cx="2580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终结者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》—— 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智能机器人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41D416-1F89-4862-8570-4B8D7C97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376" y="4005590"/>
              <a:ext cx="3241158" cy="1580604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AA568D5-ECA8-4850-B236-E8ABC819CB32}"/>
                </a:ext>
              </a:extLst>
            </p:cNvPr>
            <p:cNvSpPr txBox="1"/>
            <p:nvPr/>
          </p:nvSpPr>
          <p:spPr>
            <a:xfrm>
              <a:off x="5865661" y="5579399"/>
              <a:ext cx="2498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星际穿越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》——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助理机器人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E982D54-AF76-43DB-B12E-F052EE4F5D04}"/>
              </a:ext>
            </a:extLst>
          </p:cNvPr>
          <p:cNvGrpSpPr/>
          <p:nvPr/>
        </p:nvGrpSpPr>
        <p:grpSpPr>
          <a:xfrm>
            <a:off x="2174169" y="577856"/>
            <a:ext cx="7887781" cy="1697511"/>
            <a:chOff x="2744777" y="338387"/>
            <a:chExt cx="6261001" cy="14132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49812C-F4AC-4814-A79C-AC937BC39084}"/>
                </a:ext>
              </a:extLst>
            </p:cNvPr>
            <p:cNvGrpSpPr/>
            <p:nvPr/>
          </p:nvGrpSpPr>
          <p:grpSpPr>
            <a:xfrm>
              <a:off x="2744777" y="338387"/>
              <a:ext cx="6261001" cy="1413287"/>
              <a:chOff x="2744775" y="443044"/>
              <a:chExt cx="6261001" cy="1413287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2744775" y="443044"/>
                <a:ext cx="6261001" cy="632557"/>
              </a:xfrm>
              <a:prstGeom prst="roundRect">
                <a:avLst>
                  <a:gd name="adj" fmla="val 9640"/>
                </a:avLst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2792621" y="498239"/>
                <a:ext cx="6165307" cy="135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人们表达自己畅想的方式总是多样的</a:t>
                </a:r>
              </a:p>
              <a:p>
                <a:pPr algn="dist"/>
                <a:endParaRPr lang="zh-CN" altLang="en-US" sz="2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2744777" y="1056158"/>
              <a:ext cx="6255683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7573A56-BF71-4A13-8F3C-318F09A5FE01}"/>
              </a:ext>
            </a:extLst>
          </p:cNvPr>
          <p:cNvSpPr txBox="1"/>
          <p:nvPr/>
        </p:nvSpPr>
        <p:spPr>
          <a:xfrm>
            <a:off x="2651634" y="2493332"/>
            <a:ext cx="21854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电影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纪录片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书籍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20" name="矩形: 圆角 19"/>
          <p:cNvSpPr/>
          <p:nvPr/>
        </p:nvSpPr>
        <p:spPr>
          <a:xfrm>
            <a:off x="5127337" y="1883050"/>
            <a:ext cx="6339877" cy="4226334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B900E-5BDC-4DE7-BC38-14F859A4B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21" y="2031409"/>
            <a:ext cx="2991107" cy="18694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8B7A19-B1B4-4AC3-8A77-AAD435C7FB07}"/>
              </a:ext>
            </a:extLst>
          </p:cNvPr>
          <p:cNvSpPr txBox="1"/>
          <p:nvPr/>
        </p:nvSpPr>
        <p:spPr>
          <a:xfrm>
            <a:off x="5971898" y="3932216"/>
            <a:ext cx="167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纪录片</a:t>
            </a:r>
            <a:r>
              <a:rPr lang="en-US" altLang="zh-CN" sz="1400" dirty="0"/>
              <a:t>《AlphaGo》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E7555D-FDBD-4F97-BFEE-DE3D25AA0D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87" y="4038555"/>
            <a:ext cx="2991107" cy="17187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98B006-62F3-4724-B495-8926F81CFF30}"/>
              </a:ext>
            </a:extLst>
          </p:cNvPr>
          <p:cNvSpPr txBox="1"/>
          <p:nvPr/>
        </p:nvSpPr>
        <p:spPr>
          <a:xfrm>
            <a:off x="8854505" y="5750732"/>
            <a:ext cx="201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纪录片</a:t>
            </a:r>
            <a:r>
              <a:rPr lang="en-US" altLang="zh-CN" sz="1400" dirty="0"/>
              <a:t>《</a:t>
            </a:r>
            <a:r>
              <a:rPr lang="zh-CN" altLang="en-US" sz="1400" dirty="0"/>
              <a:t>探寻人工智能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951A8F-0AB4-4E29-91FE-9585DD33B461}"/>
              </a:ext>
            </a:extLst>
          </p:cNvPr>
          <p:cNvGrpSpPr/>
          <p:nvPr/>
        </p:nvGrpSpPr>
        <p:grpSpPr>
          <a:xfrm>
            <a:off x="2" y="2"/>
            <a:ext cx="1887166" cy="6858000"/>
            <a:chOff x="2" y="2"/>
            <a:chExt cx="1887166" cy="6858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EFC8816-09E2-444F-8A5D-67F04973D887}"/>
                </a:ext>
              </a:extLst>
            </p:cNvPr>
            <p:cNvSpPr/>
            <p:nvPr/>
          </p:nvSpPr>
          <p:spPr>
            <a:xfrm rot="5400000">
              <a:off x="-2485415" y="2485419"/>
              <a:ext cx="6858000" cy="1887166"/>
            </a:xfrm>
            <a:prstGeom prst="rect">
              <a:avLst/>
            </a:prstGeom>
            <a:gradFill flip="none" rotWithShape="1">
              <a:gsLst>
                <a:gs pos="100000">
                  <a:srgbClr val="8F1E65"/>
                </a:gs>
                <a:gs pos="90000">
                  <a:srgbClr val="72156A"/>
                </a:gs>
                <a:gs pos="74000">
                  <a:srgbClr val="580C6E"/>
                </a:gs>
                <a:gs pos="100000">
                  <a:srgbClr val="AC276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1CC2BD97-31E3-4276-B516-07FEACF9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02" y="338387"/>
              <a:ext cx="1311701" cy="1325314"/>
            </a:xfrm>
            <a:prstGeom prst="rect">
              <a:avLst/>
            </a:prstGeom>
          </p:spPr>
        </p:pic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A1E998A-FDDC-4B4D-8C11-214FCCDF1065}"/>
                </a:ext>
              </a:extLst>
            </p:cNvPr>
            <p:cNvSpPr/>
            <p:nvPr/>
          </p:nvSpPr>
          <p:spPr>
            <a:xfrm>
              <a:off x="164613" y="2124515"/>
              <a:ext cx="1611053" cy="451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C963ADE-0379-457F-9333-18B3271D9A4A}"/>
                </a:ext>
              </a:extLst>
            </p:cNvPr>
            <p:cNvSpPr txBox="1"/>
            <p:nvPr/>
          </p:nvSpPr>
          <p:spPr>
            <a:xfrm>
              <a:off x="166531" y="2164037"/>
              <a:ext cx="1611053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畅想总多样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31A8DD-391F-4C25-A640-1D15635DECEC}"/>
                </a:ext>
              </a:extLst>
            </p:cNvPr>
            <p:cNvSpPr txBox="1"/>
            <p:nvPr/>
          </p:nvSpPr>
          <p:spPr>
            <a:xfrm>
              <a:off x="84296" y="5144992"/>
              <a:ext cx="1659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947C39-E8A7-4186-8CE8-9CED4C609F2A}"/>
                </a:ext>
              </a:extLst>
            </p:cNvPr>
            <p:cNvSpPr txBox="1"/>
            <p:nvPr/>
          </p:nvSpPr>
          <p:spPr>
            <a:xfrm>
              <a:off x="135361" y="3660364"/>
              <a:ext cx="1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智能需畅想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088437-6F6F-4127-85B4-9A039F724A04}"/>
                </a:ext>
              </a:extLst>
            </p:cNvPr>
            <p:cNvCxnSpPr/>
            <p:nvPr/>
          </p:nvCxnSpPr>
          <p:spPr>
            <a:xfrm>
              <a:off x="330828" y="1883050"/>
              <a:ext cx="1256300" cy="0"/>
            </a:xfrm>
            <a:prstGeom prst="line">
              <a:avLst/>
            </a:prstGeom>
            <a:ln w="3175">
              <a:solidFill>
                <a:schemeClr val="bg1">
                  <a:alpha val="8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0201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E982D54-AF76-43DB-B12E-F052EE4F5D04}"/>
              </a:ext>
            </a:extLst>
          </p:cNvPr>
          <p:cNvGrpSpPr/>
          <p:nvPr/>
        </p:nvGrpSpPr>
        <p:grpSpPr>
          <a:xfrm>
            <a:off x="2174169" y="577856"/>
            <a:ext cx="7887781" cy="1697511"/>
            <a:chOff x="2744777" y="338387"/>
            <a:chExt cx="6261001" cy="14132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49812C-F4AC-4814-A79C-AC937BC39084}"/>
                </a:ext>
              </a:extLst>
            </p:cNvPr>
            <p:cNvGrpSpPr/>
            <p:nvPr/>
          </p:nvGrpSpPr>
          <p:grpSpPr>
            <a:xfrm>
              <a:off x="2744777" y="338387"/>
              <a:ext cx="6261001" cy="1413287"/>
              <a:chOff x="2744775" y="443044"/>
              <a:chExt cx="6261001" cy="1413287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2744775" y="443044"/>
                <a:ext cx="6261001" cy="632557"/>
              </a:xfrm>
              <a:prstGeom prst="roundRect">
                <a:avLst>
                  <a:gd name="adj" fmla="val 9640"/>
                </a:avLst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2792621" y="498239"/>
                <a:ext cx="6165307" cy="135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人们表达自己畅想的方式总是多样的</a:t>
                </a:r>
              </a:p>
              <a:p>
                <a:pPr algn="dist"/>
                <a:endParaRPr lang="zh-CN" altLang="en-US" sz="2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2744777" y="1056158"/>
              <a:ext cx="6255683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7573A56-BF71-4A13-8F3C-318F09A5FE01}"/>
              </a:ext>
            </a:extLst>
          </p:cNvPr>
          <p:cNvSpPr txBox="1"/>
          <p:nvPr/>
        </p:nvSpPr>
        <p:spPr>
          <a:xfrm>
            <a:off x="2651634" y="2493332"/>
            <a:ext cx="21854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电影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纪录片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书籍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127337" y="1883050"/>
            <a:ext cx="6339877" cy="4226334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EDE4C-B401-44B9-AAAA-04D5410DE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74" y="2236029"/>
            <a:ext cx="1990120" cy="33734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CA9909-1BF8-408B-9DDD-CEA496421305}"/>
              </a:ext>
            </a:extLst>
          </p:cNvPr>
          <p:cNvSpPr txBox="1"/>
          <p:nvPr/>
        </p:nvSpPr>
        <p:spPr>
          <a:xfrm>
            <a:off x="8995146" y="5608992"/>
            <a:ext cx="2525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我，机器人</a:t>
            </a:r>
            <a:r>
              <a:rPr lang="en-US" altLang="zh-CN" sz="1200" dirty="0"/>
              <a:t>》——</a:t>
            </a:r>
            <a:r>
              <a:rPr lang="zh-CN" altLang="en-US" sz="1200" dirty="0"/>
              <a:t>阿西莫夫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934620-6D83-40BF-A430-418AB1DC4E23}"/>
              </a:ext>
            </a:extLst>
          </p:cNvPr>
          <p:cNvSpPr txBox="1"/>
          <p:nvPr/>
        </p:nvSpPr>
        <p:spPr>
          <a:xfrm>
            <a:off x="5534246" y="3101810"/>
            <a:ext cx="3359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列子</a:t>
            </a:r>
            <a:r>
              <a:rPr lang="en-US" altLang="zh-CN" dirty="0"/>
              <a:t>·</a:t>
            </a:r>
            <a:r>
              <a:rPr lang="zh-CN" altLang="en-US" dirty="0"/>
              <a:t>汤问</a:t>
            </a:r>
            <a:r>
              <a:rPr lang="en-US" altLang="zh-CN" dirty="0"/>
              <a:t>》——</a:t>
            </a:r>
            <a:r>
              <a:rPr lang="zh-CN" altLang="en-US" dirty="0"/>
              <a:t>偃师献伎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变形记</a:t>
            </a:r>
            <a:r>
              <a:rPr lang="en-US" altLang="zh-CN" dirty="0"/>
              <a:t>》——</a:t>
            </a:r>
            <a:r>
              <a:rPr lang="zh-CN" altLang="en-US" dirty="0"/>
              <a:t>伽拉忒亚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zh-CN" altLang="en-US" dirty="0"/>
              <a:t>我，机器人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BD718CA-B266-4908-A837-C24D1D732CE3}"/>
              </a:ext>
            </a:extLst>
          </p:cNvPr>
          <p:cNvGrpSpPr/>
          <p:nvPr/>
        </p:nvGrpSpPr>
        <p:grpSpPr>
          <a:xfrm>
            <a:off x="2" y="2"/>
            <a:ext cx="1887166" cy="6858000"/>
            <a:chOff x="2" y="2"/>
            <a:chExt cx="1887166" cy="6858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12E5D41-9EE7-4927-856D-837DB86D534A}"/>
                </a:ext>
              </a:extLst>
            </p:cNvPr>
            <p:cNvSpPr/>
            <p:nvPr/>
          </p:nvSpPr>
          <p:spPr>
            <a:xfrm rot="5400000">
              <a:off x="-2485415" y="2485419"/>
              <a:ext cx="6858000" cy="1887166"/>
            </a:xfrm>
            <a:prstGeom prst="rect">
              <a:avLst/>
            </a:prstGeom>
            <a:gradFill flip="none" rotWithShape="1">
              <a:gsLst>
                <a:gs pos="100000">
                  <a:srgbClr val="8F1E65"/>
                </a:gs>
                <a:gs pos="90000">
                  <a:srgbClr val="72156A"/>
                </a:gs>
                <a:gs pos="74000">
                  <a:srgbClr val="580C6E"/>
                </a:gs>
                <a:gs pos="100000">
                  <a:srgbClr val="AC276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5A5C78D-2914-4F58-8B72-B0406856E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02" y="338387"/>
              <a:ext cx="1311701" cy="1325314"/>
            </a:xfrm>
            <a:prstGeom prst="rect">
              <a:avLst/>
            </a:prstGeom>
          </p:spPr>
        </p:pic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853EE82E-FD77-48B2-819B-F2B5A21B2CF6}"/>
                </a:ext>
              </a:extLst>
            </p:cNvPr>
            <p:cNvSpPr/>
            <p:nvPr/>
          </p:nvSpPr>
          <p:spPr>
            <a:xfrm>
              <a:off x="164613" y="2124515"/>
              <a:ext cx="1611053" cy="451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BF40602-9345-46FC-A6FC-D4F474677EAF}"/>
                </a:ext>
              </a:extLst>
            </p:cNvPr>
            <p:cNvSpPr txBox="1"/>
            <p:nvPr/>
          </p:nvSpPr>
          <p:spPr>
            <a:xfrm>
              <a:off x="166531" y="2164037"/>
              <a:ext cx="1611053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畅想总多样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1140B31-390E-4F29-9C57-3B4AB54C95C2}"/>
                </a:ext>
              </a:extLst>
            </p:cNvPr>
            <p:cNvSpPr txBox="1"/>
            <p:nvPr/>
          </p:nvSpPr>
          <p:spPr>
            <a:xfrm>
              <a:off x="84296" y="5144992"/>
              <a:ext cx="1659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E4A3B79-6DBE-4FA1-B63D-16C1C996D198}"/>
                </a:ext>
              </a:extLst>
            </p:cNvPr>
            <p:cNvSpPr txBox="1"/>
            <p:nvPr/>
          </p:nvSpPr>
          <p:spPr>
            <a:xfrm>
              <a:off x="135361" y="3660364"/>
              <a:ext cx="1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智能需畅想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2841597-4A04-4CFA-89D3-5F56FE851E4A}"/>
                </a:ext>
              </a:extLst>
            </p:cNvPr>
            <p:cNvCxnSpPr/>
            <p:nvPr/>
          </p:nvCxnSpPr>
          <p:spPr>
            <a:xfrm>
              <a:off x="330828" y="1883050"/>
              <a:ext cx="1256300" cy="0"/>
            </a:xfrm>
            <a:prstGeom prst="line">
              <a:avLst/>
            </a:prstGeom>
            <a:ln w="3175">
              <a:solidFill>
                <a:schemeClr val="bg1">
                  <a:alpha val="8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1895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E982D54-AF76-43DB-B12E-F052EE4F5D04}"/>
              </a:ext>
            </a:extLst>
          </p:cNvPr>
          <p:cNvGrpSpPr/>
          <p:nvPr/>
        </p:nvGrpSpPr>
        <p:grpSpPr>
          <a:xfrm>
            <a:off x="2955662" y="189726"/>
            <a:ext cx="7887781" cy="1336357"/>
            <a:chOff x="2744777" y="338387"/>
            <a:chExt cx="6261001" cy="111260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49812C-F4AC-4814-A79C-AC937BC39084}"/>
                </a:ext>
              </a:extLst>
            </p:cNvPr>
            <p:cNvGrpSpPr/>
            <p:nvPr/>
          </p:nvGrpSpPr>
          <p:grpSpPr>
            <a:xfrm>
              <a:off x="2744777" y="338387"/>
              <a:ext cx="6261001" cy="1046573"/>
              <a:chOff x="2744775" y="443044"/>
              <a:chExt cx="6261001" cy="1046573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2744775" y="443044"/>
                <a:ext cx="6261001" cy="1046573"/>
              </a:xfrm>
              <a:prstGeom prst="roundRect">
                <a:avLst>
                  <a:gd name="adj" fmla="val 9640"/>
                </a:avLst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4970208" y="490266"/>
                <a:ext cx="2349031" cy="99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72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以及！</a:t>
                </a:r>
              </a:p>
            </p:txBody>
          </p:sp>
        </p:grp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2744777" y="1450990"/>
              <a:ext cx="6255683" cy="0"/>
            </a:xfrm>
            <a:prstGeom prst="line">
              <a:avLst/>
            </a:prstGeom>
            <a:ln w="19050">
              <a:solidFill>
                <a:srgbClr val="58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8735C3-288C-4731-98BA-8B5543E07548}"/>
              </a:ext>
            </a:extLst>
          </p:cNvPr>
          <p:cNvGrpSpPr/>
          <p:nvPr/>
        </p:nvGrpSpPr>
        <p:grpSpPr>
          <a:xfrm>
            <a:off x="2955662" y="1663701"/>
            <a:ext cx="7985240" cy="4896415"/>
            <a:chOff x="738426" y="728663"/>
            <a:chExt cx="10715149" cy="7227688"/>
          </a:xfrm>
        </p:grpSpPr>
        <p:grpSp>
          <p:nvGrpSpPr>
            <p:cNvPr id="25" name="图形 1">
              <a:extLst>
                <a:ext uri="{FF2B5EF4-FFF2-40B4-BE49-F238E27FC236}">
                  <a16:creationId xmlns:a16="http://schemas.microsoft.com/office/drawing/2014/main" id="{E466DE00-90CB-4516-A14D-28C543E160D7}"/>
                </a:ext>
              </a:extLst>
            </p:cNvPr>
            <p:cNvGrpSpPr/>
            <p:nvPr/>
          </p:nvGrpSpPr>
          <p:grpSpPr>
            <a:xfrm>
              <a:off x="738426" y="728663"/>
              <a:ext cx="10715149" cy="7227688"/>
              <a:chOff x="874806" y="949008"/>
              <a:chExt cx="10715149" cy="7227688"/>
            </a:xfrm>
            <a:effectLst>
              <a:outerShdw blurRad="812800" dist="228600" dir="18900000" algn="bl" rotWithShape="0">
                <a:srgbClr val="2D4464">
                  <a:alpha val="10000"/>
                </a:srgbClr>
              </a:outerShdw>
            </a:effectLst>
          </p:grpSpPr>
          <p:grpSp>
            <p:nvGrpSpPr>
              <p:cNvPr id="38" name="图形 1">
                <a:extLst>
                  <a:ext uri="{FF2B5EF4-FFF2-40B4-BE49-F238E27FC236}">
                    <a16:creationId xmlns:a16="http://schemas.microsoft.com/office/drawing/2014/main" id="{9BFA68A6-05C5-489F-A745-3D7BAF98B816}"/>
                  </a:ext>
                </a:extLst>
              </p:cNvPr>
              <p:cNvGrpSpPr/>
              <p:nvPr/>
            </p:nvGrpSpPr>
            <p:grpSpPr>
              <a:xfrm>
                <a:off x="874806" y="967404"/>
                <a:ext cx="10715149" cy="7167549"/>
                <a:chOff x="874806" y="967404"/>
                <a:chExt cx="10715149" cy="7167549"/>
              </a:xfrm>
            </p:grpSpPr>
            <p:grpSp>
              <p:nvGrpSpPr>
                <p:cNvPr id="42" name="图形 1">
                  <a:extLst>
                    <a:ext uri="{FF2B5EF4-FFF2-40B4-BE49-F238E27FC236}">
                      <a16:creationId xmlns:a16="http://schemas.microsoft.com/office/drawing/2014/main" id="{617834A8-4EFB-461F-9550-EE5CE5ADF7BE}"/>
                    </a:ext>
                  </a:extLst>
                </p:cNvPr>
                <p:cNvGrpSpPr/>
                <p:nvPr/>
              </p:nvGrpSpPr>
              <p:grpSpPr>
                <a:xfrm>
                  <a:off x="874806" y="967949"/>
                  <a:ext cx="426973" cy="7167004"/>
                  <a:chOff x="874806" y="967949"/>
                  <a:chExt cx="426973" cy="7167004"/>
                </a:xfrm>
              </p:grpSpPr>
              <p:sp>
                <p:nvSpPr>
                  <p:cNvPr id="50" name="任意多边形: 形状 49">
                    <a:extLst>
                      <a:ext uri="{FF2B5EF4-FFF2-40B4-BE49-F238E27FC236}">
                        <a16:creationId xmlns:a16="http://schemas.microsoft.com/office/drawing/2014/main" id="{8A2898A1-54B4-4501-9AE3-F42D5784E631}"/>
                      </a:ext>
                    </a:extLst>
                  </p:cNvPr>
                  <p:cNvSpPr/>
                  <p:nvPr/>
                </p:nvSpPr>
                <p:spPr>
                  <a:xfrm>
                    <a:off x="874806" y="1003464"/>
                    <a:ext cx="227298" cy="7092817"/>
                  </a:xfrm>
                  <a:custGeom>
                    <a:avLst/>
                    <a:gdLst>
                      <a:gd name="connsiteX0" fmla="*/ 0 w 227298"/>
                      <a:gd name="connsiteY0" fmla="*/ 0 h 7092817"/>
                      <a:gd name="connsiteX1" fmla="*/ 227298 w 227298"/>
                      <a:gd name="connsiteY1" fmla="*/ 0 h 7092817"/>
                      <a:gd name="connsiteX2" fmla="*/ 227298 w 227298"/>
                      <a:gd name="connsiteY2" fmla="*/ 7092817 h 7092817"/>
                      <a:gd name="connsiteX3" fmla="*/ 0 w 227298"/>
                      <a:gd name="connsiteY3" fmla="*/ 7092817 h 7092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98" h="7092817">
                        <a:moveTo>
                          <a:pt x="0" y="0"/>
                        </a:moveTo>
                        <a:lnTo>
                          <a:pt x="227298" y="0"/>
                        </a:lnTo>
                        <a:lnTo>
                          <a:pt x="227298" y="7092817"/>
                        </a:lnTo>
                        <a:lnTo>
                          <a:pt x="0" y="709281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A865F">
                          <a:lumMod val="60000"/>
                          <a:lumOff val="40000"/>
                        </a:srgbClr>
                      </a:gs>
                      <a:gs pos="85000">
                        <a:srgbClr val="CA865F"/>
                      </a:gs>
                    </a:gsLst>
                    <a:lin ang="5400000" scaled="1"/>
                    <a:tileRect/>
                  </a:gra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46C4CBA1-A6F8-4C79-BE2A-FB088174E727}"/>
                      </a:ext>
                    </a:extLst>
                  </p:cNvPr>
                  <p:cNvSpPr/>
                  <p:nvPr/>
                </p:nvSpPr>
                <p:spPr>
                  <a:xfrm>
                    <a:off x="967935" y="997151"/>
                    <a:ext cx="228087" cy="7105444"/>
                  </a:xfrm>
                  <a:custGeom>
                    <a:avLst/>
                    <a:gdLst>
                      <a:gd name="connsiteX0" fmla="*/ 0 w 228087"/>
                      <a:gd name="connsiteY0" fmla="*/ 0 h 7105444"/>
                      <a:gd name="connsiteX1" fmla="*/ 228088 w 228087"/>
                      <a:gd name="connsiteY1" fmla="*/ 0 h 7105444"/>
                      <a:gd name="connsiteX2" fmla="*/ 228088 w 228087"/>
                      <a:gd name="connsiteY2" fmla="*/ 7105445 h 7105444"/>
                      <a:gd name="connsiteX3" fmla="*/ 0 w 228087"/>
                      <a:gd name="connsiteY3" fmla="*/ 7105445 h 710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087" h="7105444">
                        <a:moveTo>
                          <a:pt x="0" y="0"/>
                        </a:moveTo>
                        <a:lnTo>
                          <a:pt x="228088" y="0"/>
                        </a:lnTo>
                        <a:lnTo>
                          <a:pt x="228088" y="7105445"/>
                        </a:lnTo>
                        <a:lnTo>
                          <a:pt x="0" y="7105445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25386DC3-D922-420E-A0C5-027E7C7FB896}"/>
                      </a:ext>
                    </a:extLst>
                  </p:cNvPr>
                  <p:cNvSpPr/>
                  <p:nvPr/>
                </p:nvSpPr>
                <p:spPr>
                  <a:xfrm>
                    <a:off x="988455" y="993994"/>
                    <a:ext cx="228087" cy="7114126"/>
                  </a:xfrm>
                  <a:custGeom>
                    <a:avLst/>
                    <a:gdLst>
                      <a:gd name="connsiteX0" fmla="*/ 0 w 228087"/>
                      <a:gd name="connsiteY0" fmla="*/ 0 h 7114126"/>
                      <a:gd name="connsiteX1" fmla="*/ 228088 w 228087"/>
                      <a:gd name="connsiteY1" fmla="*/ 0 h 7114126"/>
                      <a:gd name="connsiteX2" fmla="*/ 228088 w 228087"/>
                      <a:gd name="connsiteY2" fmla="*/ 7114126 h 7114126"/>
                      <a:gd name="connsiteX3" fmla="*/ 0 w 228087"/>
                      <a:gd name="connsiteY3" fmla="*/ 7114126 h 711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087" h="7114126">
                        <a:moveTo>
                          <a:pt x="0" y="0"/>
                        </a:moveTo>
                        <a:lnTo>
                          <a:pt x="228088" y="0"/>
                        </a:lnTo>
                        <a:lnTo>
                          <a:pt x="228088" y="7114126"/>
                        </a:lnTo>
                        <a:lnTo>
                          <a:pt x="0" y="7114126"/>
                        </a:lnTo>
                        <a:close/>
                      </a:path>
                    </a:pathLst>
                  </a:custGeom>
                  <a:solidFill>
                    <a:srgbClr val="CA865F">
                      <a:lumMod val="60000"/>
                      <a:lumOff val="40000"/>
                    </a:srgbClr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F5F632A-83AF-4376-AF5F-CD767D46C247}"/>
                      </a:ext>
                    </a:extLst>
                  </p:cNvPr>
                  <p:cNvSpPr/>
                  <p:nvPr/>
                </p:nvSpPr>
                <p:spPr>
                  <a:xfrm>
                    <a:off x="1014499" y="984523"/>
                    <a:ext cx="228876" cy="7133067"/>
                  </a:xfrm>
                  <a:custGeom>
                    <a:avLst/>
                    <a:gdLst>
                      <a:gd name="connsiteX0" fmla="*/ 0 w 228876"/>
                      <a:gd name="connsiteY0" fmla="*/ 0 h 7133067"/>
                      <a:gd name="connsiteX1" fmla="*/ 228877 w 228876"/>
                      <a:gd name="connsiteY1" fmla="*/ 0 h 7133067"/>
                      <a:gd name="connsiteX2" fmla="*/ 228877 w 228876"/>
                      <a:gd name="connsiteY2" fmla="*/ 7133068 h 7133067"/>
                      <a:gd name="connsiteX3" fmla="*/ 0 w 228876"/>
                      <a:gd name="connsiteY3" fmla="*/ 7133068 h 713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876" h="7133067">
                        <a:moveTo>
                          <a:pt x="0" y="0"/>
                        </a:moveTo>
                        <a:lnTo>
                          <a:pt x="228877" y="0"/>
                        </a:lnTo>
                        <a:lnTo>
                          <a:pt x="228877" y="7133068"/>
                        </a:lnTo>
                        <a:lnTo>
                          <a:pt x="0" y="7133068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3EF4C1BC-47C9-4E03-B2C3-3EC4DCF0BC0E}"/>
                      </a:ext>
                    </a:extLst>
                  </p:cNvPr>
                  <p:cNvSpPr/>
                  <p:nvPr/>
                </p:nvSpPr>
                <p:spPr>
                  <a:xfrm>
                    <a:off x="1031073" y="975052"/>
                    <a:ext cx="228876" cy="7151220"/>
                  </a:xfrm>
                  <a:custGeom>
                    <a:avLst/>
                    <a:gdLst>
                      <a:gd name="connsiteX0" fmla="*/ 0 w 228876"/>
                      <a:gd name="connsiteY0" fmla="*/ 0 h 7151220"/>
                      <a:gd name="connsiteX1" fmla="*/ 228877 w 228876"/>
                      <a:gd name="connsiteY1" fmla="*/ 0 h 7151220"/>
                      <a:gd name="connsiteX2" fmla="*/ 228877 w 228876"/>
                      <a:gd name="connsiteY2" fmla="*/ 7151221 h 7151220"/>
                      <a:gd name="connsiteX3" fmla="*/ 0 w 228876"/>
                      <a:gd name="connsiteY3" fmla="*/ 7151221 h 7151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876" h="7151220">
                        <a:moveTo>
                          <a:pt x="0" y="0"/>
                        </a:moveTo>
                        <a:lnTo>
                          <a:pt x="228877" y="0"/>
                        </a:lnTo>
                        <a:lnTo>
                          <a:pt x="228877" y="7151221"/>
                        </a:lnTo>
                        <a:lnTo>
                          <a:pt x="0" y="7151221"/>
                        </a:lnTo>
                        <a:close/>
                      </a:path>
                    </a:pathLst>
                  </a:custGeom>
                  <a:solidFill>
                    <a:srgbClr val="E3E3E3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318414E0-38E4-4768-89D5-CDA83205FCA4}"/>
                      </a:ext>
                    </a:extLst>
                  </p:cNvPr>
                  <p:cNvSpPr/>
                  <p:nvPr/>
                </p:nvSpPr>
                <p:spPr>
                  <a:xfrm>
                    <a:off x="1072113" y="967949"/>
                    <a:ext cx="229666" cy="7167004"/>
                  </a:xfrm>
                  <a:custGeom>
                    <a:avLst/>
                    <a:gdLst>
                      <a:gd name="connsiteX0" fmla="*/ 0 w 229666"/>
                      <a:gd name="connsiteY0" fmla="*/ 0 h 7167004"/>
                      <a:gd name="connsiteX1" fmla="*/ 229666 w 229666"/>
                      <a:gd name="connsiteY1" fmla="*/ 0 h 7167004"/>
                      <a:gd name="connsiteX2" fmla="*/ 229666 w 229666"/>
                      <a:gd name="connsiteY2" fmla="*/ 7167005 h 7167004"/>
                      <a:gd name="connsiteX3" fmla="*/ 0 w 229666"/>
                      <a:gd name="connsiteY3" fmla="*/ 7167005 h 716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666" h="7167004">
                        <a:moveTo>
                          <a:pt x="0" y="0"/>
                        </a:moveTo>
                        <a:lnTo>
                          <a:pt x="229666" y="0"/>
                        </a:lnTo>
                        <a:lnTo>
                          <a:pt x="229666" y="7167005"/>
                        </a:lnTo>
                        <a:lnTo>
                          <a:pt x="0" y="7167005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</p:grpSp>
            <p:grpSp>
              <p:nvGrpSpPr>
                <p:cNvPr id="43" name="图形 1">
                  <a:extLst>
                    <a:ext uri="{FF2B5EF4-FFF2-40B4-BE49-F238E27FC236}">
                      <a16:creationId xmlns:a16="http://schemas.microsoft.com/office/drawing/2014/main" id="{229D6A30-0AB5-4AA8-B3AB-C95F08046D3A}"/>
                    </a:ext>
                  </a:extLst>
                </p:cNvPr>
                <p:cNvGrpSpPr/>
                <p:nvPr/>
              </p:nvGrpSpPr>
              <p:grpSpPr>
                <a:xfrm>
                  <a:off x="11141988" y="967404"/>
                  <a:ext cx="447967" cy="7167004"/>
                  <a:chOff x="11141988" y="967404"/>
                  <a:chExt cx="447967" cy="7167004"/>
                </a:xfrm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EE27BA4A-B6C5-4AFF-957E-E9BE7B985E07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1362657" y="1004214"/>
                    <a:ext cx="227298" cy="7092817"/>
                  </a:xfrm>
                  <a:custGeom>
                    <a:avLst/>
                    <a:gdLst>
                      <a:gd name="connsiteX0" fmla="*/ 0 w 227298"/>
                      <a:gd name="connsiteY0" fmla="*/ 0 h 7092817"/>
                      <a:gd name="connsiteX1" fmla="*/ 227299 w 227298"/>
                      <a:gd name="connsiteY1" fmla="*/ 0 h 7092817"/>
                      <a:gd name="connsiteX2" fmla="*/ 227299 w 227298"/>
                      <a:gd name="connsiteY2" fmla="*/ 7092817 h 7092817"/>
                      <a:gd name="connsiteX3" fmla="*/ 0 w 227298"/>
                      <a:gd name="connsiteY3" fmla="*/ 7092817 h 7092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298" h="7092817">
                        <a:moveTo>
                          <a:pt x="0" y="0"/>
                        </a:moveTo>
                        <a:lnTo>
                          <a:pt x="227299" y="0"/>
                        </a:lnTo>
                        <a:lnTo>
                          <a:pt x="227299" y="7092817"/>
                        </a:lnTo>
                        <a:lnTo>
                          <a:pt x="0" y="709281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CA865F">
                          <a:lumMod val="60000"/>
                          <a:lumOff val="40000"/>
                        </a:srgbClr>
                      </a:gs>
                      <a:gs pos="85000">
                        <a:srgbClr val="CA865F"/>
                      </a:gs>
                    </a:gsLst>
                    <a:lin ang="16200000" scaled="1"/>
                  </a:gra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1AC60C71-5017-4738-84D4-8776D8575955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1248139" y="997356"/>
                    <a:ext cx="228087" cy="7105444"/>
                  </a:xfrm>
                  <a:custGeom>
                    <a:avLst/>
                    <a:gdLst>
                      <a:gd name="connsiteX0" fmla="*/ 0 w 228087"/>
                      <a:gd name="connsiteY0" fmla="*/ 0 h 7105444"/>
                      <a:gd name="connsiteX1" fmla="*/ 228088 w 228087"/>
                      <a:gd name="connsiteY1" fmla="*/ 0 h 7105444"/>
                      <a:gd name="connsiteX2" fmla="*/ 228088 w 228087"/>
                      <a:gd name="connsiteY2" fmla="*/ 7105445 h 7105444"/>
                      <a:gd name="connsiteX3" fmla="*/ 0 w 228087"/>
                      <a:gd name="connsiteY3" fmla="*/ 7105445 h 710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087" h="7105444">
                        <a:moveTo>
                          <a:pt x="0" y="0"/>
                        </a:moveTo>
                        <a:lnTo>
                          <a:pt x="228088" y="0"/>
                        </a:lnTo>
                        <a:lnTo>
                          <a:pt x="228088" y="7105445"/>
                        </a:lnTo>
                        <a:lnTo>
                          <a:pt x="0" y="7105445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76D95FC1-EF78-41FA-8982-2EEBC7D18787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1227777" y="993915"/>
                    <a:ext cx="228087" cy="7114126"/>
                  </a:xfrm>
                  <a:custGeom>
                    <a:avLst/>
                    <a:gdLst>
                      <a:gd name="connsiteX0" fmla="*/ 0 w 228087"/>
                      <a:gd name="connsiteY0" fmla="*/ 0 h 7114126"/>
                      <a:gd name="connsiteX1" fmla="*/ 228088 w 228087"/>
                      <a:gd name="connsiteY1" fmla="*/ 0 h 7114126"/>
                      <a:gd name="connsiteX2" fmla="*/ 228088 w 228087"/>
                      <a:gd name="connsiteY2" fmla="*/ 7114126 h 7114126"/>
                      <a:gd name="connsiteX3" fmla="*/ 0 w 228087"/>
                      <a:gd name="connsiteY3" fmla="*/ 7114126 h 711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087" h="7114126">
                        <a:moveTo>
                          <a:pt x="0" y="0"/>
                        </a:moveTo>
                        <a:lnTo>
                          <a:pt x="228088" y="0"/>
                        </a:lnTo>
                        <a:lnTo>
                          <a:pt x="228088" y="7114126"/>
                        </a:lnTo>
                        <a:lnTo>
                          <a:pt x="0" y="7114126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47" name="任意多边形: 形状 46">
                    <a:extLst>
                      <a:ext uri="{FF2B5EF4-FFF2-40B4-BE49-F238E27FC236}">
                        <a16:creationId xmlns:a16="http://schemas.microsoft.com/office/drawing/2014/main" id="{AFBD27D1-8655-4FA2-B369-2F87ABD89FCA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1200706" y="984768"/>
                    <a:ext cx="228876" cy="7133067"/>
                  </a:xfrm>
                  <a:custGeom>
                    <a:avLst/>
                    <a:gdLst>
                      <a:gd name="connsiteX0" fmla="*/ 0 w 228876"/>
                      <a:gd name="connsiteY0" fmla="*/ 0 h 7133067"/>
                      <a:gd name="connsiteX1" fmla="*/ 228877 w 228876"/>
                      <a:gd name="connsiteY1" fmla="*/ 0 h 7133067"/>
                      <a:gd name="connsiteX2" fmla="*/ 228877 w 228876"/>
                      <a:gd name="connsiteY2" fmla="*/ 7133068 h 7133067"/>
                      <a:gd name="connsiteX3" fmla="*/ 0 w 228876"/>
                      <a:gd name="connsiteY3" fmla="*/ 7133068 h 7133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876" h="7133067">
                        <a:moveTo>
                          <a:pt x="0" y="0"/>
                        </a:moveTo>
                        <a:lnTo>
                          <a:pt x="228877" y="0"/>
                        </a:lnTo>
                        <a:lnTo>
                          <a:pt x="228877" y="7133068"/>
                        </a:lnTo>
                        <a:lnTo>
                          <a:pt x="0" y="7133068"/>
                        </a:lnTo>
                        <a:close/>
                      </a:path>
                    </a:pathLst>
                  </a:custGeom>
                  <a:solidFill>
                    <a:srgbClr val="CA865F">
                      <a:lumMod val="60000"/>
                      <a:lumOff val="40000"/>
                    </a:srgbClr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CA34E40F-ECF0-4353-A841-5D375E93F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184606" y="974208"/>
                    <a:ext cx="228876" cy="7151220"/>
                  </a:xfrm>
                  <a:custGeom>
                    <a:avLst/>
                    <a:gdLst>
                      <a:gd name="connsiteX0" fmla="*/ 0 w 228876"/>
                      <a:gd name="connsiteY0" fmla="*/ 0 h 7151220"/>
                      <a:gd name="connsiteX1" fmla="*/ 228877 w 228876"/>
                      <a:gd name="connsiteY1" fmla="*/ 0 h 7151220"/>
                      <a:gd name="connsiteX2" fmla="*/ 228877 w 228876"/>
                      <a:gd name="connsiteY2" fmla="*/ 7151220 h 7151220"/>
                      <a:gd name="connsiteX3" fmla="*/ 0 w 228876"/>
                      <a:gd name="connsiteY3" fmla="*/ 7151220 h 7151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8876" h="7151220">
                        <a:moveTo>
                          <a:pt x="0" y="0"/>
                        </a:moveTo>
                        <a:lnTo>
                          <a:pt x="228877" y="0"/>
                        </a:lnTo>
                        <a:lnTo>
                          <a:pt x="228877" y="7151220"/>
                        </a:lnTo>
                        <a:lnTo>
                          <a:pt x="0" y="7151220"/>
                        </a:lnTo>
                        <a:close/>
                      </a:path>
                    </a:pathLst>
                  </a:custGeom>
                  <a:solidFill>
                    <a:srgbClr val="E3E3E3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2094EB27-C22E-4853-A379-43C005508883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11141988" y="967404"/>
                    <a:ext cx="229666" cy="7167004"/>
                  </a:xfrm>
                  <a:custGeom>
                    <a:avLst/>
                    <a:gdLst>
                      <a:gd name="connsiteX0" fmla="*/ 0 w 229666"/>
                      <a:gd name="connsiteY0" fmla="*/ 0 h 7167004"/>
                      <a:gd name="connsiteX1" fmla="*/ 229666 w 229666"/>
                      <a:gd name="connsiteY1" fmla="*/ 0 h 7167004"/>
                      <a:gd name="connsiteX2" fmla="*/ 229666 w 229666"/>
                      <a:gd name="connsiteY2" fmla="*/ 7167005 h 7167004"/>
                      <a:gd name="connsiteX3" fmla="*/ 0 w 229666"/>
                      <a:gd name="connsiteY3" fmla="*/ 7167005 h 716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666" h="7167004">
                        <a:moveTo>
                          <a:pt x="0" y="0"/>
                        </a:moveTo>
                        <a:lnTo>
                          <a:pt x="229666" y="0"/>
                        </a:lnTo>
                        <a:lnTo>
                          <a:pt x="229666" y="7167005"/>
                        </a:lnTo>
                        <a:lnTo>
                          <a:pt x="0" y="7167005"/>
                        </a:lnTo>
                        <a:close/>
                      </a:path>
                    </a:pathLst>
                  </a:custGeom>
                  <a:solidFill>
                    <a:srgbClr val="EBEBEB"/>
                  </a:solidFill>
                  <a:ln w="789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zh-CN" altLang="en-US" kern="0">
                      <a:solidFill>
                        <a:prstClr val="black"/>
                      </a:solidFill>
                      <a:latin typeface="Roboto"/>
                      <a:ea typeface="思源黑体 CN Regular"/>
                    </a:endParaRPr>
                  </a:p>
                </p:txBody>
              </p:sp>
            </p:grp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99B1AC2A-EB3C-473D-AE8A-DEA37EE5D613}"/>
                  </a:ext>
                </a:extLst>
              </p:cNvPr>
              <p:cNvSpPr/>
              <p:nvPr/>
            </p:nvSpPr>
            <p:spPr>
              <a:xfrm>
                <a:off x="1112364" y="949008"/>
                <a:ext cx="5094484" cy="7227688"/>
              </a:xfrm>
              <a:custGeom>
                <a:avLst/>
                <a:gdLst>
                  <a:gd name="connsiteX0" fmla="*/ 0 w 5094484"/>
                  <a:gd name="connsiteY0" fmla="*/ 7204888 h 7227688"/>
                  <a:gd name="connsiteX1" fmla="*/ 5094485 w 5094484"/>
                  <a:gd name="connsiteY1" fmla="*/ 7204888 h 7227688"/>
                  <a:gd name="connsiteX2" fmla="*/ 5094485 w 5094484"/>
                  <a:gd name="connsiteY2" fmla="*/ 0 h 7227688"/>
                  <a:gd name="connsiteX3" fmla="*/ 0 w 5094484"/>
                  <a:gd name="connsiteY3" fmla="*/ 0 h 7227688"/>
                  <a:gd name="connsiteX4" fmla="*/ 0 w 5094484"/>
                  <a:gd name="connsiteY4" fmla="*/ 7204888 h 722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4484" h="7227688">
                    <a:moveTo>
                      <a:pt x="0" y="7204888"/>
                    </a:moveTo>
                    <a:cubicBezTo>
                      <a:pt x="0" y="7204888"/>
                      <a:pt x="5094485" y="7256188"/>
                      <a:pt x="5094485" y="7204888"/>
                    </a:cubicBezTo>
                    <a:cubicBezTo>
                      <a:pt x="5094485" y="7153588"/>
                      <a:pt x="5094485" y="0"/>
                      <a:pt x="5094485" y="0"/>
                    </a:cubicBezTo>
                    <a:lnTo>
                      <a:pt x="0" y="0"/>
                    </a:lnTo>
                    <a:lnTo>
                      <a:pt x="0" y="7204888"/>
                    </a:lnTo>
                    <a:close/>
                  </a:path>
                </a:pathLst>
              </a:custGeom>
              <a:solidFill>
                <a:srgbClr val="FFFFFF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/>
                  </a:solidFill>
                  <a:latin typeface="Roboto"/>
                  <a:ea typeface="思源黑体 CN Regular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2B039B0-1A86-40BB-98BE-F0FE89493160}"/>
                  </a:ext>
                </a:extLst>
              </p:cNvPr>
              <p:cNvSpPr/>
              <p:nvPr/>
            </p:nvSpPr>
            <p:spPr>
              <a:xfrm>
                <a:off x="6206848" y="949008"/>
                <a:ext cx="5094484" cy="7227688"/>
              </a:xfrm>
              <a:custGeom>
                <a:avLst/>
                <a:gdLst>
                  <a:gd name="connsiteX0" fmla="*/ 5094485 w 5094484"/>
                  <a:gd name="connsiteY0" fmla="*/ 7204888 h 7227688"/>
                  <a:gd name="connsiteX1" fmla="*/ 0 w 5094484"/>
                  <a:gd name="connsiteY1" fmla="*/ 7204888 h 7227688"/>
                  <a:gd name="connsiteX2" fmla="*/ 0 w 5094484"/>
                  <a:gd name="connsiteY2" fmla="*/ 0 h 7227688"/>
                  <a:gd name="connsiteX3" fmla="*/ 5094485 w 5094484"/>
                  <a:gd name="connsiteY3" fmla="*/ 0 h 7227688"/>
                  <a:gd name="connsiteX4" fmla="*/ 5094485 w 5094484"/>
                  <a:gd name="connsiteY4" fmla="*/ 7204888 h 722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4484" h="7227688">
                    <a:moveTo>
                      <a:pt x="5094485" y="7204888"/>
                    </a:moveTo>
                    <a:cubicBezTo>
                      <a:pt x="5094485" y="7204888"/>
                      <a:pt x="0" y="7256188"/>
                      <a:pt x="0" y="7204888"/>
                    </a:cubicBezTo>
                    <a:cubicBezTo>
                      <a:pt x="0" y="7153588"/>
                      <a:pt x="0" y="0"/>
                      <a:pt x="0" y="0"/>
                    </a:cubicBezTo>
                    <a:lnTo>
                      <a:pt x="5094485" y="0"/>
                    </a:lnTo>
                    <a:lnTo>
                      <a:pt x="5094485" y="7204888"/>
                    </a:lnTo>
                    <a:close/>
                  </a:path>
                </a:pathLst>
              </a:custGeom>
              <a:solidFill>
                <a:srgbClr val="FFFFFF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/>
                  </a:solidFill>
                  <a:latin typeface="Roboto"/>
                  <a:ea typeface="思源黑体 CN Regular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588B560-26EB-43BB-B04E-49067C419D71}"/>
                  </a:ext>
                </a:extLst>
              </p:cNvPr>
              <p:cNvSpPr/>
              <p:nvPr/>
            </p:nvSpPr>
            <p:spPr>
              <a:xfrm>
                <a:off x="5882475" y="949008"/>
                <a:ext cx="324373" cy="7222250"/>
              </a:xfrm>
              <a:custGeom>
                <a:avLst/>
                <a:gdLst>
                  <a:gd name="connsiteX0" fmla="*/ 0 w 324373"/>
                  <a:gd name="connsiteY0" fmla="*/ 0 h 7222250"/>
                  <a:gd name="connsiteX1" fmla="*/ 0 w 324373"/>
                  <a:gd name="connsiteY1" fmla="*/ 7222251 h 7222250"/>
                  <a:gd name="connsiteX2" fmla="*/ 324374 w 324373"/>
                  <a:gd name="connsiteY2" fmla="*/ 7204888 h 7222250"/>
                  <a:gd name="connsiteX3" fmla="*/ 324374 w 324373"/>
                  <a:gd name="connsiteY3" fmla="*/ 0 h 7222250"/>
                  <a:gd name="connsiteX4" fmla="*/ 0 w 324373"/>
                  <a:gd name="connsiteY4" fmla="*/ 0 h 7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373" h="7222250">
                    <a:moveTo>
                      <a:pt x="0" y="0"/>
                    </a:moveTo>
                    <a:lnTo>
                      <a:pt x="0" y="7222251"/>
                    </a:lnTo>
                    <a:cubicBezTo>
                      <a:pt x="203621" y="7218305"/>
                      <a:pt x="324374" y="7212781"/>
                      <a:pt x="324374" y="7204888"/>
                    </a:cubicBezTo>
                    <a:cubicBezTo>
                      <a:pt x="324374" y="7153588"/>
                      <a:pt x="324374" y="0"/>
                      <a:pt x="3243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zh-CN" altLang="en-US" kern="0">
                  <a:solidFill>
                    <a:prstClr val="black"/>
                  </a:solidFill>
                  <a:latin typeface="Roboto"/>
                  <a:ea typeface="思源黑体 CN Regular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2F0F609-F7E3-4E51-A765-DDBD5D32C25F}"/>
                </a:ext>
              </a:extLst>
            </p:cNvPr>
            <p:cNvGrpSpPr/>
            <p:nvPr/>
          </p:nvGrpSpPr>
          <p:grpSpPr>
            <a:xfrm>
              <a:off x="5315410" y="728663"/>
              <a:ext cx="2236009" cy="7222250"/>
              <a:chOff x="5315410" y="949008"/>
              <a:chExt cx="2236009" cy="708464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D02C59-C13A-452B-9125-DF10B64BDFA2}"/>
                  </a:ext>
                </a:extLst>
              </p:cNvPr>
              <p:cNvSpPr/>
              <p:nvPr/>
            </p:nvSpPr>
            <p:spPr>
              <a:xfrm>
                <a:off x="6110718" y="949008"/>
                <a:ext cx="1440701" cy="7084649"/>
              </a:xfrm>
              <a:prstGeom prst="rect">
                <a:avLst/>
              </a:prstGeom>
              <a:gradFill flip="none" rotWithShape="1">
                <a:gsLst>
                  <a:gs pos="12000">
                    <a:sysClr val="windowText" lastClr="000000">
                      <a:lumMod val="50000"/>
                      <a:lumOff val="50000"/>
                      <a:alpha val="0"/>
                    </a:sysClr>
                  </a:gs>
                  <a:gs pos="100000">
                    <a:sysClr val="windowText" lastClr="000000">
                      <a:lumMod val="85000"/>
                      <a:lumOff val="15000"/>
                      <a:alpha val="10000"/>
                    </a:sys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Roboto"/>
                  <a:ea typeface="思源黑体 CN Regular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8CBAC36-2D8F-4915-A63A-B76F06C0230C}"/>
                  </a:ext>
                </a:extLst>
              </p:cNvPr>
              <p:cNvSpPr/>
              <p:nvPr/>
            </p:nvSpPr>
            <p:spPr>
              <a:xfrm>
                <a:off x="5315410" y="949008"/>
                <a:ext cx="806124" cy="7084649"/>
              </a:xfrm>
              <a:prstGeom prst="rect">
                <a:avLst/>
              </a:prstGeom>
              <a:gradFill flip="none" rotWithShape="1">
                <a:gsLst>
                  <a:gs pos="12000">
                    <a:sysClr val="windowText" lastClr="000000">
                      <a:lumMod val="50000"/>
                      <a:lumOff val="50000"/>
                      <a:alpha val="0"/>
                    </a:sysClr>
                  </a:gs>
                  <a:gs pos="100000">
                    <a:sysClr val="windowText" lastClr="000000">
                      <a:lumMod val="85000"/>
                      <a:lumOff val="15000"/>
                      <a:alpha val="10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Roboto"/>
                  <a:ea typeface="思源黑体 CN Regular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20E2947-7E31-465E-89AB-8BB5CEACB1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r="20704"/>
          <a:stretch/>
        </p:blipFill>
        <p:spPr>
          <a:xfrm>
            <a:off x="3205071" y="1812850"/>
            <a:ext cx="3488720" cy="46739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3B4F5B-7E28-4B9C-950A-1165A364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" r="6987" b="1"/>
          <a:stretch/>
        </p:blipFill>
        <p:spPr>
          <a:xfrm>
            <a:off x="7370947" y="1812850"/>
            <a:ext cx="3317256" cy="4673922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A845F2-91F9-4B6D-ACA7-829846964C24}"/>
              </a:ext>
            </a:extLst>
          </p:cNvPr>
          <p:cNvGrpSpPr/>
          <p:nvPr/>
        </p:nvGrpSpPr>
        <p:grpSpPr>
          <a:xfrm>
            <a:off x="2" y="2"/>
            <a:ext cx="1887166" cy="6858000"/>
            <a:chOff x="2" y="2"/>
            <a:chExt cx="1887166" cy="685800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805B71-7C43-4403-A5AF-E4F55AEBF41C}"/>
                </a:ext>
              </a:extLst>
            </p:cNvPr>
            <p:cNvSpPr/>
            <p:nvPr/>
          </p:nvSpPr>
          <p:spPr>
            <a:xfrm rot="5400000">
              <a:off x="-2485415" y="2485419"/>
              <a:ext cx="6858000" cy="1887166"/>
            </a:xfrm>
            <a:prstGeom prst="rect">
              <a:avLst/>
            </a:prstGeom>
            <a:gradFill flip="none" rotWithShape="1">
              <a:gsLst>
                <a:gs pos="100000">
                  <a:srgbClr val="8F1E65"/>
                </a:gs>
                <a:gs pos="90000">
                  <a:srgbClr val="72156A"/>
                </a:gs>
                <a:gs pos="74000">
                  <a:srgbClr val="580C6E"/>
                </a:gs>
                <a:gs pos="100000">
                  <a:srgbClr val="AC2761"/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567790C-B34D-493A-94A5-B959B222F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02" y="338387"/>
              <a:ext cx="1311701" cy="1325314"/>
            </a:xfrm>
            <a:prstGeom prst="rect">
              <a:avLst/>
            </a:prstGeom>
          </p:spPr>
        </p:pic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94917DAC-8BCA-476D-A232-C223C439B34A}"/>
                </a:ext>
              </a:extLst>
            </p:cNvPr>
            <p:cNvSpPr/>
            <p:nvPr/>
          </p:nvSpPr>
          <p:spPr>
            <a:xfrm>
              <a:off x="164613" y="2124515"/>
              <a:ext cx="1611053" cy="4515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F1156D3-23EA-4D9D-B1F1-AB8BF5562E64}"/>
                </a:ext>
              </a:extLst>
            </p:cNvPr>
            <p:cNvSpPr txBox="1"/>
            <p:nvPr/>
          </p:nvSpPr>
          <p:spPr>
            <a:xfrm>
              <a:off x="166531" y="2164037"/>
              <a:ext cx="1611053" cy="4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80C6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畅想总多样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80A4639-121C-4A95-A05A-389A14ADDA3E}"/>
                </a:ext>
              </a:extLst>
            </p:cNvPr>
            <p:cNvSpPr txBox="1"/>
            <p:nvPr/>
          </p:nvSpPr>
          <p:spPr>
            <a:xfrm>
              <a:off x="84296" y="5144992"/>
              <a:ext cx="1659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C0773DE-CB5F-4B95-9B28-BCF5D2FC8CE6}"/>
                </a:ext>
              </a:extLst>
            </p:cNvPr>
            <p:cNvSpPr txBox="1"/>
            <p:nvPr/>
          </p:nvSpPr>
          <p:spPr>
            <a:xfrm>
              <a:off x="135361" y="3660364"/>
              <a:ext cx="164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智能需畅想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41A5590-5D90-4EA3-BBCF-384E523DE5F6}"/>
                </a:ext>
              </a:extLst>
            </p:cNvPr>
            <p:cNvCxnSpPr/>
            <p:nvPr/>
          </p:nvCxnSpPr>
          <p:spPr>
            <a:xfrm>
              <a:off x="330828" y="1883050"/>
              <a:ext cx="1256300" cy="0"/>
            </a:xfrm>
            <a:prstGeom prst="line">
              <a:avLst/>
            </a:prstGeom>
            <a:ln w="3175">
              <a:solidFill>
                <a:schemeClr val="bg1">
                  <a:alpha val="8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56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0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1598706" y="3057574"/>
            <a:ext cx="94488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日新月异的智能需要畅想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477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0" b="24109"/>
          <a:stretch>
            <a:fillRect/>
          </a:stretch>
        </p:blipFill>
        <p:spPr>
          <a:xfrm flipH="1">
            <a:off x="5597345" y="-254000"/>
            <a:ext cx="3326355" cy="11770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3" b="24366"/>
          <a:stretch>
            <a:fillRect/>
          </a:stretch>
        </p:blipFill>
        <p:spPr>
          <a:xfrm>
            <a:off x="8890933" y="-203200"/>
            <a:ext cx="3326355" cy="117705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50F8447-1A43-4576-BB71-44E96EBFAA66}"/>
              </a:ext>
            </a:extLst>
          </p:cNvPr>
          <p:cNvGrpSpPr/>
          <p:nvPr/>
        </p:nvGrpSpPr>
        <p:grpSpPr>
          <a:xfrm>
            <a:off x="0" y="0"/>
            <a:ext cx="12217288" cy="995306"/>
            <a:chOff x="0" y="0"/>
            <a:chExt cx="12217288" cy="995306"/>
          </a:xfrm>
        </p:grpSpPr>
        <p:sp>
          <p:nvSpPr>
            <p:cNvPr id="78" name="矩形 77"/>
            <p:cNvSpPr/>
            <p:nvPr/>
          </p:nvSpPr>
          <p:spPr>
            <a:xfrm>
              <a:off x="0" y="0"/>
              <a:ext cx="12217288" cy="995306"/>
            </a:xfrm>
            <a:prstGeom prst="rect">
              <a:avLst/>
            </a:prstGeom>
            <a:gradFill flip="none" rotWithShape="1">
              <a:gsLst>
                <a:gs pos="54501">
                  <a:srgbClr val="580C6E"/>
                </a:gs>
                <a:gs pos="73000">
                  <a:srgbClr val="61106A">
                    <a:alpha val="90000"/>
                  </a:srgbClr>
                </a:gs>
                <a:gs pos="84000">
                  <a:srgbClr val="952064">
                    <a:alpha val="46000"/>
                  </a:srgbClr>
                </a:gs>
                <a:gs pos="34845">
                  <a:srgbClr val="580C6E"/>
                </a:gs>
                <a:gs pos="0">
                  <a:srgbClr val="580C6E">
                    <a:lumMod val="100000"/>
                  </a:srgbClr>
                </a:gs>
                <a:gs pos="100000">
                  <a:srgbClr val="AC276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endParaRPr>
            </a:p>
          </p:txBody>
        </p:sp>
        <p:pic>
          <p:nvPicPr>
            <p:cNvPr id="170" name="图片 169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41" y="125580"/>
              <a:ext cx="747562" cy="778934"/>
            </a:xfrm>
            <a:prstGeom prst="rect">
              <a:avLst/>
            </a:prstGeom>
            <a:ln>
              <a:solidFill>
                <a:srgbClr val="580C6E"/>
              </a:solidFill>
            </a:ln>
          </p:spPr>
        </p:pic>
        <p:sp>
          <p:nvSpPr>
            <p:cNvPr id="172" name="文本框 171"/>
            <p:cNvSpPr txBox="1"/>
            <p:nvPr/>
          </p:nvSpPr>
          <p:spPr>
            <a:xfrm>
              <a:off x="1696063" y="302680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畅想总多样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8529272" y="332690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9BEB79E-99AC-46E1-8BEF-B0E55A640ED3}"/>
                </a:ext>
              </a:extLst>
            </p:cNvPr>
            <p:cNvGrpSpPr/>
            <p:nvPr/>
          </p:nvGrpSpPr>
          <p:grpSpPr>
            <a:xfrm>
              <a:off x="5142530" y="271380"/>
              <a:ext cx="1697251" cy="456500"/>
              <a:chOff x="5597345" y="263709"/>
              <a:chExt cx="1697251" cy="456500"/>
            </a:xfrm>
          </p:grpSpPr>
          <p:sp>
            <p:nvSpPr>
              <p:cNvPr id="171" name="矩形: 圆角 170"/>
              <p:cNvSpPr/>
              <p:nvPr/>
            </p:nvSpPr>
            <p:spPr>
              <a:xfrm>
                <a:off x="5597345" y="263709"/>
                <a:ext cx="1697251" cy="4565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5690499" y="295009"/>
                <a:ext cx="15029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80C6E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智能需畅想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CAE4E2-5772-4DE5-9B87-E0CD2A2A9237}"/>
              </a:ext>
            </a:extLst>
          </p:cNvPr>
          <p:cNvSpPr txBox="1"/>
          <p:nvPr/>
        </p:nvSpPr>
        <p:spPr>
          <a:xfrm>
            <a:off x="919717" y="1552354"/>
            <a:ext cx="96330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文学家的畅想饱含前瞻意义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我，机器人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机器人三定律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《2001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：太空漫游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或许启发了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Siri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终结者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高强度机器人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0" b="24109"/>
          <a:stretch>
            <a:fillRect/>
          </a:stretch>
        </p:blipFill>
        <p:spPr>
          <a:xfrm flipH="1">
            <a:off x="5597345" y="-254000"/>
            <a:ext cx="3326355" cy="11770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3" b="24366"/>
          <a:stretch>
            <a:fillRect/>
          </a:stretch>
        </p:blipFill>
        <p:spPr>
          <a:xfrm>
            <a:off x="8890933" y="-203200"/>
            <a:ext cx="3326355" cy="11770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AE4E2-5772-4DE5-9B87-E0CD2A2A9237}"/>
              </a:ext>
            </a:extLst>
          </p:cNvPr>
          <p:cNvSpPr txBox="1"/>
          <p:nvPr/>
        </p:nvSpPr>
        <p:spPr>
          <a:xfrm>
            <a:off x="919717" y="1552354"/>
            <a:ext cx="96330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科学家的畅想更具实践精神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人工智能第一次浪潮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人工神经网络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人工智能第二次浪潮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专家系统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人工智能第三次浪潮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3039016-7B40-4FB0-AA89-4B6C45AF81CE}"/>
              </a:ext>
            </a:extLst>
          </p:cNvPr>
          <p:cNvGrpSpPr/>
          <p:nvPr/>
        </p:nvGrpSpPr>
        <p:grpSpPr>
          <a:xfrm>
            <a:off x="0" y="0"/>
            <a:ext cx="12217288" cy="995306"/>
            <a:chOff x="0" y="0"/>
            <a:chExt cx="12217288" cy="99530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6F3CE69-F689-4A54-B547-6D6E34BE0303}"/>
                </a:ext>
              </a:extLst>
            </p:cNvPr>
            <p:cNvSpPr/>
            <p:nvPr/>
          </p:nvSpPr>
          <p:spPr>
            <a:xfrm>
              <a:off x="0" y="0"/>
              <a:ext cx="12217288" cy="995306"/>
            </a:xfrm>
            <a:prstGeom prst="rect">
              <a:avLst/>
            </a:prstGeom>
            <a:gradFill flip="none" rotWithShape="1">
              <a:gsLst>
                <a:gs pos="54501">
                  <a:srgbClr val="580C6E"/>
                </a:gs>
                <a:gs pos="73000">
                  <a:srgbClr val="61106A">
                    <a:alpha val="90000"/>
                  </a:srgbClr>
                </a:gs>
                <a:gs pos="84000">
                  <a:srgbClr val="952064">
                    <a:alpha val="46000"/>
                  </a:srgbClr>
                </a:gs>
                <a:gs pos="34845">
                  <a:srgbClr val="580C6E"/>
                </a:gs>
                <a:gs pos="0">
                  <a:srgbClr val="580C6E">
                    <a:lumMod val="100000"/>
                  </a:srgbClr>
                </a:gs>
                <a:gs pos="100000">
                  <a:srgbClr val="AC276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61E2F9E-6A31-4300-AC84-06117CE6D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41" y="125580"/>
              <a:ext cx="747562" cy="778934"/>
            </a:xfrm>
            <a:prstGeom prst="rect">
              <a:avLst/>
            </a:prstGeom>
            <a:ln>
              <a:solidFill>
                <a:srgbClr val="580C6E"/>
              </a:solidFill>
            </a:ln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868C427-643C-470C-83A8-872C9863DADB}"/>
                </a:ext>
              </a:extLst>
            </p:cNvPr>
            <p:cNvSpPr txBox="1"/>
            <p:nvPr/>
          </p:nvSpPr>
          <p:spPr>
            <a:xfrm>
              <a:off x="1696063" y="302680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畅想总多样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800602-F757-4179-9B1C-D4D2655F0864}"/>
                </a:ext>
              </a:extLst>
            </p:cNvPr>
            <p:cNvSpPr txBox="1"/>
            <p:nvPr/>
          </p:nvSpPr>
          <p:spPr>
            <a:xfrm>
              <a:off x="8529272" y="332690"/>
              <a:ext cx="1502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思考应实践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FF0922B-1C71-46A0-A10A-6592044F4354}"/>
                </a:ext>
              </a:extLst>
            </p:cNvPr>
            <p:cNvGrpSpPr/>
            <p:nvPr/>
          </p:nvGrpSpPr>
          <p:grpSpPr>
            <a:xfrm>
              <a:off x="5088098" y="279401"/>
              <a:ext cx="1697251" cy="456500"/>
              <a:chOff x="5542913" y="271730"/>
              <a:chExt cx="1697251" cy="456500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96B38A08-DCE1-48BA-AA4B-D5B4AEC7895A}"/>
                  </a:ext>
                </a:extLst>
              </p:cNvPr>
              <p:cNvSpPr/>
              <p:nvPr/>
            </p:nvSpPr>
            <p:spPr>
              <a:xfrm>
                <a:off x="5542913" y="271730"/>
                <a:ext cx="1697251" cy="4565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5D2BC3-16C5-4FA0-B3E9-3224F3992E88}"/>
                  </a:ext>
                </a:extLst>
              </p:cNvPr>
              <p:cNvSpPr txBox="1"/>
              <p:nvPr/>
            </p:nvSpPr>
            <p:spPr>
              <a:xfrm>
                <a:off x="5640042" y="305875"/>
                <a:ext cx="15029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80C6E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智能需畅想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835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324</Words>
  <Application>Microsoft Office PowerPoint</Application>
  <PresentationFormat>宽屏</PresentationFormat>
  <Paragraphs>98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Gotham Rounded Book</vt:lpstr>
      <vt:lpstr>HelveticaExt-Normal</vt:lpstr>
      <vt:lpstr>OPPOSans M</vt:lpstr>
      <vt:lpstr>等线</vt:lpstr>
      <vt:lpstr>等线 Light</vt:lpstr>
      <vt:lpstr>黑体</vt:lpstr>
      <vt:lpstr>华文楷体</vt:lpstr>
      <vt:lpstr>思源黑体 CN Bold</vt:lpstr>
      <vt:lpstr>宋体</vt:lpstr>
      <vt:lpstr>Arial</vt:lpstr>
      <vt:lpstr>Roboto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3528571680@qq.com</dc:creator>
  <cp:lastModifiedBy>qhlzy0971@163.com</cp:lastModifiedBy>
  <cp:revision>37</cp:revision>
  <dcterms:created xsi:type="dcterms:W3CDTF">2021-04-05T08:53:00Z</dcterms:created>
  <dcterms:modified xsi:type="dcterms:W3CDTF">2021-12-20T04:20:37Z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7D6207DFAF8C474294EF4F6911650BA1</vt:lpwstr>
  </property>
  <property fmtid="{D5CDD505-2E9C-101B-9397-08002B2CF9AE}" pid="3" name="KSOProductBuildVer">
    <vt:lpwstr>2052-11.1.0.10667</vt:lpwstr>
  </property>
</Properties>
</file>