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1"/>
  </p:notesMasterIdLst>
  <p:sldIdLst>
    <p:sldId id="256" r:id="rId2"/>
    <p:sldId id="460" r:id="rId3"/>
    <p:sldId id="461" r:id="rId4"/>
    <p:sldId id="468" r:id="rId5"/>
    <p:sldId id="469" r:id="rId6"/>
    <p:sldId id="470" r:id="rId7"/>
    <p:sldId id="474" r:id="rId8"/>
    <p:sldId id="462" r:id="rId9"/>
    <p:sldId id="465" r:id="rId10"/>
    <p:sldId id="477" r:id="rId11"/>
    <p:sldId id="512" r:id="rId12"/>
    <p:sldId id="513" r:id="rId13"/>
    <p:sldId id="515" r:id="rId14"/>
    <p:sldId id="514" r:id="rId15"/>
    <p:sldId id="516" r:id="rId16"/>
    <p:sldId id="518" r:id="rId17"/>
    <p:sldId id="519" r:id="rId18"/>
    <p:sldId id="520" r:id="rId19"/>
    <p:sldId id="521" r:id="rId20"/>
    <p:sldId id="522" r:id="rId21"/>
    <p:sldId id="528" r:id="rId22"/>
    <p:sldId id="523" r:id="rId23"/>
    <p:sldId id="529" r:id="rId24"/>
    <p:sldId id="527" r:id="rId25"/>
    <p:sldId id="530" r:id="rId26"/>
    <p:sldId id="531" r:id="rId27"/>
    <p:sldId id="532" r:id="rId28"/>
    <p:sldId id="533" r:id="rId29"/>
    <p:sldId id="484" r:id="rId30"/>
    <p:sldId id="489" r:id="rId31"/>
    <p:sldId id="534" r:id="rId32"/>
    <p:sldId id="535" r:id="rId33"/>
    <p:sldId id="536" r:id="rId34"/>
    <p:sldId id="537" r:id="rId35"/>
    <p:sldId id="538" r:id="rId36"/>
    <p:sldId id="539" r:id="rId37"/>
    <p:sldId id="540" r:id="rId38"/>
    <p:sldId id="541" r:id="rId39"/>
    <p:sldId id="542" r:id="rId40"/>
    <p:sldId id="543" r:id="rId41"/>
    <p:sldId id="544" r:id="rId42"/>
    <p:sldId id="463" r:id="rId43"/>
    <p:sldId id="492" r:id="rId44"/>
    <p:sldId id="545" r:id="rId45"/>
    <p:sldId id="546" r:id="rId46"/>
    <p:sldId id="495" r:id="rId47"/>
    <p:sldId id="547" r:id="rId48"/>
    <p:sldId id="549" r:id="rId49"/>
    <p:sldId id="548" r:id="rId50"/>
    <p:sldId id="498" r:id="rId51"/>
    <p:sldId id="550" r:id="rId52"/>
    <p:sldId id="551" r:id="rId53"/>
    <p:sldId id="552" r:id="rId54"/>
    <p:sldId id="553" r:id="rId55"/>
    <p:sldId id="554" r:id="rId56"/>
    <p:sldId id="467" r:id="rId57"/>
    <p:sldId id="555" r:id="rId58"/>
    <p:sldId id="558" r:id="rId59"/>
    <p:sldId id="559" r:id="rId60"/>
    <p:sldId id="560" r:id="rId61"/>
    <p:sldId id="561" r:id="rId62"/>
    <p:sldId id="562" r:id="rId63"/>
    <p:sldId id="569" r:id="rId64"/>
    <p:sldId id="563" r:id="rId65"/>
    <p:sldId id="564" r:id="rId66"/>
    <p:sldId id="565" r:id="rId67"/>
    <p:sldId id="566" r:id="rId68"/>
    <p:sldId id="568" r:id="rId69"/>
    <p:sldId id="570" r:id="rId70"/>
    <p:sldId id="499" r:id="rId71"/>
    <p:sldId id="571" r:id="rId72"/>
    <p:sldId id="572" r:id="rId73"/>
    <p:sldId id="573" r:id="rId74"/>
    <p:sldId id="574" r:id="rId75"/>
    <p:sldId id="575" r:id="rId76"/>
    <p:sldId id="576" r:id="rId77"/>
    <p:sldId id="577" r:id="rId78"/>
    <p:sldId id="578" r:id="rId79"/>
    <p:sldId id="579" r:id="rId80"/>
    <p:sldId id="583" r:id="rId81"/>
    <p:sldId id="584" r:id="rId82"/>
    <p:sldId id="585" r:id="rId83"/>
    <p:sldId id="586" r:id="rId84"/>
    <p:sldId id="587" r:id="rId85"/>
    <p:sldId id="588" r:id="rId86"/>
    <p:sldId id="589" r:id="rId87"/>
    <p:sldId id="590" r:id="rId88"/>
    <p:sldId id="591" r:id="rId89"/>
    <p:sldId id="592" r:id="rId90"/>
    <p:sldId id="602" r:id="rId91"/>
    <p:sldId id="593" r:id="rId92"/>
    <p:sldId id="594" r:id="rId93"/>
    <p:sldId id="595" r:id="rId94"/>
    <p:sldId id="601" r:id="rId95"/>
    <p:sldId id="596" r:id="rId96"/>
    <p:sldId id="597" r:id="rId97"/>
    <p:sldId id="598" r:id="rId98"/>
    <p:sldId id="599" r:id="rId99"/>
    <p:sldId id="600" r:id="rId10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336699"/>
    <a:srgbClr val="4382C1"/>
    <a:srgbClr val="FFD4D1"/>
    <a:srgbClr val="FE877E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6" autoAdjust="0"/>
    <p:restoredTop sz="94434" autoAdjust="0"/>
  </p:normalViewPr>
  <p:slideViewPr>
    <p:cSldViewPr snapToGrid="0">
      <p:cViewPr varScale="1">
        <p:scale>
          <a:sx n="96" d="100"/>
          <a:sy n="96" d="100"/>
        </p:scale>
        <p:origin x="78" y="543"/>
      </p:cViewPr>
      <p:guideLst/>
    </p:cSldViewPr>
  </p:slideViewPr>
  <p:outlineViewPr>
    <p:cViewPr>
      <p:scale>
        <a:sx n="33" d="100"/>
        <a:sy n="33" d="100"/>
      </p:scale>
      <p:origin x="0" y="-112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A631-02D2-4821-B9FA-0B65AD7E21DA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D296-0A38-40F3-8676-01D4E1643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7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4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720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912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79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27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E3DFDFA2-9D02-1C47-8EF7-8CED2868FE95}"/>
              </a:ext>
            </a:extLst>
          </p:cNvPr>
          <p:cNvSpPr/>
          <p:nvPr userDrawn="1"/>
        </p:nvSpPr>
        <p:spPr>
          <a:xfrm>
            <a:off x="0" y="2"/>
            <a:ext cx="12192000" cy="3602035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444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9993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B25684-1F7E-4CAD-B9C6-34932D25C8B6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840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6400" y="641840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6778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5684-1F7E-4CAD-B9C6-34932D25C8B6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64838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5684-1F7E-4CAD-B9C6-34932D25C8B6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676818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4351338"/>
          </a:xfrm>
        </p:spPr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837031A-E6FA-4A4D-9403-2091881A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54172A4-D1B3-314E-991A-7F10113B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9993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B25684-1F7E-4CAD-B9C6-34932D25C8B6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6EBEB29-F275-1942-80C7-EFBE0AC3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840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E51F21F-65DB-3F46-9A2F-AC1A314E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1840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543004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70009E9-5EE3-254A-BEC2-79AA31E1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9993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B25684-1F7E-4CAD-B9C6-34932D25C8B6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F9007C5-B1CE-9049-AEFC-09A4923C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840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8E1A797-EAEC-DB41-A27E-E32D4D09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1840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8001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073" y="17240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74B0F8D-599F-924C-92F5-DE8CB8C9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9993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B25684-1F7E-4CAD-B9C6-34932D25C8B6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B00315-541C-3A44-96EE-27D22C11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840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A92CD5A-3C8E-2B4A-AEBB-CC00ADB6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1840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3508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AA10849-1835-D349-8D3A-5F74990D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9993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B25684-1F7E-4CAD-B9C6-34932D25C8B6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F07F2ED-B644-3148-A088-831AD8B5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840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9F867D7-1069-9640-BAAB-E682F54A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1840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52492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3524A8A-F67F-A349-8E5E-13C4B6F0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9993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B25684-1F7E-4CAD-B9C6-34932D25C8B6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7A7569-FD3A-074B-B463-09FF9303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840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CB0755-F0C9-B74D-9240-ADBC3144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1840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8288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33F5D2C-DA8A-7B4B-A83A-6025BA30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9993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B25684-1F7E-4CAD-B9C6-34932D25C8B6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E1BD86E-CB2F-BD47-A27E-D605A905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840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4DA51F-5230-1940-A958-339A74CD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1840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1941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5684-1F7E-4CAD-B9C6-34932D25C8B6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3378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5684-1F7E-4CAD-B9C6-34932D25C8B6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085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80622728-DF9E-2746-B768-9BCF2E7C125E}"/>
              </a:ext>
            </a:extLst>
          </p:cNvPr>
          <p:cNvSpPr/>
          <p:nvPr userDrawn="1"/>
        </p:nvSpPr>
        <p:spPr>
          <a:xfrm>
            <a:off x="0" y="3"/>
            <a:ext cx="12192000" cy="983165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709" y="105900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25684-1F7E-4CAD-B9C6-34932D25C8B6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6383ADA-2C02-E04B-A1A3-F50629541439}"/>
              </a:ext>
            </a:extLst>
          </p:cNvPr>
          <p:cNvSpPr/>
          <p:nvPr userDrawn="1"/>
        </p:nvSpPr>
        <p:spPr>
          <a:xfrm>
            <a:off x="0" y="6311898"/>
            <a:ext cx="12192000" cy="546103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55977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>
              <a:lnSpc>
                <a:spcPts val="5400"/>
              </a:lnSpc>
              <a:spcBef>
                <a:spcPts val="6750"/>
              </a:spcBef>
              <a:spcAft>
                <a:spcPts val="900"/>
              </a:spcAft>
            </a:pPr>
            <a:r>
              <a:rPr lang="en-US" altLang="zh-CN" sz="4400" b="1" dirty="0">
                <a:solidFill>
                  <a:srgbClr val="000000"/>
                </a:solidFill>
              </a:rPr>
              <a:t>《</a:t>
            </a:r>
            <a:r>
              <a:rPr lang="zh-CN" altLang="en-US" sz="4400" b="1" dirty="0">
                <a:solidFill>
                  <a:srgbClr val="000000"/>
                </a:solidFill>
              </a:rPr>
              <a:t>计算机语言与程序设计</a:t>
            </a:r>
            <a:r>
              <a:rPr lang="en-US" altLang="zh-CN" sz="4400" b="1" dirty="0">
                <a:solidFill>
                  <a:srgbClr val="000000"/>
                </a:solidFill>
              </a:rPr>
              <a:t>》</a:t>
            </a:r>
            <a:br>
              <a:rPr lang="en-US" altLang="zh-CN" sz="4400" b="1" dirty="0">
                <a:solidFill>
                  <a:srgbClr val="000000"/>
                </a:solidFill>
              </a:rPr>
            </a:br>
            <a:r>
              <a:rPr lang="zh-CN" altLang="en-US" sz="4400" b="1" dirty="0">
                <a:solidFill>
                  <a:srgbClr val="000000"/>
                </a:solidFill>
              </a:rPr>
              <a:t>第</a:t>
            </a:r>
            <a:r>
              <a:rPr lang="en-US" altLang="zh-CN" sz="4400" b="1" dirty="0">
                <a:solidFill>
                  <a:srgbClr val="000000"/>
                </a:solidFill>
              </a:rPr>
              <a:t>15</a:t>
            </a:r>
            <a:r>
              <a:rPr lang="zh-CN" altLang="en-US" sz="4400" b="1" dirty="0">
                <a:solidFill>
                  <a:srgbClr val="000000"/>
                </a:solidFill>
              </a:rPr>
              <a:t>周  单链表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300540"/>
            <a:ext cx="6858000" cy="1121569"/>
          </a:xfrm>
        </p:spPr>
        <p:txBody>
          <a:bodyPr>
            <a:normAutofit/>
          </a:bodyPr>
          <a:lstStyle/>
          <a:p>
            <a:pPr marL="267891"/>
            <a:r>
              <a:rPr lang="zh-CN" altLang="en-US" sz="2100" dirty="0"/>
              <a:t>清华大学 自动化系</a:t>
            </a:r>
            <a:endParaRPr lang="en-US" altLang="zh-CN" sz="2100" dirty="0"/>
          </a:p>
          <a:p>
            <a:pPr marL="267891"/>
            <a:r>
              <a:rPr lang="zh-CN" altLang="en-US" sz="2100" dirty="0"/>
              <a:t>范 静 涛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6C0A-6462-4F24-BEFA-8908EEE915AF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6457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1812998"/>
          </a:xfrm>
        </p:spPr>
        <p:txBody>
          <a:bodyPr>
            <a:normAutofit/>
          </a:bodyPr>
          <a:lstStyle/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n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n-1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，记住每次要插入的位置，最后释放掉。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头插法（倒序链表）（先输入的存在后面）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C47DEF82-9AD2-6C44-89A3-32643F9D53B9}"/>
              </a:ext>
            </a:extLst>
          </p:cNvPr>
          <p:cNvSpPr txBox="1"/>
          <p:nvPr/>
        </p:nvSpPr>
        <p:spPr>
          <a:xfrm>
            <a:off x="580349" y="3613666"/>
            <a:ext cx="2553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临时头结点，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置空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043AE3-05EC-4F48-A00B-311A89763A34}"/>
              </a:ext>
            </a:extLst>
          </p:cNvPr>
          <p:cNvSpPr txBox="1"/>
          <p:nvPr/>
        </p:nvSpPr>
        <p:spPr>
          <a:xfrm>
            <a:off x="1460620" y="3137608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STEP.1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9804622" y="4366723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DB759A8C-A955-F44E-B574-AEEC7A88A250}"/>
              </a:ext>
            </a:extLst>
          </p:cNvPr>
          <p:cNvSpPr txBox="1"/>
          <p:nvPr/>
        </p:nvSpPr>
        <p:spPr>
          <a:xfrm>
            <a:off x="9222718" y="361366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新结点并输入数据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7C12165-6DB0-4447-8927-B9D87F9D9C3C}"/>
              </a:ext>
            </a:extLst>
          </p:cNvPr>
          <p:cNvSpPr txBox="1"/>
          <p:nvPr/>
        </p:nvSpPr>
        <p:spPr>
          <a:xfrm>
            <a:off x="9841697" y="3137608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STEP.2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36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1812998"/>
          </a:xfrm>
        </p:spPr>
        <p:txBody>
          <a:bodyPr>
            <a:normAutofit/>
          </a:bodyPr>
          <a:lstStyle/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n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n-1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，记住每次要插入的位置，最后释放掉。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头插法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9804622" y="4366723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2FD63FAD-0B8C-7D45-A3CF-86846C87932D}"/>
              </a:ext>
            </a:extLst>
          </p:cNvPr>
          <p:cNvSpPr txBox="1"/>
          <p:nvPr/>
        </p:nvSpPr>
        <p:spPr>
          <a:xfrm>
            <a:off x="3581400" y="4238395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STEP.3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B958FEE-341C-4C4C-94E4-D4A814BC44F1}"/>
              </a:ext>
            </a:extLst>
          </p:cNvPr>
          <p:cNvSpPr txBox="1"/>
          <p:nvPr/>
        </p:nvSpPr>
        <p:spPr>
          <a:xfrm>
            <a:off x="4461674" y="4238395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赋值为 临时头结点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肘形连接符 6">
            <a:extLst>
              <a:ext uri="{FF2B5EF4-FFF2-40B4-BE49-F238E27FC236}">
                <a16:creationId xmlns:a16="http://schemas.microsoft.com/office/drawing/2014/main" id="{B30147BE-594C-164A-A365-25316751874F}"/>
              </a:ext>
            </a:extLst>
          </p:cNvPr>
          <p:cNvCxnSpPr>
            <a:stCxn id="41" idx="2"/>
            <a:endCxn id="57" idx="2"/>
          </p:cNvCxnSpPr>
          <p:nvPr/>
        </p:nvCxnSpPr>
        <p:spPr>
          <a:xfrm rot="16200000" flipH="1">
            <a:off x="6047837" y="1170245"/>
            <a:ext cx="12700" cy="8381077"/>
          </a:xfrm>
          <a:prstGeom prst="bentConnector3">
            <a:avLst>
              <a:gd name="adj1" fmla="val 1800000"/>
            </a:avLst>
          </a:prstGeom>
          <a:ln w="1270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8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1812998"/>
          </a:xfrm>
        </p:spPr>
        <p:txBody>
          <a:bodyPr>
            <a:normAutofit/>
          </a:bodyPr>
          <a:lstStyle/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n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n-1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，记住每次要插入的位置，最后释放掉。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头插法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9804622" y="4366723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F91B9688-D397-3949-BA24-190C146AFE67}"/>
              </a:ext>
            </a:extLst>
          </p:cNvPr>
          <p:cNvSpPr txBox="1"/>
          <p:nvPr/>
        </p:nvSpPr>
        <p:spPr>
          <a:xfrm>
            <a:off x="3581400" y="4182057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STEP.4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15886AA-CE99-5D41-BBEE-FE18D97AE7BD}"/>
              </a:ext>
            </a:extLst>
          </p:cNvPr>
          <p:cNvSpPr txBox="1"/>
          <p:nvPr/>
        </p:nvSpPr>
        <p:spPr>
          <a:xfrm>
            <a:off x="4376721" y="4182057"/>
            <a:ext cx="407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临时头结点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赋值为 新结点首地址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302FCB2-D4DD-2449-A0AA-CE32D6BF14AF}"/>
              </a:ext>
            </a:extLst>
          </p:cNvPr>
          <p:cNvCxnSpPr>
            <a:stCxn id="41" idx="3"/>
          </p:cNvCxnSpPr>
          <p:nvPr/>
        </p:nvCxnSpPr>
        <p:spPr>
          <a:xfrm flipV="1">
            <a:off x="2291052" y="4423061"/>
            <a:ext cx="7513570" cy="69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39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1812998"/>
          </a:xfrm>
        </p:spPr>
        <p:txBody>
          <a:bodyPr>
            <a:normAutofit/>
          </a:bodyPr>
          <a:lstStyle/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n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n-1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，记住每次要插入的位置，最后释放掉。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头插法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9804622" y="4366723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DB759A8C-A955-F44E-B574-AEEC7A88A250}"/>
              </a:ext>
            </a:extLst>
          </p:cNvPr>
          <p:cNvSpPr txBox="1"/>
          <p:nvPr/>
        </p:nvSpPr>
        <p:spPr>
          <a:xfrm>
            <a:off x="3882901" y="295446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新结点并输入数据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7C12165-6DB0-4447-8927-B9D87F9D9C3C}"/>
              </a:ext>
            </a:extLst>
          </p:cNvPr>
          <p:cNvSpPr txBox="1"/>
          <p:nvPr/>
        </p:nvSpPr>
        <p:spPr>
          <a:xfrm>
            <a:off x="4501880" y="2478408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STEP.2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302FCB2-D4DD-2449-A0AA-CE32D6BF14AF}"/>
              </a:ext>
            </a:extLst>
          </p:cNvPr>
          <p:cNvCxnSpPr>
            <a:stCxn id="41" idx="3"/>
          </p:cNvCxnSpPr>
          <p:nvPr/>
        </p:nvCxnSpPr>
        <p:spPr>
          <a:xfrm flipV="1">
            <a:off x="2291052" y="4423061"/>
            <a:ext cx="7513570" cy="69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3F7BF23-E99A-A34D-9C03-20B2CFBBAEC4}"/>
              </a:ext>
            </a:extLst>
          </p:cNvPr>
          <p:cNvGrpSpPr/>
          <p:nvPr/>
        </p:nvGrpSpPr>
        <p:grpSpPr>
          <a:xfrm>
            <a:off x="4414781" y="3613666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F6B64EC-D061-2144-A1F2-F24FE1BD977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0DF7E2B-CFC0-BD46-ABB7-E5765EFB6CF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5135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1812998"/>
          </a:xfrm>
        </p:spPr>
        <p:txBody>
          <a:bodyPr>
            <a:normAutofit/>
          </a:bodyPr>
          <a:lstStyle/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n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n-1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，记住每次要插入的位置，最后释放掉。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头插法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9804622" y="4366723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302FCB2-D4DD-2449-A0AA-CE32D6BF14AF}"/>
              </a:ext>
            </a:extLst>
          </p:cNvPr>
          <p:cNvCxnSpPr>
            <a:stCxn id="41" idx="3"/>
          </p:cNvCxnSpPr>
          <p:nvPr/>
        </p:nvCxnSpPr>
        <p:spPr>
          <a:xfrm flipV="1">
            <a:off x="2291052" y="4423061"/>
            <a:ext cx="7513570" cy="69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3F7BF23-E99A-A34D-9C03-20B2CFBBAEC4}"/>
              </a:ext>
            </a:extLst>
          </p:cNvPr>
          <p:cNvGrpSpPr/>
          <p:nvPr/>
        </p:nvGrpSpPr>
        <p:grpSpPr>
          <a:xfrm>
            <a:off x="4414781" y="3613666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F6B64EC-D061-2144-A1F2-F24FE1BD977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0DF7E2B-CFC0-BD46-ABB7-E5765EFB6CF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09AFAFCA-1DB0-204D-AE27-7BF981B8879F}"/>
              </a:ext>
            </a:extLst>
          </p:cNvPr>
          <p:cNvSpPr txBox="1"/>
          <p:nvPr/>
        </p:nvSpPr>
        <p:spPr>
          <a:xfrm>
            <a:off x="6277776" y="3059212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STEP.3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425B527-4CE1-774B-BE66-DE52F3186CD3}"/>
              </a:ext>
            </a:extLst>
          </p:cNvPr>
          <p:cNvSpPr txBox="1"/>
          <p:nvPr/>
        </p:nvSpPr>
        <p:spPr>
          <a:xfrm>
            <a:off x="7158050" y="3059212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赋值为 临时头结点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8329F01-3C1E-DE4D-8BB9-43EF1F0E1C18}"/>
              </a:ext>
            </a:extLst>
          </p:cNvPr>
          <p:cNvCxnSpPr>
            <a:stCxn id="24" idx="3"/>
          </p:cNvCxnSpPr>
          <p:nvPr/>
        </p:nvCxnSpPr>
        <p:spPr>
          <a:xfrm>
            <a:off x="5282288" y="4361543"/>
            <a:ext cx="4522334" cy="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878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1812998"/>
          </a:xfrm>
        </p:spPr>
        <p:txBody>
          <a:bodyPr>
            <a:normAutofit/>
          </a:bodyPr>
          <a:lstStyle/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n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n-1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，记住每次要插入的位置，最后释放掉。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头插法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9804622" y="4366723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302FCB2-D4DD-2449-A0AA-CE32D6BF14AF}"/>
              </a:ext>
            </a:extLst>
          </p:cNvPr>
          <p:cNvCxnSpPr>
            <a:cxnSpLocks/>
            <a:stCxn id="41" idx="3"/>
            <a:endCxn id="23" idx="1"/>
          </p:cNvCxnSpPr>
          <p:nvPr/>
        </p:nvCxnSpPr>
        <p:spPr>
          <a:xfrm flipV="1">
            <a:off x="2291052" y="3859851"/>
            <a:ext cx="2123730" cy="125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3F7BF23-E99A-A34D-9C03-20B2CFBBAEC4}"/>
              </a:ext>
            </a:extLst>
          </p:cNvPr>
          <p:cNvGrpSpPr/>
          <p:nvPr/>
        </p:nvGrpSpPr>
        <p:grpSpPr>
          <a:xfrm>
            <a:off x="4414781" y="3613666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F6B64EC-D061-2144-A1F2-F24FE1BD977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0DF7E2B-CFC0-BD46-ABB7-E5765EFB6CF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8329F01-3C1E-DE4D-8BB9-43EF1F0E1C18}"/>
              </a:ext>
            </a:extLst>
          </p:cNvPr>
          <p:cNvCxnSpPr>
            <a:stCxn id="24" idx="3"/>
          </p:cNvCxnSpPr>
          <p:nvPr/>
        </p:nvCxnSpPr>
        <p:spPr>
          <a:xfrm>
            <a:off x="5282288" y="4361543"/>
            <a:ext cx="4522334" cy="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4C466FA-5B14-664A-9A40-C185CB75A9A0}"/>
              </a:ext>
            </a:extLst>
          </p:cNvPr>
          <p:cNvSpPr txBox="1"/>
          <p:nvPr/>
        </p:nvSpPr>
        <p:spPr>
          <a:xfrm>
            <a:off x="747700" y="2988826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STEP.4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C0A65A6-6076-8047-9A72-7F92374B0BFE}"/>
              </a:ext>
            </a:extLst>
          </p:cNvPr>
          <p:cNvSpPr txBox="1"/>
          <p:nvPr/>
        </p:nvSpPr>
        <p:spPr>
          <a:xfrm>
            <a:off x="1543021" y="2988826"/>
            <a:ext cx="407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临时头结点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赋值为 新结点首地址</a:t>
            </a:r>
          </a:p>
        </p:txBody>
      </p:sp>
    </p:spTree>
    <p:extLst>
      <p:ext uri="{BB962C8B-B14F-4D97-AF65-F5344CB8AC3E}">
        <p14:creationId xmlns:p14="http://schemas.microsoft.com/office/powerpoint/2010/main" val="1974844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544312"/>
          </a:xfrm>
        </p:spPr>
        <p:txBody>
          <a:bodyPr>
            <a:normAutofit/>
          </a:bodyPr>
          <a:lstStyle/>
          <a:p>
            <a:r>
              <a:rPr lang="zh-CN" altLang="en-US" dirty="0"/>
              <a:t>循环执行</a:t>
            </a:r>
            <a:r>
              <a:rPr lang="en-US" altLang="zh-CN" b="1" dirty="0">
                <a:solidFill>
                  <a:srgbClr val="C00000"/>
                </a:solidFill>
              </a:rPr>
              <a:t>STEP.2——STEP.4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头插法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3390FE4-5178-D543-BD09-6D12BF4641BE}"/>
              </a:ext>
            </a:extLst>
          </p:cNvPr>
          <p:cNvGrpSpPr/>
          <p:nvPr/>
        </p:nvGrpSpPr>
        <p:grpSpPr>
          <a:xfrm>
            <a:off x="3339930" y="1603237"/>
            <a:ext cx="867508" cy="994061"/>
            <a:chOff x="2848707" y="3985846"/>
            <a:chExt cx="867508" cy="99406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E420EB2-77BC-B340-B5CD-AB98E9F1CAC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D612660-49EC-6A4D-8A73-8021043D03D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667F3C2-320D-9C46-A12F-BA912CB37A28}"/>
              </a:ext>
            </a:extLst>
          </p:cNvPr>
          <p:cNvGrpSpPr/>
          <p:nvPr/>
        </p:nvGrpSpPr>
        <p:grpSpPr>
          <a:xfrm>
            <a:off x="4824172" y="1603237"/>
            <a:ext cx="867508" cy="994061"/>
            <a:chOff x="2848707" y="3985846"/>
            <a:chExt cx="867508" cy="99406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97F807B-AB05-5A4A-8C1B-F1BCC1684AE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69F6F76-35F7-154E-8D7D-E6856F53EF38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968284D-4A25-DB48-888F-AD81365FBF0F}"/>
              </a:ext>
            </a:extLst>
          </p:cNvPr>
          <p:cNvGrpSpPr/>
          <p:nvPr/>
        </p:nvGrpSpPr>
        <p:grpSpPr>
          <a:xfrm>
            <a:off x="6308414" y="1612560"/>
            <a:ext cx="867508" cy="994061"/>
            <a:chOff x="2848707" y="3985846"/>
            <a:chExt cx="867508" cy="99406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672087E-D052-6D42-BD02-E7931B15E13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5D5D00A-0120-3E49-B5D1-12ADC450B82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C352A8D-35A4-FD45-B37D-AEEA4A885708}"/>
              </a:ext>
            </a:extLst>
          </p:cNvPr>
          <p:cNvGrpSpPr/>
          <p:nvPr/>
        </p:nvGrpSpPr>
        <p:grpSpPr>
          <a:xfrm>
            <a:off x="7792657" y="1607898"/>
            <a:ext cx="867508" cy="994061"/>
            <a:chOff x="2848707" y="3985846"/>
            <a:chExt cx="867508" cy="99406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45B2F3A-3C56-7943-BDE6-EF40B197775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665C0D8-EA1C-8145-B905-1A41397F526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B6F9351-9673-8E47-9763-02E25E440595}"/>
              </a:ext>
            </a:extLst>
          </p:cNvPr>
          <p:cNvGrpSpPr/>
          <p:nvPr/>
        </p:nvGrpSpPr>
        <p:grpSpPr>
          <a:xfrm>
            <a:off x="9276899" y="1607898"/>
            <a:ext cx="867508" cy="994061"/>
            <a:chOff x="2848707" y="3985846"/>
            <a:chExt cx="867508" cy="994061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3786589-79CB-9F45-8DEA-934F7BFC3D4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CC4202-23AB-734C-BAF0-D7630DACA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13053408-E5C6-3249-A36C-7A7BA00CD858}"/>
              </a:ext>
            </a:extLst>
          </p:cNvPr>
          <p:cNvCxnSpPr/>
          <p:nvPr/>
        </p:nvCxnSpPr>
        <p:spPr>
          <a:xfrm flipV="1">
            <a:off x="4222801" y="1596713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A847442E-55EF-6A4C-AC20-2EA507C5B687}"/>
              </a:ext>
            </a:extLst>
          </p:cNvPr>
          <p:cNvCxnSpPr/>
          <p:nvPr/>
        </p:nvCxnSpPr>
        <p:spPr>
          <a:xfrm flipV="1">
            <a:off x="5698434" y="1610758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77D3C190-3A1C-4240-9464-CBC62977F3CB}"/>
              </a:ext>
            </a:extLst>
          </p:cNvPr>
          <p:cNvCxnSpPr/>
          <p:nvPr/>
        </p:nvCxnSpPr>
        <p:spPr>
          <a:xfrm flipV="1">
            <a:off x="7175921" y="1640701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3C3FC2F5-E0FC-954C-BD1C-E971332897D6}"/>
              </a:ext>
            </a:extLst>
          </p:cNvPr>
          <p:cNvCxnSpPr/>
          <p:nvPr/>
        </p:nvCxnSpPr>
        <p:spPr>
          <a:xfrm flipV="1">
            <a:off x="8666919" y="1640513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968FB92-D837-144F-903F-49C99731C88D}"/>
              </a:ext>
            </a:extLst>
          </p:cNvPr>
          <p:cNvGrpSpPr/>
          <p:nvPr/>
        </p:nvGrpSpPr>
        <p:grpSpPr>
          <a:xfrm>
            <a:off x="1865231" y="1628490"/>
            <a:ext cx="867508" cy="994061"/>
            <a:chOff x="2848707" y="3985846"/>
            <a:chExt cx="867508" cy="994061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485C026-CA6D-A646-A71F-493F94302D9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9D38C30-7721-B944-9BDA-EF358FE89DC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DA37AAB-9A69-4240-AC34-8F7366D9B946}"/>
              </a:ext>
            </a:extLst>
          </p:cNvPr>
          <p:cNvCxnSpPr>
            <a:stCxn id="51" idx="3"/>
          </p:cNvCxnSpPr>
          <p:nvPr/>
        </p:nvCxnSpPr>
        <p:spPr>
          <a:xfrm flipV="1">
            <a:off x="2732738" y="1656444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D8050804-9539-D148-93B7-2D9365160A01}"/>
              </a:ext>
            </a:extLst>
          </p:cNvPr>
          <p:cNvSpPr txBox="1"/>
          <p:nvPr/>
        </p:nvSpPr>
        <p:spPr>
          <a:xfrm>
            <a:off x="1002802" y="177244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临时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头结点</a:t>
            </a:r>
          </a:p>
        </p:txBody>
      </p:sp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E81429A0-4C89-4646-9239-61193D2C3358}"/>
              </a:ext>
            </a:extLst>
          </p:cNvPr>
          <p:cNvSpPr txBox="1">
            <a:spLocks/>
          </p:cNvSpPr>
          <p:nvPr/>
        </p:nvSpPr>
        <p:spPr>
          <a:xfrm>
            <a:off x="211282" y="2724317"/>
            <a:ext cx="11769436" cy="544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C00000"/>
                </a:solidFill>
              </a:rPr>
              <a:t>获取链表</a:t>
            </a:r>
            <a:r>
              <a:rPr lang="en-US" altLang="zh-CN" b="1" dirty="0">
                <a:solidFill>
                  <a:srgbClr val="C00000"/>
                </a:solidFill>
              </a:rPr>
              <a:t>——</a:t>
            </a:r>
            <a:r>
              <a:rPr lang="zh-CN" altLang="en-US" b="1" dirty="0">
                <a:solidFill>
                  <a:srgbClr val="C00000"/>
                </a:solidFill>
              </a:rPr>
              <a:t>临时头结点的</a:t>
            </a:r>
            <a:r>
              <a:rPr lang="en-US" altLang="zh-CN" b="1" dirty="0">
                <a:solidFill>
                  <a:srgbClr val="C00000"/>
                </a:solidFill>
              </a:rPr>
              <a:t>Next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68B2B70-1A6F-4D41-BA8E-A9510F1AB33C}"/>
              </a:ext>
            </a:extLst>
          </p:cNvPr>
          <p:cNvGrpSpPr/>
          <p:nvPr/>
        </p:nvGrpSpPr>
        <p:grpSpPr>
          <a:xfrm>
            <a:off x="5056099" y="3358923"/>
            <a:ext cx="867508" cy="994061"/>
            <a:chOff x="2848707" y="3985846"/>
            <a:chExt cx="867508" cy="994061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62EBBB7B-24F3-FD4B-937F-A934647ACB9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101D64E-3645-C040-A083-79EF0F63285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A786CC64-5274-5E47-B032-881F79BFE546}"/>
              </a:ext>
            </a:extLst>
          </p:cNvPr>
          <p:cNvGrpSpPr/>
          <p:nvPr/>
        </p:nvGrpSpPr>
        <p:grpSpPr>
          <a:xfrm>
            <a:off x="6540341" y="3358923"/>
            <a:ext cx="867508" cy="994061"/>
            <a:chOff x="2848707" y="3985846"/>
            <a:chExt cx="867508" cy="994061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D771C870-2534-4742-8D94-DB52B576537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B28537A-1F67-A549-AAE1-8ECBF763EF9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581767AE-3858-A047-8E1C-E1B4F14B8B5C}"/>
              </a:ext>
            </a:extLst>
          </p:cNvPr>
          <p:cNvGrpSpPr/>
          <p:nvPr/>
        </p:nvGrpSpPr>
        <p:grpSpPr>
          <a:xfrm>
            <a:off x="8024583" y="3368246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C78A3515-8FC8-4743-8D51-FE8A2C331CD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40CA81B2-300B-684D-AC70-3286255667E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38293AA9-7634-C845-BED7-9CFE1ED0E742}"/>
              </a:ext>
            </a:extLst>
          </p:cNvPr>
          <p:cNvGrpSpPr/>
          <p:nvPr/>
        </p:nvGrpSpPr>
        <p:grpSpPr>
          <a:xfrm>
            <a:off x="9508826" y="3363584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B8ABDD32-756B-A54B-AB8C-B51695F85F6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59465BA-FA5A-F848-9AB2-E336401074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955A3352-313E-C849-9039-AD1E4D94A3CF}"/>
              </a:ext>
            </a:extLst>
          </p:cNvPr>
          <p:cNvGrpSpPr/>
          <p:nvPr/>
        </p:nvGrpSpPr>
        <p:grpSpPr>
          <a:xfrm>
            <a:off x="10993068" y="3363584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55A3C368-5B5A-4545-AE3F-9BB55367C53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632BA57-A43D-2C48-897B-17F86DB4F41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7890CED0-F317-5749-8023-0CBCBED775DE}"/>
              </a:ext>
            </a:extLst>
          </p:cNvPr>
          <p:cNvCxnSpPr/>
          <p:nvPr/>
        </p:nvCxnSpPr>
        <p:spPr>
          <a:xfrm flipV="1">
            <a:off x="5938970" y="3352399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0E5A9B9-BF99-1145-8BC6-39E0098A5303}"/>
              </a:ext>
            </a:extLst>
          </p:cNvPr>
          <p:cNvCxnSpPr/>
          <p:nvPr/>
        </p:nvCxnSpPr>
        <p:spPr>
          <a:xfrm flipV="1">
            <a:off x="7414603" y="3366444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90601047-BAC1-AD4E-9E6A-6F5C55A4CAA6}"/>
              </a:ext>
            </a:extLst>
          </p:cNvPr>
          <p:cNvCxnSpPr/>
          <p:nvPr/>
        </p:nvCxnSpPr>
        <p:spPr>
          <a:xfrm flipV="1">
            <a:off x="8892090" y="3396387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D3658B72-0F62-DF47-B53A-274816A0C827}"/>
              </a:ext>
            </a:extLst>
          </p:cNvPr>
          <p:cNvCxnSpPr/>
          <p:nvPr/>
        </p:nvCxnSpPr>
        <p:spPr>
          <a:xfrm flipV="1">
            <a:off x="10383088" y="3396199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D72A04A4-1147-AA44-BE5C-B66313D6F68F}"/>
              </a:ext>
            </a:extLst>
          </p:cNvPr>
          <p:cNvGrpSpPr/>
          <p:nvPr/>
        </p:nvGrpSpPr>
        <p:grpSpPr>
          <a:xfrm>
            <a:off x="3581400" y="3384176"/>
            <a:ext cx="867508" cy="994061"/>
            <a:chOff x="2848707" y="3985846"/>
            <a:chExt cx="867508" cy="994061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D12D42D0-123C-3B41-85FA-30C72E9CD95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FC7116BF-D1A7-014C-941A-AD78CD6331D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29BB8E47-C153-5A47-9872-9E8739851195}"/>
              </a:ext>
            </a:extLst>
          </p:cNvPr>
          <p:cNvCxnSpPr>
            <a:stCxn id="106" idx="3"/>
          </p:cNvCxnSpPr>
          <p:nvPr/>
        </p:nvCxnSpPr>
        <p:spPr>
          <a:xfrm flipV="1">
            <a:off x="4448907" y="341213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45BD8D5-4F45-F545-8AB2-CDCC58133E39}"/>
              </a:ext>
            </a:extLst>
          </p:cNvPr>
          <p:cNvSpPr txBox="1"/>
          <p:nvPr/>
        </p:nvSpPr>
        <p:spPr>
          <a:xfrm>
            <a:off x="2718971" y="352812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临时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头结点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F6C87E0-6564-6E40-90DE-5E430F4850BD}"/>
              </a:ext>
            </a:extLst>
          </p:cNvPr>
          <p:cNvSpPr/>
          <p:nvPr/>
        </p:nvSpPr>
        <p:spPr>
          <a:xfrm>
            <a:off x="314702" y="3305502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r>
              <a:rPr kumimoji="1" lang="en-US" altLang="zh-CN" dirty="0" err="1"/>
              <a:t>L</a:t>
            </a:r>
            <a:endParaRPr kumimoji="1" lang="zh-CN" altLang="en-US" dirty="0"/>
          </a:p>
        </p:txBody>
      </p:sp>
      <p:sp>
        <p:nvSpPr>
          <p:cNvPr id="15" name="任意形状 14">
            <a:extLst>
              <a:ext uri="{FF2B5EF4-FFF2-40B4-BE49-F238E27FC236}">
                <a16:creationId xmlns:a16="http://schemas.microsoft.com/office/drawing/2014/main" id="{1937C2B0-ECF9-D541-8643-242B5DE7080C}"/>
              </a:ext>
            </a:extLst>
          </p:cNvPr>
          <p:cNvSpPr/>
          <p:nvPr/>
        </p:nvSpPr>
        <p:spPr>
          <a:xfrm>
            <a:off x="2715279" y="3208699"/>
            <a:ext cx="2324391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Content Placeholder 1">
            <a:extLst>
              <a:ext uri="{FF2B5EF4-FFF2-40B4-BE49-F238E27FC236}">
                <a16:creationId xmlns:a16="http://schemas.microsoft.com/office/drawing/2014/main" id="{9EB872F9-40AC-7D49-9E28-28130BD33C1F}"/>
              </a:ext>
            </a:extLst>
          </p:cNvPr>
          <p:cNvSpPr txBox="1">
            <a:spLocks/>
          </p:cNvSpPr>
          <p:nvPr/>
        </p:nvSpPr>
        <p:spPr>
          <a:xfrm>
            <a:off x="211282" y="4452649"/>
            <a:ext cx="11769436" cy="544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C00000"/>
                </a:solidFill>
              </a:rPr>
              <a:t>销毁临时头结点</a:t>
            </a: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1761CFEC-6E39-3248-85EF-086D1AC5BAE1}"/>
              </a:ext>
            </a:extLst>
          </p:cNvPr>
          <p:cNvGrpSpPr/>
          <p:nvPr/>
        </p:nvGrpSpPr>
        <p:grpSpPr>
          <a:xfrm>
            <a:off x="5056099" y="5254763"/>
            <a:ext cx="867508" cy="994061"/>
            <a:chOff x="2848707" y="3985846"/>
            <a:chExt cx="867508" cy="994061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671CF861-9226-134A-8675-34CAE0750CE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1A2887CB-36BD-844F-AC12-48FD088DC7D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E55AA507-76C0-0945-802E-BE97B96D8F1C}"/>
              </a:ext>
            </a:extLst>
          </p:cNvPr>
          <p:cNvGrpSpPr/>
          <p:nvPr/>
        </p:nvGrpSpPr>
        <p:grpSpPr>
          <a:xfrm>
            <a:off x="6540341" y="5254763"/>
            <a:ext cx="867508" cy="994061"/>
            <a:chOff x="2848707" y="3985846"/>
            <a:chExt cx="867508" cy="994061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31AE9915-ABB3-A445-8EBC-2F320E14A15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96191772-28A6-354C-B723-AC3434AA9196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BFED9594-BAD7-CA49-8C59-449EF6B2035A}"/>
              </a:ext>
            </a:extLst>
          </p:cNvPr>
          <p:cNvGrpSpPr/>
          <p:nvPr/>
        </p:nvGrpSpPr>
        <p:grpSpPr>
          <a:xfrm>
            <a:off x="8024583" y="5264086"/>
            <a:ext cx="867508" cy="994061"/>
            <a:chOff x="2848707" y="3985846"/>
            <a:chExt cx="867508" cy="994061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E6FE43E7-ABE9-C74B-88CD-E1AE776603EE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9D2FEC70-07FF-B34C-A291-124EFE394AC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4A8B64BA-1AA7-9747-8E36-DADC0DA7D54D}"/>
              </a:ext>
            </a:extLst>
          </p:cNvPr>
          <p:cNvGrpSpPr/>
          <p:nvPr/>
        </p:nvGrpSpPr>
        <p:grpSpPr>
          <a:xfrm>
            <a:off x="9508826" y="5259424"/>
            <a:ext cx="867508" cy="994061"/>
            <a:chOff x="2848707" y="3985846"/>
            <a:chExt cx="867508" cy="994061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001DF4DF-AE70-834C-A21E-75D0AF2BB2B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B33ABA2A-7F53-5E4F-8EE7-D368F33691F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BBAF978D-07CF-CA46-B330-DBFCE8F81840}"/>
              </a:ext>
            </a:extLst>
          </p:cNvPr>
          <p:cNvGrpSpPr/>
          <p:nvPr/>
        </p:nvGrpSpPr>
        <p:grpSpPr>
          <a:xfrm>
            <a:off x="10993068" y="5259424"/>
            <a:ext cx="867508" cy="994061"/>
            <a:chOff x="2848707" y="3985846"/>
            <a:chExt cx="867508" cy="994061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15D8D5C1-EFCA-A24E-8D38-A19BF4216EB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559643AA-C9FB-1143-A542-4AF9ABD7A28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127" name="直线箭头连接符 126">
            <a:extLst>
              <a:ext uri="{FF2B5EF4-FFF2-40B4-BE49-F238E27FC236}">
                <a16:creationId xmlns:a16="http://schemas.microsoft.com/office/drawing/2014/main" id="{5272D0D3-07B6-EC46-92F2-BA6306EAE743}"/>
              </a:ext>
            </a:extLst>
          </p:cNvPr>
          <p:cNvCxnSpPr/>
          <p:nvPr/>
        </p:nvCxnSpPr>
        <p:spPr>
          <a:xfrm flipV="1">
            <a:off x="5938970" y="5248239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EA5545B4-6684-E04C-9F3A-19C70FFA94B2}"/>
              </a:ext>
            </a:extLst>
          </p:cNvPr>
          <p:cNvCxnSpPr/>
          <p:nvPr/>
        </p:nvCxnSpPr>
        <p:spPr>
          <a:xfrm flipV="1">
            <a:off x="7414603" y="5262284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D9A46767-9EB9-6041-A24C-D4C2981974C6}"/>
              </a:ext>
            </a:extLst>
          </p:cNvPr>
          <p:cNvCxnSpPr/>
          <p:nvPr/>
        </p:nvCxnSpPr>
        <p:spPr>
          <a:xfrm flipV="1">
            <a:off x="8892090" y="5292227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C2255037-A02C-2C4B-9D00-7ED3F9648E16}"/>
              </a:ext>
            </a:extLst>
          </p:cNvPr>
          <p:cNvCxnSpPr/>
          <p:nvPr/>
        </p:nvCxnSpPr>
        <p:spPr>
          <a:xfrm flipV="1">
            <a:off x="10383088" y="5292039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700610CC-9022-4C46-8E53-96648E5F8ED4}"/>
              </a:ext>
            </a:extLst>
          </p:cNvPr>
          <p:cNvSpPr/>
          <p:nvPr/>
        </p:nvSpPr>
        <p:spPr>
          <a:xfrm>
            <a:off x="314702" y="5201342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r>
              <a:rPr kumimoji="1" lang="en-US" altLang="zh-CN" dirty="0" err="1"/>
              <a:t>L</a:t>
            </a:r>
            <a:endParaRPr kumimoji="1" lang="zh-CN" altLang="en-US" dirty="0"/>
          </a:p>
        </p:txBody>
      </p:sp>
      <p:sp>
        <p:nvSpPr>
          <p:cNvPr id="132" name="任意形状 131">
            <a:extLst>
              <a:ext uri="{FF2B5EF4-FFF2-40B4-BE49-F238E27FC236}">
                <a16:creationId xmlns:a16="http://schemas.microsoft.com/office/drawing/2014/main" id="{422376A5-0E94-9747-90BC-1331A4785E3B}"/>
              </a:ext>
            </a:extLst>
          </p:cNvPr>
          <p:cNvSpPr/>
          <p:nvPr/>
        </p:nvSpPr>
        <p:spPr>
          <a:xfrm>
            <a:off x="2715279" y="5104539"/>
            <a:ext cx="2324391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845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头插法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7362BE-3140-4E43-B962-2C071D179356}"/>
              </a:ext>
            </a:extLst>
          </p:cNvPr>
          <p:cNvSpPr/>
          <p:nvPr/>
        </p:nvSpPr>
        <p:spPr>
          <a:xfrm>
            <a:off x="70946" y="1093371"/>
            <a:ext cx="562485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根据结点数量头插法动态开辟一个链表，并返回链表</a:t>
            </a:r>
          </a:p>
          <a:p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Count){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用于存放所创建的链表（链表的第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个结点首地址）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  <a:endParaRPr lang="en-US" altLang="zh-CN" sz="1200" dirty="0">
              <a:solidFill>
                <a:srgbClr val="3F6E74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头结点指针，所有新结点都应插入到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Head-&gt;Next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Head;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新结点指针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New;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尾结点指针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End;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//STEP.1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动态开辟头结点，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Data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无所谓，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NULL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Head = 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Head-&gt;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此时头尾是同一结点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End = Head;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(Count --&gt;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//STEP.2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动态开辟新结点并输入数据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InputElement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(&amp;New-&gt;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//STEP.3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新结点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Head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  <a:endParaRPr lang="zh-CN" altLang="en-US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Head-&gt;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//STEP.4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Head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指向新结点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Head-&gt;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更新尾结点指针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End = New;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85FE08-29C6-E841-9FB4-E21CF618BECD}"/>
              </a:ext>
            </a:extLst>
          </p:cNvPr>
          <p:cNvSpPr/>
          <p:nvPr/>
        </p:nvSpPr>
        <p:spPr>
          <a:xfrm>
            <a:off x="5450918" y="10933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获取链表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Res = Head-&gt;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释放头结点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(Head);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1407C5F-2A17-8244-9DEF-AAE361DB8F7E}"/>
              </a:ext>
            </a:extLst>
          </p:cNvPr>
          <p:cNvCxnSpPr>
            <a:cxnSpLocks/>
          </p:cNvCxnSpPr>
          <p:nvPr/>
        </p:nvCxnSpPr>
        <p:spPr>
          <a:xfrm>
            <a:off x="4842482" y="2293700"/>
            <a:ext cx="7002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473CD069-52C9-C141-ACC4-DB66F8B1DEC4}"/>
              </a:ext>
            </a:extLst>
          </p:cNvPr>
          <p:cNvCxnSpPr>
            <a:cxnSpLocks/>
          </p:cNvCxnSpPr>
          <p:nvPr/>
        </p:nvCxnSpPr>
        <p:spPr>
          <a:xfrm flipV="1">
            <a:off x="4842482" y="2293700"/>
            <a:ext cx="0" cy="3978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65F9301-D3EC-E84E-AE4F-C1F5BE5511FD}"/>
              </a:ext>
            </a:extLst>
          </p:cNvPr>
          <p:cNvSpPr txBox="1"/>
          <p:nvPr/>
        </p:nvSpPr>
        <p:spPr>
          <a:xfrm>
            <a:off x="4942225" y="2352239"/>
            <a:ext cx="6604693" cy="1296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Count</a:t>
            </a:r>
            <a:r>
              <a:rPr kumimoji="1" lang="zh-CN" altLang="en-US" dirty="0"/>
              <a:t>表示要创建的结点数量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ym typeface="Wingdings" pitchFamily="2" charset="2"/>
              </a:rPr>
              <a:t>--&gt;</a:t>
            </a:r>
            <a:r>
              <a:rPr kumimoji="1" lang="zh-CN" altLang="en-US" dirty="0">
                <a:sym typeface="Wingdings" pitchFamily="2" charset="2"/>
              </a:rPr>
              <a:t>是</a:t>
            </a:r>
            <a:r>
              <a:rPr kumimoji="1" lang="en-US" altLang="zh-CN" dirty="0">
                <a:sym typeface="Wingdings" pitchFamily="2" charset="2"/>
              </a:rPr>
              <a:t>--</a:t>
            </a:r>
            <a:r>
              <a:rPr kumimoji="1" lang="zh-CN" altLang="en-US" dirty="0">
                <a:sym typeface="Wingdings" pitchFamily="2" charset="2"/>
              </a:rPr>
              <a:t>和</a:t>
            </a:r>
            <a:r>
              <a:rPr kumimoji="1" lang="en-US" altLang="zh-CN" dirty="0">
                <a:sym typeface="Wingdings" pitchFamily="2" charset="2"/>
              </a:rPr>
              <a:t>&gt;</a:t>
            </a:r>
            <a:r>
              <a:rPr kumimoji="1" lang="zh-CN" altLang="en-US" dirty="0">
                <a:sym typeface="Wingdings" pitchFamily="2" charset="2"/>
              </a:rPr>
              <a:t>的连写，有人戏称这是</a:t>
            </a:r>
            <a:r>
              <a:rPr kumimoji="1" lang="en-US" altLang="zh-CN" dirty="0">
                <a:sym typeface="Wingdings" pitchFamily="2" charset="2"/>
              </a:rPr>
              <a:t>C</a:t>
            </a:r>
            <a:r>
              <a:rPr kumimoji="1" lang="zh-CN" altLang="en-US" dirty="0">
                <a:sym typeface="Wingdings" pitchFamily="2" charset="2"/>
              </a:rPr>
              <a:t>语言的隐藏运算符</a:t>
            </a:r>
            <a:r>
              <a:rPr kumimoji="1" lang="en-US" altLang="zh-CN" dirty="0">
                <a:sym typeface="Wingdings" pitchFamily="2" charset="2"/>
              </a:rPr>
              <a:t>"</a:t>
            </a:r>
            <a:r>
              <a:rPr kumimoji="1" lang="zh-CN" altLang="en-US" dirty="0">
                <a:sym typeface="Wingdings" pitchFamily="2" charset="2"/>
              </a:rPr>
              <a:t>趋向于</a:t>
            </a:r>
            <a:r>
              <a:rPr kumimoji="1" lang="en-US" altLang="zh-CN" dirty="0">
                <a:sym typeface="Wingdings" pitchFamily="2" charset="2"/>
              </a:rPr>
              <a:t>"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InputElement</a:t>
            </a:r>
            <a:r>
              <a:rPr kumimoji="1" lang="zh-CN" altLang="en-US" dirty="0"/>
              <a:t>用于输入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，其代码根据</a:t>
            </a:r>
            <a:r>
              <a:rPr kumimoji="1" lang="en-US" altLang="zh-CN" dirty="0" err="1"/>
              <a:t>ElemType</a:t>
            </a:r>
            <a:r>
              <a:rPr kumimoji="1" lang="zh-CN" altLang="en-US" dirty="0"/>
              <a:t>确定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9E0F776-866C-234C-8BAB-1020E67C9567}"/>
              </a:ext>
            </a:extLst>
          </p:cNvPr>
          <p:cNvSpPr/>
          <p:nvPr/>
        </p:nvSpPr>
        <p:spPr>
          <a:xfrm>
            <a:off x="5228411" y="3646382"/>
            <a:ext cx="552511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InputElement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待输入元素指针为空，无法输入，返回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重置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Data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，适用于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ElementType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简单数据类型、定长数组（包括定长字符数组）、不需深拷贝的结构体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643820"/>
                </a:solidFill>
                <a:latin typeface="Menlo" panose="020B0609030804020204" pitchFamily="49" charset="0"/>
              </a:rPr>
              <a:t>memset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注意，用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%d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是因为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ElemType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被定义为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需要根据题目和要求调整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%d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或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scanf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此处还要考虑缓冲区残留，是不是会影响下一个数据的输入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2114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1559094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0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，记住链表的开头，最后释放掉。</a:t>
            </a:r>
            <a:endParaRPr lang="en-US" altLang="zh-CN" dirty="0"/>
          </a:p>
          <a:p>
            <a:r>
              <a:rPr lang="zh-CN" altLang="en-US" dirty="0"/>
              <a:t>需要使用一个尾结点指针</a:t>
            </a:r>
            <a:r>
              <a:rPr lang="en-US" altLang="zh-CN" dirty="0">
                <a:solidFill>
                  <a:srgbClr val="C00000"/>
                </a:solidFill>
              </a:rPr>
              <a:t>End</a:t>
            </a:r>
            <a:r>
              <a:rPr lang="zh-CN" altLang="en-US" dirty="0"/>
              <a:t>，记住每次要插入的位置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尾插法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C47DEF82-9AD2-6C44-89A3-32643F9D53B9}"/>
              </a:ext>
            </a:extLst>
          </p:cNvPr>
          <p:cNvSpPr txBox="1"/>
          <p:nvPr/>
        </p:nvSpPr>
        <p:spPr>
          <a:xfrm>
            <a:off x="580346" y="3429000"/>
            <a:ext cx="2553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临时头结点，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置空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指向头结点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043AE3-05EC-4F48-A00B-311A89763A34}"/>
              </a:ext>
            </a:extLst>
          </p:cNvPr>
          <p:cNvSpPr txBox="1"/>
          <p:nvPr/>
        </p:nvSpPr>
        <p:spPr>
          <a:xfrm>
            <a:off x="1460620" y="3137608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STEP.1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9804622" y="4366723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DB759A8C-A955-F44E-B574-AEEC7A88A250}"/>
              </a:ext>
            </a:extLst>
          </p:cNvPr>
          <p:cNvSpPr txBox="1"/>
          <p:nvPr/>
        </p:nvSpPr>
        <p:spPr>
          <a:xfrm>
            <a:off x="9222718" y="361366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新结点并输入数据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7C12165-6DB0-4447-8927-B9D87F9D9C3C}"/>
              </a:ext>
            </a:extLst>
          </p:cNvPr>
          <p:cNvSpPr txBox="1"/>
          <p:nvPr/>
        </p:nvSpPr>
        <p:spPr>
          <a:xfrm>
            <a:off x="9841697" y="3137608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STEP.2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7100D5F-9D31-2C41-BAB8-99F6405FBC55}"/>
              </a:ext>
            </a:extLst>
          </p:cNvPr>
          <p:cNvSpPr/>
          <p:nvPr/>
        </p:nvSpPr>
        <p:spPr>
          <a:xfrm>
            <a:off x="154709" y="4612907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End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F3190C2-4F2B-C843-BE71-DC0FC88E2D7D}"/>
              </a:ext>
            </a:extLst>
          </p:cNvPr>
          <p:cNvCxnSpPr>
            <a:stCxn id="17" idx="3"/>
          </p:cNvCxnSpPr>
          <p:nvPr/>
        </p:nvCxnSpPr>
        <p:spPr>
          <a:xfrm flipV="1">
            <a:off x="1022216" y="4364188"/>
            <a:ext cx="401329" cy="49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797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尾插法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9804622" y="4366723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2FD63FAD-0B8C-7D45-A3CF-86846C87932D}"/>
              </a:ext>
            </a:extLst>
          </p:cNvPr>
          <p:cNvSpPr txBox="1"/>
          <p:nvPr/>
        </p:nvSpPr>
        <p:spPr>
          <a:xfrm>
            <a:off x="3581400" y="4238395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STEP.3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B958FEE-341C-4C4C-94E4-D4A814BC44F1}"/>
              </a:ext>
            </a:extLst>
          </p:cNvPr>
          <p:cNvSpPr txBox="1"/>
          <p:nvPr/>
        </p:nvSpPr>
        <p:spPr>
          <a:xfrm>
            <a:off x="4692510" y="4238395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赋值为 尾结点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肘形连接符 6">
            <a:extLst>
              <a:ext uri="{FF2B5EF4-FFF2-40B4-BE49-F238E27FC236}">
                <a16:creationId xmlns:a16="http://schemas.microsoft.com/office/drawing/2014/main" id="{B30147BE-594C-164A-A365-25316751874F}"/>
              </a:ext>
            </a:extLst>
          </p:cNvPr>
          <p:cNvCxnSpPr>
            <a:stCxn id="41" idx="2"/>
            <a:endCxn id="57" idx="2"/>
          </p:cNvCxnSpPr>
          <p:nvPr/>
        </p:nvCxnSpPr>
        <p:spPr>
          <a:xfrm rot="16200000" flipH="1">
            <a:off x="6047837" y="1170245"/>
            <a:ext cx="12700" cy="8381077"/>
          </a:xfrm>
          <a:prstGeom prst="bentConnector3">
            <a:avLst>
              <a:gd name="adj1" fmla="val 1800000"/>
            </a:avLst>
          </a:prstGeom>
          <a:ln w="1270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208645E9-0A11-3E43-ADD1-760CA683A45F}"/>
              </a:ext>
            </a:extLst>
          </p:cNvPr>
          <p:cNvSpPr txBox="1">
            <a:spLocks/>
          </p:cNvSpPr>
          <p:nvPr/>
        </p:nvSpPr>
        <p:spPr>
          <a:xfrm>
            <a:off x="154709" y="1059007"/>
            <a:ext cx="11769436" cy="1559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0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，记住链表的开头，最后释放掉。</a:t>
            </a:r>
            <a:endParaRPr lang="en-US" altLang="zh-CN" dirty="0"/>
          </a:p>
          <a:p>
            <a:r>
              <a:rPr lang="zh-CN" altLang="en-US" dirty="0"/>
              <a:t>需要使用一个尾结点指针</a:t>
            </a:r>
            <a:r>
              <a:rPr lang="en-US" altLang="zh-CN" dirty="0">
                <a:solidFill>
                  <a:srgbClr val="C00000"/>
                </a:solidFill>
              </a:rPr>
              <a:t>End</a:t>
            </a:r>
            <a:r>
              <a:rPr lang="zh-CN" altLang="en-US" dirty="0"/>
              <a:t>，记住每次要插入的位置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D064FB-90F1-B14D-9AC3-FEFB8BE52289}"/>
              </a:ext>
            </a:extLst>
          </p:cNvPr>
          <p:cNvSpPr/>
          <p:nvPr/>
        </p:nvSpPr>
        <p:spPr>
          <a:xfrm>
            <a:off x="154709" y="4612907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End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51ED6789-5281-0146-B85B-C364089285E5}"/>
              </a:ext>
            </a:extLst>
          </p:cNvPr>
          <p:cNvCxnSpPr>
            <a:stCxn id="20" idx="3"/>
          </p:cNvCxnSpPr>
          <p:nvPr/>
        </p:nvCxnSpPr>
        <p:spPr>
          <a:xfrm flipV="1">
            <a:off x="1022216" y="4364188"/>
            <a:ext cx="401329" cy="49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4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单链表的基本概念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单链表的创建与销毁</a:t>
            </a:r>
            <a:endParaRPr lang="en-US" altLang="zh-CN" dirty="0"/>
          </a:p>
          <a:p>
            <a:r>
              <a:rPr lang="zh-CN" altLang="en-US" dirty="0"/>
              <a:t>单链表访问：遍历、查找</a:t>
            </a:r>
            <a:endParaRPr lang="en-US" altLang="zh-CN" dirty="0"/>
          </a:p>
          <a:p>
            <a:r>
              <a:rPr lang="zh-CN" altLang="en-US" dirty="0"/>
              <a:t>单链表编辑：连接、插入、删除、逆序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327CB3B-AA9F-4310-82B6-4F6B3B980893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1026" name="Picture 2" descr="链条   供应链板输送机、网链、链板、不锈钢链条，欢迎洽谈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89" y="2545323"/>
            <a:ext cx="3631640" cy="363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A76485C9-CC23-4545-B8CA-94E504E5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本节课主要内容</a:t>
            </a:r>
          </a:p>
        </p:txBody>
      </p:sp>
    </p:spTree>
    <p:extLst>
      <p:ext uri="{BB962C8B-B14F-4D97-AF65-F5344CB8AC3E}">
        <p14:creationId xmlns:p14="http://schemas.microsoft.com/office/powerpoint/2010/main" val="4219482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尾插法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9804622" y="4366723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F91B9688-D397-3949-BA24-190C146AFE67}"/>
              </a:ext>
            </a:extLst>
          </p:cNvPr>
          <p:cNvSpPr txBox="1"/>
          <p:nvPr/>
        </p:nvSpPr>
        <p:spPr>
          <a:xfrm>
            <a:off x="3581400" y="4182057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STEP.4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15886AA-CE99-5D41-BBEE-FE18D97AE7BD}"/>
              </a:ext>
            </a:extLst>
          </p:cNvPr>
          <p:cNvSpPr txBox="1"/>
          <p:nvPr/>
        </p:nvSpPr>
        <p:spPr>
          <a:xfrm>
            <a:off x="4448908" y="4041022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尾结点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赋值为 新结点首地址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尾结点 指向 新结点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302FCB2-D4DD-2449-A0AA-CE32D6BF14AF}"/>
              </a:ext>
            </a:extLst>
          </p:cNvPr>
          <p:cNvCxnSpPr>
            <a:stCxn id="41" idx="3"/>
          </p:cNvCxnSpPr>
          <p:nvPr/>
        </p:nvCxnSpPr>
        <p:spPr>
          <a:xfrm flipV="1">
            <a:off x="2291052" y="4423061"/>
            <a:ext cx="7513570" cy="69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F081CD4-A4A2-9E4C-B2BF-33BA91F7D4E9}"/>
              </a:ext>
            </a:extLst>
          </p:cNvPr>
          <p:cNvSpPr/>
          <p:nvPr/>
        </p:nvSpPr>
        <p:spPr>
          <a:xfrm>
            <a:off x="8535786" y="3352895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End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742D2A51-9558-864D-AFFC-1C28B844291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403293" y="3599080"/>
            <a:ext cx="401329" cy="79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BF83844-40C7-224A-933C-991325361565}"/>
              </a:ext>
            </a:extLst>
          </p:cNvPr>
          <p:cNvSpPr txBox="1">
            <a:spLocks/>
          </p:cNvSpPr>
          <p:nvPr/>
        </p:nvSpPr>
        <p:spPr>
          <a:xfrm>
            <a:off x="154709" y="1059007"/>
            <a:ext cx="11769436" cy="1559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0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，记住链表的开头，最后释放掉。</a:t>
            </a:r>
            <a:endParaRPr lang="en-US" altLang="zh-CN" dirty="0"/>
          </a:p>
          <a:p>
            <a:r>
              <a:rPr lang="zh-CN" altLang="en-US" dirty="0"/>
              <a:t>需要使用一个尾结点指针</a:t>
            </a:r>
            <a:r>
              <a:rPr lang="en-US" altLang="zh-CN" dirty="0">
                <a:solidFill>
                  <a:srgbClr val="C00000"/>
                </a:solidFill>
              </a:rPr>
              <a:t>End</a:t>
            </a:r>
            <a:r>
              <a:rPr lang="zh-CN" altLang="en-US" dirty="0"/>
              <a:t>，记住每次要插入的位置</a:t>
            </a:r>
          </a:p>
        </p:txBody>
      </p:sp>
    </p:spTree>
    <p:extLst>
      <p:ext uri="{BB962C8B-B14F-4D97-AF65-F5344CB8AC3E}">
        <p14:creationId xmlns:p14="http://schemas.microsoft.com/office/powerpoint/2010/main" val="23963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尾插法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2984980" y="4361542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DB759A8C-A955-F44E-B574-AEEC7A88A250}"/>
              </a:ext>
            </a:extLst>
          </p:cNvPr>
          <p:cNvSpPr txBox="1"/>
          <p:nvPr/>
        </p:nvSpPr>
        <p:spPr>
          <a:xfrm>
            <a:off x="4008102" y="361439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新结点并输入数据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7C12165-6DB0-4447-8927-B9D87F9D9C3C}"/>
              </a:ext>
            </a:extLst>
          </p:cNvPr>
          <p:cNvSpPr txBox="1"/>
          <p:nvPr/>
        </p:nvSpPr>
        <p:spPr>
          <a:xfrm>
            <a:off x="4633513" y="3209579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STEP.2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302FCB2-D4DD-2449-A0AA-CE32D6BF14AF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291052" y="4344998"/>
            <a:ext cx="693928" cy="76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3F7BF23-E99A-A34D-9C03-20B2CFBBAEC4}"/>
              </a:ext>
            </a:extLst>
          </p:cNvPr>
          <p:cNvGrpSpPr/>
          <p:nvPr/>
        </p:nvGrpSpPr>
        <p:grpSpPr>
          <a:xfrm>
            <a:off x="4546414" y="4344837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F6B64EC-D061-2144-A1F2-F24FE1BD977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0DF7E2B-CFC0-BD46-ABB7-E5765EFB6CF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CD05C263-09A1-904F-A6AA-BFEA3B513247}"/>
              </a:ext>
            </a:extLst>
          </p:cNvPr>
          <p:cNvSpPr/>
          <p:nvPr/>
        </p:nvSpPr>
        <p:spPr>
          <a:xfrm>
            <a:off x="1716144" y="3290284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End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CA0DFA60-F8B0-7642-8FD3-89CA54ADD34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583651" y="3536469"/>
            <a:ext cx="401329" cy="79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1">
            <a:extLst>
              <a:ext uri="{FF2B5EF4-FFF2-40B4-BE49-F238E27FC236}">
                <a16:creationId xmlns:a16="http://schemas.microsoft.com/office/drawing/2014/main" id="{DB5F3778-9A45-7740-B3A4-FCAD83433479}"/>
              </a:ext>
            </a:extLst>
          </p:cNvPr>
          <p:cNvSpPr txBox="1">
            <a:spLocks/>
          </p:cNvSpPr>
          <p:nvPr/>
        </p:nvSpPr>
        <p:spPr>
          <a:xfrm>
            <a:off x="154709" y="1059007"/>
            <a:ext cx="11769436" cy="1559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0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，记住链表的开头，最后释放掉。</a:t>
            </a:r>
            <a:endParaRPr lang="en-US" altLang="zh-CN" dirty="0"/>
          </a:p>
          <a:p>
            <a:r>
              <a:rPr lang="zh-CN" altLang="en-US" dirty="0"/>
              <a:t>需要使用一个尾结点指针</a:t>
            </a:r>
            <a:r>
              <a:rPr lang="en-US" altLang="zh-CN" dirty="0">
                <a:solidFill>
                  <a:srgbClr val="C00000"/>
                </a:solidFill>
              </a:rPr>
              <a:t>End</a:t>
            </a:r>
            <a:r>
              <a:rPr lang="zh-CN" altLang="en-US" dirty="0"/>
              <a:t>，记住每次要插入的位置</a:t>
            </a:r>
          </a:p>
        </p:txBody>
      </p:sp>
    </p:spTree>
    <p:extLst>
      <p:ext uri="{BB962C8B-B14F-4D97-AF65-F5344CB8AC3E}">
        <p14:creationId xmlns:p14="http://schemas.microsoft.com/office/powerpoint/2010/main" val="305564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尾插法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2984980" y="4361542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302FCB2-D4DD-2449-A0AA-CE32D6BF14AF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291052" y="4344998"/>
            <a:ext cx="693928" cy="76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3F7BF23-E99A-A34D-9C03-20B2CFBBAEC4}"/>
              </a:ext>
            </a:extLst>
          </p:cNvPr>
          <p:cNvGrpSpPr/>
          <p:nvPr/>
        </p:nvGrpSpPr>
        <p:grpSpPr>
          <a:xfrm>
            <a:off x="4546414" y="4344837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F6B64EC-D061-2144-A1F2-F24FE1BD977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0DF7E2B-CFC0-BD46-ABB7-E5765EFB6CF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CD05C263-09A1-904F-A6AA-BFEA3B513247}"/>
              </a:ext>
            </a:extLst>
          </p:cNvPr>
          <p:cNvSpPr/>
          <p:nvPr/>
        </p:nvSpPr>
        <p:spPr>
          <a:xfrm>
            <a:off x="1716144" y="3290284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End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CA0DFA60-F8B0-7642-8FD3-89CA54ADD34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583651" y="3536469"/>
            <a:ext cx="401329" cy="79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6F94DB6-35B1-7642-A3C8-92D479FA02EF}"/>
              </a:ext>
            </a:extLst>
          </p:cNvPr>
          <p:cNvSpPr txBox="1"/>
          <p:nvPr/>
        </p:nvSpPr>
        <p:spPr>
          <a:xfrm>
            <a:off x="3666140" y="3255937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STEP.3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5E2E458-CB26-3E45-9AD5-0662FBBB4762}"/>
              </a:ext>
            </a:extLst>
          </p:cNvPr>
          <p:cNvSpPr txBox="1"/>
          <p:nvPr/>
        </p:nvSpPr>
        <p:spPr>
          <a:xfrm>
            <a:off x="4777249" y="3255937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赋值为 尾结点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" name="肘形连接符 26">
            <a:extLst>
              <a:ext uri="{FF2B5EF4-FFF2-40B4-BE49-F238E27FC236}">
                <a16:creationId xmlns:a16="http://schemas.microsoft.com/office/drawing/2014/main" id="{94074F7A-FA6C-F94B-A909-5FDB8B68F2D0}"/>
              </a:ext>
            </a:extLst>
          </p:cNvPr>
          <p:cNvCxnSpPr>
            <a:cxnSpLocks/>
            <a:stCxn id="57" idx="2"/>
            <a:endCxn id="24" idx="2"/>
          </p:cNvCxnSpPr>
          <p:nvPr/>
        </p:nvCxnSpPr>
        <p:spPr>
          <a:xfrm rot="5400000" flipH="1" flipV="1">
            <a:off x="4191098" y="4566534"/>
            <a:ext cx="16705" cy="1561434"/>
          </a:xfrm>
          <a:prstGeom prst="bentConnector3">
            <a:avLst>
              <a:gd name="adj1" fmla="val -1368453"/>
            </a:avLst>
          </a:prstGeom>
          <a:ln w="1270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0B477372-F04A-2549-AF67-1D424CCFB084}"/>
              </a:ext>
            </a:extLst>
          </p:cNvPr>
          <p:cNvSpPr txBox="1">
            <a:spLocks/>
          </p:cNvSpPr>
          <p:nvPr/>
        </p:nvSpPr>
        <p:spPr>
          <a:xfrm>
            <a:off x="154709" y="1059007"/>
            <a:ext cx="11769436" cy="1559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0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，记住链表的开头，最后释放掉。</a:t>
            </a:r>
            <a:endParaRPr lang="en-US" altLang="zh-CN" dirty="0"/>
          </a:p>
          <a:p>
            <a:r>
              <a:rPr lang="zh-CN" altLang="en-US" dirty="0"/>
              <a:t>需要使用一个尾结点指针</a:t>
            </a:r>
            <a:r>
              <a:rPr lang="en-US" altLang="zh-CN" dirty="0">
                <a:solidFill>
                  <a:srgbClr val="C00000"/>
                </a:solidFill>
              </a:rPr>
              <a:t>End</a:t>
            </a:r>
            <a:r>
              <a:rPr lang="zh-CN" altLang="en-US" dirty="0"/>
              <a:t>，记住每次要插入的位置</a:t>
            </a:r>
          </a:p>
        </p:txBody>
      </p:sp>
    </p:spTree>
    <p:extLst>
      <p:ext uri="{BB962C8B-B14F-4D97-AF65-F5344CB8AC3E}">
        <p14:creationId xmlns:p14="http://schemas.microsoft.com/office/powerpoint/2010/main" val="3564816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尾插法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2984980" y="4361542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302FCB2-D4DD-2449-A0AA-CE32D6BF14AF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291052" y="4344998"/>
            <a:ext cx="693928" cy="76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3F7BF23-E99A-A34D-9C03-20B2CFBBAEC4}"/>
              </a:ext>
            </a:extLst>
          </p:cNvPr>
          <p:cNvGrpSpPr/>
          <p:nvPr/>
        </p:nvGrpSpPr>
        <p:grpSpPr>
          <a:xfrm>
            <a:off x="4546414" y="4344837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F6B64EC-D061-2144-A1F2-F24FE1BD977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0DF7E2B-CFC0-BD46-ABB7-E5765EFB6CF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CD05C263-09A1-904F-A6AA-BFEA3B513247}"/>
              </a:ext>
            </a:extLst>
          </p:cNvPr>
          <p:cNvSpPr/>
          <p:nvPr/>
        </p:nvSpPr>
        <p:spPr>
          <a:xfrm>
            <a:off x="3261566" y="3289916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End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CA0DFA60-F8B0-7642-8FD3-89CA54ADD340}"/>
              </a:ext>
            </a:extLst>
          </p:cNvPr>
          <p:cNvCxnSpPr>
            <a:cxnSpLocks/>
          </p:cNvCxnSpPr>
          <p:nvPr/>
        </p:nvCxnSpPr>
        <p:spPr>
          <a:xfrm>
            <a:off x="4145085" y="3562336"/>
            <a:ext cx="401329" cy="79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D91C08A-03BE-634D-9DCE-1A9407027A34}"/>
              </a:ext>
            </a:extLst>
          </p:cNvPr>
          <p:cNvSpPr txBox="1"/>
          <p:nvPr/>
        </p:nvSpPr>
        <p:spPr>
          <a:xfrm>
            <a:off x="5863909" y="3600155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STEP.4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CF0EB96-DF26-7D45-92A9-9B3C306C8534}"/>
              </a:ext>
            </a:extLst>
          </p:cNvPr>
          <p:cNvSpPr txBox="1"/>
          <p:nvPr/>
        </p:nvSpPr>
        <p:spPr>
          <a:xfrm>
            <a:off x="6731417" y="345912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尾结点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赋值为 新结点首地址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尾结点 指向 新结点</a:t>
            </a: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35AFD2FF-AFEA-C848-B07F-3F96EDEEF90D}"/>
              </a:ext>
            </a:extLst>
          </p:cNvPr>
          <p:cNvCxnSpPr>
            <a:cxnSpLocks/>
          </p:cNvCxnSpPr>
          <p:nvPr/>
        </p:nvCxnSpPr>
        <p:spPr>
          <a:xfrm flipV="1">
            <a:off x="3852486" y="4349146"/>
            <a:ext cx="693928" cy="76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049BC25D-0444-074A-B588-B2607DAE4387}"/>
              </a:ext>
            </a:extLst>
          </p:cNvPr>
          <p:cNvSpPr txBox="1">
            <a:spLocks/>
          </p:cNvSpPr>
          <p:nvPr/>
        </p:nvSpPr>
        <p:spPr>
          <a:xfrm>
            <a:off x="154709" y="1059007"/>
            <a:ext cx="11769436" cy="1559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0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，记住链表的开头，最后释放掉。</a:t>
            </a:r>
            <a:endParaRPr lang="en-US" altLang="zh-CN" dirty="0"/>
          </a:p>
          <a:p>
            <a:r>
              <a:rPr lang="zh-CN" altLang="en-US" dirty="0"/>
              <a:t>需要使用一个尾结点指针</a:t>
            </a:r>
            <a:r>
              <a:rPr lang="en-US" altLang="zh-CN" dirty="0">
                <a:solidFill>
                  <a:srgbClr val="C00000"/>
                </a:solidFill>
              </a:rPr>
              <a:t>End</a:t>
            </a:r>
            <a:r>
              <a:rPr lang="zh-CN" altLang="en-US" dirty="0"/>
              <a:t>，记住每次要插入的位置</a:t>
            </a:r>
          </a:p>
        </p:txBody>
      </p:sp>
    </p:spTree>
    <p:extLst>
      <p:ext uri="{BB962C8B-B14F-4D97-AF65-F5344CB8AC3E}">
        <p14:creationId xmlns:p14="http://schemas.microsoft.com/office/powerpoint/2010/main" val="1739673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544312"/>
          </a:xfrm>
        </p:spPr>
        <p:txBody>
          <a:bodyPr>
            <a:normAutofit/>
          </a:bodyPr>
          <a:lstStyle/>
          <a:p>
            <a:r>
              <a:rPr lang="zh-CN" altLang="en-US" dirty="0"/>
              <a:t>循环执行</a:t>
            </a:r>
            <a:r>
              <a:rPr lang="en-US" altLang="zh-CN" b="1" dirty="0">
                <a:solidFill>
                  <a:srgbClr val="C00000"/>
                </a:solidFill>
              </a:rPr>
              <a:t>STEP.2——STEP.4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尾插法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3390FE4-5178-D543-BD09-6D12BF4641BE}"/>
              </a:ext>
            </a:extLst>
          </p:cNvPr>
          <p:cNvGrpSpPr/>
          <p:nvPr/>
        </p:nvGrpSpPr>
        <p:grpSpPr>
          <a:xfrm>
            <a:off x="3339930" y="1603237"/>
            <a:ext cx="867508" cy="994061"/>
            <a:chOff x="2848707" y="3985846"/>
            <a:chExt cx="867508" cy="99406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E420EB2-77BC-B340-B5CD-AB98E9F1CAC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D612660-49EC-6A4D-8A73-8021043D03D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667F3C2-320D-9C46-A12F-BA912CB37A28}"/>
              </a:ext>
            </a:extLst>
          </p:cNvPr>
          <p:cNvGrpSpPr/>
          <p:nvPr/>
        </p:nvGrpSpPr>
        <p:grpSpPr>
          <a:xfrm>
            <a:off x="4824172" y="1603237"/>
            <a:ext cx="867508" cy="994061"/>
            <a:chOff x="2848707" y="3985846"/>
            <a:chExt cx="867508" cy="99406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97F807B-AB05-5A4A-8C1B-F1BCC1684AE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69F6F76-35F7-154E-8D7D-E6856F53EF38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968284D-4A25-DB48-888F-AD81365FBF0F}"/>
              </a:ext>
            </a:extLst>
          </p:cNvPr>
          <p:cNvGrpSpPr/>
          <p:nvPr/>
        </p:nvGrpSpPr>
        <p:grpSpPr>
          <a:xfrm>
            <a:off x="6308414" y="1612560"/>
            <a:ext cx="867508" cy="994061"/>
            <a:chOff x="2848707" y="3985846"/>
            <a:chExt cx="867508" cy="99406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672087E-D052-6D42-BD02-E7931B15E13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5D5D00A-0120-3E49-B5D1-12ADC450B82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C352A8D-35A4-FD45-B37D-AEEA4A885708}"/>
              </a:ext>
            </a:extLst>
          </p:cNvPr>
          <p:cNvGrpSpPr/>
          <p:nvPr/>
        </p:nvGrpSpPr>
        <p:grpSpPr>
          <a:xfrm>
            <a:off x="7792657" y="1607898"/>
            <a:ext cx="867508" cy="994061"/>
            <a:chOff x="2848707" y="3985846"/>
            <a:chExt cx="867508" cy="99406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45B2F3A-3C56-7943-BDE6-EF40B197775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665C0D8-EA1C-8145-B905-1A41397F526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B6F9351-9673-8E47-9763-02E25E440595}"/>
              </a:ext>
            </a:extLst>
          </p:cNvPr>
          <p:cNvGrpSpPr/>
          <p:nvPr/>
        </p:nvGrpSpPr>
        <p:grpSpPr>
          <a:xfrm>
            <a:off x="9276899" y="1607898"/>
            <a:ext cx="867508" cy="994061"/>
            <a:chOff x="2848707" y="3985846"/>
            <a:chExt cx="867508" cy="994061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3786589-79CB-9F45-8DEA-934F7BFC3D4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CC4202-23AB-734C-BAF0-D7630DACA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13053408-E5C6-3249-A36C-7A7BA00CD858}"/>
              </a:ext>
            </a:extLst>
          </p:cNvPr>
          <p:cNvCxnSpPr/>
          <p:nvPr/>
        </p:nvCxnSpPr>
        <p:spPr>
          <a:xfrm flipV="1">
            <a:off x="4222801" y="1596713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A847442E-55EF-6A4C-AC20-2EA507C5B687}"/>
              </a:ext>
            </a:extLst>
          </p:cNvPr>
          <p:cNvCxnSpPr/>
          <p:nvPr/>
        </p:nvCxnSpPr>
        <p:spPr>
          <a:xfrm flipV="1">
            <a:off x="5698434" y="1610758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77D3C190-3A1C-4240-9464-CBC62977F3CB}"/>
              </a:ext>
            </a:extLst>
          </p:cNvPr>
          <p:cNvCxnSpPr/>
          <p:nvPr/>
        </p:nvCxnSpPr>
        <p:spPr>
          <a:xfrm flipV="1">
            <a:off x="7175921" y="1640701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3C3FC2F5-E0FC-954C-BD1C-E971332897D6}"/>
              </a:ext>
            </a:extLst>
          </p:cNvPr>
          <p:cNvCxnSpPr/>
          <p:nvPr/>
        </p:nvCxnSpPr>
        <p:spPr>
          <a:xfrm flipV="1">
            <a:off x="8666919" y="1640513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968FB92-D837-144F-903F-49C99731C88D}"/>
              </a:ext>
            </a:extLst>
          </p:cNvPr>
          <p:cNvGrpSpPr/>
          <p:nvPr/>
        </p:nvGrpSpPr>
        <p:grpSpPr>
          <a:xfrm>
            <a:off x="1865231" y="1628490"/>
            <a:ext cx="867508" cy="994061"/>
            <a:chOff x="2848707" y="3985846"/>
            <a:chExt cx="867508" cy="994061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485C026-CA6D-A646-A71F-493F94302D9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9D38C30-7721-B944-9BDA-EF358FE89DC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DA37AAB-9A69-4240-AC34-8F7366D9B946}"/>
              </a:ext>
            </a:extLst>
          </p:cNvPr>
          <p:cNvCxnSpPr>
            <a:stCxn id="51" idx="3"/>
          </p:cNvCxnSpPr>
          <p:nvPr/>
        </p:nvCxnSpPr>
        <p:spPr>
          <a:xfrm flipV="1">
            <a:off x="2732738" y="1656444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D8050804-9539-D148-93B7-2D9365160A01}"/>
              </a:ext>
            </a:extLst>
          </p:cNvPr>
          <p:cNvSpPr txBox="1"/>
          <p:nvPr/>
        </p:nvSpPr>
        <p:spPr>
          <a:xfrm>
            <a:off x="1002802" y="177244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临时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头结点</a:t>
            </a:r>
          </a:p>
        </p:txBody>
      </p:sp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E81429A0-4C89-4646-9239-61193D2C3358}"/>
              </a:ext>
            </a:extLst>
          </p:cNvPr>
          <p:cNvSpPr txBox="1">
            <a:spLocks/>
          </p:cNvSpPr>
          <p:nvPr/>
        </p:nvSpPr>
        <p:spPr>
          <a:xfrm>
            <a:off x="211282" y="2724317"/>
            <a:ext cx="11769436" cy="544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C00000"/>
                </a:solidFill>
              </a:rPr>
              <a:t>获取链表</a:t>
            </a:r>
            <a:r>
              <a:rPr lang="en-US" altLang="zh-CN" b="1" dirty="0">
                <a:solidFill>
                  <a:srgbClr val="C00000"/>
                </a:solidFill>
              </a:rPr>
              <a:t>——</a:t>
            </a:r>
            <a:r>
              <a:rPr lang="zh-CN" altLang="en-US" b="1" dirty="0">
                <a:solidFill>
                  <a:srgbClr val="C00000"/>
                </a:solidFill>
              </a:rPr>
              <a:t>临时头结点的</a:t>
            </a:r>
            <a:r>
              <a:rPr lang="en-US" altLang="zh-CN" b="1" dirty="0">
                <a:solidFill>
                  <a:srgbClr val="C00000"/>
                </a:solidFill>
              </a:rPr>
              <a:t>Next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68B2B70-1A6F-4D41-BA8E-A9510F1AB33C}"/>
              </a:ext>
            </a:extLst>
          </p:cNvPr>
          <p:cNvGrpSpPr/>
          <p:nvPr/>
        </p:nvGrpSpPr>
        <p:grpSpPr>
          <a:xfrm>
            <a:off x="5056099" y="3358923"/>
            <a:ext cx="867508" cy="994061"/>
            <a:chOff x="2848707" y="3985846"/>
            <a:chExt cx="867508" cy="994061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62EBBB7B-24F3-FD4B-937F-A934647ACB9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101D64E-3645-C040-A083-79EF0F63285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A786CC64-5274-5E47-B032-881F79BFE546}"/>
              </a:ext>
            </a:extLst>
          </p:cNvPr>
          <p:cNvGrpSpPr/>
          <p:nvPr/>
        </p:nvGrpSpPr>
        <p:grpSpPr>
          <a:xfrm>
            <a:off x="6540341" y="3358923"/>
            <a:ext cx="867508" cy="994061"/>
            <a:chOff x="2848707" y="3985846"/>
            <a:chExt cx="867508" cy="994061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D771C870-2534-4742-8D94-DB52B576537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B28537A-1F67-A549-AAE1-8ECBF763EF9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581767AE-3858-A047-8E1C-E1B4F14B8B5C}"/>
              </a:ext>
            </a:extLst>
          </p:cNvPr>
          <p:cNvGrpSpPr/>
          <p:nvPr/>
        </p:nvGrpSpPr>
        <p:grpSpPr>
          <a:xfrm>
            <a:off x="8024583" y="3368246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C78A3515-8FC8-4743-8D51-FE8A2C331CD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40CA81B2-300B-684D-AC70-3286255667E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38293AA9-7634-C845-BED7-9CFE1ED0E742}"/>
              </a:ext>
            </a:extLst>
          </p:cNvPr>
          <p:cNvGrpSpPr/>
          <p:nvPr/>
        </p:nvGrpSpPr>
        <p:grpSpPr>
          <a:xfrm>
            <a:off x="9508826" y="3363584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B8ABDD32-756B-A54B-AB8C-B51695F85F6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59465BA-FA5A-F848-9AB2-E336401074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955A3352-313E-C849-9039-AD1E4D94A3CF}"/>
              </a:ext>
            </a:extLst>
          </p:cNvPr>
          <p:cNvGrpSpPr/>
          <p:nvPr/>
        </p:nvGrpSpPr>
        <p:grpSpPr>
          <a:xfrm>
            <a:off x="10993068" y="3363584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55A3C368-5B5A-4545-AE3F-9BB55367C53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632BA57-A43D-2C48-897B-17F86DB4F41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7890CED0-F317-5749-8023-0CBCBED775DE}"/>
              </a:ext>
            </a:extLst>
          </p:cNvPr>
          <p:cNvCxnSpPr/>
          <p:nvPr/>
        </p:nvCxnSpPr>
        <p:spPr>
          <a:xfrm flipV="1">
            <a:off x="5938970" y="3352399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0E5A9B9-BF99-1145-8BC6-39E0098A5303}"/>
              </a:ext>
            </a:extLst>
          </p:cNvPr>
          <p:cNvCxnSpPr/>
          <p:nvPr/>
        </p:nvCxnSpPr>
        <p:spPr>
          <a:xfrm flipV="1">
            <a:off x="7414603" y="3366444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90601047-BAC1-AD4E-9E6A-6F5C55A4CAA6}"/>
              </a:ext>
            </a:extLst>
          </p:cNvPr>
          <p:cNvCxnSpPr/>
          <p:nvPr/>
        </p:nvCxnSpPr>
        <p:spPr>
          <a:xfrm flipV="1">
            <a:off x="8892090" y="3396387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D3658B72-0F62-DF47-B53A-274816A0C827}"/>
              </a:ext>
            </a:extLst>
          </p:cNvPr>
          <p:cNvCxnSpPr/>
          <p:nvPr/>
        </p:nvCxnSpPr>
        <p:spPr>
          <a:xfrm flipV="1">
            <a:off x="10383088" y="3396199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D72A04A4-1147-AA44-BE5C-B66313D6F68F}"/>
              </a:ext>
            </a:extLst>
          </p:cNvPr>
          <p:cNvGrpSpPr/>
          <p:nvPr/>
        </p:nvGrpSpPr>
        <p:grpSpPr>
          <a:xfrm>
            <a:off x="3581400" y="3384176"/>
            <a:ext cx="867508" cy="994061"/>
            <a:chOff x="2848707" y="3985846"/>
            <a:chExt cx="867508" cy="994061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D12D42D0-123C-3B41-85FA-30C72E9CD95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FC7116BF-D1A7-014C-941A-AD78CD6331D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29BB8E47-C153-5A47-9872-9E8739851195}"/>
              </a:ext>
            </a:extLst>
          </p:cNvPr>
          <p:cNvCxnSpPr>
            <a:stCxn id="106" idx="3"/>
          </p:cNvCxnSpPr>
          <p:nvPr/>
        </p:nvCxnSpPr>
        <p:spPr>
          <a:xfrm flipV="1">
            <a:off x="4448907" y="341213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45BD8D5-4F45-F545-8AB2-CDCC58133E39}"/>
              </a:ext>
            </a:extLst>
          </p:cNvPr>
          <p:cNvSpPr txBox="1"/>
          <p:nvPr/>
        </p:nvSpPr>
        <p:spPr>
          <a:xfrm>
            <a:off x="2718971" y="352812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临时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头结点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F6C87E0-6564-6E40-90DE-5E430F4850BD}"/>
              </a:ext>
            </a:extLst>
          </p:cNvPr>
          <p:cNvSpPr/>
          <p:nvPr/>
        </p:nvSpPr>
        <p:spPr>
          <a:xfrm>
            <a:off x="314702" y="3305502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r>
              <a:rPr kumimoji="1" lang="en-US" altLang="zh-CN" dirty="0" err="1"/>
              <a:t>L</a:t>
            </a:r>
            <a:endParaRPr kumimoji="1" lang="zh-CN" altLang="en-US" dirty="0"/>
          </a:p>
        </p:txBody>
      </p:sp>
      <p:sp>
        <p:nvSpPr>
          <p:cNvPr id="15" name="任意形状 14">
            <a:extLst>
              <a:ext uri="{FF2B5EF4-FFF2-40B4-BE49-F238E27FC236}">
                <a16:creationId xmlns:a16="http://schemas.microsoft.com/office/drawing/2014/main" id="{1937C2B0-ECF9-D541-8643-242B5DE7080C}"/>
              </a:ext>
            </a:extLst>
          </p:cNvPr>
          <p:cNvSpPr/>
          <p:nvPr/>
        </p:nvSpPr>
        <p:spPr>
          <a:xfrm>
            <a:off x="2715279" y="3208699"/>
            <a:ext cx="2324391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Content Placeholder 1">
            <a:extLst>
              <a:ext uri="{FF2B5EF4-FFF2-40B4-BE49-F238E27FC236}">
                <a16:creationId xmlns:a16="http://schemas.microsoft.com/office/drawing/2014/main" id="{9EB872F9-40AC-7D49-9E28-28130BD33C1F}"/>
              </a:ext>
            </a:extLst>
          </p:cNvPr>
          <p:cNvSpPr txBox="1">
            <a:spLocks/>
          </p:cNvSpPr>
          <p:nvPr/>
        </p:nvSpPr>
        <p:spPr>
          <a:xfrm>
            <a:off x="211282" y="4452649"/>
            <a:ext cx="11769436" cy="544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C00000"/>
                </a:solidFill>
              </a:rPr>
              <a:t>销毁临时头结点</a:t>
            </a: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1761CFEC-6E39-3248-85EF-086D1AC5BAE1}"/>
              </a:ext>
            </a:extLst>
          </p:cNvPr>
          <p:cNvGrpSpPr/>
          <p:nvPr/>
        </p:nvGrpSpPr>
        <p:grpSpPr>
          <a:xfrm>
            <a:off x="5056099" y="5254763"/>
            <a:ext cx="867508" cy="994061"/>
            <a:chOff x="2848707" y="3985846"/>
            <a:chExt cx="867508" cy="994061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671CF861-9226-134A-8675-34CAE0750CE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1A2887CB-36BD-844F-AC12-48FD088DC7D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E55AA507-76C0-0945-802E-BE97B96D8F1C}"/>
              </a:ext>
            </a:extLst>
          </p:cNvPr>
          <p:cNvGrpSpPr/>
          <p:nvPr/>
        </p:nvGrpSpPr>
        <p:grpSpPr>
          <a:xfrm>
            <a:off x="6540341" y="5254763"/>
            <a:ext cx="867508" cy="994061"/>
            <a:chOff x="2848707" y="3985846"/>
            <a:chExt cx="867508" cy="994061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31AE9915-ABB3-A445-8EBC-2F320E14A15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96191772-28A6-354C-B723-AC3434AA9196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BFED9594-BAD7-CA49-8C59-449EF6B2035A}"/>
              </a:ext>
            </a:extLst>
          </p:cNvPr>
          <p:cNvGrpSpPr/>
          <p:nvPr/>
        </p:nvGrpSpPr>
        <p:grpSpPr>
          <a:xfrm>
            <a:off x="8024583" y="5264086"/>
            <a:ext cx="867508" cy="994061"/>
            <a:chOff x="2848707" y="3985846"/>
            <a:chExt cx="867508" cy="994061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E6FE43E7-ABE9-C74B-88CD-E1AE776603EE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9D2FEC70-07FF-B34C-A291-124EFE394AC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4A8B64BA-1AA7-9747-8E36-DADC0DA7D54D}"/>
              </a:ext>
            </a:extLst>
          </p:cNvPr>
          <p:cNvGrpSpPr/>
          <p:nvPr/>
        </p:nvGrpSpPr>
        <p:grpSpPr>
          <a:xfrm>
            <a:off x="9508826" y="5259424"/>
            <a:ext cx="867508" cy="994061"/>
            <a:chOff x="2848707" y="3985846"/>
            <a:chExt cx="867508" cy="994061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001DF4DF-AE70-834C-A21E-75D0AF2BB2B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B33ABA2A-7F53-5E4F-8EE7-D368F33691F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BBAF978D-07CF-CA46-B330-DBFCE8F81840}"/>
              </a:ext>
            </a:extLst>
          </p:cNvPr>
          <p:cNvGrpSpPr/>
          <p:nvPr/>
        </p:nvGrpSpPr>
        <p:grpSpPr>
          <a:xfrm>
            <a:off x="10993068" y="5259424"/>
            <a:ext cx="867508" cy="994061"/>
            <a:chOff x="2848707" y="3985846"/>
            <a:chExt cx="867508" cy="994061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15D8D5C1-EFCA-A24E-8D38-A19BF4216EB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559643AA-C9FB-1143-A542-4AF9ABD7A28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127" name="直线箭头连接符 126">
            <a:extLst>
              <a:ext uri="{FF2B5EF4-FFF2-40B4-BE49-F238E27FC236}">
                <a16:creationId xmlns:a16="http://schemas.microsoft.com/office/drawing/2014/main" id="{5272D0D3-07B6-EC46-92F2-BA6306EAE743}"/>
              </a:ext>
            </a:extLst>
          </p:cNvPr>
          <p:cNvCxnSpPr/>
          <p:nvPr/>
        </p:nvCxnSpPr>
        <p:spPr>
          <a:xfrm flipV="1">
            <a:off x="5938970" y="5248239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EA5545B4-6684-E04C-9F3A-19C70FFA94B2}"/>
              </a:ext>
            </a:extLst>
          </p:cNvPr>
          <p:cNvCxnSpPr/>
          <p:nvPr/>
        </p:nvCxnSpPr>
        <p:spPr>
          <a:xfrm flipV="1">
            <a:off x="7414603" y="5262284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D9A46767-9EB9-6041-A24C-D4C2981974C6}"/>
              </a:ext>
            </a:extLst>
          </p:cNvPr>
          <p:cNvCxnSpPr/>
          <p:nvPr/>
        </p:nvCxnSpPr>
        <p:spPr>
          <a:xfrm flipV="1">
            <a:off x="8892090" y="5292227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C2255037-A02C-2C4B-9D00-7ED3F9648E16}"/>
              </a:ext>
            </a:extLst>
          </p:cNvPr>
          <p:cNvCxnSpPr/>
          <p:nvPr/>
        </p:nvCxnSpPr>
        <p:spPr>
          <a:xfrm flipV="1">
            <a:off x="10383088" y="5292039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700610CC-9022-4C46-8E53-96648E5F8ED4}"/>
              </a:ext>
            </a:extLst>
          </p:cNvPr>
          <p:cNvSpPr/>
          <p:nvPr/>
        </p:nvSpPr>
        <p:spPr>
          <a:xfrm>
            <a:off x="314702" y="5201342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r>
              <a:rPr kumimoji="1" lang="en-US" altLang="zh-CN" dirty="0" err="1"/>
              <a:t>L</a:t>
            </a:r>
            <a:endParaRPr kumimoji="1" lang="zh-CN" altLang="en-US" dirty="0"/>
          </a:p>
        </p:txBody>
      </p:sp>
      <p:sp>
        <p:nvSpPr>
          <p:cNvPr id="132" name="任意形状 131">
            <a:extLst>
              <a:ext uri="{FF2B5EF4-FFF2-40B4-BE49-F238E27FC236}">
                <a16:creationId xmlns:a16="http://schemas.microsoft.com/office/drawing/2014/main" id="{422376A5-0E94-9747-90BC-1331A4785E3B}"/>
              </a:ext>
            </a:extLst>
          </p:cNvPr>
          <p:cNvSpPr/>
          <p:nvPr/>
        </p:nvSpPr>
        <p:spPr>
          <a:xfrm>
            <a:off x="2715279" y="5104539"/>
            <a:ext cx="2324391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927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尾插法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85FE08-29C6-E841-9FB4-E21CF618BECD}"/>
              </a:ext>
            </a:extLst>
          </p:cNvPr>
          <p:cNvSpPr/>
          <p:nvPr/>
        </p:nvSpPr>
        <p:spPr>
          <a:xfrm>
            <a:off x="5450918" y="10933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获取链表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Res = Head-&gt;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释放头结点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(Head);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1407C5F-2A17-8244-9DEF-AAE361DB8F7E}"/>
              </a:ext>
            </a:extLst>
          </p:cNvPr>
          <p:cNvCxnSpPr>
            <a:cxnSpLocks/>
          </p:cNvCxnSpPr>
          <p:nvPr/>
        </p:nvCxnSpPr>
        <p:spPr>
          <a:xfrm>
            <a:off x="4842482" y="2293700"/>
            <a:ext cx="7002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473CD069-52C9-C141-ACC4-DB66F8B1DEC4}"/>
              </a:ext>
            </a:extLst>
          </p:cNvPr>
          <p:cNvCxnSpPr>
            <a:cxnSpLocks/>
          </p:cNvCxnSpPr>
          <p:nvPr/>
        </p:nvCxnSpPr>
        <p:spPr>
          <a:xfrm flipV="1">
            <a:off x="4842482" y="2293700"/>
            <a:ext cx="0" cy="3978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65F9301-D3EC-E84E-AE4F-C1F5BE5511FD}"/>
              </a:ext>
            </a:extLst>
          </p:cNvPr>
          <p:cNvSpPr txBox="1"/>
          <p:nvPr/>
        </p:nvSpPr>
        <p:spPr>
          <a:xfrm>
            <a:off x="4942225" y="2352239"/>
            <a:ext cx="6604693" cy="1296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Count</a:t>
            </a:r>
            <a:r>
              <a:rPr kumimoji="1" lang="zh-CN" altLang="en-US" dirty="0"/>
              <a:t>表示要创建的结点数量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ym typeface="Wingdings" pitchFamily="2" charset="2"/>
              </a:rPr>
              <a:t>--&gt;</a:t>
            </a:r>
            <a:r>
              <a:rPr kumimoji="1" lang="zh-CN" altLang="en-US" dirty="0">
                <a:sym typeface="Wingdings" pitchFamily="2" charset="2"/>
              </a:rPr>
              <a:t>是</a:t>
            </a:r>
            <a:r>
              <a:rPr kumimoji="1" lang="en-US" altLang="zh-CN" dirty="0">
                <a:sym typeface="Wingdings" pitchFamily="2" charset="2"/>
              </a:rPr>
              <a:t>--</a:t>
            </a:r>
            <a:r>
              <a:rPr kumimoji="1" lang="zh-CN" altLang="en-US" dirty="0">
                <a:sym typeface="Wingdings" pitchFamily="2" charset="2"/>
              </a:rPr>
              <a:t>和</a:t>
            </a:r>
            <a:r>
              <a:rPr kumimoji="1" lang="en-US" altLang="zh-CN" dirty="0">
                <a:sym typeface="Wingdings" pitchFamily="2" charset="2"/>
              </a:rPr>
              <a:t>&gt;</a:t>
            </a:r>
            <a:r>
              <a:rPr kumimoji="1" lang="zh-CN" altLang="en-US" dirty="0">
                <a:sym typeface="Wingdings" pitchFamily="2" charset="2"/>
              </a:rPr>
              <a:t>的连写，有人戏称这是</a:t>
            </a:r>
            <a:r>
              <a:rPr kumimoji="1" lang="en-US" altLang="zh-CN" dirty="0">
                <a:sym typeface="Wingdings" pitchFamily="2" charset="2"/>
              </a:rPr>
              <a:t>C</a:t>
            </a:r>
            <a:r>
              <a:rPr kumimoji="1" lang="zh-CN" altLang="en-US" dirty="0">
                <a:sym typeface="Wingdings" pitchFamily="2" charset="2"/>
              </a:rPr>
              <a:t>语言的隐藏运算符</a:t>
            </a:r>
            <a:r>
              <a:rPr kumimoji="1" lang="en-US" altLang="zh-CN" dirty="0">
                <a:sym typeface="Wingdings" pitchFamily="2" charset="2"/>
              </a:rPr>
              <a:t>"</a:t>
            </a:r>
            <a:r>
              <a:rPr kumimoji="1" lang="zh-CN" altLang="en-US" dirty="0">
                <a:sym typeface="Wingdings" pitchFamily="2" charset="2"/>
              </a:rPr>
              <a:t>趋向于</a:t>
            </a:r>
            <a:r>
              <a:rPr kumimoji="1" lang="en-US" altLang="zh-CN" dirty="0">
                <a:sym typeface="Wingdings" pitchFamily="2" charset="2"/>
              </a:rPr>
              <a:t>"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InputElement</a:t>
            </a:r>
            <a:r>
              <a:rPr kumimoji="1" lang="zh-CN" altLang="en-US" dirty="0"/>
              <a:t>用于输入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，其代码根据</a:t>
            </a:r>
            <a:r>
              <a:rPr kumimoji="1" lang="en-US" altLang="zh-CN" dirty="0" err="1"/>
              <a:t>ElemType</a:t>
            </a:r>
            <a:r>
              <a:rPr kumimoji="1" lang="zh-CN" altLang="en-US" dirty="0"/>
              <a:t>确定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9E0F776-866C-234C-8BAB-1020E67C9567}"/>
              </a:ext>
            </a:extLst>
          </p:cNvPr>
          <p:cNvSpPr/>
          <p:nvPr/>
        </p:nvSpPr>
        <p:spPr>
          <a:xfrm>
            <a:off x="5228411" y="3646382"/>
            <a:ext cx="552511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InputElement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待输入元素指针为空，无法输入，返回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重置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Data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，适用于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ElementType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简单数据类型、定长数组（包括定长字符数组）、不需深拷贝的结构体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643820"/>
                </a:solidFill>
                <a:latin typeface="Menlo" panose="020B0609030804020204" pitchFamily="49" charset="0"/>
              </a:rPr>
              <a:t>memset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注意，用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%d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是因为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ElemType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被定义为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需要根据题目和要求调整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%d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或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scanf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此处还要考虑缓冲区残留，是不是会影响下一个数据的输入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D3930F-F050-2347-A7F0-6D05F9EEAE26}"/>
              </a:ext>
            </a:extLst>
          </p:cNvPr>
          <p:cNvSpPr/>
          <p:nvPr/>
        </p:nvSpPr>
        <p:spPr>
          <a:xfrm>
            <a:off x="197207" y="1093371"/>
            <a:ext cx="6096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根据结点数量尾插法动态开辟一个链表，并返回链表</a:t>
            </a:r>
          </a:p>
          <a:p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CreateLinkedListR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Count){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用于存放所创建的链表（链表的第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个结点首地址）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  <a:endParaRPr lang="en-US" altLang="zh-CN" sz="1200" dirty="0">
              <a:solidFill>
                <a:srgbClr val="3F6E74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头结点指针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Head;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新结点指针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New;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尾结点指针，所有新结点都应插入到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End-&gt;Next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End;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 STEP.1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动态开辟头结点，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Data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无所谓，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NULL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Head = 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Head-&gt;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此时头尾是同一结点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End = Head;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(Count --&gt;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//STEP.2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动态开辟新结点，并输入元素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InputElement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(&amp;New-&gt;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//STEP.3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End-&gt;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//STEP.4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End-&gt;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更新尾结点指针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End = New;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251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头插法和尾插法的异同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510568-944F-0840-82EA-2B7D63D644C0}"/>
              </a:ext>
            </a:extLst>
          </p:cNvPr>
          <p:cNvSpPr/>
          <p:nvPr/>
        </p:nvSpPr>
        <p:spPr>
          <a:xfrm>
            <a:off x="646245" y="1121883"/>
            <a:ext cx="488843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CreateLinkedList</a:t>
            </a:r>
            <a:r>
              <a:rPr lang="en-US" altLang="zh-CN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Head;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New;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End;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Head = (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Head-&gt;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End = Head;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(Count --&gt;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InputElement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(&amp;New-&gt;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b="1" dirty="0">
                <a:solidFill>
                  <a:srgbClr val="FF0000"/>
                </a:solidFill>
                <a:latin typeface="Menlo" panose="020B0609030804020204" pitchFamily="49" charset="0"/>
              </a:rPr>
              <a:t>Head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b="1" dirty="0">
                <a:solidFill>
                  <a:srgbClr val="FF0000"/>
                </a:solidFill>
                <a:latin typeface="Menlo" panose="020B0609030804020204" pitchFamily="49" charset="0"/>
              </a:rPr>
              <a:t>Head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End = New;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Res = Head-&gt;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(Head);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1804E7-B304-3A4C-95BE-4332869F713F}"/>
              </a:ext>
            </a:extLst>
          </p:cNvPr>
          <p:cNvSpPr/>
          <p:nvPr/>
        </p:nvSpPr>
        <p:spPr>
          <a:xfrm>
            <a:off x="6166383" y="1121883"/>
            <a:ext cx="488843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CreateLinkedList</a:t>
            </a:r>
            <a:r>
              <a:rPr lang="en-US" altLang="zh-CN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Head;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New;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End;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Head = (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Head-&gt;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End = Head;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(Count --&gt;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InputElement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(&amp;New-&gt;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b="1" dirty="0">
                <a:solidFill>
                  <a:srgbClr val="FF0000"/>
                </a:solidFill>
                <a:latin typeface="Menlo" panose="020B0609030804020204" pitchFamily="49" charset="0"/>
              </a:rPr>
              <a:t>End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b="1" dirty="0">
                <a:solidFill>
                  <a:srgbClr val="FF0000"/>
                </a:solidFill>
                <a:latin typeface="Menlo" panose="020B0609030804020204" pitchFamily="49" charset="0"/>
              </a:rPr>
              <a:t>End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End = New;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Res = Head-&gt;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(Head);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9B0C645-D5D7-3F4E-A80E-FEEBD0556217}"/>
              </a:ext>
            </a:extLst>
          </p:cNvPr>
          <p:cNvCxnSpPr>
            <a:cxnSpLocks/>
          </p:cNvCxnSpPr>
          <p:nvPr/>
        </p:nvCxnSpPr>
        <p:spPr>
          <a:xfrm>
            <a:off x="3049743" y="3706461"/>
            <a:ext cx="5500360" cy="0"/>
          </a:xfrm>
          <a:prstGeom prst="line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DBC4A2F-0F53-6C47-85D1-78DCEACF3FFF}"/>
              </a:ext>
            </a:extLst>
          </p:cNvPr>
          <p:cNvCxnSpPr>
            <a:cxnSpLocks/>
          </p:cNvCxnSpPr>
          <p:nvPr/>
        </p:nvCxnSpPr>
        <p:spPr>
          <a:xfrm>
            <a:off x="1786335" y="3921683"/>
            <a:ext cx="5479420" cy="0"/>
          </a:xfrm>
          <a:prstGeom prst="line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AC4FE13-CE49-B344-BBF4-EC5FB8BD9310}"/>
              </a:ext>
            </a:extLst>
          </p:cNvPr>
          <p:cNvSpPr txBox="1"/>
          <p:nvPr/>
        </p:nvSpPr>
        <p:spPr>
          <a:xfrm>
            <a:off x="2210691" y="5259658"/>
            <a:ext cx="6647974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除了名字，只有</a:t>
            </a:r>
            <a:r>
              <a:rPr kumimoji="1"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两行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语句不同，且只是</a:t>
            </a: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End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的却别！</a:t>
            </a:r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那么，能不能写一个既可以头插也可以尾插的链表创建函数呢？</a:t>
            </a:r>
          </a:p>
        </p:txBody>
      </p:sp>
    </p:spTree>
    <p:extLst>
      <p:ext uri="{BB962C8B-B14F-4D97-AF65-F5344CB8AC3E}">
        <p14:creationId xmlns:p14="http://schemas.microsoft.com/office/powerpoint/2010/main" val="2171682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3745455-5FA5-7742-8C3A-E5345D2D3D36}"/>
              </a:ext>
            </a:extLst>
          </p:cNvPr>
          <p:cNvSpPr/>
          <p:nvPr/>
        </p:nvSpPr>
        <p:spPr>
          <a:xfrm>
            <a:off x="632576" y="3336512"/>
            <a:ext cx="6319655" cy="1472813"/>
          </a:xfrm>
          <a:prstGeom prst="rect">
            <a:avLst/>
          </a:prstGeom>
          <a:solidFill>
            <a:schemeClr val="accent3">
              <a:alpha val="41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头插法和尾插法的异同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510568-944F-0840-82EA-2B7D63D644C0}"/>
              </a:ext>
            </a:extLst>
          </p:cNvPr>
          <p:cNvSpPr/>
          <p:nvPr/>
        </p:nvSpPr>
        <p:spPr>
          <a:xfrm>
            <a:off x="632576" y="1113220"/>
            <a:ext cx="643133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CreateLinkedList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Count,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zh-CN" altLang="en-US" sz="1200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1200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b="1" dirty="0" err="1">
                <a:solidFill>
                  <a:srgbClr val="FF0000"/>
                </a:solidFill>
                <a:latin typeface="Menlo" panose="020B0609030804020204" pitchFamily="49" charset="0"/>
              </a:rPr>
              <a:t>IsFrontInsert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  <a:endParaRPr lang="en-US" altLang="zh-CN" sz="1200" dirty="0">
              <a:solidFill>
                <a:srgbClr val="3F6E74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Head;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New;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End;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Head = 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Head-&gt;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End = Head;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(Count --&gt;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InputElement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(&amp;New-&gt;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sz="1200" dirty="0">
                <a:solidFill>
                  <a:srgbClr val="AA0D91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b="1" dirty="0" err="1">
                <a:solidFill>
                  <a:srgbClr val="FF0000"/>
                </a:solidFill>
                <a:latin typeface="Menlo" panose="020B0609030804020204" pitchFamily="49" charset="0"/>
              </a:rPr>
              <a:t>IsFrontInsert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!=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   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b="1" dirty="0">
                <a:solidFill>
                  <a:srgbClr val="0000FF"/>
                </a:solidFill>
                <a:latin typeface="Menlo" panose="020B0609030804020204" pitchFamily="49" charset="0"/>
              </a:rPr>
              <a:t>Head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b="1" dirty="0">
                <a:solidFill>
                  <a:srgbClr val="0000FF"/>
                </a:solidFill>
                <a:latin typeface="Menlo" panose="020B0609030804020204" pitchFamily="49" charset="0"/>
              </a:rPr>
              <a:t>Head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sz="1200" dirty="0">
                <a:solidFill>
                  <a:srgbClr val="AA0D91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else</a:t>
            </a:r>
            <a:r>
              <a:rPr lang="zh-CN" altLang="en-US" sz="1200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          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b="1" dirty="0">
                <a:solidFill>
                  <a:srgbClr val="0000FF"/>
                </a:solidFill>
                <a:latin typeface="Menlo" panose="020B0609030804020204" pitchFamily="49" charset="0"/>
              </a:rPr>
              <a:t>End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b="1" dirty="0">
                <a:solidFill>
                  <a:srgbClr val="0000FF"/>
                </a:solidFill>
                <a:latin typeface="Menlo" panose="020B0609030804020204" pitchFamily="49" charset="0"/>
              </a:rPr>
              <a:t>End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End = New;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Res = Head-&gt;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(Head);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2A8E8C-96F8-5146-9839-D5072F548E4E}"/>
              </a:ext>
            </a:extLst>
          </p:cNvPr>
          <p:cNvSpPr txBox="1"/>
          <p:nvPr/>
        </p:nvSpPr>
        <p:spPr>
          <a:xfrm>
            <a:off x="7147677" y="3635714"/>
            <a:ext cx="3877985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增加一个参数用于控制头插还是尾插</a:t>
            </a:r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循环内根据此参数二分枝处理</a:t>
            </a:r>
          </a:p>
        </p:txBody>
      </p:sp>
    </p:spTree>
    <p:extLst>
      <p:ext uri="{BB962C8B-B14F-4D97-AF65-F5344CB8AC3E}">
        <p14:creationId xmlns:p14="http://schemas.microsoft.com/office/powerpoint/2010/main" val="1178871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头插法和尾插法的异同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C5984D-FD4D-1949-AC90-B572629BF11F}"/>
              </a:ext>
            </a:extLst>
          </p:cNvPr>
          <p:cNvSpPr/>
          <p:nvPr/>
        </p:nvSpPr>
        <p:spPr>
          <a:xfrm>
            <a:off x="628645" y="2136868"/>
            <a:ext cx="10504699" cy="3784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根据结点数量头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尾插动态开辟一个链表，并返回链表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CreateLinkedList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Count,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IsFrontInsert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IsFrontInsert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else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899B83-2175-844D-99EC-694EDE688CD1}"/>
              </a:ext>
            </a:extLst>
          </p:cNvPr>
          <p:cNvSpPr txBox="1"/>
          <p:nvPr/>
        </p:nvSpPr>
        <p:spPr>
          <a:xfrm>
            <a:off x="628645" y="1262461"/>
            <a:ext cx="2262158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或者，可以更简单点</a:t>
            </a:r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↓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4860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92364" y="97315"/>
            <a:ext cx="11261436" cy="835602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zh-CN" altLang="en-US" sz="2400" dirty="0">
                <a:solidFill>
                  <a:srgbClr val="FFFF00"/>
                </a:solidFill>
              </a:rPr>
              <a:t>：创建与空表判定</a:t>
            </a:r>
            <a:endParaRPr lang="zh-CN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构造一个特定个数元素的单链表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判断单链表是否为空表，返回值</a:t>
            </a:r>
            <a:r>
              <a:rPr lang="en-US" altLang="zh-CN" dirty="0"/>
              <a:t>1</a:t>
            </a:r>
            <a:r>
              <a:rPr lang="zh-CN" altLang="en-US" dirty="0"/>
              <a:t>表示空，</a:t>
            </a:r>
            <a:r>
              <a:rPr lang="en-US" altLang="zh-CN" dirty="0"/>
              <a:t>0</a:t>
            </a:r>
            <a:r>
              <a:rPr lang="zh-CN" altLang="en-US" dirty="0"/>
              <a:t>表示非空。所以函数名以</a:t>
            </a:r>
            <a:r>
              <a:rPr lang="en-US" altLang="zh-CN" dirty="0"/>
              <a:t>Is</a:t>
            </a:r>
            <a:r>
              <a:rPr lang="zh-CN" altLang="en-US" dirty="0"/>
              <a:t>开头，指明返回值含义。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DA355B-5471-F447-B73C-5061913D1489}"/>
              </a:ext>
            </a:extLst>
          </p:cNvPr>
          <p:cNvSpPr/>
          <p:nvPr/>
        </p:nvSpPr>
        <p:spPr>
          <a:xfrm>
            <a:off x="533400" y="1543384"/>
            <a:ext cx="6096000" cy="17065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B88283-1632-954B-AD9D-BA0109F7B9E3}"/>
              </a:ext>
            </a:extLst>
          </p:cNvPr>
          <p:cNvSpPr/>
          <p:nvPr/>
        </p:nvSpPr>
        <p:spPr>
          <a:xfrm>
            <a:off x="1079597" y="4669086"/>
            <a:ext cx="6096000" cy="1291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List){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List ==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AE3A61-4615-ED4F-950F-4DFE4B1C31FF}"/>
              </a:ext>
            </a:extLst>
          </p:cNvPr>
          <p:cNvSpPr/>
          <p:nvPr/>
        </p:nvSpPr>
        <p:spPr>
          <a:xfrm>
            <a:off x="6096000" y="132912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(Count,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(Count,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dirty="0">
              <a:solidFill>
                <a:srgbClr val="26474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331BF565-61A9-FD46-AC20-F7650B66D152}"/>
              </a:ext>
            </a:extLst>
          </p:cNvPr>
          <p:cNvSpPr/>
          <p:nvPr/>
        </p:nvSpPr>
        <p:spPr>
          <a:xfrm>
            <a:off x="5681561" y="2987505"/>
            <a:ext cx="738433" cy="125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CFB27AA0-0D1E-C946-9CDE-E9FCDAB84646}"/>
              </a:ext>
            </a:extLst>
          </p:cNvPr>
          <p:cNvSpPr/>
          <p:nvPr/>
        </p:nvSpPr>
        <p:spPr>
          <a:xfrm>
            <a:off x="6512482" y="1417294"/>
            <a:ext cx="209405" cy="1832647"/>
          </a:xfrm>
          <a:prstGeom prst="leftBrace">
            <a:avLst>
              <a:gd name="adj1" fmla="val 8333"/>
              <a:gd name="adj2" fmla="val 896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C08708-6C51-8A40-B6C9-DBEBFA0CFFA3}"/>
              </a:ext>
            </a:extLst>
          </p:cNvPr>
          <p:cNvSpPr/>
          <p:nvPr/>
        </p:nvSpPr>
        <p:spPr>
          <a:xfrm>
            <a:off x="5874126" y="1010448"/>
            <a:ext cx="43011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可替换为多种形式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CA3A5DB-6F02-8040-A2CD-378FB448C6F1}"/>
              </a:ext>
            </a:extLst>
          </p:cNvPr>
          <p:cNvSpPr/>
          <p:nvPr/>
        </p:nvSpPr>
        <p:spPr>
          <a:xfrm>
            <a:off x="11088210" y="256410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Menlo" panose="020B0609030804020204" pitchFamily="49" charset="0"/>
              </a:rPr>
              <a:t>空表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BC9C7A1B-E065-6147-9740-A5BE1C29CD19}"/>
              </a:ext>
            </a:extLst>
          </p:cNvPr>
          <p:cNvSpPr/>
          <p:nvPr/>
        </p:nvSpPr>
        <p:spPr>
          <a:xfrm>
            <a:off x="10873559" y="2247609"/>
            <a:ext cx="196964" cy="1002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141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</a:t>
            </a:r>
            <a:r>
              <a:rPr lang="zh-CN" altLang="en-US" sz="2400" dirty="0">
                <a:solidFill>
                  <a:srgbClr val="FFFF00"/>
                </a:solidFill>
              </a:rPr>
              <a:t>：概念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数组足够好用么？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必须事先定义好数组长度（即元素个数），这个长度一经定义就是固定不变的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在数组中若要插入或删除某个元素，需要移动插入点或删除点后面所有的数组元素，这将运行大量时间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动态申请内存可以解决这个问题吗？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频繁的申请和释放，代价极高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对元素的操作依然需要处理大量的元素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26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1737732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30</a:t>
            </a:fld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4731DE2-5823-0549-96AF-31D9AD66FF91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8DEC73C-1789-F84C-9E94-E1958410C51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C12D703-63F5-E143-9B5D-8572C485233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E5C64DF-5042-A742-964A-2D0419ADC9B1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10690F-4BC9-A64C-ACD7-5B2D3C316B4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8BEAF0F-46DA-D74B-9ADD-FCE448E30C58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E185675-B561-4E46-96B8-42F69EE9EBC0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F65E96F-C521-CD4F-AF5E-85A56045E57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A88D6E-CAF4-B346-8C79-0824E40C68A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C84C604-49DF-7344-B4C0-C6040D5268FD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F51074A-F751-F649-B943-2F6C3EB10770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85082C-413E-A84B-9691-C4B7498A4AA6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06227F-21F6-9942-9DD0-C7B272BB6D85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96DFE0F-45D4-9747-9362-CF1F8209A1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8E08996-B39A-CA42-8AE0-157A2DE12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0B9DC83-73D7-F14F-BEAB-384C0FB3AF72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33" name="任意形状 32">
            <a:extLst>
              <a:ext uri="{FF2B5EF4-FFF2-40B4-BE49-F238E27FC236}">
                <a16:creationId xmlns:a16="http://schemas.microsoft.com/office/drawing/2014/main" id="{974814BD-0964-DD43-9374-7501747256D4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任意形状 33">
            <a:extLst>
              <a:ext uri="{FF2B5EF4-FFF2-40B4-BE49-F238E27FC236}">
                <a16:creationId xmlns:a16="http://schemas.microsoft.com/office/drawing/2014/main" id="{BF0AD3CC-FFF1-7C4B-B9C4-66992C7A3485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D7982846-D1CA-8D45-841C-41DBE9BEB5BC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1737732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D67A94-DF7D-6147-9447-CEB9C551DE9C}"/>
              </a:ext>
            </a:extLst>
          </p:cNvPr>
          <p:cNvSpPr/>
          <p:nvPr/>
        </p:nvSpPr>
        <p:spPr>
          <a:xfrm>
            <a:off x="7788297" y="2785722"/>
            <a:ext cx="9144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6271CB-ACC3-4447-8DF4-2A5932C30923}"/>
              </a:ext>
            </a:extLst>
          </p:cNvPr>
          <p:cNvSpPr/>
          <p:nvPr/>
        </p:nvSpPr>
        <p:spPr>
          <a:xfrm>
            <a:off x="7772169" y="18845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sp>
        <p:nvSpPr>
          <p:cNvPr id="40" name="三角形 39">
            <a:extLst>
              <a:ext uri="{FF2B5EF4-FFF2-40B4-BE49-F238E27FC236}">
                <a16:creationId xmlns:a16="http://schemas.microsoft.com/office/drawing/2014/main" id="{75FAB6F3-85E0-9048-82BC-26844B4DDB08}"/>
              </a:ext>
            </a:extLst>
          </p:cNvPr>
          <p:cNvSpPr/>
          <p:nvPr/>
        </p:nvSpPr>
        <p:spPr>
          <a:xfrm rot="5400000">
            <a:off x="1377775" y="959358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DA2C144-7BB2-A844-9A84-40AB368A0437}"/>
              </a:ext>
            </a:extLst>
          </p:cNvPr>
          <p:cNvSpPr txBox="1"/>
          <p:nvPr/>
        </p:nvSpPr>
        <p:spPr>
          <a:xfrm>
            <a:off x="32087" y="1010404"/>
            <a:ext cx="1523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实参</a:t>
            </a:r>
            <a:r>
              <a:rPr kumimoji="1" lang="en-US" altLang="zh-CN" dirty="0"/>
              <a:t>:&amp;List</a:t>
            </a:r>
          </a:p>
          <a:p>
            <a:r>
              <a:rPr kumimoji="1" lang="zh-CN" altLang="en-US" dirty="0"/>
              <a:t>形参</a:t>
            </a:r>
            <a:r>
              <a:rPr kumimoji="1" lang="en-US" altLang="zh-CN" dirty="0"/>
              <a:t>:</a:t>
            </a:r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407A8E4-E40B-0E47-B863-630EEA17A589}"/>
              </a:ext>
            </a:extLst>
          </p:cNvPr>
          <p:cNvCxnSpPr>
            <a:endCxn id="30" idx="1"/>
          </p:cNvCxnSpPr>
          <p:nvPr/>
        </p:nvCxnSpPr>
        <p:spPr>
          <a:xfrm flipV="1">
            <a:off x="8906839" y="1410551"/>
            <a:ext cx="443657" cy="47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713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3DA2C144-7BB2-A844-9A84-40AB368A0437}"/>
              </a:ext>
            </a:extLst>
          </p:cNvPr>
          <p:cNvSpPr txBox="1"/>
          <p:nvPr/>
        </p:nvSpPr>
        <p:spPr>
          <a:xfrm>
            <a:off x="32087" y="1373373"/>
            <a:ext cx="1891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PtrOfList</a:t>
            </a:r>
            <a:r>
              <a:rPr kumimoji="1" lang="zh-CN" altLang="en-US" dirty="0"/>
              <a:t>是</a:t>
            </a:r>
            <a:r>
              <a:rPr kumimoji="1" lang="en-US" altLang="zh-CN" dirty="0"/>
              <a:t>&amp;List</a:t>
            </a:r>
          </a:p>
          <a:p>
            <a:r>
              <a:rPr kumimoji="1" lang="zh-CN" altLang="en-US" dirty="0"/>
              <a:t>*</a:t>
            </a:r>
            <a:r>
              <a:rPr kumimoji="1" lang="en-US" altLang="zh-CN" dirty="0" err="1"/>
              <a:t>PtrOfList</a:t>
            </a:r>
            <a:r>
              <a:rPr kumimoji="1" lang="zh-CN" altLang="en-US" dirty="0"/>
              <a:t>既是</a:t>
            </a:r>
            <a:r>
              <a:rPr kumimoji="1" lang="en-US" altLang="zh-CN" dirty="0"/>
              <a:t>List</a:t>
            </a:r>
          </a:p>
          <a:p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1737732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31</a:t>
            </a:fld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4731DE2-5823-0549-96AF-31D9AD66FF91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8DEC73C-1789-F84C-9E94-E1958410C51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C12D703-63F5-E143-9B5D-8572C485233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E5C64DF-5042-A742-964A-2D0419ADC9B1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10690F-4BC9-A64C-ACD7-5B2D3C316B4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8BEAF0F-46DA-D74B-9ADD-FCE448E30C58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E185675-B561-4E46-96B8-42F69EE9EBC0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F65E96F-C521-CD4F-AF5E-85A56045E57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A88D6E-CAF4-B346-8C79-0824E40C68A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C84C604-49DF-7344-B4C0-C6040D5268FD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F51074A-F751-F649-B943-2F6C3EB10770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85082C-413E-A84B-9691-C4B7498A4AA6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06227F-21F6-9942-9DD0-C7B272BB6D85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96DFE0F-45D4-9747-9362-CF1F8209A1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8E08996-B39A-CA42-8AE0-157A2DE12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0B9DC83-73D7-F14F-BEAB-384C0FB3AF72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33" name="任意形状 32">
            <a:extLst>
              <a:ext uri="{FF2B5EF4-FFF2-40B4-BE49-F238E27FC236}">
                <a16:creationId xmlns:a16="http://schemas.microsoft.com/office/drawing/2014/main" id="{974814BD-0964-DD43-9374-7501747256D4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任意形状 33">
            <a:extLst>
              <a:ext uri="{FF2B5EF4-FFF2-40B4-BE49-F238E27FC236}">
                <a16:creationId xmlns:a16="http://schemas.microsoft.com/office/drawing/2014/main" id="{BF0AD3CC-FFF1-7C4B-B9C4-66992C7A3485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D7982846-D1CA-8D45-841C-41DBE9BEB5BC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1737732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D67A94-DF7D-6147-9447-CEB9C551DE9C}"/>
              </a:ext>
            </a:extLst>
          </p:cNvPr>
          <p:cNvSpPr/>
          <p:nvPr/>
        </p:nvSpPr>
        <p:spPr>
          <a:xfrm>
            <a:off x="7788297" y="2785722"/>
            <a:ext cx="9144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6271CB-ACC3-4447-8DF4-2A5932C30923}"/>
              </a:ext>
            </a:extLst>
          </p:cNvPr>
          <p:cNvSpPr/>
          <p:nvPr/>
        </p:nvSpPr>
        <p:spPr>
          <a:xfrm>
            <a:off x="7772169" y="18845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sp>
        <p:nvSpPr>
          <p:cNvPr id="40" name="三角形 39">
            <a:extLst>
              <a:ext uri="{FF2B5EF4-FFF2-40B4-BE49-F238E27FC236}">
                <a16:creationId xmlns:a16="http://schemas.microsoft.com/office/drawing/2014/main" id="{75FAB6F3-85E0-9048-82BC-26844B4DDB08}"/>
              </a:ext>
            </a:extLst>
          </p:cNvPr>
          <p:cNvSpPr/>
          <p:nvPr/>
        </p:nvSpPr>
        <p:spPr>
          <a:xfrm rot="5400000">
            <a:off x="1887325" y="1343267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407A8E4-E40B-0E47-B863-630EEA17A589}"/>
              </a:ext>
            </a:extLst>
          </p:cNvPr>
          <p:cNvCxnSpPr>
            <a:endCxn id="30" idx="1"/>
          </p:cNvCxnSpPr>
          <p:nvPr/>
        </p:nvCxnSpPr>
        <p:spPr>
          <a:xfrm flipV="1">
            <a:off x="8906839" y="1410551"/>
            <a:ext cx="443657" cy="47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427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3DA2C144-7BB2-A844-9A84-40AB368A0437}"/>
              </a:ext>
            </a:extLst>
          </p:cNvPr>
          <p:cNvSpPr txBox="1"/>
          <p:nvPr/>
        </p:nvSpPr>
        <p:spPr>
          <a:xfrm>
            <a:off x="32087" y="2252869"/>
            <a:ext cx="19396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PtrOfList</a:t>
            </a:r>
            <a:r>
              <a:rPr kumimoji="1" lang="zh-CN" altLang="en-US" dirty="0"/>
              <a:t>是</a:t>
            </a:r>
            <a:r>
              <a:rPr kumimoji="1" lang="en-US" altLang="zh-CN" dirty="0"/>
              <a:t>&amp;List</a:t>
            </a:r>
          </a:p>
          <a:p>
            <a:r>
              <a:rPr kumimoji="1" lang="zh-CN" altLang="en-US" dirty="0"/>
              <a:t>*</a:t>
            </a:r>
            <a:r>
              <a:rPr kumimoji="1" lang="en-US" altLang="zh-CN" dirty="0" err="1"/>
              <a:t>PtrOfList</a:t>
            </a:r>
            <a:r>
              <a:rPr kumimoji="1" lang="zh-CN" altLang="en-US" dirty="0"/>
              <a:t>既是</a:t>
            </a:r>
            <a:r>
              <a:rPr kumimoji="1" lang="en-US" altLang="zh-CN" dirty="0"/>
              <a:t>List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Current</a:t>
            </a:r>
            <a:r>
              <a:rPr kumimoji="1" lang="zh-CN" altLang="en-US" dirty="0"/>
              <a:t>指向</a:t>
            </a:r>
            <a:r>
              <a:rPr kumimoji="1" lang="en-US" altLang="zh-CN" dirty="0"/>
              <a:t>0</a:t>
            </a:r>
            <a:r>
              <a:rPr kumimoji="1" lang="zh-CN" altLang="en-US" dirty="0"/>
              <a:t>结点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1737732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32</a:t>
            </a:fld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4731DE2-5823-0549-96AF-31D9AD66FF91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8DEC73C-1789-F84C-9E94-E1958410C51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C12D703-63F5-E143-9B5D-8572C485233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E5C64DF-5042-A742-964A-2D0419ADC9B1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10690F-4BC9-A64C-ACD7-5B2D3C316B4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8BEAF0F-46DA-D74B-9ADD-FCE448E30C58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E185675-B561-4E46-96B8-42F69EE9EBC0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F65E96F-C521-CD4F-AF5E-85A56045E57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A88D6E-CAF4-B346-8C79-0824E40C68A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C84C604-49DF-7344-B4C0-C6040D5268FD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F51074A-F751-F649-B943-2F6C3EB10770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85082C-413E-A84B-9691-C4B7498A4AA6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06227F-21F6-9942-9DD0-C7B272BB6D85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96DFE0F-45D4-9747-9362-CF1F8209A1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8E08996-B39A-CA42-8AE0-157A2DE12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0B9DC83-73D7-F14F-BEAB-384C0FB3AF72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33" name="任意形状 32">
            <a:extLst>
              <a:ext uri="{FF2B5EF4-FFF2-40B4-BE49-F238E27FC236}">
                <a16:creationId xmlns:a16="http://schemas.microsoft.com/office/drawing/2014/main" id="{974814BD-0964-DD43-9374-7501747256D4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任意形状 33">
            <a:extLst>
              <a:ext uri="{FF2B5EF4-FFF2-40B4-BE49-F238E27FC236}">
                <a16:creationId xmlns:a16="http://schemas.microsoft.com/office/drawing/2014/main" id="{BF0AD3CC-FFF1-7C4B-B9C4-66992C7A3485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D7982846-D1CA-8D45-841C-41DBE9BEB5BC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1737732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D67A94-DF7D-6147-9447-CEB9C551DE9C}"/>
              </a:ext>
            </a:extLst>
          </p:cNvPr>
          <p:cNvSpPr/>
          <p:nvPr/>
        </p:nvSpPr>
        <p:spPr>
          <a:xfrm>
            <a:off x="7788297" y="2785722"/>
            <a:ext cx="9144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6271CB-ACC3-4447-8DF4-2A5932C30923}"/>
              </a:ext>
            </a:extLst>
          </p:cNvPr>
          <p:cNvSpPr/>
          <p:nvPr/>
        </p:nvSpPr>
        <p:spPr>
          <a:xfrm>
            <a:off x="7772169" y="18845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sp>
        <p:nvSpPr>
          <p:cNvPr id="40" name="三角形 39">
            <a:extLst>
              <a:ext uri="{FF2B5EF4-FFF2-40B4-BE49-F238E27FC236}">
                <a16:creationId xmlns:a16="http://schemas.microsoft.com/office/drawing/2014/main" id="{75FAB6F3-85E0-9048-82BC-26844B4DDB08}"/>
              </a:ext>
            </a:extLst>
          </p:cNvPr>
          <p:cNvSpPr/>
          <p:nvPr/>
        </p:nvSpPr>
        <p:spPr>
          <a:xfrm rot="5400000">
            <a:off x="1887325" y="2222763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407A8E4-E40B-0E47-B863-630EEA17A589}"/>
              </a:ext>
            </a:extLst>
          </p:cNvPr>
          <p:cNvCxnSpPr>
            <a:endCxn id="30" idx="1"/>
          </p:cNvCxnSpPr>
          <p:nvPr/>
        </p:nvCxnSpPr>
        <p:spPr>
          <a:xfrm flipV="1">
            <a:off x="8906839" y="1410551"/>
            <a:ext cx="443657" cy="47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9123302-E811-1243-91D6-9D0D7C83BB50}"/>
              </a:ext>
            </a:extLst>
          </p:cNvPr>
          <p:cNvCxnSpPr>
            <a:cxnSpLocks/>
          </p:cNvCxnSpPr>
          <p:nvPr/>
        </p:nvCxnSpPr>
        <p:spPr>
          <a:xfrm flipV="1">
            <a:off x="8702697" y="2015892"/>
            <a:ext cx="647799" cy="76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42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3DA2C144-7BB2-A844-9A84-40AB368A0437}"/>
              </a:ext>
            </a:extLst>
          </p:cNvPr>
          <p:cNvSpPr txBox="1"/>
          <p:nvPr/>
        </p:nvSpPr>
        <p:spPr>
          <a:xfrm>
            <a:off x="32087" y="2902022"/>
            <a:ext cx="19396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PtrOfList</a:t>
            </a:r>
            <a:r>
              <a:rPr kumimoji="1" lang="zh-CN" altLang="en-US" dirty="0"/>
              <a:t>是</a:t>
            </a:r>
            <a:r>
              <a:rPr kumimoji="1" lang="en-US" altLang="zh-CN" dirty="0"/>
              <a:t>&amp;List</a:t>
            </a:r>
          </a:p>
          <a:p>
            <a:r>
              <a:rPr kumimoji="1" lang="zh-CN" altLang="en-US" dirty="0"/>
              <a:t>*</a:t>
            </a:r>
            <a:r>
              <a:rPr kumimoji="1" lang="en-US" altLang="zh-CN" dirty="0" err="1"/>
              <a:t>PtrOfList</a:t>
            </a:r>
            <a:r>
              <a:rPr kumimoji="1" lang="zh-CN" altLang="en-US" dirty="0"/>
              <a:t>既是</a:t>
            </a:r>
            <a:r>
              <a:rPr kumimoji="1" lang="en-US" altLang="zh-CN" dirty="0"/>
              <a:t>List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List</a:t>
            </a:r>
            <a:r>
              <a:rPr kumimoji="1" lang="zh-CN" altLang="en-US" dirty="0"/>
              <a:t>指向</a:t>
            </a:r>
            <a:r>
              <a:rPr kumimoji="1" lang="en-US" altLang="zh-CN" dirty="0"/>
              <a:t>1</a:t>
            </a:r>
            <a:r>
              <a:rPr kumimoji="1" lang="zh-CN" altLang="en-US" dirty="0"/>
              <a:t>结点</a:t>
            </a:r>
            <a:endParaRPr kumimoji="1" lang="en-US" altLang="zh-CN" dirty="0"/>
          </a:p>
          <a:p>
            <a:r>
              <a:rPr kumimoji="1" lang="en-US" altLang="zh-CN" dirty="0"/>
              <a:t>Current</a:t>
            </a:r>
            <a:r>
              <a:rPr kumimoji="1" lang="zh-CN" altLang="en-US" dirty="0"/>
              <a:t>指向</a:t>
            </a:r>
            <a:r>
              <a:rPr kumimoji="1" lang="en-US" altLang="zh-CN" dirty="0"/>
              <a:t>0</a:t>
            </a:r>
            <a:r>
              <a:rPr kumimoji="1" lang="zh-CN" altLang="en-US" dirty="0"/>
              <a:t>结点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1737732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33</a:t>
            </a:fld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4731DE2-5823-0549-96AF-31D9AD66FF91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8DEC73C-1789-F84C-9E94-E1958410C51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C12D703-63F5-E143-9B5D-8572C485233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E5C64DF-5042-A742-964A-2D0419ADC9B1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10690F-4BC9-A64C-ACD7-5B2D3C316B4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8BEAF0F-46DA-D74B-9ADD-FCE448E30C58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E185675-B561-4E46-96B8-42F69EE9EBC0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F65E96F-C521-CD4F-AF5E-85A56045E57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A88D6E-CAF4-B346-8C79-0824E40C68A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C84C604-49DF-7344-B4C0-C6040D5268FD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F51074A-F751-F649-B943-2F6C3EB10770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85082C-413E-A84B-9691-C4B7498A4AA6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06227F-21F6-9942-9DD0-C7B272BB6D85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96DFE0F-45D4-9747-9362-CF1F8209A1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8E08996-B39A-CA42-8AE0-157A2DE12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0B9DC83-73D7-F14F-BEAB-384C0FB3AF72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33" name="任意形状 32">
            <a:extLst>
              <a:ext uri="{FF2B5EF4-FFF2-40B4-BE49-F238E27FC236}">
                <a16:creationId xmlns:a16="http://schemas.microsoft.com/office/drawing/2014/main" id="{974814BD-0964-DD43-9374-7501747256D4}"/>
              </a:ext>
            </a:extLst>
          </p:cNvPr>
          <p:cNvSpPr/>
          <p:nvPr/>
        </p:nvSpPr>
        <p:spPr>
          <a:xfrm>
            <a:off x="10807911" y="1416971"/>
            <a:ext cx="1065330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任意形状 33">
            <a:extLst>
              <a:ext uri="{FF2B5EF4-FFF2-40B4-BE49-F238E27FC236}">
                <a16:creationId xmlns:a16="http://schemas.microsoft.com/office/drawing/2014/main" id="{BF0AD3CC-FFF1-7C4B-B9C4-66992C7A3485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D7982846-D1CA-8D45-841C-41DBE9BEB5BC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1737732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D67A94-DF7D-6147-9447-CEB9C551DE9C}"/>
              </a:ext>
            </a:extLst>
          </p:cNvPr>
          <p:cNvSpPr/>
          <p:nvPr/>
        </p:nvSpPr>
        <p:spPr>
          <a:xfrm>
            <a:off x="7788297" y="2785722"/>
            <a:ext cx="9144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6271CB-ACC3-4447-8DF4-2A5932C30923}"/>
              </a:ext>
            </a:extLst>
          </p:cNvPr>
          <p:cNvSpPr/>
          <p:nvPr/>
        </p:nvSpPr>
        <p:spPr>
          <a:xfrm>
            <a:off x="7772169" y="18845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sp>
        <p:nvSpPr>
          <p:cNvPr id="40" name="三角形 39">
            <a:extLst>
              <a:ext uri="{FF2B5EF4-FFF2-40B4-BE49-F238E27FC236}">
                <a16:creationId xmlns:a16="http://schemas.microsoft.com/office/drawing/2014/main" id="{75FAB6F3-85E0-9048-82BC-26844B4DDB08}"/>
              </a:ext>
            </a:extLst>
          </p:cNvPr>
          <p:cNvSpPr/>
          <p:nvPr/>
        </p:nvSpPr>
        <p:spPr>
          <a:xfrm rot="5400000">
            <a:off x="2306132" y="2871916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407A8E4-E40B-0E47-B863-630EEA17A589}"/>
              </a:ext>
            </a:extLst>
          </p:cNvPr>
          <p:cNvCxnSpPr>
            <a:endCxn id="30" idx="1"/>
          </p:cNvCxnSpPr>
          <p:nvPr/>
        </p:nvCxnSpPr>
        <p:spPr>
          <a:xfrm flipV="1">
            <a:off x="8906839" y="1410551"/>
            <a:ext cx="443657" cy="47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9123302-E811-1243-91D6-9D0D7C83BB50}"/>
              </a:ext>
            </a:extLst>
          </p:cNvPr>
          <p:cNvCxnSpPr>
            <a:cxnSpLocks/>
          </p:cNvCxnSpPr>
          <p:nvPr/>
        </p:nvCxnSpPr>
        <p:spPr>
          <a:xfrm flipV="1">
            <a:off x="8702697" y="2015892"/>
            <a:ext cx="647799" cy="76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181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3DA2C144-7BB2-A844-9A84-40AB368A0437}"/>
              </a:ext>
            </a:extLst>
          </p:cNvPr>
          <p:cNvSpPr txBox="1"/>
          <p:nvPr/>
        </p:nvSpPr>
        <p:spPr>
          <a:xfrm>
            <a:off x="32087" y="2902022"/>
            <a:ext cx="18912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PtrOfList</a:t>
            </a:r>
            <a:r>
              <a:rPr kumimoji="1" lang="zh-CN" altLang="en-US" dirty="0"/>
              <a:t>是</a:t>
            </a:r>
            <a:r>
              <a:rPr kumimoji="1" lang="en-US" altLang="zh-CN" dirty="0"/>
              <a:t>&amp;List</a:t>
            </a:r>
          </a:p>
          <a:p>
            <a:r>
              <a:rPr kumimoji="1" lang="zh-CN" altLang="en-US" dirty="0"/>
              <a:t>*</a:t>
            </a:r>
            <a:r>
              <a:rPr kumimoji="1" lang="en-US" altLang="zh-CN" dirty="0" err="1"/>
              <a:t>PtrOfList</a:t>
            </a:r>
            <a:r>
              <a:rPr kumimoji="1" lang="zh-CN" altLang="en-US" dirty="0"/>
              <a:t>既是</a:t>
            </a:r>
            <a:r>
              <a:rPr kumimoji="1" lang="en-US" altLang="zh-CN" dirty="0"/>
              <a:t>List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0</a:t>
            </a:r>
            <a:r>
              <a:rPr kumimoji="1" lang="zh-CN" altLang="en-US" dirty="0"/>
              <a:t>结点被销毁</a:t>
            </a:r>
            <a:endParaRPr kumimoji="1" lang="en-US" altLang="zh-CN" dirty="0"/>
          </a:p>
          <a:p>
            <a:r>
              <a:rPr kumimoji="1" lang="en-US" altLang="zh-CN" dirty="0"/>
              <a:t>Current"</a:t>
            </a:r>
            <a:r>
              <a:rPr kumimoji="1" lang="zh-CN" altLang="en-US" dirty="0"/>
              <a:t>悬空</a:t>
            </a:r>
            <a:r>
              <a:rPr kumimoji="1" lang="en-US" altLang="zh-CN" dirty="0"/>
              <a:t>"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1737732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34</a:t>
            </a:fld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E5C64DF-5042-A742-964A-2D0419ADC9B1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10690F-4BC9-A64C-ACD7-5B2D3C316B4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8BEAF0F-46DA-D74B-9ADD-FCE448E30C58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E185675-B561-4E46-96B8-42F69EE9EBC0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F65E96F-C521-CD4F-AF5E-85A56045E57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A88D6E-CAF4-B346-8C79-0824E40C68A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C84C604-49DF-7344-B4C0-C6040D5268FD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F51074A-F751-F649-B943-2F6C3EB10770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85082C-413E-A84B-9691-C4B7498A4AA6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06227F-21F6-9942-9DD0-C7B272BB6D85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96DFE0F-45D4-9747-9362-CF1F8209A1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8E08996-B39A-CA42-8AE0-157A2DE12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0B9DC83-73D7-F14F-BEAB-384C0FB3AF72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33" name="任意形状 32">
            <a:extLst>
              <a:ext uri="{FF2B5EF4-FFF2-40B4-BE49-F238E27FC236}">
                <a16:creationId xmlns:a16="http://schemas.microsoft.com/office/drawing/2014/main" id="{974814BD-0964-DD43-9374-7501747256D4}"/>
              </a:ext>
            </a:extLst>
          </p:cNvPr>
          <p:cNvSpPr/>
          <p:nvPr/>
        </p:nvSpPr>
        <p:spPr>
          <a:xfrm>
            <a:off x="10807911" y="1416971"/>
            <a:ext cx="1065330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任意形状 33">
            <a:extLst>
              <a:ext uri="{FF2B5EF4-FFF2-40B4-BE49-F238E27FC236}">
                <a16:creationId xmlns:a16="http://schemas.microsoft.com/office/drawing/2014/main" id="{BF0AD3CC-FFF1-7C4B-B9C4-66992C7A3485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D7982846-D1CA-8D45-841C-41DBE9BEB5BC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1737732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D67A94-DF7D-6147-9447-CEB9C551DE9C}"/>
              </a:ext>
            </a:extLst>
          </p:cNvPr>
          <p:cNvSpPr/>
          <p:nvPr/>
        </p:nvSpPr>
        <p:spPr>
          <a:xfrm>
            <a:off x="7788297" y="2785722"/>
            <a:ext cx="9144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6271CB-ACC3-4447-8DF4-2A5932C30923}"/>
              </a:ext>
            </a:extLst>
          </p:cNvPr>
          <p:cNvSpPr/>
          <p:nvPr/>
        </p:nvSpPr>
        <p:spPr>
          <a:xfrm>
            <a:off x="7772169" y="18845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sp>
        <p:nvSpPr>
          <p:cNvPr id="40" name="三角形 39">
            <a:extLst>
              <a:ext uri="{FF2B5EF4-FFF2-40B4-BE49-F238E27FC236}">
                <a16:creationId xmlns:a16="http://schemas.microsoft.com/office/drawing/2014/main" id="{75FAB6F3-85E0-9048-82BC-26844B4DDB08}"/>
              </a:ext>
            </a:extLst>
          </p:cNvPr>
          <p:cNvSpPr/>
          <p:nvPr/>
        </p:nvSpPr>
        <p:spPr>
          <a:xfrm rot="5400000">
            <a:off x="2306132" y="3297703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407A8E4-E40B-0E47-B863-630EEA17A589}"/>
              </a:ext>
            </a:extLst>
          </p:cNvPr>
          <p:cNvCxnSpPr>
            <a:endCxn id="30" idx="1"/>
          </p:cNvCxnSpPr>
          <p:nvPr/>
        </p:nvCxnSpPr>
        <p:spPr>
          <a:xfrm flipV="1">
            <a:off x="8906839" y="1410551"/>
            <a:ext cx="443657" cy="47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9123302-E811-1243-91D6-9D0D7C83BB50}"/>
              </a:ext>
            </a:extLst>
          </p:cNvPr>
          <p:cNvCxnSpPr>
            <a:cxnSpLocks/>
          </p:cNvCxnSpPr>
          <p:nvPr/>
        </p:nvCxnSpPr>
        <p:spPr>
          <a:xfrm flipV="1">
            <a:off x="8702697" y="2015892"/>
            <a:ext cx="647799" cy="76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75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3DA2C144-7BB2-A844-9A84-40AB368A0437}"/>
              </a:ext>
            </a:extLst>
          </p:cNvPr>
          <p:cNvSpPr txBox="1"/>
          <p:nvPr/>
        </p:nvSpPr>
        <p:spPr>
          <a:xfrm>
            <a:off x="32087" y="2902022"/>
            <a:ext cx="19396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PtrOfList</a:t>
            </a:r>
            <a:r>
              <a:rPr kumimoji="1" lang="zh-CN" altLang="en-US" dirty="0"/>
              <a:t>是</a:t>
            </a:r>
            <a:r>
              <a:rPr kumimoji="1" lang="en-US" altLang="zh-CN" dirty="0"/>
              <a:t>&amp;List</a:t>
            </a:r>
          </a:p>
          <a:p>
            <a:r>
              <a:rPr kumimoji="1" lang="zh-CN" altLang="en-US" dirty="0"/>
              <a:t>*</a:t>
            </a:r>
            <a:r>
              <a:rPr kumimoji="1" lang="en-US" altLang="zh-CN" dirty="0" err="1"/>
              <a:t>PtrOfList</a:t>
            </a:r>
            <a:r>
              <a:rPr kumimoji="1" lang="zh-CN" altLang="en-US" dirty="0"/>
              <a:t>既是</a:t>
            </a:r>
            <a:r>
              <a:rPr kumimoji="1" lang="en-US" altLang="zh-CN" dirty="0"/>
              <a:t>List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Current</a:t>
            </a:r>
            <a:r>
              <a:rPr kumimoji="1" lang="zh-CN" altLang="en-US" dirty="0"/>
              <a:t>既是</a:t>
            </a:r>
            <a:r>
              <a:rPr kumimoji="1" lang="en-US" altLang="zh-CN" dirty="0"/>
              <a:t>List</a:t>
            </a:r>
          </a:p>
          <a:p>
            <a:r>
              <a:rPr kumimoji="1" lang="en-US" altLang="zh-CN" dirty="0"/>
              <a:t>Current</a:t>
            </a:r>
            <a:r>
              <a:rPr kumimoji="1" lang="zh-CN" altLang="en-US" dirty="0"/>
              <a:t>指向</a:t>
            </a:r>
            <a:r>
              <a:rPr kumimoji="1" lang="en-US" altLang="zh-CN" dirty="0"/>
              <a:t>1</a:t>
            </a:r>
            <a:r>
              <a:rPr kumimoji="1" lang="zh-CN" altLang="en-US" dirty="0"/>
              <a:t>结点</a:t>
            </a:r>
            <a:endParaRPr kumimoji="1"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1737732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35</a:t>
            </a:fld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E5C64DF-5042-A742-964A-2D0419ADC9B1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10690F-4BC9-A64C-ACD7-5B2D3C316B4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8BEAF0F-46DA-D74B-9ADD-FCE448E30C58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E185675-B561-4E46-96B8-42F69EE9EBC0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F65E96F-C521-CD4F-AF5E-85A56045E57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A88D6E-CAF4-B346-8C79-0824E40C68A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C84C604-49DF-7344-B4C0-C6040D5268FD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F51074A-F751-F649-B943-2F6C3EB10770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85082C-413E-A84B-9691-C4B7498A4AA6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06227F-21F6-9942-9DD0-C7B272BB6D85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96DFE0F-45D4-9747-9362-CF1F8209A1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8E08996-B39A-CA42-8AE0-157A2DE12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0B9DC83-73D7-F14F-BEAB-384C0FB3AF72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33" name="任意形状 32">
            <a:extLst>
              <a:ext uri="{FF2B5EF4-FFF2-40B4-BE49-F238E27FC236}">
                <a16:creationId xmlns:a16="http://schemas.microsoft.com/office/drawing/2014/main" id="{974814BD-0964-DD43-9374-7501747256D4}"/>
              </a:ext>
            </a:extLst>
          </p:cNvPr>
          <p:cNvSpPr/>
          <p:nvPr/>
        </p:nvSpPr>
        <p:spPr>
          <a:xfrm>
            <a:off x="10807911" y="1416971"/>
            <a:ext cx="1065330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任意形状 33">
            <a:extLst>
              <a:ext uri="{FF2B5EF4-FFF2-40B4-BE49-F238E27FC236}">
                <a16:creationId xmlns:a16="http://schemas.microsoft.com/office/drawing/2014/main" id="{BF0AD3CC-FFF1-7C4B-B9C4-66992C7A3485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D7982846-D1CA-8D45-841C-41DBE9BEB5BC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1737732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D67A94-DF7D-6147-9447-CEB9C551DE9C}"/>
              </a:ext>
            </a:extLst>
          </p:cNvPr>
          <p:cNvSpPr/>
          <p:nvPr/>
        </p:nvSpPr>
        <p:spPr>
          <a:xfrm>
            <a:off x="7788297" y="2785722"/>
            <a:ext cx="9144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6271CB-ACC3-4447-8DF4-2A5932C30923}"/>
              </a:ext>
            </a:extLst>
          </p:cNvPr>
          <p:cNvSpPr/>
          <p:nvPr/>
        </p:nvSpPr>
        <p:spPr>
          <a:xfrm>
            <a:off x="7772169" y="18845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sp>
        <p:nvSpPr>
          <p:cNvPr id="40" name="三角形 39">
            <a:extLst>
              <a:ext uri="{FF2B5EF4-FFF2-40B4-BE49-F238E27FC236}">
                <a16:creationId xmlns:a16="http://schemas.microsoft.com/office/drawing/2014/main" id="{75FAB6F3-85E0-9048-82BC-26844B4DDB08}"/>
              </a:ext>
            </a:extLst>
          </p:cNvPr>
          <p:cNvSpPr/>
          <p:nvPr/>
        </p:nvSpPr>
        <p:spPr>
          <a:xfrm rot="5400000">
            <a:off x="2306132" y="3702551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407A8E4-E40B-0E47-B863-630EEA17A589}"/>
              </a:ext>
            </a:extLst>
          </p:cNvPr>
          <p:cNvCxnSpPr>
            <a:endCxn id="30" idx="1"/>
          </p:cNvCxnSpPr>
          <p:nvPr/>
        </p:nvCxnSpPr>
        <p:spPr>
          <a:xfrm flipV="1">
            <a:off x="8906839" y="1410551"/>
            <a:ext cx="443657" cy="47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9123302-E811-1243-91D6-9D0D7C83BB50}"/>
              </a:ext>
            </a:extLst>
          </p:cNvPr>
          <p:cNvCxnSpPr>
            <a:cxnSpLocks/>
          </p:cNvCxnSpPr>
          <p:nvPr/>
        </p:nvCxnSpPr>
        <p:spPr>
          <a:xfrm flipV="1">
            <a:off x="8702697" y="2017264"/>
            <a:ext cx="2184560" cy="76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465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3DA2C144-7BB2-A844-9A84-40AB368A0437}"/>
              </a:ext>
            </a:extLst>
          </p:cNvPr>
          <p:cNvSpPr txBox="1"/>
          <p:nvPr/>
        </p:nvSpPr>
        <p:spPr>
          <a:xfrm>
            <a:off x="84609" y="2565471"/>
            <a:ext cx="1939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执行一次循环：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List</a:t>
            </a:r>
            <a:r>
              <a:rPr kumimoji="1" lang="zh-CN" altLang="en-US" dirty="0"/>
              <a:t>摘掉一个结点并销毁；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Current</a:t>
            </a:r>
            <a:r>
              <a:rPr kumimoji="1" lang="zh-CN" altLang="en-US" dirty="0"/>
              <a:t>仍然指向最开头的结点</a:t>
            </a:r>
            <a:endParaRPr kumimoji="1"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1737732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36</a:t>
            </a:fld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E5C64DF-5042-A742-964A-2D0419ADC9B1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10690F-4BC9-A64C-ACD7-5B2D3C316B4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8BEAF0F-46DA-D74B-9ADD-FCE448E30C58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E185675-B561-4E46-96B8-42F69EE9EBC0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F65E96F-C521-CD4F-AF5E-85A56045E57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A88D6E-CAF4-B346-8C79-0824E40C68A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C84C604-49DF-7344-B4C0-C6040D5268FD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F51074A-F751-F649-B943-2F6C3EB10770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85082C-413E-A84B-9691-C4B7498A4AA6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06227F-21F6-9942-9DD0-C7B272BB6D85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96DFE0F-45D4-9747-9362-CF1F8209A1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8E08996-B39A-CA42-8AE0-157A2DE12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0B9DC83-73D7-F14F-BEAB-384C0FB3AF72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33" name="任意形状 32">
            <a:extLst>
              <a:ext uri="{FF2B5EF4-FFF2-40B4-BE49-F238E27FC236}">
                <a16:creationId xmlns:a16="http://schemas.microsoft.com/office/drawing/2014/main" id="{974814BD-0964-DD43-9374-7501747256D4}"/>
              </a:ext>
            </a:extLst>
          </p:cNvPr>
          <p:cNvSpPr/>
          <p:nvPr/>
        </p:nvSpPr>
        <p:spPr>
          <a:xfrm>
            <a:off x="10807911" y="1416971"/>
            <a:ext cx="1065330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任意形状 33">
            <a:extLst>
              <a:ext uri="{FF2B5EF4-FFF2-40B4-BE49-F238E27FC236}">
                <a16:creationId xmlns:a16="http://schemas.microsoft.com/office/drawing/2014/main" id="{BF0AD3CC-FFF1-7C4B-B9C4-66992C7A3485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D7982846-D1CA-8D45-841C-41DBE9BEB5BC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1737732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D67A94-DF7D-6147-9447-CEB9C551DE9C}"/>
              </a:ext>
            </a:extLst>
          </p:cNvPr>
          <p:cNvSpPr/>
          <p:nvPr/>
        </p:nvSpPr>
        <p:spPr>
          <a:xfrm>
            <a:off x="7788297" y="2785722"/>
            <a:ext cx="9144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6271CB-ACC3-4447-8DF4-2A5932C30923}"/>
              </a:ext>
            </a:extLst>
          </p:cNvPr>
          <p:cNvSpPr/>
          <p:nvPr/>
        </p:nvSpPr>
        <p:spPr>
          <a:xfrm>
            <a:off x="7772169" y="18845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407A8E4-E40B-0E47-B863-630EEA17A589}"/>
              </a:ext>
            </a:extLst>
          </p:cNvPr>
          <p:cNvCxnSpPr>
            <a:endCxn id="30" idx="1"/>
          </p:cNvCxnSpPr>
          <p:nvPr/>
        </p:nvCxnSpPr>
        <p:spPr>
          <a:xfrm flipV="1">
            <a:off x="8906839" y="1410551"/>
            <a:ext cx="443657" cy="47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9123302-E811-1243-91D6-9D0D7C83BB50}"/>
              </a:ext>
            </a:extLst>
          </p:cNvPr>
          <p:cNvCxnSpPr>
            <a:cxnSpLocks/>
          </p:cNvCxnSpPr>
          <p:nvPr/>
        </p:nvCxnSpPr>
        <p:spPr>
          <a:xfrm flipV="1">
            <a:off x="8702697" y="2017264"/>
            <a:ext cx="2184560" cy="76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左大括号 1">
            <a:extLst>
              <a:ext uri="{FF2B5EF4-FFF2-40B4-BE49-F238E27FC236}">
                <a16:creationId xmlns:a16="http://schemas.microsoft.com/office/drawing/2014/main" id="{0F3EAEE7-2B99-2540-AEB4-CDA39990D090}"/>
              </a:ext>
            </a:extLst>
          </p:cNvPr>
          <p:cNvSpPr/>
          <p:nvPr/>
        </p:nvSpPr>
        <p:spPr>
          <a:xfrm>
            <a:off x="2024244" y="2617557"/>
            <a:ext cx="125643" cy="16124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4029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3DA2C144-7BB2-A844-9A84-40AB368A0437}"/>
              </a:ext>
            </a:extLst>
          </p:cNvPr>
          <p:cNvSpPr txBox="1"/>
          <p:nvPr/>
        </p:nvSpPr>
        <p:spPr>
          <a:xfrm>
            <a:off x="113715" y="3239099"/>
            <a:ext cx="19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多次执行循环</a:t>
            </a:r>
            <a:endParaRPr kumimoji="1"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1737732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37</a:t>
            </a:fld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E185675-B561-4E46-96B8-42F69EE9EBC0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F65E96F-C521-CD4F-AF5E-85A56045E57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A88D6E-CAF4-B346-8C79-0824E40C68A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C84C604-49DF-7344-B4C0-C6040D5268FD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F51074A-F751-F649-B943-2F6C3EB10770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85082C-413E-A84B-9691-C4B7498A4AA6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06227F-21F6-9942-9DD0-C7B272BB6D85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96DFE0F-45D4-9747-9362-CF1F8209A1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8E08996-B39A-CA42-8AE0-157A2DE12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0B9DC83-73D7-F14F-BEAB-384C0FB3AF72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34" name="任意形状 33">
            <a:extLst>
              <a:ext uri="{FF2B5EF4-FFF2-40B4-BE49-F238E27FC236}">
                <a16:creationId xmlns:a16="http://schemas.microsoft.com/office/drawing/2014/main" id="{BF0AD3CC-FFF1-7C4B-B9C4-66992C7A3485}"/>
              </a:ext>
            </a:extLst>
          </p:cNvPr>
          <p:cNvSpPr/>
          <p:nvPr/>
        </p:nvSpPr>
        <p:spPr>
          <a:xfrm>
            <a:off x="9201482" y="1652435"/>
            <a:ext cx="2847926" cy="1851015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D7982846-D1CA-8D45-841C-41DBE9BEB5BC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1737732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D67A94-DF7D-6147-9447-CEB9C551DE9C}"/>
              </a:ext>
            </a:extLst>
          </p:cNvPr>
          <p:cNvSpPr/>
          <p:nvPr/>
        </p:nvSpPr>
        <p:spPr>
          <a:xfrm>
            <a:off x="7788297" y="2785722"/>
            <a:ext cx="9144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6271CB-ACC3-4447-8DF4-2A5932C30923}"/>
              </a:ext>
            </a:extLst>
          </p:cNvPr>
          <p:cNvSpPr/>
          <p:nvPr/>
        </p:nvSpPr>
        <p:spPr>
          <a:xfrm>
            <a:off x="7772169" y="18845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407A8E4-E40B-0E47-B863-630EEA17A589}"/>
              </a:ext>
            </a:extLst>
          </p:cNvPr>
          <p:cNvCxnSpPr>
            <a:endCxn id="30" idx="1"/>
          </p:cNvCxnSpPr>
          <p:nvPr/>
        </p:nvCxnSpPr>
        <p:spPr>
          <a:xfrm flipV="1">
            <a:off x="8906839" y="1410551"/>
            <a:ext cx="443657" cy="47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9123302-E811-1243-91D6-9D0D7C83BB50}"/>
              </a:ext>
            </a:extLst>
          </p:cNvPr>
          <p:cNvCxnSpPr>
            <a:cxnSpLocks/>
            <a:endCxn id="34" idx="4"/>
          </p:cNvCxnSpPr>
          <p:nvPr/>
        </p:nvCxnSpPr>
        <p:spPr>
          <a:xfrm>
            <a:off x="8702697" y="2783328"/>
            <a:ext cx="643727" cy="72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左大括号 1">
            <a:extLst>
              <a:ext uri="{FF2B5EF4-FFF2-40B4-BE49-F238E27FC236}">
                <a16:creationId xmlns:a16="http://schemas.microsoft.com/office/drawing/2014/main" id="{0F3EAEE7-2B99-2540-AEB4-CDA39990D090}"/>
              </a:ext>
            </a:extLst>
          </p:cNvPr>
          <p:cNvSpPr/>
          <p:nvPr/>
        </p:nvSpPr>
        <p:spPr>
          <a:xfrm>
            <a:off x="2024244" y="2617557"/>
            <a:ext cx="125643" cy="16124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7777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3DA2C144-7BB2-A844-9A84-40AB368A0437}"/>
              </a:ext>
            </a:extLst>
          </p:cNvPr>
          <p:cNvSpPr txBox="1"/>
          <p:nvPr/>
        </p:nvSpPr>
        <p:spPr>
          <a:xfrm>
            <a:off x="113715" y="3239099"/>
            <a:ext cx="19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多次执行循环</a:t>
            </a:r>
            <a:endParaRPr kumimoji="1"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1737732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38</a:t>
            </a:fld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C84C604-49DF-7344-B4C0-C6040D5268FD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F51074A-F751-F649-B943-2F6C3EB10770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85082C-413E-A84B-9691-C4B7498A4AA6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06227F-21F6-9942-9DD0-C7B272BB6D85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96DFE0F-45D4-9747-9362-CF1F8209A1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8E08996-B39A-CA42-8AE0-157A2DE12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0B9DC83-73D7-F14F-BEAB-384C0FB3AF72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34" name="任意形状 33">
            <a:extLst>
              <a:ext uri="{FF2B5EF4-FFF2-40B4-BE49-F238E27FC236}">
                <a16:creationId xmlns:a16="http://schemas.microsoft.com/office/drawing/2014/main" id="{BF0AD3CC-FFF1-7C4B-B9C4-66992C7A3485}"/>
              </a:ext>
            </a:extLst>
          </p:cNvPr>
          <p:cNvSpPr/>
          <p:nvPr/>
        </p:nvSpPr>
        <p:spPr>
          <a:xfrm>
            <a:off x="10807910" y="1652435"/>
            <a:ext cx="1241497" cy="1851015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D7982846-D1CA-8D45-841C-41DBE9BEB5BC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1737732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D67A94-DF7D-6147-9447-CEB9C551DE9C}"/>
              </a:ext>
            </a:extLst>
          </p:cNvPr>
          <p:cNvSpPr/>
          <p:nvPr/>
        </p:nvSpPr>
        <p:spPr>
          <a:xfrm>
            <a:off x="7788297" y="2785722"/>
            <a:ext cx="9144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6271CB-ACC3-4447-8DF4-2A5932C30923}"/>
              </a:ext>
            </a:extLst>
          </p:cNvPr>
          <p:cNvSpPr/>
          <p:nvPr/>
        </p:nvSpPr>
        <p:spPr>
          <a:xfrm>
            <a:off x="7772169" y="18845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407A8E4-E40B-0E47-B863-630EEA17A589}"/>
              </a:ext>
            </a:extLst>
          </p:cNvPr>
          <p:cNvCxnSpPr>
            <a:endCxn id="30" idx="1"/>
          </p:cNvCxnSpPr>
          <p:nvPr/>
        </p:nvCxnSpPr>
        <p:spPr>
          <a:xfrm flipV="1">
            <a:off x="8906839" y="1410551"/>
            <a:ext cx="443657" cy="47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9123302-E811-1243-91D6-9D0D7C83BB50}"/>
              </a:ext>
            </a:extLst>
          </p:cNvPr>
          <p:cNvCxnSpPr>
            <a:cxnSpLocks/>
            <a:endCxn id="34" idx="4"/>
          </p:cNvCxnSpPr>
          <p:nvPr/>
        </p:nvCxnSpPr>
        <p:spPr>
          <a:xfrm>
            <a:off x="8702697" y="2783328"/>
            <a:ext cx="2168398" cy="72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左大括号 1">
            <a:extLst>
              <a:ext uri="{FF2B5EF4-FFF2-40B4-BE49-F238E27FC236}">
                <a16:creationId xmlns:a16="http://schemas.microsoft.com/office/drawing/2014/main" id="{0F3EAEE7-2B99-2540-AEB4-CDA39990D090}"/>
              </a:ext>
            </a:extLst>
          </p:cNvPr>
          <p:cNvSpPr/>
          <p:nvPr/>
        </p:nvSpPr>
        <p:spPr>
          <a:xfrm>
            <a:off x="2024244" y="2617557"/>
            <a:ext cx="125643" cy="16124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257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3DA2C144-7BB2-A844-9A84-40AB368A0437}"/>
              </a:ext>
            </a:extLst>
          </p:cNvPr>
          <p:cNvSpPr txBox="1"/>
          <p:nvPr/>
        </p:nvSpPr>
        <p:spPr>
          <a:xfrm>
            <a:off x="113715" y="3239099"/>
            <a:ext cx="19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多次执行循环</a:t>
            </a:r>
            <a:endParaRPr kumimoji="1"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1737732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39</a:t>
            </a:fld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06227F-21F6-9942-9DD0-C7B272BB6D85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96DFE0F-45D4-9747-9362-CF1F8209A1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8E08996-B39A-CA42-8AE0-157A2DE12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0B9DC83-73D7-F14F-BEAB-384C0FB3AF72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D7982846-D1CA-8D45-841C-41DBE9BEB5BC}"/>
              </a:ext>
            </a:extLst>
          </p:cNvPr>
          <p:cNvSpPr/>
          <p:nvPr/>
        </p:nvSpPr>
        <p:spPr>
          <a:xfrm>
            <a:off x="9215925" y="1656736"/>
            <a:ext cx="2847926" cy="3285586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1737732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D67A94-DF7D-6147-9447-CEB9C551DE9C}"/>
              </a:ext>
            </a:extLst>
          </p:cNvPr>
          <p:cNvSpPr/>
          <p:nvPr/>
        </p:nvSpPr>
        <p:spPr>
          <a:xfrm>
            <a:off x="7788297" y="2785722"/>
            <a:ext cx="9144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6271CB-ACC3-4447-8DF4-2A5932C30923}"/>
              </a:ext>
            </a:extLst>
          </p:cNvPr>
          <p:cNvSpPr/>
          <p:nvPr/>
        </p:nvSpPr>
        <p:spPr>
          <a:xfrm>
            <a:off x="7772169" y="18845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407A8E4-E40B-0E47-B863-630EEA17A589}"/>
              </a:ext>
            </a:extLst>
          </p:cNvPr>
          <p:cNvCxnSpPr>
            <a:endCxn id="30" idx="1"/>
          </p:cNvCxnSpPr>
          <p:nvPr/>
        </p:nvCxnSpPr>
        <p:spPr>
          <a:xfrm flipV="1">
            <a:off x="8906839" y="1410551"/>
            <a:ext cx="443657" cy="47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9123302-E811-1243-91D6-9D0D7C83BB50}"/>
              </a:ext>
            </a:extLst>
          </p:cNvPr>
          <p:cNvCxnSpPr>
            <a:cxnSpLocks/>
            <a:endCxn id="35" idx="4"/>
          </p:cNvCxnSpPr>
          <p:nvPr/>
        </p:nvCxnSpPr>
        <p:spPr>
          <a:xfrm>
            <a:off x="8702697" y="3239099"/>
            <a:ext cx="658170" cy="170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左大括号 1">
            <a:extLst>
              <a:ext uri="{FF2B5EF4-FFF2-40B4-BE49-F238E27FC236}">
                <a16:creationId xmlns:a16="http://schemas.microsoft.com/office/drawing/2014/main" id="{0F3EAEE7-2B99-2540-AEB4-CDA39990D090}"/>
              </a:ext>
            </a:extLst>
          </p:cNvPr>
          <p:cNvSpPr/>
          <p:nvPr/>
        </p:nvSpPr>
        <p:spPr>
          <a:xfrm>
            <a:off x="2024244" y="2617557"/>
            <a:ext cx="125643" cy="16124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18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单链表是一种存储空间能动态进行增长或缩小的</a:t>
            </a:r>
            <a:r>
              <a:rPr lang="zh-CN" altLang="en-US" b="1" dirty="0">
                <a:solidFill>
                  <a:srgbClr val="C00000"/>
                </a:solidFill>
              </a:rPr>
              <a:t>数据结构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单链表主要用于两个目的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建立不定长度的数组。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单链表可以在不重新调整整个存储结构的情况下，方便迅速地插入和删除数据元素。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885FE86-6938-9442-9165-FB391AB8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</a:t>
            </a:r>
            <a:r>
              <a:rPr lang="zh-CN" altLang="en-US" sz="2400" dirty="0">
                <a:solidFill>
                  <a:srgbClr val="FFFF00"/>
                </a:solidFill>
              </a:rPr>
              <a:t>：概念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777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3DA2C144-7BB2-A844-9A84-40AB368A0437}"/>
              </a:ext>
            </a:extLst>
          </p:cNvPr>
          <p:cNvSpPr txBox="1"/>
          <p:nvPr/>
        </p:nvSpPr>
        <p:spPr>
          <a:xfrm>
            <a:off x="113715" y="3239099"/>
            <a:ext cx="1939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最后一次循环：</a:t>
            </a:r>
            <a:endParaRPr kumimoji="1" lang="en-US" altLang="zh-CN" dirty="0"/>
          </a:p>
          <a:p>
            <a:r>
              <a:rPr kumimoji="1" lang="en-US" altLang="zh-CN" dirty="0"/>
              <a:t>List</a:t>
            </a:r>
            <a:r>
              <a:rPr kumimoji="1" lang="zh-CN" altLang="en-US" dirty="0"/>
              <a:t>为</a:t>
            </a:r>
            <a:r>
              <a:rPr kumimoji="1" lang="en-US" altLang="zh-CN" dirty="0"/>
              <a:t>NULL</a:t>
            </a:r>
          </a:p>
          <a:p>
            <a:r>
              <a:rPr kumimoji="1" lang="en-US" altLang="zh-CN" dirty="0"/>
              <a:t>Current</a:t>
            </a:r>
            <a:r>
              <a:rPr kumimoji="1" lang="zh-CN" altLang="en-US" dirty="0"/>
              <a:t>为</a:t>
            </a:r>
            <a:r>
              <a:rPr kumimoji="1" lang="en-US" altLang="zh-CN" dirty="0"/>
              <a:t>NULL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1737732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B9DC83-73D7-F14F-BEAB-384C0FB3AF72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D7982846-D1CA-8D45-841C-41DBE9BEB5BC}"/>
              </a:ext>
            </a:extLst>
          </p:cNvPr>
          <p:cNvSpPr/>
          <p:nvPr/>
        </p:nvSpPr>
        <p:spPr>
          <a:xfrm>
            <a:off x="9517097" y="1656736"/>
            <a:ext cx="2546753" cy="3285586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1737732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D67A94-DF7D-6147-9447-CEB9C551DE9C}"/>
              </a:ext>
            </a:extLst>
          </p:cNvPr>
          <p:cNvSpPr/>
          <p:nvPr/>
        </p:nvSpPr>
        <p:spPr>
          <a:xfrm>
            <a:off x="7788297" y="2785722"/>
            <a:ext cx="9144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6271CB-ACC3-4447-8DF4-2A5932C30923}"/>
              </a:ext>
            </a:extLst>
          </p:cNvPr>
          <p:cNvSpPr/>
          <p:nvPr/>
        </p:nvSpPr>
        <p:spPr>
          <a:xfrm>
            <a:off x="7772169" y="18845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407A8E4-E40B-0E47-B863-630EEA17A589}"/>
              </a:ext>
            </a:extLst>
          </p:cNvPr>
          <p:cNvCxnSpPr>
            <a:endCxn id="30" idx="1"/>
          </p:cNvCxnSpPr>
          <p:nvPr/>
        </p:nvCxnSpPr>
        <p:spPr>
          <a:xfrm flipV="1">
            <a:off x="8906839" y="1410551"/>
            <a:ext cx="443657" cy="47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9123302-E811-1243-91D6-9D0D7C83BB50}"/>
              </a:ext>
            </a:extLst>
          </p:cNvPr>
          <p:cNvCxnSpPr>
            <a:cxnSpLocks/>
          </p:cNvCxnSpPr>
          <p:nvPr/>
        </p:nvCxnSpPr>
        <p:spPr>
          <a:xfrm>
            <a:off x="8702697" y="3239099"/>
            <a:ext cx="647799" cy="17032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左大括号 1">
            <a:extLst>
              <a:ext uri="{FF2B5EF4-FFF2-40B4-BE49-F238E27FC236}">
                <a16:creationId xmlns:a16="http://schemas.microsoft.com/office/drawing/2014/main" id="{0F3EAEE7-2B99-2540-AEB4-CDA39990D090}"/>
              </a:ext>
            </a:extLst>
          </p:cNvPr>
          <p:cNvSpPr/>
          <p:nvPr/>
        </p:nvSpPr>
        <p:spPr>
          <a:xfrm>
            <a:off x="2024244" y="2617557"/>
            <a:ext cx="125643" cy="16124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FC9979-197F-D146-BF42-C621F5796569}"/>
              </a:ext>
            </a:extLst>
          </p:cNvPr>
          <p:cNvSpPr txBox="1"/>
          <p:nvPr/>
        </p:nvSpPr>
        <p:spPr>
          <a:xfrm>
            <a:off x="9178703" y="483193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NULL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65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439424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439424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00B362-288E-6E4A-9354-019061B9C0BF}"/>
              </a:ext>
            </a:extLst>
          </p:cNvPr>
          <p:cNvSpPr txBox="1"/>
          <p:nvPr/>
        </p:nvSpPr>
        <p:spPr>
          <a:xfrm>
            <a:off x="6594773" y="2751912"/>
            <a:ext cx="5517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思考，此参数类型一定是</a:t>
            </a:r>
            <a:r>
              <a:rPr kumimoji="1" lang="en-US" altLang="zh-CN" sz="2400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LinkList</a:t>
            </a:r>
            <a:r>
              <a:rPr kumimoji="1"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么？</a:t>
            </a:r>
            <a:endParaRPr kumimoji="1" lang="en-US" altLang="zh-CN" sz="2400" b="1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kumimoji="1" lang="en-US" altLang="zh-CN" sz="2400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LinkList</a:t>
            </a: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可不可以？</a:t>
            </a:r>
          </a:p>
        </p:txBody>
      </p:sp>
      <p:sp>
        <p:nvSpPr>
          <p:cNvPr id="8" name="任意形状 7">
            <a:extLst>
              <a:ext uri="{FF2B5EF4-FFF2-40B4-BE49-F238E27FC236}">
                <a16:creationId xmlns:a16="http://schemas.microsoft.com/office/drawing/2014/main" id="{AF0F414B-D5A5-F341-9C18-7B110C24487C}"/>
              </a:ext>
            </a:extLst>
          </p:cNvPr>
          <p:cNvSpPr/>
          <p:nvPr/>
        </p:nvSpPr>
        <p:spPr>
          <a:xfrm>
            <a:off x="4927988" y="1242467"/>
            <a:ext cx="3079966" cy="1514693"/>
          </a:xfrm>
          <a:custGeom>
            <a:avLst/>
            <a:gdLst>
              <a:gd name="connsiteX0" fmla="*/ 0 w 3079966"/>
              <a:gd name="connsiteY0" fmla="*/ 0 h 1514693"/>
              <a:gd name="connsiteX1" fmla="*/ 1745038 w 3079966"/>
              <a:gd name="connsiteY1" fmla="*/ 146583 h 1514693"/>
              <a:gd name="connsiteX2" fmla="*/ 3078247 w 3079966"/>
              <a:gd name="connsiteY2" fmla="*/ 111683 h 1514693"/>
              <a:gd name="connsiteX3" fmla="*/ 1968403 w 3079966"/>
              <a:gd name="connsiteY3" fmla="*/ 1514693 h 151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9966" h="1514693">
                <a:moveTo>
                  <a:pt x="0" y="0"/>
                </a:moveTo>
                <a:cubicBezTo>
                  <a:pt x="615998" y="63984"/>
                  <a:pt x="1231997" y="127969"/>
                  <a:pt x="1745038" y="146583"/>
                </a:cubicBezTo>
                <a:cubicBezTo>
                  <a:pt x="2258079" y="165197"/>
                  <a:pt x="3041020" y="-116335"/>
                  <a:pt x="3078247" y="111683"/>
                </a:cubicBezTo>
                <a:cubicBezTo>
                  <a:pt x="3115475" y="339701"/>
                  <a:pt x="2541939" y="927197"/>
                  <a:pt x="1968403" y="15146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0856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单链表的基本概念</a:t>
            </a:r>
            <a:endParaRPr lang="en-US" altLang="zh-CN" dirty="0"/>
          </a:p>
          <a:p>
            <a:r>
              <a:rPr lang="zh-CN" altLang="en-US" dirty="0"/>
              <a:t>单链表的创建与销毁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单链表访问：遍历、查找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单链表编辑：连接、插入、删除、逆序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327CB3B-AA9F-4310-82B6-4F6B3B980893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42</a:t>
            </a:fld>
            <a:endParaRPr lang="zh-CN" altLang="en-US"/>
          </a:p>
        </p:txBody>
      </p:sp>
      <p:pic>
        <p:nvPicPr>
          <p:cNvPr id="1026" name="Picture 2" descr="链条   供应链板输送机、网链、链板、不锈钢链条，欢迎洽谈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89" y="2545323"/>
            <a:ext cx="3631640" cy="363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BE118DCA-B448-B040-9E3B-5551B37A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本节课主要内容</a:t>
            </a:r>
          </a:p>
        </p:txBody>
      </p:sp>
    </p:spTree>
    <p:extLst>
      <p:ext uri="{BB962C8B-B14F-4D97-AF65-F5344CB8AC3E}">
        <p14:creationId xmlns:p14="http://schemas.microsoft.com/office/powerpoint/2010/main" val="4045820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Current</a:t>
            </a:r>
            <a:r>
              <a:rPr lang="zh-CN" altLang="en-US" dirty="0"/>
              <a:t>指向单链表的第</a:t>
            </a:r>
            <a:r>
              <a:rPr lang="en-US" altLang="zh-CN" dirty="0"/>
              <a:t>0</a:t>
            </a:r>
            <a:r>
              <a:rPr lang="zh-CN" altLang="en-US" dirty="0"/>
              <a:t>结点，访问（读、写）结点；</a:t>
            </a:r>
            <a:endParaRPr lang="en-US" altLang="zh-CN" dirty="0"/>
          </a:p>
          <a:p>
            <a:r>
              <a:rPr lang="zh-CN" altLang="en-US" dirty="0"/>
              <a:t>循环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Current-&gt;next</a:t>
            </a:r>
            <a:r>
              <a:rPr lang="zh-CN" altLang="en-US" dirty="0"/>
              <a:t>，指向后继结点进行访问；</a:t>
            </a:r>
            <a:endParaRPr lang="en-US" altLang="zh-CN" dirty="0"/>
          </a:p>
          <a:p>
            <a:r>
              <a:rPr lang="zh-CN" altLang="en-US" dirty="0"/>
              <a:t>直到</a:t>
            </a:r>
            <a:r>
              <a:rPr lang="en-US" altLang="zh-CN" dirty="0"/>
              <a:t>Current</a:t>
            </a:r>
            <a:r>
              <a:rPr lang="zh-CN" altLang="en-US" dirty="0"/>
              <a:t>为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↑</a:t>
            </a:r>
            <a:r>
              <a:rPr lang="zh-CN" altLang="en-US" dirty="0"/>
              <a:t> 这就是单链表的遍历（</a:t>
            </a:r>
            <a:r>
              <a:rPr lang="en-US" altLang="zh-CN" dirty="0"/>
              <a:t>traverse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单链表的</a:t>
            </a:r>
            <a:r>
              <a:rPr lang="zh-CN" altLang="en-US" dirty="0">
                <a:solidFill>
                  <a:srgbClr val="C00000"/>
                </a:solidFill>
              </a:rPr>
              <a:t>输出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销毁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查找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逆序</a:t>
            </a:r>
            <a:r>
              <a:rPr lang="zh-CN" altLang="en-US" dirty="0"/>
              <a:t>等运算都需要</a:t>
            </a:r>
            <a:r>
              <a:rPr lang="zh-CN" altLang="en-US" dirty="0">
                <a:solidFill>
                  <a:srgbClr val="0000FF"/>
                </a:solidFill>
              </a:rPr>
              <a:t>遍历</a:t>
            </a:r>
            <a:r>
              <a:rPr lang="zh-CN" altLang="en-US" dirty="0"/>
              <a:t>单链表。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CDE8B5B9-7512-9E4B-AA8C-142A6439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单链表访问</a:t>
            </a:r>
            <a:r>
              <a:rPr lang="zh-CN" altLang="en-US" sz="2400" dirty="0">
                <a:solidFill>
                  <a:srgbClr val="FFFF00"/>
                </a:solidFill>
              </a:rPr>
              <a:t>：遍历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584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532468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访问</a:t>
            </a:r>
            <a:r>
              <a:rPr lang="zh-CN" altLang="en-US" dirty="0"/>
              <a:t>：读或写，根据要求实现的功能可能不同，可以认为是一个函数。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CDE8B5B9-7512-9E4B-AA8C-142A6439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单链表访问</a:t>
            </a:r>
            <a:r>
              <a:rPr lang="zh-CN" altLang="en-US" sz="2400" dirty="0">
                <a:solidFill>
                  <a:srgbClr val="FFFF00"/>
                </a:solidFill>
              </a:rPr>
              <a:t>：遍历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478094-01DF-B849-B12C-D165570F00B0}"/>
              </a:ext>
            </a:extLst>
          </p:cNvPr>
          <p:cNvSpPr/>
          <p:nvPr/>
        </p:nvSpPr>
        <p:spPr>
          <a:xfrm>
            <a:off x="283860" y="2281253"/>
            <a:ext cx="571209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latin typeface="Menlo" panose="020B0609030804020204" pitchFamily="49" charset="0"/>
              </a:rPr>
              <a:t>InputElement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latin typeface="Menlo" panose="020B0609030804020204" pitchFamily="49" charset="0"/>
              </a:rPr>
              <a:t>EditElement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(*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)++;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latin typeface="Menlo" panose="020B0609030804020204" pitchFamily="49" charset="0"/>
              </a:rPr>
              <a:t>OutputElement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"%d-&gt;"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*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0D35BB-ADFB-DA40-9954-8948BBBAF72F}"/>
              </a:ext>
            </a:extLst>
          </p:cNvPr>
          <p:cNvSpPr/>
          <p:nvPr/>
        </p:nvSpPr>
        <p:spPr>
          <a:xfrm>
            <a:off x="5848636" y="3567179"/>
            <a:ext cx="64061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定义操作元素的函数指针类型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ElmtOperationType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，此类型函数返回值为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void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，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1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个类型为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LNode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*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的形参</a:t>
            </a:r>
          </a:p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ElmtOperationType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)(</a:t>
            </a:r>
            <a:r>
              <a:rPr lang="en-US" altLang="zh-CN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*);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0ED61D22-715C-0540-8479-FB66C4221726}"/>
              </a:ext>
            </a:extLst>
          </p:cNvPr>
          <p:cNvSpPr/>
          <p:nvPr/>
        </p:nvSpPr>
        <p:spPr>
          <a:xfrm>
            <a:off x="5667884" y="2236393"/>
            <a:ext cx="244305" cy="3382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E6B354-8403-5F41-9AE6-FC01CB6AF0DB}"/>
              </a:ext>
            </a:extLst>
          </p:cNvPr>
          <p:cNvSpPr txBox="1"/>
          <p:nvPr/>
        </p:nvSpPr>
        <p:spPr>
          <a:xfrm>
            <a:off x="5995951" y="2104739"/>
            <a:ext cx="51155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相同点：</a:t>
            </a:r>
            <a:endParaRPr kumimoji="1" lang="en-US" altLang="zh-CN" b="1" dirty="0"/>
          </a:p>
          <a:p>
            <a:r>
              <a:rPr kumimoji="1" lang="zh-CN" altLang="en-US" dirty="0"/>
              <a:t>返回值类型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kumimoji="1" lang="zh-CN" altLang="en-US" dirty="0"/>
              <a:t>；</a:t>
            </a:r>
            <a:r>
              <a:rPr kumimoji="1" lang="en-US" altLang="zh-CN" dirty="0">
                <a:solidFill>
                  <a:srgbClr val="0000FF"/>
                </a:solidFill>
              </a:rPr>
              <a:t>1</a:t>
            </a:r>
            <a:r>
              <a:rPr kumimoji="1" lang="zh-CN" altLang="en-US" dirty="0"/>
              <a:t>个参数，类型为</a:t>
            </a:r>
            <a:r>
              <a:rPr lang="en-US" altLang="zh-CN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</a:p>
          <a:p>
            <a:r>
              <a:rPr kumimoji="1"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因此：</a:t>
            </a:r>
            <a:endParaRPr kumimoji="1" lang="en-US" altLang="zh-CN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kumimoji="1"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这些函数可以认为是</a:t>
            </a:r>
            <a:r>
              <a:rPr kumimoji="1"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形式相同</a:t>
            </a:r>
            <a:r>
              <a:rPr kumimoji="1"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的函数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EC1DB2-7B29-D343-BB0E-9976154C39EA}"/>
              </a:ext>
            </a:extLst>
          </p:cNvPr>
          <p:cNvSpPr/>
          <p:nvPr/>
        </p:nvSpPr>
        <p:spPr>
          <a:xfrm>
            <a:off x="5421252" y="49706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e;</a:t>
            </a:r>
            <a:endParaRPr lang="en-US" altLang="zh-CN" dirty="0">
              <a:solidFill>
                <a:srgbClr val="3F6E74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3F6E74"/>
                </a:solidFill>
                <a:latin typeface="Menlo" panose="020B0609030804020204" pitchFamily="49" charset="0"/>
              </a:rPr>
              <a:t>ElmtOperationType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Func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InputElement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3F6E74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Func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(&amp;e);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CE0EBE-C334-4446-90AC-697EBD66D501}"/>
              </a:ext>
            </a:extLst>
          </p:cNvPr>
          <p:cNvSpPr/>
          <p:nvPr/>
        </p:nvSpPr>
        <p:spPr>
          <a:xfrm>
            <a:off x="5995951" y="4652882"/>
            <a:ext cx="380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下例，</a:t>
            </a:r>
            <a:r>
              <a:rPr kumimoji="1" lang="en-US" altLang="zh-CN" b="1" dirty="0" err="1">
                <a:solidFill>
                  <a:srgbClr val="000000"/>
                </a:solidFill>
                <a:latin typeface="Menlo" panose="020B0609030804020204" pitchFamily="49" charset="0"/>
              </a:rPr>
              <a:t>Func</a:t>
            </a:r>
            <a:r>
              <a:rPr kumimoji="1"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等价于</a:t>
            </a:r>
            <a:r>
              <a:rPr kumimoji="1" lang="en-US" altLang="zh-CN" b="1" dirty="0" err="1">
                <a:solidFill>
                  <a:srgbClr val="000000"/>
                </a:solidFill>
                <a:latin typeface="Menlo" panose="020B0609030804020204" pitchFamily="49" charset="0"/>
              </a:rPr>
              <a:t>InputElement</a:t>
            </a:r>
            <a:endParaRPr kumimoji="1" lang="en-US" altLang="zh-CN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1439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1585C173-D27B-094D-8FA3-8CBDBC4301E3}"/>
              </a:ext>
            </a:extLst>
          </p:cNvPr>
          <p:cNvSpPr/>
          <p:nvPr/>
        </p:nvSpPr>
        <p:spPr>
          <a:xfrm>
            <a:off x="439751" y="4223230"/>
            <a:ext cx="10914050" cy="1319011"/>
          </a:xfrm>
          <a:prstGeom prst="rect">
            <a:avLst/>
          </a:prstGeom>
          <a:solidFill>
            <a:schemeClr val="accent3">
              <a:alpha val="41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CDE8B5B9-7512-9E4B-AA8C-142A6439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单链表访问</a:t>
            </a:r>
            <a:r>
              <a:rPr lang="zh-CN" altLang="en-US" sz="2400" dirty="0">
                <a:solidFill>
                  <a:srgbClr val="FFFF00"/>
                </a:solidFill>
              </a:rPr>
              <a:t>：遍历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A28DB9-27CD-E841-BB8A-43007926AA77}"/>
              </a:ext>
            </a:extLst>
          </p:cNvPr>
          <p:cNvSpPr/>
          <p:nvPr/>
        </p:nvSpPr>
        <p:spPr>
          <a:xfrm>
            <a:off x="646826" y="1100711"/>
            <a:ext cx="1052839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遍历链表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，对每个结点的元素执行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AccessFunc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函数进行访问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TraverseLinkedList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List,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ElmtOperationType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AccessFunc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List;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如果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本来就是空链表，则不会执行循环体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AccessFunc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Current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022C8EB-529E-E14B-976A-08C320C7AA1F}"/>
              </a:ext>
            </a:extLst>
          </p:cNvPr>
          <p:cNvSpPr/>
          <p:nvPr/>
        </p:nvSpPr>
        <p:spPr>
          <a:xfrm>
            <a:off x="5911024" y="3137452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b="1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b="1" dirty="0">
                <a:solidFill>
                  <a:srgbClr val="007400"/>
                </a:solidFill>
                <a:latin typeface="Menlo" panose="020B0609030804020204" pitchFamily="49" charset="0"/>
              </a:rPr>
              <a:t>对每一个结点，调用</a:t>
            </a:r>
            <a:r>
              <a:rPr lang="en-US" altLang="zh-CN" sz="1400" b="1" dirty="0" err="1">
                <a:solidFill>
                  <a:srgbClr val="007400"/>
                </a:solidFill>
                <a:latin typeface="Menlo" panose="020B0609030804020204" pitchFamily="49" charset="0"/>
              </a:rPr>
              <a:t>InputElement</a:t>
            </a:r>
            <a:r>
              <a:rPr lang="zh-CN" altLang="en-US" sz="1400" b="1" dirty="0">
                <a:solidFill>
                  <a:srgbClr val="007400"/>
                </a:solidFill>
                <a:latin typeface="Menlo" panose="020B0609030804020204" pitchFamily="49" charset="0"/>
              </a:rPr>
              <a:t>，重新输入其</a:t>
            </a:r>
            <a:r>
              <a:rPr lang="en-US" altLang="zh-CN" sz="1400" b="1" dirty="0">
                <a:solidFill>
                  <a:srgbClr val="007400"/>
                </a:solidFill>
                <a:latin typeface="Menlo" panose="020B0609030804020204" pitchFamily="49" charset="0"/>
              </a:rPr>
              <a:t>Data</a:t>
            </a:r>
            <a:r>
              <a:rPr lang="zh-CN" altLang="en-US" sz="1400" b="1" dirty="0">
                <a:solidFill>
                  <a:srgbClr val="007400"/>
                </a:solidFill>
                <a:latin typeface="Menlo" panose="020B0609030804020204" pitchFamily="49" charset="0"/>
              </a:rPr>
              <a:t>数据</a:t>
            </a:r>
          </a:p>
          <a:p>
            <a:r>
              <a:rPr lang="zh-CN" alt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b="1" dirty="0" err="1">
                <a:solidFill>
                  <a:srgbClr val="26474B"/>
                </a:solidFill>
                <a:latin typeface="Menlo" panose="020B0609030804020204" pitchFamily="49" charset="0"/>
              </a:rPr>
              <a:t>TraverseLinkedList</a:t>
            </a:r>
            <a:r>
              <a:rPr lang="en-US" altLang="zh-CN" sz="1400" b="1" dirty="0">
                <a:solidFill>
                  <a:srgbClr val="000000"/>
                </a:solidFill>
                <a:latin typeface="Menlo" panose="020B0609030804020204" pitchFamily="49" charset="0"/>
              </a:rPr>
              <a:t>(List, </a:t>
            </a:r>
            <a:r>
              <a:rPr lang="en-US" altLang="zh-CN" sz="1400" b="1" dirty="0" err="1">
                <a:solidFill>
                  <a:srgbClr val="26474B"/>
                </a:solidFill>
                <a:latin typeface="Menlo" panose="020B0609030804020204" pitchFamily="49" charset="0"/>
              </a:rPr>
              <a:t>InputElement</a:t>
            </a:r>
            <a:r>
              <a:rPr lang="en-US" altLang="zh-CN" sz="1400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400" b="1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b="1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b="1" dirty="0">
                <a:solidFill>
                  <a:srgbClr val="007400"/>
                </a:solidFill>
                <a:latin typeface="Menlo" panose="020B0609030804020204" pitchFamily="49" charset="0"/>
              </a:rPr>
              <a:t>对每一个结点，调用</a:t>
            </a:r>
            <a:r>
              <a:rPr lang="en-US" altLang="zh-CN" sz="1400" b="1" dirty="0" err="1">
                <a:solidFill>
                  <a:srgbClr val="007400"/>
                </a:solidFill>
                <a:latin typeface="Menlo" panose="020B0609030804020204" pitchFamily="49" charset="0"/>
              </a:rPr>
              <a:t>EditElement</a:t>
            </a:r>
            <a:r>
              <a:rPr lang="zh-CN" altLang="en-US" sz="1400" b="1" dirty="0">
                <a:solidFill>
                  <a:srgbClr val="007400"/>
                </a:solidFill>
                <a:latin typeface="Menlo" panose="020B0609030804020204" pitchFamily="49" charset="0"/>
              </a:rPr>
              <a:t>，修改其</a:t>
            </a:r>
            <a:r>
              <a:rPr lang="en-US" altLang="zh-CN" sz="1400" b="1" dirty="0">
                <a:solidFill>
                  <a:srgbClr val="007400"/>
                </a:solidFill>
                <a:latin typeface="Menlo" panose="020B0609030804020204" pitchFamily="49" charset="0"/>
              </a:rPr>
              <a:t>Data</a:t>
            </a:r>
            <a:r>
              <a:rPr lang="zh-CN" altLang="en-US" sz="1400" b="1" dirty="0">
                <a:solidFill>
                  <a:srgbClr val="007400"/>
                </a:solidFill>
                <a:latin typeface="Menlo" panose="020B0609030804020204" pitchFamily="49" charset="0"/>
              </a:rPr>
              <a:t>数据</a:t>
            </a:r>
          </a:p>
          <a:p>
            <a:r>
              <a:rPr lang="zh-CN" alt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b="1" dirty="0" err="1">
                <a:solidFill>
                  <a:srgbClr val="26474B"/>
                </a:solidFill>
                <a:latin typeface="Menlo" panose="020B0609030804020204" pitchFamily="49" charset="0"/>
              </a:rPr>
              <a:t>TraverseLinkedList</a:t>
            </a:r>
            <a:r>
              <a:rPr lang="en-US" altLang="zh-CN" sz="1400" b="1" dirty="0">
                <a:solidFill>
                  <a:srgbClr val="000000"/>
                </a:solidFill>
                <a:latin typeface="Menlo" panose="020B0609030804020204" pitchFamily="49" charset="0"/>
              </a:rPr>
              <a:t>(List, </a:t>
            </a:r>
            <a:r>
              <a:rPr lang="en-US" altLang="zh-CN" sz="1400" b="1" dirty="0" err="1">
                <a:solidFill>
                  <a:srgbClr val="26474B"/>
                </a:solidFill>
                <a:latin typeface="Menlo" panose="020B0609030804020204" pitchFamily="49" charset="0"/>
              </a:rPr>
              <a:t>EditElement</a:t>
            </a:r>
            <a:r>
              <a:rPr lang="en-US" altLang="zh-CN" sz="1400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400" b="1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b="1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b="1" dirty="0">
                <a:solidFill>
                  <a:srgbClr val="007400"/>
                </a:solidFill>
                <a:latin typeface="Menlo" panose="020B0609030804020204" pitchFamily="49" charset="0"/>
              </a:rPr>
              <a:t>对每一个结点，调用</a:t>
            </a:r>
            <a:r>
              <a:rPr lang="en-US" altLang="zh-CN" sz="1400" b="1" dirty="0" err="1">
                <a:solidFill>
                  <a:srgbClr val="007400"/>
                </a:solidFill>
                <a:latin typeface="Menlo" panose="020B0609030804020204" pitchFamily="49" charset="0"/>
              </a:rPr>
              <a:t>OutputElement</a:t>
            </a:r>
            <a:r>
              <a:rPr lang="zh-CN" altLang="en-US" sz="1400" b="1" dirty="0">
                <a:solidFill>
                  <a:srgbClr val="007400"/>
                </a:solidFill>
                <a:latin typeface="Menlo" panose="020B0609030804020204" pitchFamily="49" charset="0"/>
              </a:rPr>
              <a:t>，输出其</a:t>
            </a:r>
            <a:r>
              <a:rPr lang="en-US" altLang="zh-CN" sz="1400" b="1" dirty="0">
                <a:solidFill>
                  <a:srgbClr val="007400"/>
                </a:solidFill>
                <a:latin typeface="Menlo" panose="020B0609030804020204" pitchFamily="49" charset="0"/>
              </a:rPr>
              <a:t>Data</a:t>
            </a:r>
            <a:r>
              <a:rPr lang="zh-CN" altLang="en-US" sz="1400" b="1" dirty="0">
                <a:solidFill>
                  <a:srgbClr val="007400"/>
                </a:solidFill>
                <a:latin typeface="Menlo" panose="020B0609030804020204" pitchFamily="49" charset="0"/>
              </a:rPr>
              <a:t>数据</a:t>
            </a:r>
          </a:p>
          <a:p>
            <a:r>
              <a:rPr lang="zh-CN" alt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b="1" dirty="0" err="1">
                <a:solidFill>
                  <a:srgbClr val="26474B"/>
                </a:solidFill>
                <a:latin typeface="Menlo" panose="020B0609030804020204" pitchFamily="49" charset="0"/>
              </a:rPr>
              <a:t>TraverseLinkedList</a:t>
            </a:r>
            <a:r>
              <a:rPr lang="en-US" altLang="zh-CN" sz="1400" b="1" dirty="0">
                <a:solidFill>
                  <a:srgbClr val="000000"/>
                </a:solidFill>
                <a:latin typeface="Menlo" panose="020B0609030804020204" pitchFamily="49" charset="0"/>
              </a:rPr>
              <a:t>(List, </a:t>
            </a:r>
            <a:r>
              <a:rPr lang="en-US" altLang="zh-CN" sz="1400" b="1" dirty="0" err="1">
                <a:solidFill>
                  <a:srgbClr val="26474B"/>
                </a:solidFill>
                <a:latin typeface="Menlo" panose="020B0609030804020204" pitchFamily="49" charset="0"/>
              </a:rPr>
              <a:t>OutputElement</a:t>
            </a:r>
            <a:r>
              <a:rPr lang="en-US" altLang="zh-CN" sz="1400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400" b="1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F08DC4-45A4-7647-A407-3F3956C92D2D}"/>
              </a:ext>
            </a:extLst>
          </p:cNvPr>
          <p:cNvSpPr/>
          <p:nvPr/>
        </p:nvSpPr>
        <p:spPr>
          <a:xfrm>
            <a:off x="5889562" y="276812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例如</a:t>
            </a:r>
            <a:endParaRPr kumimoji="1" lang="en-US" altLang="zh-CN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51E3BF0-D38E-B24C-B943-1CACBD515D4A}"/>
              </a:ext>
            </a:extLst>
          </p:cNvPr>
          <p:cNvSpPr/>
          <p:nvPr/>
        </p:nvSpPr>
        <p:spPr>
          <a:xfrm>
            <a:off x="561060" y="4205482"/>
            <a:ext cx="5328502" cy="1295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好处：</a:t>
            </a:r>
            <a:r>
              <a:rPr kumimoji="1" lang="zh-CN" altLang="en-US" b="1" dirty="0">
                <a:solidFill>
                  <a:srgbClr val="0000FF"/>
                </a:solidFill>
                <a:latin typeface="Menlo" panose="020B0609030804020204" pitchFamily="49" charset="0"/>
              </a:rPr>
              <a:t>遍历操作是通用逻辑</a:t>
            </a:r>
            <a:r>
              <a:rPr kumimoji="1"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，</a:t>
            </a:r>
            <a:r>
              <a:rPr kumimoji="1"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与如何访问无关</a:t>
            </a:r>
            <a:endParaRPr kumimoji="1" lang="en-US" altLang="zh-CN" b="1" dirty="0">
              <a:solidFill>
                <a:srgbClr val="C00000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 可以定义多种访问函数，仅仅是调用遍历时的实参</a:t>
            </a:r>
            <a:r>
              <a:rPr kumimoji="1" lang="en-US" altLang="zh-CN" b="1" dirty="0" err="1">
                <a:solidFill>
                  <a:srgbClr val="000000"/>
                </a:solidFill>
                <a:latin typeface="Menlo" panose="020B0609030804020204" pitchFamily="49" charset="0"/>
              </a:rPr>
              <a:t>AccessFunc</a:t>
            </a:r>
            <a:r>
              <a:rPr kumimoji="1"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不同。</a:t>
            </a:r>
            <a:endParaRPr kumimoji="1" lang="en-US" altLang="zh-CN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6744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CB91D9-17D5-3F4F-AC41-2B71F0E52CD7}"/>
              </a:ext>
            </a:extLst>
          </p:cNvPr>
          <p:cNvSpPr/>
          <p:nvPr/>
        </p:nvSpPr>
        <p:spPr>
          <a:xfrm>
            <a:off x="6277483" y="1520623"/>
            <a:ext cx="546313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求链表长度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——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特殊的遍历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LinkedListLength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List) 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Len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List;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如果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本来就是空链表，则不会执行循环体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Len++;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Current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Len;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6B45FB9F-D6BA-2446-B304-09E4B738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单链表访问</a:t>
            </a:r>
            <a:r>
              <a:rPr lang="zh-CN" altLang="en-US" sz="2400" dirty="0">
                <a:solidFill>
                  <a:srgbClr val="FFFF00"/>
                </a:solidFill>
              </a:rPr>
              <a:t>：实例</a:t>
            </a:r>
            <a:r>
              <a:rPr lang="en-US" altLang="zh-CN" sz="2400" dirty="0">
                <a:solidFill>
                  <a:srgbClr val="FFFF00"/>
                </a:solidFill>
              </a:rPr>
              <a:t>——</a:t>
            </a:r>
            <a:r>
              <a:rPr lang="zh-CN" altLang="en-US" sz="2400" dirty="0">
                <a:solidFill>
                  <a:srgbClr val="FFFF00"/>
                </a:solidFill>
              </a:rPr>
              <a:t>求链表长度（特殊的遍历）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43C5A4-4683-F742-9BA4-AD10F208BA10}"/>
              </a:ext>
            </a:extLst>
          </p:cNvPr>
          <p:cNvSpPr/>
          <p:nvPr/>
        </p:nvSpPr>
        <p:spPr>
          <a:xfrm>
            <a:off x="154709" y="1520623"/>
            <a:ext cx="568302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遍历链表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，对每个结点的元素执行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AccessFunc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函数进行访问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TraverseLinkedList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List…){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List;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如果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本来就是空链表，则不会执行循环体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AccessFunc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Current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73DE50CA-1625-4441-AACD-42B129BE759B}"/>
              </a:ext>
            </a:extLst>
          </p:cNvPr>
          <p:cNvCxnSpPr>
            <a:cxnSpLocks/>
          </p:cNvCxnSpPr>
          <p:nvPr/>
        </p:nvCxnSpPr>
        <p:spPr>
          <a:xfrm>
            <a:off x="6365900" y="1996323"/>
            <a:ext cx="12564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84AC2017-A8ED-4D41-B985-53B052F46BC6}"/>
              </a:ext>
            </a:extLst>
          </p:cNvPr>
          <p:cNvCxnSpPr>
            <a:cxnSpLocks/>
          </p:cNvCxnSpPr>
          <p:nvPr/>
        </p:nvCxnSpPr>
        <p:spPr>
          <a:xfrm>
            <a:off x="6790526" y="2204564"/>
            <a:ext cx="17392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F8E6F013-B6D3-FD4C-B972-255DF55008C5}"/>
              </a:ext>
            </a:extLst>
          </p:cNvPr>
          <p:cNvCxnSpPr>
            <a:cxnSpLocks/>
          </p:cNvCxnSpPr>
          <p:nvPr/>
        </p:nvCxnSpPr>
        <p:spPr>
          <a:xfrm>
            <a:off x="6824845" y="4129923"/>
            <a:ext cx="11395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8ACC298-C816-2945-AA56-E5D18D580CDA}"/>
              </a:ext>
            </a:extLst>
          </p:cNvPr>
          <p:cNvSpPr txBox="1"/>
          <p:nvPr/>
        </p:nvSpPr>
        <p:spPr>
          <a:xfrm>
            <a:off x="5162264" y="2925026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只计数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不访问</a:t>
            </a:r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3DE16A8F-C473-D643-A625-118D7B9AFBCD}"/>
              </a:ext>
            </a:extLst>
          </p:cNvPr>
          <p:cNvSpPr/>
          <p:nvPr/>
        </p:nvSpPr>
        <p:spPr>
          <a:xfrm>
            <a:off x="4038600" y="3386691"/>
            <a:ext cx="3060215" cy="92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3CBD9D6-A9DD-F74C-BA93-E8855B399714}"/>
              </a:ext>
            </a:extLst>
          </p:cNvPr>
          <p:cNvSpPr txBox="1"/>
          <p:nvPr/>
        </p:nvSpPr>
        <p:spPr>
          <a:xfrm>
            <a:off x="1945998" y="5365016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红线部分的改动，都是为了配合“访问”到“计数”的变化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A662321-4C35-5142-B256-995A8D2414D4}"/>
              </a:ext>
            </a:extLst>
          </p:cNvPr>
          <p:cNvSpPr/>
          <p:nvPr/>
        </p:nvSpPr>
        <p:spPr>
          <a:xfrm>
            <a:off x="6277483" y="110153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链表长度</a:t>
            </a:r>
            <a:endParaRPr lang="zh-CN" altLang="en-US" sz="20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33235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6D9B20E-62F8-E345-8D37-BCB6AD51210C}"/>
              </a:ext>
            </a:extLst>
          </p:cNvPr>
          <p:cNvSpPr/>
          <p:nvPr/>
        </p:nvSpPr>
        <p:spPr>
          <a:xfrm>
            <a:off x="6277483" y="1528916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返回尾结点指针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——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特殊的遍历</a:t>
            </a:r>
          </a:p>
          <a:p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GetLastNode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List){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Last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List;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如果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本来就是空链表，则不会执行循环体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Last = Current;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Current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Last;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6B45FB9F-D6BA-2446-B304-09E4B738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单链表访问</a:t>
            </a:r>
            <a:r>
              <a:rPr lang="zh-CN" altLang="en-US" sz="2400" dirty="0">
                <a:solidFill>
                  <a:srgbClr val="FFFF00"/>
                </a:solidFill>
              </a:rPr>
              <a:t>：实例</a:t>
            </a:r>
            <a:r>
              <a:rPr lang="en-US" altLang="zh-CN" sz="2400" dirty="0">
                <a:solidFill>
                  <a:srgbClr val="FFFF00"/>
                </a:solidFill>
              </a:rPr>
              <a:t>——</a:t>
            </a:r>
            <a:r>
              <a:rPr lang="zh-CN" altLang="en-US" sz="2400" dirty="0">
                <a:solidFill>
                  <a:srgbClr val="FFFF00"/>
                </a:solidFill>
              </a:rPr>
              <a:t>返回尾结点指针（特殊的遍历）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43C5A4-4683-F742-9BA4-AD10F208BA10}"/>
              </a:ext>
            </a:extLst>
          </p:cNvPr>
          <p:cNvSpPr/>
          <p:nvPr/>
        </p:nvSpPr>
        <p:spPr>
          <a:xfrm>
            <a:off x="154709" y="1520623"/>
            <a:ext cx="568302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遍历链表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，对每个结点的元素执行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AccessFunc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函数进行访问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TraverseLinkedList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List…){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List;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如果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本来就是空链表，则不会执行循环体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AccessFunc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Current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73DE50CA-1625-4441-AACD-42B129BE759B}"/>
              </a:ext>
            </a:extLst>
          </p:cNvPr>
          <p:cNvCxnSpPr>
            <a:cxnSpLocks/>
          </p:cNvCxnSpPr>
          <p:nvPr/>
        </p:nvCxnSpPr>
        <p:spPr>
          <a:xfrm>
            <a:off x="6365900" y="1996323"/>
            <a:ext cx="6561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84AC2017-A8ED-4D41-B985-53B052F46BC6}"/>
              </a:ext>
            </a:extLst>
          </p:cNvPr>
          <p:cNvCxnSpPr>
            <a:cxnSpLocks/>
          </p:cNvCxnSpPr>
          <p:nvPr/>
        </p:nvCxnSpPr>
        <p:spPr>
          <a:xfrm>
            <a:off x="6790526" y="2204564"/>
            <a:ext cx="20393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F8E6F013-B6D3-FD4C-B972-255DF55008C5}"/>
              </a:ext>
            </a:extLst>
          </p:cNvPr>
          <p:cNvCxnSpPr>
            <a:cxnSpLocks/>
          </p:cNvCxnSpPr>
          <p:nvPr/>
        </p:nvCxnSpPr>
        <p:spPr>
          <a:xfrm>
            <a:off x="6824845" y="4129923"/>
            <a:ext cx="11395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8ACC298-C816-2945-AA56-E5D18D580CDA}"/>
              </a:ext>
            </a:extLst>
          </p:cNvPr>
          <p:cNvSpPr txBox="1"/>
          <p:nvPr/>
        </p:nvSpPr>
        <p:spPr>
          <a:xfrm>
            <a:off x="4945881" y="2925026"/>
            <a:ext cx="1488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b="1" dirty="0"/>
              <a:t>改变</a:t>
            </a:r>
            <a:r>
              <a:rPr kumimoji="1" lang="en-US" altLang="zh-CN" b="1" dirty="0"/>
              <a:t>Last</a:t>
            </a:r>
            <a:r>
              <a:rPr kumimoji="1" lang="zh-CN" altLang="en-US" b="1" dirty="0"/>
              <a:t>指向</a:t>
            </a:r>
            <a:endParaRPr kumimoji="1" lang="en-US" altLang="zh-CN" b="1" dirty="0"/>
          </a:p>
          <a:p>
            <a:pPr algn="ctr"/>
            <a:endParaRPr kumimoji="1" lang="en-US" altLang="zh-CN" b="1" dirty="0"/>
          </a:p>
          <a:p>
            <a:pPr algn="ctr"/>
            <a:r>
              <a:rPr kumimoji="1" lang="zh-CN" altLang="en-US" b="1" dirty="0"/>
              <a:t>不访问</a:t>
            </a:r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3DE16A8F-C473-D643-A625-118D7B9AFBCD}"/>
              </a:ext>
            </a:extLst>
          </p:cNvPr>
          <p:cNvSpPr/>
          <p:nvPr/>
        </p:nvSpPr>
        <p:spPr>
          <a:xfrm>
            <a:off x="4038600" y="3386691"/>
            <a:ext cx="3060215" cy="92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3CBD9D6-A9DD-F74C-BA93-E8855B399714}"/>
              </a:ext>
            </a:extLst>
          </p:cNvPr>
          <p:cNvSpPr txBox="1"/>
          <p:nvPr/>
        </p:nvSpPr>
        <p:spPr>
          <a:xfrm>
            <a:off x="1450408" y="5365016"/>
            <a:ext cx="9311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红线部分的改动，都是为了配合“访问”到“改变</a:t>
            </a:r>
            <a:r>
              <a:rPr kumimoji="1" lang="en-US" altLang="zh-CN" sz="2400" b="1" dirty="0"/>
              <a:t>Last</a:t>
            </a:r>
            <a:r>
              <a:rPr kumimoji="1" lang="zh-CN" altLang="en-US" sz="2400" b="1" dirty="0"/>
              <a:t>指向”的变化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FB5DD4D-05DE-BD48-BD65-81A1E82F201F}"/>
              </a:ext>
            </a:extLst>
          </p:cNvPr>
          <p:cNvSpPr/>
          <p:nvPr/>
        </p:nvSpPr>
        <p:spPr>
          <a:xfrm>
            <a:off x="6277483" y="1101537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返回尾结点指针</a:t>
            </a:r>
            <a:endParaRPr lang="zh-CN" altLang="en-US" sz="20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54306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48</a:t>
            </a:fld>
            <a:endParaRPr lang="zh-CN" altLang="en-US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6B45FB9F-D6BA-2446-B304-09E4B738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单链表查找</a:t>
            </a:r>
            <a:r>
              <a:rPr lang="zh-CN" altLang="en-US" sz="2400" dirty="0">
                <a:solidFill>
                  <a:srgbClr val="FFFF00"/>
                </a:solidFill>
              </a:rPr>
              <a:t>：返回第</a:t>
            </a:r>
            <a:r>
              <a:rPr lang="en-US" altLang="zh-CN" sz="2400" dirty="0">
                <a:solidFill>
                  <a:srgbClr val="FFFF00"/>
                </a:solidFill>
              </a:rPr>
              <a:t>Index</a:t>
            </a:r>
            <a:r>
              <a:rPr lang="zh-CN" altLang="en-US" sz="2400" dirty="0">
                <a:solidFill>
                  <a:srgbClr val="FFFF00"/>
                </a:solidFill>
              </a:rPr>
              <a:t>号结点指针（特殊的遍历）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90AAD6-D79F-C64E-A844-24AB8F724973}"/>
              </a:ext>
            </a:extLst>
          </p:cNvPr>
          <p:cNvSpPr/>
          <p:nvPr/>
        </p:nvSpPr>
        <p:spPr>
          <a:xfrm>
            <a:off x="472323" y="1277422"/>
            <a:ext cx="977454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返回第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号结点指针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——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特殊的遍历</a:t>
            </a:r>
          </a:p>
          <a:p>
            <a:r>
              <a:rPr lang="en-US" altLang="zh-CN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List,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ZeroBasedIndex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Index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Current;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Current = List;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如果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本来就是空链表，则不会执行循环体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(Index 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ZeroBasedIndex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&amp;&amp; Current !=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Current = Current-&gt;</a:t>
            </a:r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Index++;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Current;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ADDD1BA-CFBA-AA4C-BC7F-D3CFE3311C76}"/>
              </a:ext>
            </a:extLst>
          </p:cNvPr>
          <p:cNvSpPr txBox="1"/>
          <p:nvPr/>
        </p:nvSpPr>
        <p:spPr>
          <a:xfrm>
            <a:off x="5131515" y="4315467"/>
            <a:ext cx="6043770" cy="1689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思考：</a:t>
            </a:r>
            <a:endParaRPr kumimoji="1" lang="en-US" altLang="zh-CN" sz="2400" b="1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、查找第</a:t>
            </a:r>
            <a:r>
              <a:rPr kumimoji="1" lang="en-US" altLang="zh-CN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号结点，会发生什么？</a:t>
            </a:r>
            <a:endParaRPr kumimoji="1" lang="en-US" altLang="zh-CN" sz="2400" b="1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ZeroBasedIndex</a:t>
            </a: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越界，会发生什么？</a:t>
            </a:r>
          </a:p>
        </p:txBody>
      </p:sp>
    </p:spTree>
    <p:extLst>
      <p:ext uri="{BB962C8B-B14F-4D97-AF65-F5344CB8AC3E}">
        <p14:creationId xmlns:p14="http://schemas.microsoft.com/office/powerpoint/2010/main" val="19067689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单链表的基本概念</a:t>
            </a:r>
            <a:endParaRPr lang="en-US" altLang="zh-CN" dirty="0"/>
          </a:p>
          <a:p>
            <a:r>
              <a:rPr lang="zh-CN" altLang="en-US" dirty="0"/>
              <a:t>单链表的创建与销毁</a:t>
            </a:r>
            <a:endParaRPr lang="en-US" altLang="zh-CN" dirty="0"/>
          </a:p>
          <a:p>
            <a:r>
              <a:rPr lang="zh-CN" altLang="en-US" dirty="0"/>
              <a:t>单链表访问：遍历、查找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单链表编辑：连接、插入、删除、逆序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327CB3B-AA9F-4310-82B6-4F6B3B980893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49</a:t>
            </a:fld>
            <a:endParaRPr lang="zh-CN" altLang="en-US"/>
          </a:p>
        </p:txBody>
      </p:sp>
      <p:pic>
        <p:nvPicPr>
          <p:cNvPr id="1026" name="Picture 2" descr="链条   供应链板输送机、网链、链板、不锈钢链条，欢迎洽谈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89" y="2545323"/>
            <a:ext cx="3631640" cy="363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BE118DCA-B448-B040-9E3B-5551B37A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本节课主要内容</a:t>
            </a:r>
          </a:p>
        </p:txBody>
      </p:sp>
    </p:spTree>
    <p:extLst>
      <p:ext uri="{BB962C8B-B14F-4D97-AF65-F5344CB8AC3E}">
        <p14:creationId xmlns:p14="http://schemas.microsoft.com/office/powerpoint/2010/main" val="130176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2579932"/>
          </a:xfrm>
        </p:spPr>
        <p:txBody>
          <a:bodyPr/>
          <a:lstStyle/>
          <a:p>
            <a:r>
              <a:rPr lang="zh-CN" altLang="en-US" dirty="0"/>
              <a:t>首先设计一种称为单链表结点（</a:t>
            </a:r>
            <a:r>
              <a:rPr lang="en-US" altLang="zh-CN" dirty="0" err="1"/>
              <a:t>LNode</a:t>
            </a:r>
            <a:r>
              <a:rPr lang="zh-CN" altLang="en-US" dirty="0"/>
              <a:t>）的数据类型：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 err="1"/>
              <a:t>ElemType</a:t>
            </a:r>
            <a:r>
              <a:rPr lang="zh-CN" altLang="en-US" dirty="0"/>
              <a:t>可以是简单内置数据类型，或复杂数据类型</a:t>
            </a:r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467994" y="1557969"/>
            <a:ext cx="58629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B4F79"/>
                </a:solidFill>
                <a:latin typeface="Menlo" panose="020B0609030804020204" pitchFamily="49" charset="0"/>
              </a:rPr>
              <a:t>tagLNode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Data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3F6E74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3F6E74"/>
                </a:solidFill>
                <a:latin typeface="Menlo" panose="020B0609030804020204" pitchFamily="49" charset="0"/>
              </a:rPr>
              <a:t>tagLNode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Next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LNode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0616C2-0C5A-4748-AA2D-AB939AE5210E}"/>
              </a:ext>
            </a:extLst>
          </p:cNvPr>
          <p:cNvSpPr/>
          <p:nvPr/>
        </p:nvSpPr>
        <p:spPr>
          <a:xfrm>
            <a:off x="4878080" y="1866360"/>
            <a:ext cx="49455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//Data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成员表示数据域，代表结点的数据信息</a:t>
            </a:r>
            <a:endParaRPr lang="en-US" altLang="zh-CN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指向后继结点的指针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8FD5858A-59D4-B347-8D6B-BF3796CB2F44}"/>
              </a:ext>
            </a:extLst>
          </p:cNvPr>
          <p:cNvSpPr/>
          <p:nvPr/>
        </p:nvSpPr>
        <p:spPr>
          <a:xfrm>
            <a:off x="658408" y="4884705"/>
            <a:ext cx="4212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B4F79"/>
                </a:solidFill>
                <a:latin typeface="Menlo" panose="020B0609030804020204" pitchFamily="49" charset="0"/>
              </a:rPr>
              <a:t>tagLNode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Data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3F6E74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3F6E74"/>
                </a:solidFill>
                <a:latin typeface="Menlo" panose="020B0609030804020204" pitchFamily="49" charset="0"/>
              </a:rPr>
              <a:t>tagLNode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Next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LNode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C37DB9-3D22-5D4F-9A53-A5EB291973F4}"/>
              </a:ext>
            </a:extLst>
          </p:cNvPr>
          <p:cNvSpPr/>
          <p:nvPr/>
        </p:nvSpPr>
        <p:spPr>
          <a:xfrm>
            <a:off x="1709750" y="3796352"/>
            <a:ext cx="31615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自定义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为元素类型</a:t>
            </a:r>
          </a:p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93A3487-3F9D-6B44-8E93-56C81F00973F}"/>
              </a:ext>
            </a:extLst>
          </p:cNvPr>
          <p:cNvSpPr/>
          <p:nvPr/>
        </p:nvSpPr>
        <p:spPr>
          <a:xfrm>
            <a:off x="7766265" y="3398135"/>
            <a:ext cx="41147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自定义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Student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结构体为元素类型</a:t>
            </a:r>
          </a:p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B4F79"/>
                </a:solidFill>
                <a:latin typeface="Menlo" panose="020B0609030804020204" pitchFamily="49" charset="0"/>
              </a:rPr>
              <a:t>Student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Name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Score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4D239D6-7C8A-0843-8C8B-09E24B71EC38}"/>
              </a:ext>
            </a:extLst>
          </p:cNvPr>
          <p:cNvSpPr txBox="1"/>
          <p:nvPr/>
        </p:nvSpPr>
        <p:spPr>
          <a:xfrm>
            <a:off x="5102188" y="3792805"/>
            <a:ext cx="119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</a:rPr>
              <a:t>…</a:t>
            </a:r>
            <a:r>
              <a:rPr kumimoji="1" lang="zh-CN" altLang="en-US" sz="2800" dirty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</a:rPr>
              <a:t>OR…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3BAAD9-942E-5544-9C56-6EFF938465F2}"/>
              </a:ext>
            </a:extLst>
          </p:cNvPr>
          <p:cNvSpPr txBox="1"/>
          <p:nvPr/>
        </p:nvSpPr>
        <p:spPr>
          <a:xfrm>
            <a:off x="4423226" y="5225454"/>
            <a:ext cx="4530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C00000"/>
                </a:solidFill>
              </a:rPr>
              <a:t>←</a:t>
            </a:r>
            <a:r>
              <a:rPr kumimoji="1" lang="en-US" altLang="zh-CN" sz="2400" b="1" dirty="0" err="1">
                <a:solidFill>
                  <a:srgbClr val="C00000"/>
                </a:solidFill>
              </a:rPr>
              <a:t>LNode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的定义代码均不需改变</a:t>
            </a:r>
            <a:endParaRPr kumimoji="1" lang="en-US" altLang="zh-CN" sz="2400" b="1" dirty="0">
              <a:solidFill>
                <a:srgbClr val="C00000"/>
              </a:solidFill>
            </a:endParaRPr>
          </a:p>
          <a:p>
            <a:pPr algn="ctr"/>
            <a:r>
              <a:rPr kumimoji="1" lang="zh-CN" altLang="en-US" sz="2400" b="1" dirty="0">
                <a:solidFill>
                  <a:srgbClr val="C00000"/>
                </a:solidFill>
              </a:rPr>
              <a:t>稳定而优雅</a:t>
            </a: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FB1DDB01-2625-1045-8145-A3E28452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</a:t>
            </a:r>
            <a:r>
              <a:rPr lang="zh-CN" altLang="en-US" sz="2400" dirty="0">
                <a:solidFill>
                  <a:srgbClr val="FFFF00"/>
                </a:solidFill>
              </a:rPr>
              <a:t>：概念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466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单链表连接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986178"/>
          </a:xfrm>
        </p:spPr>
        <p:txBody>
          <a:bodyPr>
            <a:norm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2</a:t>
            </a:r>
            <a:r>
              <a:rPr lang="zh-CN" altLang="en-US" dirty="0"/>
              <a:t>个单链表尾首相连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50</a:t>
            </a:fld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90B5A7B-5739-2242-B71E-EF056D335A5A}"/>
              </a:ext>
            </a:extLst>
          </p:cNvPr>
          <p:cNvGrpSpPr/>
          <p:nvPr/>
        </p:nvGrpSpPr>
        <p:grpSpPr>
          <a:xfrm>
            <a:off x="5009252" y="2195409"/>
            <a:ext cx="867508" cy="994061"/>
            <a:chOff x="2848707" y="3985846"/>
            <a:chExt cx="867508" cy="99406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CB1C960-51BF-0F41-AAE8-1BDC55339D6E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B77A81C-D383-6341-BAD3-645309AC859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1C2448A-0BDD-9340-BE9D-388D8A10B809}"/>
              </a:ext>
            </a:extLst>
          </p:cNvPr>
          <p:cNvGrpSpPr/>
          <p:nvPr/>
        </p:nvGrpSpPr>
        <p:grpSpPr>
          <a:xfrm>
            <a:off x="6493494" y="2195409"/>
            <a:ext cx="867508" cy="994061"/>
            <a:chOff x="2848707" y="3985846"/>
            <a:chExt cx="867508" cy="99406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81BCD65-1016-A145-8D06-E44CF60E90DD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B7F207E-35FE-FC49-8278-7CAF9004CC9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6AD88DB-2FBA-5C46-972C-E02EB3532ADA}"/>
              </a:ext>
            </a:extLst>
          </p:cNvPr>
          <p:cNvGrpSpPr/>
          <p:nvPr/>
        </p:nvGrpSpPr>
        <p:grpSpPr>
          <a:xfrm>
            <a:off x="7977736" y="2204732"/>
            <a:ext cx="867508" cy="994061"/>
            <a:chOff x="2848707" y="3985846"/>
            <a:chExt cx="867508" cy="99406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08521C-04F4-254D-B3A1-633873BBE03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09AC21E-D016-A046-ADAE-29E66403B2C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A126333-E2B8-7244-B2EC-7F2C6B37CCA1}"/>
              </a:ext>
            </a:extLst>
          </p:cNvPr>
          <p:cNvGrpSpPr/>
          <p:nvPr/>
        </p:nvGrpSpPr>
        <p:grpSpPr>
          <a:xfrm>
            <a:off x="9461979" y="2200070"/>
            <a:ext cx="867508" cy="994061"/>
            <a:chOff x="2848707" y="3985846"/>
            <a:chExt cx="867508" cy="99406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07090B9-260C-D742-8A15-05D97544427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26010FD-EC20-D748-8EBB-69F9B80E798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218800C-0521-7D4F-8344-760C5DB93273}"/>
              </a:ext>
            </a:extLst>
          </p:cNvPr>
          <p:cNvGrpSpPr/>
          <p:nvPr/>
        </p:nvGrpSpPr>
        <p:grpSpPr>
          <a:xfrm>
            <a:off x="10946221" y="2200070"/>
            <a:ext cx="867508" cy="994061"/>
            <a:chOff x="2848707" y="3985846"/>
            <a:chExt cx="867508" cy="99406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12B1DBB-E565-CB45-83B9-0F3D4F336D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A4EE334-EEB9-9143-82E0-6210E22C45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FEADD952-8AF9-6B4C-9C1E-30D0F90D2863}"/>
              </a:ext>
            </a:extLst>
          </p:cNvPr>
          <p:cNvCxnSpPr/>
          <p:nvPr/>
        </p:nvCxnSpPr>
        <p:spPr>
          <a:xfrm flipV="1">
            <a:off x="5892123" y="218888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35291934-97B7-CB47-A583-840F90DA0287}"/>
              </a:ext>
            </a:extLst>
          </p:cNvPr>
          <p:cNvCxnSpPr/>
          <p:nvPr/>
        </p:nvCxnSpPr>
        <p:spPr>
          <a:xfrm flipV="1">
            <a:off x="7367756" y="220293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524F04F8-F620-EE49-94F4-C0266FCF8580}"/>
              </a:ext>
            </a:extLst>
          </p:cNvPr>
          <p:cNvCxnSpPr/>
          <p:nvPr/>
        </p:nvCxnSpPr>
        <p:spPr>
          <a:xfrm flipV="1">
            <a:off x="8845243" y="2232873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8BEA420C-58E1-1D48-AD84-128C45A948CE}"/>
              </a:ext>
            </a:extLst>
          </p:cNvPr>
          <p:cNvCxnSpPr/>
          <p:nvPr/>
        </p:nvCxnSpPr>
        <p:spPr>
          <a:xfrm flipV="1">
            <a:off x="10336241" y="223268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53F7FE2-560B-A545-89C4-89C65E175EE1}"/>
              </a:ext>
            </a:extLst>
          </p:cNvPr>
          <p:cNvSpPr/>
          <p:nvPr/>
        </p:nvSpPr>
        <p:spPr>
          <a:xfrm>
            <a:off x="267855" y="2141988"/>
            <a:ext cx="2538166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List1</a:t>
            </a:r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29" name="任意形状 28">
            <a:extLst>
              <a:ext uri="{FF2B5EF4-FFF2-40B4-BE49-F238E27FC236}">
                <a16:creationId xmlns:a16="http://schemas.microsoft.com/office/drawing/2014/main" id="{FC6A37A5-6046-154B-AAA9-D7DF3D644E96}"/>
              </a:ext>
            </a:extLst>
          </p:cNvPr>
          <p:cNvSpPr/>
          <p:nvPr/>
        </p:nvSpPr>
        <p:spPr>
          <a:xfrm>
            <a:off x="2806021" y="2045185"/>
            <a:ext cx="2186802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4EDDDA3-6799-9B44-ABA4-9736DF48A41A}"/>
              </a:ext>
            </a:extLst>
          </p:cNvPr>
          <p:cNvGrpSpPr/>
          <p:nvPr/>
        </p:nvGrpSpPr>
        <p:grpSpPr>
          <a:xfrm>
            <a:off x="5016006" y="4051114"/>
            <a:ext cx="867508" cy="994061"/>
            <a:chOff x="2848707" y="3985846"/>
            <a:chExt cx="867508" cy="99406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E736F5D-C2D6-C74C-9F30-6CBB8155EC0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375B622-66EF-7E40-908D-489B5EC8E3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575FA99-0999-0341-91DC-DB5BE2A5DE1A}"/>
              </a:ext>
            </a:extLst>
          </p:cNvPr>
          <p:cNvGrpSpPr/>
          <p:nvPr/>
        </p:nvGrpSpPr>
        <p:grpSpPr>
          <a:xfrm>
            <a:off x="6500248" y="4051114"/>
            <a:ext cx="867508" cy="994061"/>
            <a:chOff x="2848707" y="3985846"/>
            <a:chExt cx="867508" cy="99406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D146B18-BB34-CA41-9C7C-C81654DF4C4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D40DBFA-9EF0-864E-A7A5-0DA70BC6D96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45B2745-C6B3-7E46-A0B3-7DFB85B321A9}"/>
              </a:ext>
            </a:extLst>
          </p:cNvPr>
          <p:cNvGrpSpPr/>
          <p:nvPr/>
        </p:nvGrpSpPr>
        <p:grpSpPr>
          <a:xfrm>
            <a:off x="7984490" y="4060437"/>
            <a:ext cx="867508" cy="994061"/>
            <a:chOff x="2848707" y="3985846"/>
            <a:chExt cx="867508" cy="994061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342CE54-28F5-4248-9468-FDC0C8C7AC4D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90722C4-F449-C544-A4E1-6AEDAA81533C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DAE5851-1751-D140-82B1-6C469C76E49A}"/>
              </a:ext>
            </a:extLst>
          </p:cNvPr>
          <p:cNvGrpSpPr/>
          <p:nvPr/>
        </p:nvGrpSpPr>
        <p:grpSpPr>
          <a:xfrm>
            <a:off x="9468733" y="4055775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BEC301E-5D15-FA45-A7BE-2E8E0E3DE45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351EDF6-AD56-684D-A66D-596704C91B9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E70624F-D383-3146-AB60-F4E03ABAFA37}"/>
              </a:ext>
            </a:extLst>
          </p:cNvPr>
          <p:cNvGrpSpPr/>
          <p:nvPr/>
        </p:nvGrpSpPr>
        <p:grpSpPr>
          <a:xfrm>
            <a:off x="10952975" y="4055775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3FCEFE0-949F-E14E-BAA5-4A2195AB0E94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2CDDCAF-3A74-304E-87D0-28EE6E93801F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51E3CD54-6A36-A749-B796-AEA5861A7FD5}"/>
              </a:ext>
            </a:extLst>
          </p:cNvPr>
          <p:cNvCxnSpPr/>
          <p:nvPr/>
        </p:nvCxnSpPr>
        <p:spPr>
          <a:xfrm flipV="1">
            <a:off x="5898877" y="404459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18184844-3C61-A840-BDF8-724FB8D0E262}"/>
              </a:ext>
            </a:extLst>
          </p:cNvPr>
          <p:cNvCxnSpPr/>
          <p:nvPr/>
        </p:nvCxnSpPr>
        <p:spPr>
          <a:xfrm flipV="1">
            <a:off x="7374510" y="405863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C8284847-63FA-ED4D-AA09-8A56273366CC}"/>
              </a:ext>
            </a:extLst>
          </p:cNvPr>
          <p:cNvCxnSpPr/>
          <p:nvPr/>
        </p:nvCxnSpPr>
        <p:spPr>
          <a:xfrm flipV="1">
            <a:off x="8851997" y="4088578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6889D0D6-F7EE-A64C-8ED6-79B41A288F00}"/>
              </a:ext>
            </a:extLst>
          </p:cNvPr>
          <p:cNvCxnSpPr/>
          <p:nvPr/>
        </p:nvCxnSpPr>
        <p:spPr>
          <a:xfrm flipV="1">
            <a:off x="10342995" y="408839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442C0686-A371-5745-A5C2-D5D4DEACC955}"/>
              </a:ext>
            </a:extLst>
          </p:cNvPr>
          <p:cNvSpPr/>
          <p:nvPr/>
        </p:nvSpPr>
        <p:spPr>
          <a:xfrm>
            <a:off x="274609" y="3997693"/>
            <a:ext cx="2538166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List2</a:t>
            </a:r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50" name="任意形状 49">
            <a:extLst>
              <a:ext uri="{FF2B5EF4-FFF2-40B4-BE49-F238E27FC236}">
                <a16:creationId xmlns:a16="http://schemas.microsoft.com/office/drawing/2014/main" id="{C3566497-D470-4246-9697-47160B2A6376}"/>
              </a:ext>
            </a:extLst>
          </p:cNvPr>
          <p:cNvSpPr/>
          <p:nvPr/>
        </p:nvSpPr>
        <p:spPr>
          <a:xfrm>
            <a:off x="2812775" y="3900890"/>
            <a:ext cx="2186802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11623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单链表连接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986178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通过让单链表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的尾结点</a:t>
            </a:r>
            <a:r>
              <a:rPr lang="en-US" altLang="zh-CN" dirty="0">
                <a:solidFill>
                  <a:srgbClr val="C00000"/>
                </a:solidFill>
              </a:rPr>
              <a:t>-&gt;Next</a:t>
            </a:r>
            <a:r>
              <a:rPr lang="zh-CN" altLang="en-US" dirty="0">
                <a:solidFill>
                  <a:srgbClr val="C00000"/>
                </a:solidFill>
              </a:rPr>
              <a:t>指向单链表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的第</a:t>
            </a:r>
            <a:r>
              <a:rPr lang="en-US" altLang="zh-CN" dirty="0">
                <a:solidFill>
                  <a:srgbClr val="C00000"/>
                </a:solidFill>
              </a:rPr>
              <a:t>0</a:t>
            </a:r>
            <a:r>
              <a:rPr lang="zh-CN" altLang="en-US" dirty="0">
                <a:solidFill>
                  <a:srgbClr val="C00000"/>
                </a:solidFill>
              </a:rPr>
              <a:t>号结点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单链表</a:t>
            </a:r>
            <a:r>
              <a:rPr lang="en-US" altLang="zh-CN" dirty="0"/>
              <a:t>2</a:t>
            </a:r>
            <a:r>
              <a:rPr lang="zh-CN" altLang="en-US" dirty="0"/>
              <a:t>的第</a:t>
            </a:r>
            <a:r>
              <a:rPr lang="en-US" altLang="zh-CN" dirty="0"/>
              <a:t>0</a:t>
            </a:r>
            <a:r>
              <a:rPr lang="zh-CN" altLang="en-US" dirty="0"/>
              <a:t>号为</a:t>
            </a:r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51</a:t>
            </a:fld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90B5A7B-5739-2242-B71E-EF056D335A5A}"/>
              </a:ext>
            </a:extLst>
          </p:cNvPr>
          <p:cNvGrpSpPr/>
          <p:nvPr/>
        </p:nvGrpSpPr>
        <p:grpSpPr>
          <a:xfrm>
            <a:off x="5009252" y="2195409"/>
            <a:ext cx="867508" cy="994061"/>
            <a:chOff x="2848707" y="3985846"/>
            <a:chExt cx="867508" cy="99406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CB1C960-51BF-0F41-AAE8-1BDC55339D6E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B77A81C-D383-6341-BAD3-645309AC859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1C2448A-0BDD-9340-BE9D-388D8A10B809}"/>
              </a:ext>
            </a:extLst>
          </p:cNvPr>
          <p:cNvGrpSpPr/>
          <p:nvPr/>
        </p:nvGrpSpPr>
        <p:grpSpPr>
          <a:xfrm>
            <a:off x="6493494" y="2195409"/>
            <a:ext cx="867508" cy="994061"/>
            <a:chOff x="2848707" y="3985846"/>
            <a:chExt cx="867508" cy="99406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81BCD65-1016-A145-8D06-E44CF60E90DD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B7F207E-35FE-FC49-8278-7CAF9004CC9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6AD88DB-2FBA-5C46-972C-E02EB3532ADA}"/>
              </a:ext>
            </a:extLst>
          </p:cNvPr>
          <p:cNvGrpSpPr/>
          <p:nvPr/>
        </p:nvGrpSpPr>
        <p:grpSpPr>
          <a:xfrm>
            <a:off x="7977736" y="2204732"/>
            <a:ext cx="867508" cy="994061"/>
            <a:chOff x="2848707" y="3985846"/>
            <a:chExt cx="867508" cy="99406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08521C-04F4-254D-B3A1-633873BBE03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09AC21E-D016-A046-ADAE-29E66403B2C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A126333-E2B8-7244-B2EC-7F2C6B37CCA1}"/>
              </a:ext>
            </a:extLst>
          </p:cNvPr>
          <p:cNvGrpSpPr/>
          <p:nvPr/>
        </p:nvGrpSpPr>
        <p:grpSpPr>
          <a:xfrm>
            <a:off x="9461979" y="2200070"/>
            <a:ext cx="867508" cy="994061"/>
            <a:chOff x="2848707" y="3985846"/>
            <a:chExt cx="867508" cy="99406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07090B9-260C-D742-8A15-05D97544427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26010FD-EC20-D748-8EBB-69F9B80E798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218800C-0521-7D4F-8344-760C5DB93273}"/>
              </a:ext>
            </a:extLst>
          </p:cNvPr>
          <p:cNvGrpSpPr/>
          <p:nvPr/>
        </p:nvGrpSpPr>
        <p:grpSpPr>
          <a:xfrm>
            <a:off x="10946221" y="2200070"/>
            <a:ext cx="867508" cy="994061"/>
            <a:chOff x="2848707" y="3985846"/>
            <a:chExt cx="867508" cy="99406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12B1DBB-E565-CB45-83B9-0F3D4F336D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A4EE334-EEB9-9143-82E0-6210E22C45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FEADD952-8AF9-6B4C-9C1E-30D0F90D2863}"/>
              </a:ext>
            </a:extLst>
          </p:cNvPr>
          <p:cNvCxnSpPr/>
          <p:nvPr/>
        </p:nvCxnSpPr>
        <p:spPr>
          <a:xfrm flipV="1">
            <a:off x="5892123" y="218888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35291934-97B7-CB47-A583-840F90DA0287}"/>
              </a:ext>
            </a:extLst>
          </p:cNvPr>
          <p:cNvCxnSpPr/>
          <p:nvPr/>
        </p:nvCxnSpPr>
        <p:spPr>
          <a:xfrm flipV="1">
            <a:off x="7367756" y="220293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524F04F8-F620-EE49-94F4-C0266FCF8580}"/>
              </a:ext>
            </a:extLst>
          </p:cNvPr>
          <p:cNvCxnSpPr/>
          <p:nvPr/>
        </p:nvCxnSpPr>
        <p:spPr>
          <a:xfrm flipV="1">
            <a:off x="8845243" y="2232873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8BEA420C-58E1-1D48-AD84-128C45A948CE}"/>
              </a:ext>
            </a:extLst>
          </p:cNvPr>
          <p:cNvCxnSpPr/>
          <p:nvPr/>
        </p:nvCxnSpPr>
        <p:spPr>
          <a:xfrm flipV="1">
            <a:off x="10336241" y="223268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53F7FE2-560B-A545-89C4-89C65E175EE1}"/>
              </a:ext>
            </a:extLst>
          </p:cNvPr>
          <p:cNvSpPr/>
          <p:nvPr/>
        </p:nvSpPr>
        <p:spPr>
          <a:xfrm>
            <a:off x="267855" y="2141988"/>
            <a:ext cx="2538166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List1</a:t>
            </a:r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29" name="任意形状 28">
            <a:extLst>
              <a:ext uri="{FF2B5EF4-FFF2-40B4-BE49-F238E27FC236}">
                <a16:creationId xmlns:a16="http://schemas.microsoft.com/office/drawing/2014/main" id="{FC6A37A5-6046-154B-AAA9-D7DF3D644E96}"/>
              </a:ext>
            </a:extLst>
          </p:cNvPr>
          <p:cNvSpPr/>
          <p:nvPr/>
        </p:nvSpPr>
        <p:spPr>
          <a:xfrm>
            <a:off x="2806021" y="2045185"/>
            <a:ext cx="2186802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4EDDDA3-6799-9B44-ABA4-9736DF48A41A}"/>
              </a:ext>
            </a:extLst>
          </p:cNvPr>
          <p:cNvGrpSpPr/>
          <p:nvPr/>
        </p:nvGrpSpPr>
        <p:grpSpPr>
          <a:xfrm>
            <a:off x="5016006" y="4051114"/>
            <a:ext cx="867508" cy="994061"/>
            <a:chOff x="2848707" y="3985846"/>
            <a:chExt cx="867508" cy="99406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E736F5D-C2D6-C74C-9F30-6CBB8155EC0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375B622-66EF-7E40-908D-489B5EC8E3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575FA99-0999-0341-91DC-DB5BE2A5DE1A}"/>
              </a:ext>
            </a:extLst>
          </p:cNvPr>
          <p:cNvGrpSpPr/>
          <p:nvPr/>
        </p:nvGrpSpPr>
        <p:grpSpPr>
          <a:xfrm>
            <a:off x="6500248" y="4051114"/>
            <a:ext cx="867508" cy="994061"/>
            <a:chOff x="2848707" y="3985846"/>
            <a:chExt cx="867508" cy="99406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D146B18-BB34-CA41-9C7C-C81654DF4C4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D40DBFA-9EF0-864E-A7A5-0DA70BC6D96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45B2745-C6B3-7E46-A0B3-7DFB85B321A9}"/>
              </a:ext>
            </a:extLst>
          </p:cNvPr>
          <p:cNvGrpSpPr/>
          <p:nvPr/>
        </p:nvGrpSpPr>
        <p:grpSpPr>
          <a:xfrm>
            <a:off x="7984490" y="4060437"/>
            <a:ext cx="867508" cy="994061"/>
            <a:chOff x="2848707" y="3985846"/>
            <a:chExt cx="867508" cy="994061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342CE54-28F5-4248-9468-FDC0C8C7AC4D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90722C4-F449-C544-A4E1-6AEDAA81533C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DAE5851-1751-D140-82B1-6C469C76E49A}"/>
              </a:ext>
            </a:extLst>
          </p:cNvPr>
          <p:cNvGrpSpPr/>
          <p:nvPr/>
        </p:nvGrpSpPr>
        <p:grpSpPr>
          <a:xfrm>
            <a:off x="9468733" y="4055775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BEC301E-5D15-FA45-A7BE-2E8E0E3DE45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351EDF6-AD56-684D-A66D-596704C91B9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E70624F-D383-3146-AB60-F4E03ABAFA37}"/>
              </a:ext>
            </a:extLst>
          </p:cNvPr>
          <p:cNvGrpSpPr/>
          <p:nvPr/>
        </p:nvGrpSpPr>
        <p:grpSpPr>
          <a:xfrm>
            <a:off x="10952975" y="4055775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3FCEFE0-949F-E14E-BAA5-4A2195AB0E94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9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2CDDCAF-3A74-304E-87D0-28EE6E93801F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51E3CD54-6A36-A749-B796-AEA5861A7FD5}"/>
              </a:ext>
            </a:extLst>
          </p:cNvPr>
          <p:cNvCxnSpPr/>
          <p:nvPr/>
        </p:nvCxnSpPr>
        <p:spPr>
          <a:xfrm flipV="1">
            <a:off x="5898877" y="404459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18184844-3C61-A840-BDF8-724FB8D0E262}"/>
              </a:ext>
            </a:extLst>
          </p:cNvPr>
          <p:cNvCxnSpPr/>
          <p:nvPr/>
        </p:nvCxnSpPr>
        <p:spPr>
          <a:xfrm flipV="1">
            <a:off x="7374510" y="405863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C8284847-63FA-ED4D-AA09-8A56273366CC}"/>
              </a:ext>
            </a:extLst>
          </p:cNvPr>
          <p:cNvCxnSpPr/>
          <p:nvPr/>
        </p:nvCxnSpPr>
        <p:spPr>
          <a:xfrm flipV="1">
            <a:off x="8851997" y="4088578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6889D0D6-F7EE-A64C-8ED6-79B41A288F00}"/>
              </a:ext>
            </a:extLst>
          </p:cNvPr>
          <p:cNvCxnSpPr/>
          <p:nvPr/>
        </p:nvCxnSpPr>
        <p:spPr>
          <a:xfrm flipV="1">
            <a:off x="10342995" y="408839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442C0686-A371-5745-A5C2-D5D4DEACC955}"/>
              </a:ext>
            </a:extLst>
          </p:cNvPr>
          <p:cNvSpPr/>
          <p:nvPr/>
        </p:nvSpPr>
        <p:spPr>
          <a:xfrm>
            <a:off x="274609" y="3997693"/>
            <a:ext cx="2538166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List2</a:t>
            </a:r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50" name="任意形状 49">
            <a:extLst>
              <a:ext uri="{FF2B5EF4-FFF2-40B4-BE49-F238E27FC236}">
                <a16:creationId xmlns:a16="http://schemas.microsoft.com/office/drawing/2014/main" id="{C3566497-D470-4246-9697-47160B2A6376}"/>
              </a:ext>
            </a:extLst>
          </p:cNvPr>
          <p:cNvSpPr/>
          <p:nvPr/>
        </p:nvSpPr>
        <p:spPr>
          <a:xfrm>
            <a:off x="2812775" y="3900890"/>
            <a:ext cx="2186802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任意形状 2">
            <a:extLst>
              <a:ext uri="{FF2B5EF4-FFF2-40B4-BE49-F238E27FC236}">
                <a16:creationId xmlns:a16="http://schemas.microsoft.com/office/drawing/2014/main" id="{F4E04C14-BE2F-D841-9A56-016CC226F7BD}"/>
              </a:ext>
            </a:extLst>
          </p:cNvPr>
          <p:cNvSpPr/>
          <p:nvPr/>
        </p:nvSpPr>
        <p:spPr>
          <a:xfrm>
            <a:off x="4843728" y="2931664"/>
            <a:ext cx="7183386" cy="1088904"/>
          </a:xfrm>
          <a:custGeom>
            <a:avLst/>
            <a:gdLst>
              <a:gd name="connsiteX0" fmla="*/ 6966690 w 7183386"/>
              <a:gd name="connsiteY0" fmla="*/ 0 h 1088904"/>
              <a:gd name="connsiteX1" fmla="*/ 7183075 w 7183386"/>
              <a:gd name="connsiteY1" fmla="*/ 300147 h 1088904"/>
              <a:gd name="connsiteX2" fmla="*/ 6924809 w 7183386"/>
              <a:gd name="connsiteY2" fmla="*/ 635194 h 1088904"/>
              <a:gd name="connsiteX3" fmla="*/ 5724223 w 7183386"/>
              <a:gd name="connsiteY3" fmla="*/ 774797 h 1088904"/>
              <a:gd name="connsiteX4" fmla="*/ 2750678 w 7183386"/>
              <a:gd name="connsiteY4" fmla="*/ 558412 h 1088904"/>
              <a:gd name="connsiteX5" fmla="*/ 272724 w 7183386"/>
              <a:gd name="connsiteY5" fmla="*/ 488611 h 1088904"/>
              <a:gd name="connsiteX6" fmla="*/ 175002 w 7183386"/>
              <a:gd name="connsiteY6" fmla="*/ 1088904 h 108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3386" h="1088904">
                <a:moveTo>
                  <a:pt x="6966690" y="0"/>
                </a:moveTo>
                <a:cubicBezTo>
                  <a:pt x="7078372" y="97140"/>
                  <a:pt x="7190055" y="194281"/>
                  <a:pt x="7183075" y="300147"/>
                </a:cubicBezTo>
                <a:cubicBezTo>
                  <a:pt x="7176095" y="406013"/>
                  <a:pt x="7167951" y="556086"/>
                  <a:pt x="6924809" y="635194"/>
                </a:cubicBezTo>
                <a:cubicBezTo>
                  <a:pt x="6681667" y="714302"/>
                  <a:pt x="6419911" y="787594"/>
                  <a:pt x="5724223" y="774797"/>
                </a:cubicBezTo>
                <a:cubicBezTo>
                  <a:pt x="5028535" y="762000"/>
                  <a:pt x="3659261" y="606110"/>
                  <a:pt x="2750678" y="558412"/>
                </a:cubicBezTo>
                <a:cubicBezTo>
                  <a:pt x="1842095" y="510714"/>
                  <a:pt x="702003" y="400196"/>
                  <a:pt x="272724" y="488611"/>
                </a:cubicBezTo>
                <a:cubicBezTo>
                  <a:pt x="-156555" y="577026"/>
                  <a:pt x="9223" y="832965"/>
                  <a:pt x="175002" y="108890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77974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单链表连接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986178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通过让单链表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的尾结点</a:t>
            </a:r>
            <a:r>
              <a:rPr lang="en-US" altLang="zh-CN" dirty="0">
                <a:solidFill>
                  <a:srgbClr val="C00000"/>
                </a:solidFill>
              </a:rPr>
              <a:t>-&gt;Next</a:t>
            </a:r>
            <a:r>
              <a:rPr lang="zh-CN" altLang="en-US" dirty="0">
                <a:solidFill>
                  <a:srgbClr val="C00000"/>
                </a:solidFill>
              </a:rPr>
              <a:t>指向单链表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的第</a:t>
            </a:r>
            <a:r>
              <a:rPr lang="en-US" altLang="zh-CN" dirty="0">
                <a:solidFill>
                  <a:srgbClr val="C00000"/>
                </a:solidFill>
              </a:rPr>
              <a:t>0</a:t>
            </a:r>
            <a:r>
              <a:rPr lang="zh-CN" altLang="en-US" dirty="0">
                <a:solidFill>
                  <a:srgbClr val="C00000"/>
                </a:solidFill>
              </a:rPr>
              <a:t>号结点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单链表</a:t>
            </a:r>
            <a:r>
              <a:rPr lang="en-US" altLang="zh-CN" dirty="0"/>
              <a:t>2</a:t>
            </a:r>
            <a:r>
              <a:rPr lang="zh-CN" altLang="en-US" dirty="0"/>
              <a:t>的第</a:t>
            </a:r>
            <a:r>
              <a:rPr lang="en-US" altLang="zh-CN" dirty="0"/>
              <a:t>0</a:t>
            </a:r>
            <a:r>
              <a:rPr lang="zh-CN" altLang="en-US" dirty="0"/>
              <a:t>号为</a:t>
            </a:r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52</a:t>
            </a:fld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90B5A7B-5739-2242-B71E-EF056D335A5A}"/>
              </a:ext>
            </a:extLst>
          </p:cNvPr>
          <p:cNvGrpSpPr/>
          <p:nvPr/>
        </p:nvGrpSpPr>
        <p:grpSpPr>
          <a:xfrm>
            <a:off x="5009252" y="2195409"/>
            <a:ext cx="867508" cy="994061"/>
            <a:chOff x="2848707" y="3985846"/>
            <a:chExt cx="867508" cy="99406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CB1C960-51BF-0F41-AAE8-1BDC55339D6E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B77A81C-D383-6341-BAD3-645309AC859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1C2448A-0BDD-9340-BE9D-388D8A10B809}"/>
              </a:ext>
            </a:extLst>
          </p:cNvPr>
          <p:cNvGrpSpPr/>
          <p:nvPr/>
        </p:nvGrpSpPr>
        <p:grpSpPr>
          <a:xfrm>
            <a:off x="6493494" y="2195409"/>
            <a:ext cx="867508" cy="994061"/>
            <a:chOff x="2848707" y="3985846"/>
            <a:chExt cx="867508" cy="99406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81BCD65-1016-A145-8D06-E44CF60E90DD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B7F207E-35FE-FC49-8278-7CAF9004CC9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6AD88DB-2FBA-5C46-972C-E02EB3532ADA}"/>
              </a:ext>
            </a:extLst>
          </p:cNvPr>
          <p:cNvGrpSpPr/>
          <p:nvPr/>
        </p:nvGrpSpPr>
        <p:grpSpPr>
          <a:xfrm>
            <a:off x="7977736" y="2204732"/>
            <a:ext cx="867508" cy="994061"/>
            <a:chOff x="2848707" y="3985846"/>
            <a:chExt cx="867508" cy="99406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08521C-04F4-254D-B3A1-633873BBE03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09AC21E-D016-A046-ADAE-29E66403B2C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A126333-E2B8-7244-B2EC-7F2C6B37CCA1}"/>
              </a:ext>
            </a:extLst>
          </p:cNvPr>
          <p:cNvGrpSpPr/>
          <p:nvPr/>
        </p:nvGrpSpPr>
        <p:grpSpPr>
          <a:xfrm>
            <a:off x="9461979" y="2200070"/>
            <a:ext cx="867508" cy="994061"/>
            <a:chOff x="2848707" y="3985846"/>
            <a:chExt cx="867508" cy="99406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07090B9-260C-D742-8A15-05D97544427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26010FD-EC20-D748-8EBB-69F9B80E798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218800C-0521-7D4F-8344-760C5DB93273}"/>
              </a:ext>
            </a:extLst>
          </p:cNvPr>
          <p:cNvGrpSpPr/>
          <p:nvPr/>
        </p:nvGrpSpPr>
        <p:grpSpPr>
          <a:xfrm>
            <a:off x="10946221" y="2200070"/>
            <a:ext cx="867508" cy="994061"/>
            <a:chOff x="2848707" y="3985846"/>
            <a:chExt cx="867508" cy="99406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12B1DBB-E565-CB45-83B9-0F3D4F336D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A4EE334-EEB9-9143-82E0-6210E22C45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FEADD952-8AF9-6B4C-9C1E-30D0F90D2863}"/>
              </a:ext>
            </a:extLst>
          </p:cNvPr>
          <p:cNvCxnSpPr/>
          <p:nvPr/>
        </p:nvCxnSpPr>
        <p:spPr>
          <a:xfrm flipV="1">
            <a:off x="5892123" y="218888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35291934-97B7-CB47-A583-840F90DA0287}"/>
              </a:ext>
            </a:extLst>
          </p:cNvPr>
          <p:cNvCxnSpPr/>
          <p:nvPr/>
        </p:nvCxnSpPr>
        <p:spPr>
          <a:xfrm flipV="1">
            <a:off x="7367756" y="220293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524F04F8-F620-EE49-94F4-C0266FCF8580}"/>
              </a:ext>
            </a:extLst>
          </p:cNvPr>
          <p:cNvCxnSpPr/>
          <p:nvPr/>
        </p:nvCxnSpPr>
        <p:spPr>
          <a:xfrm flipV="1">
            <a:off x="8845243" y="2232873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8BEA420C-58E1-1D48-AD84-128C45A948CE}"/>
              </a:ext>
            </a:extLst>
          </p:cNvPr>
          <p:cNvCxnSpPr/>
          <p:nvPr/>
        </p:nvCxnSpPr>
        <p:spPr>
          <a:xfrm flipV="1">
            <a:off x="10336241" y="223268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53F7FE2-560B-A545-89C4-89C65E175EE1}"/>
              </a:ext>
            </a:extLst>
          </p:cNvPr>
          <p:cNvSpPr/>
          <p:nvPr/>
        </p:nvSpPr>
        <p:spPr>
          <a:xfrm>
            <a:off x="267855" y="2141988"/>
            <a:ext cx="2538166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List1</a:t>
            </a:r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29" name="任意形状 28">
            <a:extLst>
              <a:ext uri="{FF2B5EF4-FFF2-40B4-BE49-F238E27FC236}">
                <a16:creationId xmlns:a16="http://schemas.microsoft.com/office/drawing/2014/main" id="{FC6A37A5-6046-154B-AAA9-D7DF3D644E96}"/>
              </a:ext>
            </a:extLst>
          </p:cNvPr>
          <p:cNvSpPr/>
          <p:nvPr/>
        </p:nvSpPr>
        <p:spPr>
          <a:xfrm>
            <a:off x="2806021" y="2045185"/>
            <a:ext cx="2186802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4EDDDA3-6799-9B44-ABA4-9736DF48A41A}"/>
              </a:ext>
            </a:extLst>
          </p:cNvPr>
          <p:cNvGrpSpPr/>
          <p:nvPr/>
        </p:nvGrpSpPr>
        <p:grpSpPr>
          <a:xfrm>
            <a:off x="5016006" y="4051114"/>
            <a:ext cx="867508" cy="994061"/>
            <a:chOff x="2848707" y="3985846"/>
            <a:chExt cx="867508" cy="99406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E736F5D-C2D6-C74C-9F30-6CBB8155EC0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375B622-66EF-7E40-908D-489B5EC8E3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575FA99-0999-0341-91DC-DB5BE2A5DE1A}"/>
              </a:ext>
            </a:extLst>
          </p:cNvPr>
          <p:cNvGrpSpPr/>
          <p:nvPr/>
        </p:nvGrpSpPr>
        <p:grpSpPr>
          <a:xfrm>
            <a:off x="6500248" y="4051114"/>
            <a:ext cx="867508" cy="994061"/>
            <a:chOff x="2848707" y="3985846"/>
            <a:chExt cx="867508" cy="99406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D146B18-BB34-CA41-9C7C-C81654DF4C4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D40DBFA-9EF0-864E-A7A5-0DA70BC6D96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45B2745-C6B3-7E46-A0B3-7DFB85B321A9}"/>
              </a:ext>
            </a:extLst>
          </p:cNvPr>
          <p:cNvGrpSpPr/>
          <p:nvPr/>
        </p:nvGrpSpPr>
        <p:grpSpPr>
          <a:xfrm>
            <a:off x="7984490" y="4060437"/>
            <a:ext cx="867508" cy="994061"/>
            <a:chOff x="2848707" y="3985846"/>
            <a:chExt cx="867508" cy="994061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342CE54-28F5-4248-9468-FDC0C8C7AC4D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90722C4-F449-C544-A4E1-6AEDAA81533C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DAE5851-1751-D140-82B1-6C469C76E49A}"/>
              </a:ext>
            </a:extLst>
          </p:cNvPr>
          <p:cNvGrpSpPr/>
          <p:nvPr/>
        </p:nvGrpSpPr>
        <p:grpSpPr>
          <a:xfrm>
            <a:off x="9468733" y="4055775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BEC301E-5D15-FA45-A7BE-2E8E0E3DE45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351EDF6-AD56-684D-A66D-596704C91B9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E70624F-D383-3146-AB60-F4E03ABAFA37}"/>
              </a:ext>
            </a:extLst>
          </p:cNvPr>
          <p:cNvGrpSpPr/>
          <p:nvPr/>
        </p:nvGrpSpPr>
        <p:grpSpPr>
          <a:xfrm>
            <a:off x="10952975" y="4055775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3FCEFE0-949F-E14E-BAA5-4A2195AB0E94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9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2CDDCAF-3A74-304E-87D0-28EE6E93801F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51E3CD54-6A36-A749-B796-AEA5861A7FD5}"/>
              </a:ext>
            </a:extLst>
          </p:cNvPr>
          <p:cNvCxnSpPr/>
          <p:nvPr/>
        </p:nvCxnSpPr>
        <p:spPr>
          <a:xfrm flipV="1">
            <a:off x="5898877" y="404459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18184844-3C61-A840-BDF8-724FB8D0E262}"/>
              </a:ext>
            </a:extLst>
          </p:cNvPr>
          <p:cNvCxnSpPr/>
          <p:nvPr/>
        </p:nvCxnSpPr>
        <p:spPr>
          <a:xfrm flipV="1">
            <a:off x="7374510" y="405863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C8284847-63FA-ED4D-AA09-8A56273366CC}"/>
              </a:ext>
            </a:extLst>
          </p:cNvPr>
          <p:cNvCxnSpPr/>
          <p:nvPr/>
        </p:nvCxnSpPr>
        <p:spPr>
          <a:xfrm flipV="1">
            <a:off x="8851997" y="4088578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6889D0D6-F7EE-A64C-8ED6-79B41A288F00}"/>
              </a:ext>
            </a:extLst>
          </p:cNvPr>
          <p:cNvCxnSpPr/>
          <p:nvPr/>
        </p:nvCxnSpPr>
        <p:spPr>
          <a:xfrm flipV="1">
            <a:off x="10342995" y="408839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442C0686-A371-5745-A5C2-D5D4DEACC955}"/>
              </a:ext>
            </a:extLst>
          </p:cNvPr>
          <p:cNvSpPr/>
          <p:nvPr/>
        </p:nvSpPr>
        <p:spPr>
          <a:xfrm>
            <a:off x="274609" y="3997693"/>
            <a:ext cx="2538166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List2</a:t>
            </a:r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50" name="任意形状 49">
            <a:extLst>
              <a:ext uri="{FF2B5EF4-FFF2-40B4-BE49-F238E27FC236}">
                <a16:creationId xmlns:a16="http://schemas.microsoft.com/office/drawing/2014/main" id="{C3566497-D470-4246-9697-47160B2A6376}"/>
              </a:ext>
            </a:extLst>
          </p:cNvPr>
          <p:cNvSpPr/>
          <p:nvPr/>
        </p:nvSpPr>
        <p:spPr>
          <a:xfrm>
            <a:off x="2812775" y="3900890"/>
            <a:ext cx="881017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任意形状 2">
            <a:extLst>
              <a:ext uri="{FF2B5EF4-FFF2-40B4-BE49-F238E27FC236}">
                <a16:creationId xmlns:a16="http://schemas.microsoft.com/office/drawing/2014/main" id="{F4E04C14-BE2F-D841-9A56-016CC226F7BD}"/>
              </a:ext>
            </a:extLst>
          </p:cNvPr>
          <p:cNvSpPr/>
          <p:nvPr/>
        </p:nvSpPr>
        <p:spPr>
          <a:xfrm>
            <a:off x="4843728" y="2931664"/>
            <a:ext cx="7183386" cy="1088904"/>
          </a:xfrm>
          <a:custGeom>
            <a:avLst/>
            <a:gdLst>
              <a:gd name="connsiteX0" fmla="*/ 6966690 w 7183386"/>
              <a:gd name="connsiteY0" fmla="*/ 0 h 1088904"/>
              <a:gd name="connsiteX1" fmla="*/ 7183075 w 7183386"/>
              <a:gd name="connsiteY1" fmla="*/ 300147 h 1088904"/>
              <a:gd name="connsiteX2" fmla="*/ 6924809 w 7183386"/>
              <a:gd name="connsiteY2" fmla="*/ 635194 h 1088904"/>
              <a:gd name="connsiteX3" fmla="*/ 5724223 w 7183386"/>
              <a:gd name="connsiteY3" fmla="*/ 774797 h 1088904"/>
              <a:gd name="connsiteX4" fmla="*/ 2750678 w 7183386"/>
              <a:gd name="connsiteY4" fmla="*/ 558412 h 1088904"/>
              <a:gd name="connsiteX5" fmla="*/ 272724 w 7183386"/>
              <a:gd name="connsiteY5" fmla="*/ 488611 h 1088904"/>
              <a:gd name="connsiteX6" fmla="*/ 175002 w 7183386"/>
              <a:gd name="connsiteY6" fmla="*/ 1088904 h 108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3386" h="1088904">
                <a:moveTo>
                  <a:pt x="6966690" y="0"/>
                </a:moveTo>
                <a:cubicBezTo>
                  <a:pt x="7078372" y="97140"/>
                  <a:pt x="7190055" y="194281"/>
                  <a:pt x="7183075" y="300147"/>
                </a:cubicBezTo>
                <a:cubicBezTo>
                  <a:pt x="7176095" y="406013"/>
                  <a:pt x="7167951" y="556086"/>
                  <a:pt x="6924809" y="635194"/>
                </a:cubicBezTo>
                <a:cubicBezTo>
                  <a:pt x="6681667" y="714302"/>
                  <a:pt x="6419911" y="787594"/>
                  <a:pt x="5724223" y="774797"/>
                </a:cubicBezTo>
                <a:cubicBezTo>
                  <a:pt x="5028535" y="762000"/>
                  <a:pt x="3659261" y="606110"/>
                  <a:pt x="2750678" y="558412"/>
                </a:cubicBezTo>
                <a:cubicBezTo>
                  <a:pt x="1842095" y="510714"/>
                  <a:pt x="702003" y="400196"/>
                  <a:pt x="272724" y="488611"/>
                </a:cubicBezTo>
                <a:cubicBezTo>
                  <a:pt x="-156555" y="577026"/>
                  <a:pt x="9223" y="832965"/>
                  <a:pt x="175002" y="108890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77E2E99-A3DC-8740-93B4-E10103011667}"/>
              </a:ext>
            </a:extLst>
          </p:cNvPr>
          <p:cNvSpPr txBox="1"/>
          <p:nvPr/>
        </p:nvSpPr>
        <p:spPr>
          <a:xfrm>
            <a:off x="3637827" y="38754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NULL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1173A1F-328D-C64D-86C5-D3CAEC6979D9}"/>
              </a:ext>
            </a:extLst>
          </p:cNvPr>
          <p:cNvSpPr txBox="1"/>
          <p:nvPr/>
        </p:nvSpPr>
        <p:spPr>
          <a:xfrm>
            <a:off x="2240149" y="5405572"/>
            <a:ext cx="7598555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思考：</a:t>
            </a:r>
            <a:r>
              <a:rPr kumimoji="1" lang="en-US" altLang="zh-CN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List2</a:t>
            </a: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为什么置</a:t>
            </a:r>
            <a:r>
              <a:rPr kumimoji="1" lang="en-US" altLang="zh-CN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，不这样做会有什么后果？</a:t>
            </a:r>
          </a:p>
        </p:txBody>
      </p:sp>
    </p:spTree>
    <p:extLst>
      <p:ext uri="{BB962C8B-B14F-4D97-AF65-F5344CB8AC3E}">
        <p14:creationId xmlns:p14="http://schemas.microsoft.com/office/powerpoint/2010/main" val="30852591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单链表连接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98617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要考虑特殊情况：</a:t>
            </a:r>
            <a:r>
              <a:rPr lang="en-US" altLang="zh-CN" dirty="0">
                <a:solidFill>
                  <a:srgbClr val="0000FF"/>
                </a:solidFill>
              </a:rPr>
              <a:t>List1</a:t>
            </a:r>
            <a:r>
              <a:rPr lang="zh-CN" altLang="en-US" dirty="0">
                <a:solidFill>
                  <a:srgbClr val="0000FF"/>
                </a:solidFill>
              </a:rPr>
              <a:t>为</a:t>
            </a:r>
            <a:r>
              <a:rPr lang="en-US" altLang="zh-CN" dirty="0">
                <a:solidFill>
                  <a:srgbClr val="0000FF"/>
                </a:solidFill>
              </a:rPr>
              <a:t>NULL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List2</a:t>
            </a:r>
            <a:r>
              <a:rPr lang="zh-CN" altLang="en-US" dirty="0">
                <a:solidFill>
                  <a:srgbClr val="0000FF"/>
                </a:solidFill>
              </a:rPr>
              <a:t>为</a:t>
            </a:r>
            <a:r>
              <a:rPr lang="en-US" altLang="zh-CN" dirty="0">
                <a:solidFill>
                  <a:srgbClr val="0000FF"/>
                </a:solidFill>
              </a:rPr>
              <a:t>NULL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两个条件的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个组合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53</a:t>
            </a:fld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90B5A7B-5739-2242-B71E-EF056D335A5A}"/>
              </a:ext>
            </a:extLst>
          </p:cNvPr>
          <p:cNvGrpSpPr/>
          <p:nvPr/>
        </p:nvGrpSpPr>
        <p:grpSpPr>
          <a:xfrm>
            <a:off x="5009252" y="2195409"/>
            <a:ext cx="867508" cy="994061"/>
            <a:chOff x="2848707" y="3985846"/>
            <a:chExt cx="867508" cy="99406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CB1C960-51BF-0F41-AAE8-1BDC55339D6E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B77A81C-D383-6341-BAD3-645309AC859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1C2448A-0BDD-9340-BE9D-388D8A10B809}"/>
              </a:ext>
            </a:extLst>
          </p:cNvPr>
          <p:cNvGrpSpPr/>
          <p:nvPr/>
        </p:nvGrpSpPr>
        <p:grpSpPr>
          <a:xfrm>
            <a:off x="6493494" y="2195409"/>
            <a:ext cx="867508" cy="994061"/>
            <a:chOff x="2848707" y="3985846"/>
            <a:chExt cx="867508" cy="99406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81BCD65-1016-A145-8D06-E44CF60E90DD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B7F207E-35FE-FC49-8278-7CAF9004CC9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6AD88DB-2FBA-5C46-972C-E02EB3532ADA}"/>
              </a:ext>
            </a:extLst>
          </p:cNvPr>
          <p:cNvGrpSpPr/>
          <p:nvPr/>
        </p:nvGrpSpPr>
        <p:grpSpPr>
          <a:xfrm>
            <a:off x="7977736" y="2204732"/>
            <a:ext cx="867508" cy="994061"/>
            <a:chOff x="2848707" y="3985846"/>
            <a:chExt cx="867508" cy="99406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08521C-04F4-254D-B3A1-633873BBE03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09AC21E-D016-A046-ADAE-29E66403B2C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A126333-E2B8-7244-B2EC-7F2C6B37CCA1}"/>
              </a:ext>
            </a:extLst>
          </p:cNvPr>
          <p:cNvGrpSpPr/>
          <p:nvPr/>
        </p:nvGrpSpPr>
        <p:grpSpPr>
          <a:xfrm>
            <a:off x="9461979" y="2200070"/>
            <a:ext cx="867508" cy="994061"/>
            <a:chOff x="2848707" y="3985846"/>
            <a:chExt cx="867508" cy="99406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07090B9-260C-D742-8A15-05D97544427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26010FD-EC20-D748-8EBB-69F9B80E798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218800C-0521-7D4F-8344-760C5DB93273}"/>
              </a:ext>
            </a:extLst>
          </p:cNvPr>
          <p:cNvGrpSpPr/>
          <p:nvPr/>
        </p:nvGrpSpPr>
        <p:grpSpPr>
          <a:xfrm>
            <a:off x="10946221" y="2200070"/>
            <a:ext cx="867508" cy="994061"/>
            <a:chOff x="2848707" y="3985846"/>
            <a:chExt cx="867508" cy="99406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12B1DBB-E565-CB45-83B9-0F3D4F336D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A4EE334-EEB9-9143-82E0-6210E22C45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FEADD952-8AF9-6B4C-9C1E-30D0F90D2863}"/>
              </a:ext>
            </a:extLst>
          </p:cNvPr>
          <p:cNvCxnSpPr/>
          <p:nvPr/>
        </p:nvCxnSpPr>
        <p:spPr>
          <a:xfrm flipV="1">
            <a:off x="5892123" y="218888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35291934-97B7-CB47-A583-840F90DA0287}"/>
              </a:ext>
            </a:extLst>
          </p:cNvPr>
          <p:cNvCxnSpPr/>
          <p:nvPr/>
        </p:nvCxnSpPr>
        <p:spPr>
          <a:xfrm flipV="1">
            <a:off x="7367756" y="220293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524F04F8-F620-EE49-94F4-C0266FCF8580}"/>
              </a:ext>
            </a:extLst>
          </p:cNvPr>
          <p:cNvCxnSpPr/>
          <p:nvPr/>
        </p:nvCxnSpPr>
        <p:spPr>
          <a:xfrm flipV="1">
            <a:off x="8845243" y="2232873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8BEA420C-58E1-1D48-AD84-128C45A948CE}"/>
              </a:ext>
            </a:extLst>
          </p:cNvPr>
          <p:cNvCxnSpPr/>
          <p:nvPr/>
        </p:nvCxnSpPr>
        <p:spPr>
          <a:xfrm flipV="1">
            <a:off x="10336241" y="223268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53F7FE2-560B-A545-89C4-89C65E175EE1}"/>
              </a:ext>
            </a:extLst>
          </p:cNvPr>
          <p:cNvSpPr/>
          <p:nvPr/>
        </p:nvSpPr>
        <p:spPr>
          <a:xfrm>
            <a:off x="267855" y="2141988"/>
            <a:ext cx="2538166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List1</a:t>
            </a:r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29" name="任意形状 28">
            <a:extLst>
              <a:ext uri="{FF2B5EF4-FFF2-40B4-BE49-F238E27FC236}">
                <a16:creationId xmlns:a16="http://schemas.microsoft.com/office/drawing/2014/main" id="{FC6A37A5-6046-154B-AAA9-D7DF3D644E96}"/>
              </a:ext>
            </a:extLst>
          </p:cNvPr>
          <p:cNvSpPr/>
          <p:nvPr/>
        </p:nvSpPr>
        <p:spPr>
          <a:xfrm>
            <a:off x="2806021" y="2045185"/>
            <a:ext cx="2186802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4EDDDA3-6799-9B44-ABA4-9736DF48A41A}"/>
              </a:ext>
            </a:extLst>
          </p:cNvPr>
          <p:cNvGrpSpPr/>
          <p:nvPr/>
        </p:nvGrpSpPr>
        <p:grpSpPr>
          <a:xfrm>
            <a:off x="5016006" y="4051114"/>
            <a:ext cx="867508" cy="994061"/>
            <a:chOff x="2848707" y="3985846"/>
            <a:chExt cx="867508" cy="99406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E736F5D-C2D6-C74C-9F30-6CBB8155EC0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375B622-66EF-7E40-908D-489B5EC8E3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575FA99-0999-0341-91DC-DB5BE2A5DE1A}"/>
              </a:ext>
            </a:extLst>
          </p:cNvPr>
          <p:cNvGrpSpPr/>
          <p:nvPr/>
        </p:nvGrpSpPr>
        <p:grpSpPr>
          <a:xfrm>
            <a:off x="6500248" y="4051114"/>
            <a:ext cx="867508" cy="994061"/>
            <a:chOff x="2848707" y="3985846"/>
            <a:chExt cx="867508" cy="99406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D146B18-BB34-CA41-9C7C-C81654DF4C4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D40DBFA-9EF0-864E-A7A5-0DA70BC6D96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45B2745-C6B3-7E46-A0B3-7DFB85B321A9}"/>
              </a:ext>
            </a:extLst>
          </p:cNvPr>
          <p:cNvGrpSpPr/>
          <p:nvPr/>
        </p:nvGrpSpPr>
        <p:grpSpPr>
          <a:xfrm>
            <a:off x="7984490" y="4060437"/>
            <a:ext cx="867508" cy="994061"/>
            <a:chOff x="2848707" y="3985846"/>
            <a:chExt cx="867508" cy="994061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342CE54-28F5-4248-9468-FDC0C8C7AC4D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90722C4-F449-C544-A4E1-6AEDAA81533C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DAE5851-1751-D140-82B1-6C469C76E49A}"/>
              </a:ext>
            </a:extLst>
          </p:cNvPr>
          <p:cNvGrpSpPr/>
          <p:nvPr/>
        </p:nvGrpSpPr>
        <p:grpSpPr>
          <a:xfrm>
            <a:off x="9468733" y="4055775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BEC301E-5D15-FA45-A7BE-2E8E0E3DE45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351EDF6-AD56-684D-A66D-596704C91B9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E70624F-D383-3146-AB60-F4E03ABAFA37}"/>
              </a:ext>
            </a:extLst>
          </p:cNvPr>
          <p:cNvGrpSpPr/>
          <p:nvPr/>
        </p:nvGrpSpPr>
        <p:grpSpPr>
          <a:xfrm>
            <a:off x="10952975" y="4055775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3FCEFE0-949F-E14E-BAA5-4A2195AB0E94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9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2CDDCAF-3A74-304E-87D0-28EE6E93801F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51E3CD54-6A36-A749-B796-AEA5861A7FD5}"/>
              </a:ext>
            </a:extLst>
          </p:cNvPr>
          <p:cNvCxnSpPr/>
          <p:nvPr/>
        </p:nvCxnSpPr>
        <p:spPr>
          <a:xfrm flipV="1">
            <a:off x="5898877" y="404459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18184844-3C61-A840-BDF8-724FB8D0E262}"/>
              </a:ext>
            </a:extLst>
          </p:cNvPr>
          <p:cNvCxnSpPr/>
          <p:nvPr/>
        </p:nvCxnSpPr>
        <p:spPr>
          <a:xfrm flipV="1">
            <a:off x="7374510" y="405863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C8284847-63FA-ED4D-AA09-8A56273366CC}"/>
              </a:ext>
            </a:extLst>
          </p:cNvPr>
          <p:cNvCxnSpPr/>
          <p:nvPr/>
        </p:nvCxnSpPr>
        <p:spPr>
          <a:xfrm flipV="1">
            <a:off x="8851997" y="4088578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6889D0D6-F7EE-A64C-8ED6-79B41A288F00}"/>
              </a:ext>
            </a:extLst>
          </p:cNvPr>
          <p:cNvCxnSpPr/>
          <p:nvPr/>
        </p:nvCxnSpPr>
        <p:spPr>
          <a:xfrm flipV="1">
            <a:off x="10342995" y="408839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442C0686-A371-5745-A5C2-D5D4DEACC955}"/>
              </a:ext>
            </a:extLst>
          </p:cNvPr>
          <p:cNvSpPr/>
          <p:nvPr/>
        </p:nvSpPr>
        <p:spPr>
          <a:xfrm>
            <a:off x="274609" y="3997693"/>
            <a:ext cx="2538166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List2</a:t>
            </a:r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50" name="任意形状 49">
            <a:extLst>
              <a:ext uri="{FF2B5EF4-FFF2-40B4-BE49-F238E27FC236}">
                <a16:creationId xmlns:a16="http://schemas.microsoft.com/office/drawing/2014/main" id="{C3566497-D470-4246-9697-47160B2A6376}"/>
              </a:ext>
            </a:extLst>
          </p:cNvPr>
          <p:cNvSpPr/>
          <p:nvPr/>
        </p:nvSpPr>
        <p:spPr>
          <a:xfrm>
            <a:off x="2819529" y="4316640"/>
            <a:ext cx="825051" cy="165323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77E2E99-A3DC-8740-93B4-E10103011667}"/>
              </a:ext>
            </a:extLst>
          </p:cNvPr>
          <p:cNvSpPr txBox="1"/>
          <p:nvPr/>
        </p:nvSpPr>
        <p:spPr>
          <a:xfrm>
            <a:off x="3627123" y="422249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NULL</a:t>
            </a:r>
            <a:endParaRPr kumimoji="1" lang="zh-CN" altLang="en-US" dirty="0"/>
          </a:p>
        </p:txBody>
      </p:sp>
      <p:sp>
        <p:nvSpPr>
          <p:cNvPr id="52" name="任意形状 51">
            <a:extLst>
              <a:ext uri="{FF2B5EF4-FFF2-40B4-BE49-F238E27FC236}">
                <a16:creationId xmlns:a16="http://schemas.microsoft.com/office/drawing/2014/main" id="{40DEBD48-6C19-5F46-935D-1E102221BA5C}"/>
              </a:ext>
            </a:extLst>
          </p:cNvPr>
          <p:cNvSpPr/>
          <p:nvPr/>
        </p:nvSpPr>
        <p:spPr>
          <a:xfrm>
            <a:off x="2812774" y="3947308"/>
            <a:ext cx="2186802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任意形状 52">
            <a:extLst>
              <a:ext uri="{FF2B5EF4-FFF2-40B4-BE49-F238E27FC236}">
                <a16:creationId xmlns:a16="http://schemas.microsoft.com/office/drawing/2014/main" id="{372A08D0-55A5-5248-B74F-B44E6567EA8F}"/>
              </a:ext>
            </a:extLst>
          </p:cNvPr>
          <p:cNvSpPr/>
          <p:nvPr/>
        </p:nvSpPr>
        <p:spPr>
          <a:xfrm>
            <a:off x="2819529" y="2375118"/>
            <a:ext cx="825051" cy="165323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EEBD893-9B3B-CC4C-8144-8989B6EE3F59}"/>
              </a:ext>
            </a:extLst>
          </p:cNvPr>
          <p:cNvSpPr txBox="1"/>
          <p:nvPr/>
        </p:nvSpPr>
        <p:spPr>
          <a:xfrm>
            <a:off x="3627123" y="22809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NULL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D53551-C749-174F-BD3F-80DCF14E8CA7}"/>
              </a:ext>
            </a:extLst>
          </p:cNvPr>
          <p:cNvSpPr txBox="1"/>
          <p:nvPr/>
        </p:nvSpPr>
        <p:spPr>
          <a:xfrm>
            <a:off x="3276363" y="207255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OR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F2EF07C-10BE-3045-9E7D-68BAF169D4DF}"/>
              </a:ext>
            </a:extLst>
          </p:cNvPr>
          <p:cNvSpPr txBox="1"/>
          <p:nvPr/>
        </p:nvSpPr>
        <p:spPr>
          <a:xfrm>
            <a:off x="3174580" y="40081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OR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377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单链表合并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986178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要考虑特殊情况：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    </a:t>
            </a:r>
            <a:r>
              <a:rPr lang="en-US" altLang="zh-CN" dirty="0">
                <a:solidFill>
                  <a:srgbClr val="0000FF"/>
                </a:solidFill>
              </a:rPr>
              <a:t>List1</a:t>
            </a:r>
            <a:r>
              <a:rPr lang="zh-CN" altLang="en-US" dirty="0">
                <a:solidFill>
                  <a:srgbClr val="0000FF"/>
                </a:solidFill>
              </a:rPr>
              <a:t>为</a:t>
            </a:r>
            <a:r>
              <a:rPr lang="en-US" altLang="zh-CN" dirty="0">
                <a:solidFill>
                  <a:srgbClr val="0000FF"/>
                </a:solidFill>
              </a:rPr>
              <a:t>NULL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List2</a:t>
            </a:r>
            <a:r>
              <a:rPr lang="zh-CN" altLang="en-US" dirty="0">
                <a:solidFill>
                  <a:srgbClr val="0000FF"/>
                </a:solidFill>
              </a:rPr>
              <a:t>为</a:t>
            </a:r>
            <a:r>
              <a:rPr lang="en-US" altLang="zh-CN" dirty="0">
                <a:solidFill>
                  <a:srgbClr val="0000FF"/>
                </a:solidFill>
              </a:rPr>
              <a:t>NULL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两个条件的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个组合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54</a:t>
            </a:fld>
            <a:endParaRPr lang="zh-CN" altLang="en-US"/>
          </a:p>
        </p:txBody>
      </p:sp>
      <p:graphicFrame>
        <p:nvGraphicFramePr>
          <p:cNvPr id="3" name="表格 54">
            <a:extLst>
              <a:ext uri="{FF2B5EF4-FFF2-40B4-BE49-F238E27FC236}">
                <a16:creationId xmlns:a16="http://schemas.microsoft.com/office/drawing/2014/main" id="{470196A7-9E92-564B-86D2-16AF042A1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02902"/>
              </p:ext>
            </p:extLst>
          </p:nvPr>
        </p:nvGraphicFramePr>
        <p:xfrm>
          <a:off x="570832" y="3054664"/>
          <a:ext cx="49005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077">
                  <a:extLst>
                    <a:ext uri="{9D8B030D-6E8A-4147-A177-3AD203B41FA5}">
                      <a16:colId xmlns:a16="http://schemas.microsoft.com/office/drawing/2014/main" val="3098076308"/>
                    </a:ext>
                  </a:extLst>
                </a:gridCol>
                <a:gridCol w="754077">
                  <a:extLst>
                    <a:ext uri="{9D8B030D-6E8A-4147-A177-3AD203B41FA5}">
                      <a16:colId xmlns:a16="http://schemas.microsoft.com/office/drawing/2014/main" val="2995713480"/>
                    </a:ext>
                  </a:extLst>
                </a:gridCol>
                <a:gridCol w="962898">
                  <a:extLst>
                    <a:ext uri="{9D8B030D-6E8A-4147-A177-3AD203B41FA5}">
                      <a16:colId xmlns:a16="http://schemas.microsoft.com/office/drawing/2014/main" val="1307609825"/>
                    </a:ext>
                  </a:extLst>
                </a:gridCol>
                <a:gridCol w="2429530">
                  <a:extLst>
                    <a:ext uri="{9D8B030D-6E8A-4147-A177-3AD203B41FA5}">
                      <a16:colId xmlns:a16="http://schemas.microsoft.com/office/drawing/2014/main" val="277238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List1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List2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新链表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具体操作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10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无需操作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01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List1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List2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List2</a:t>
                      </a:r>
                      <a:r>
                        <a:rPr lang="zh-CN" altLang="en-US" dirty="0"/>
                        <a:t>置空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77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无需操作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18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连接，</a:t>
                      </a:r>
                      <a:r>
                        <a:rPr lang="en-US" altLang="zh-CN" dirty="0"/>
                        <a:t>List2</a:t>
                      </a:r>
                      <a:r>
                        <a:rPr lang="zh-CN" altLang="en-US" dirty="0"/>
                        <a:t>置空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9690"/>
                  </a:ext>
                </a:extLst>
              </a:tr>
            </a:tbl>
          </a:graphicData>
        </a:graphic>
      </p:graphicFrame>
      <p:graphicFrame>
        <p:nvGraphicFramePr>
          <p:cNvPr id="58" name="表格 54">
            <a:extLst>
              <a:ext uri="{FF2B5EF4-FFF2-40B4-BE49-F238E27FC236}">
                <a16:creationId xmlns:a16="http://schemas.microsoft.com/office/drawing/2014/main" id="{0EE9AD43-9BEC-2545-BA6F-C3F451277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58944"/>
              </p:ext>
            </p:extLst>
          </p:nvPr>
        </p:nvGraphicFramePr>
        <p:xfrm>
          <a:off x="6677302" y="3054664"/>
          <a:ext cx="49005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077">
                  <a:extLst>
                    <a:ext uri="{9D8B030D-6E8A-4147-A177-3AD203B41FA5}">
                      <a16:colId xmlns:a16="http://schemas.microsoft.com/office/drawing/2014/main" val="3098076308"/>
                    </a:ext>
                  </a:extLst>
                </a:gridCol>
                <a:gridCol w="754077">
                  <a:extLst>
                    <a:ext uri="{9D8B030D-6E8A-4147-A177-3AD203B41FA5}">
                      <a16:colId xmlns:a16="http://schemas.microsoft.com/office/drawing/2014/main" val="2995713480"/>
                    </a:ext>
                  </a:extLst>
                </a:gridCol>
                <a:gridCol w="962898">
                  <a:extLst>
                    <a:ext uri="{9D8B030D-6E8A-4147-A177-3AD203B41FA5}">
                      <a16:colId xmlns:a16="http://schemas.microsoft.com/office/drawing/2014/main" val="1307609825"/>
                    </a:ext>
                  </a:extLst>
                </a:gridCol>
                <a:gridCol w="1214765">
                  <a:extLst>
                    <a:ext uri="{9D8B030D-6E8A-4147-A177-3AD203B41FA5}">
                      <a16:colId xmlns:a16="http://schemas.microsoft.com/office/drawing/2014/main" val="277238798"/>
                    </a:ext>
                  </a:extLst>
                </a:gridCol>
                <a:gridCol w="1214765">
                  <a:extLst>
                    <a:ext uri="{9D8B030D-6E8A-4147-A177-3AD203B41FA5}">
                      <a16:colId xmlns:a16="http://schemas.microsoft.com/office/drawing/2014/main" val="1000891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List1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List2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新链表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具体操作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10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空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空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无需操作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01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无需操作</a:t>
                      </a: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77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空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List1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=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List2</a:t>
                      </a:r>
                      <a:endParaRPr lang="zh-CN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dirty="0"/>
                        <a:t>List2</a:t>
                      </a:r>
                      <a:r>
                        <a:rPr lang="zh-CN" altLang="en-US" dirty="0"/>
                        <a:t>置空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18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连接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9690"/>
                  </a:ext>
                </a:extLst>
              </a:tr>
            </a:tbl>
          </a:graphicData>
        </a:graphic>
      </p:graphicFrame>
      <p:cxnSp>
        <p:nvCxnSpPr>
          <p:cNvPr id="63" name="肘形连接符 62">
            <a:extLst>
              <a:ext uri="{FF2B5EF4-FFF2-40B4-BE49-F238E27FC236}">
                <a16:creationId xmlns:a16="http://schemas.microsoft.com/office/drawing/2014/main" id="{C82C07D2-0F25-4647-BB73-049B671228B1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02681" y="3962637"/>
            <a:ext cx="942768" cy="38254"/>
          </a:xfrm>
          <a:prstGeom prst="bentConnector4">
            <a:avLst>
              <a:gd name="adj1" fmla="val 342"/>
              <a:gd name="adj2" fmla="val -149203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8915977B-69FF-564B-90E0-A26397A2EEF9}"/>
              </a:ext>
            </a:extLst>
          </p:cNvPr>
          <p:cNvSpPr txBox="1"/>
          <p:nvPr/>
        </p:nvSpPr>
        <p:spPr>
          <a:xfrm>
            <a:off x="5461572" y="3529818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合并</a:t>
            </a:r>
            <a:endParaRPr kumimoji="1" lang="en-US" altLang="zh-CN" dirty="0"/>
          </a:p>
          <a:p>
            <a:r>
              <a:rPr kumimoji="1" lang="zh-CN" altLang="en-US" dirty="0"/>
              <a:t>同类</a:t>
            </a:r>
            <a:endParaRPr kumimoji="1" lang="en-US" altLang="zh-CN" dirty="0"/>
          </a:p>
          <a:p>
            <a:r>
              <a:rPr kumimoji="1" lang="zh-CN" altLang="en-US" dirty="0"/>
              <a:t>条件</a:t>
            </a:r>
            <a:endParaRPr kumimoji="1" lang="en-US" altLang="zh-CN" dirty="0"/>
          </a:p>
        </p:txBody>
      </p:sp>
      <p:sp>
        <p:nvSpPr>
          <p:cNvPr id="69" name="右箭头 68">
            <a:extLst>
              <a:ext uri="{FF2B5EF4-FFF2-40B4-BE49-F238E27FC236}">
                <a16:creationId xmlns:a16="http://schemas.microsoft.com/office/drawing/2014/main" id="{64DB8A76-5322-8545-99E2-25F0B47977EB}"/>
              </a:ext>
            </a:extLst>
          </p:cNvPr>
          <p:cNvSpPr/>
          <p:nvPr/>
        </p:nvSpPr>
        <p:spPr>
          <a:xfrm>
            <a:off x="6107903" y="3934690"/>
            <a:ext cx="548056" cy="212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99176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单链表合并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55</a:t>
            </a:fld>
            <a:endParaRPr lang="zh-CN" altLang="en-US"/>
          </a:p>
        </p:txBody>
      </p:sp>
      <p:graphicFrame>
        <p:nvGraphicFramePr>
          <p:cNvPr id="58" name="表格 54">
            <a:extLst>
              <a:ext uri="{FF2B5EF4-FFF2-40B4-BE49-F238E27FC236}">
                <a16:creationId xmlns:a16="http://schemas.microsoft.com/office/drawing/2014/main" id="{0EE9AD43-9BEC-2545-BA6F-C3F451277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687808"/>
              </p:ext>
            </p:extLst>
          </p:nvPr>
        </p:nvGraphicFramePr>
        <p:xfrm>
          <a:off x="7021519" y="1574800"/>
          <a:ext cx="49005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077">
                  <a:extLst>
                    <a:ext uri="{9D8B030D-6E8A-4147-A177-3AD203B41FA5}">
                      <a16:colId xmlns:a16="http://schemas.microsoft.com/office/drawing/2014/main" val="3098076308"/>
                    </a:ext>
                  </a:extLst>
                </a:gridCol>
                <a:gridCol w="754077">
                  <a:extLst>
                    <a:ext uri="{9D8B030D-6E8A-4147-A177-3AD203B41FA5}">
                      <a16:colId xmlns:a16="http://schemas.microsoft.com/office/drawing/2014/main" val="2995713480"/>
                    </a:ext>
                  </a:extLst>
                </a:gridCol>
                <a:gridCol w="962898">
                  <a:extLst>
                    <a:ext uri="{9D8B030D-6E8A-4147-A177-3AD203B41FA5}">
                      <a16:colId xmlns:a16="http://schemas.microsoft.com/office/drawing/2014/main" val="1307609825"/>
                    </a:ext>
                  </a:extLst>
                </a:gridCol>
                <a:gridCol w="1214765">
                  <a:extLst>
                    <a:ext uri="{9D8B030D-6E8A-4147-A177-3AD203B41FA5}">
                      <a16:colId xmlns:a16="http://schemas.microsoft.com/office/drawing/2014/main" val="277238798"/>
                    </a:ext>
                  </a:extLst>
                </a:gridCol>
                <a:gridCol w="1214765">
                  <a:extLst>
                    <a:ext uri="{9D8B030D-6E8A-4147-A177-3AD203B41FA5}">
                      <a16:colId xmlns:a16="http://schemas.microsoft.com/office/drawing/2014/main" val="1000891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List1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List2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新链表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具体操作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10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空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空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无需操作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01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无需操作</a:t>
                      </a: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77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List1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=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List2</a:t>
                      </a:r>
                      <a:endParaRPr lang="zh-CN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dirty="0"/>
                        <a:t>List2</a:t>
                      </a:r>
                      <a:r>
                        <a:rPr lang="zh-CN" altLang="en-US" dirty="0"/>
                        <a:t>置空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18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连接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9690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455FF176-E346-DA45-9F2D-97789D958B7B}"/>
              </a:ext>
            </a:extLst>
          </p:cNvPr>
          <p:cNvSpPr/>
          <p:nvPr/>
        </p:nvSpPr>
        <p:spPr>
          <a:xfrm>
            <a:off x="269899" y="948604"/>
            <a:ext cx="928593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连接两个链表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ConnectLinkedList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PtrOfList1,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PtrOfList2){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链表的指针不能为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NULL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(PtrOfList1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PtrOfList2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//List2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是非空链表才执行操作，否则无需操作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(*PtrOfList2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如果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List1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是空链表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(*PtrOfList1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//List1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List2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*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PtrOfList1 = *PtrOfList2;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//List1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不是空链表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else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将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List2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号结点，作为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List1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尾结点的后继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GetLastNode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(*PtrOfList1)-&gt;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*PtrOfList2;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//List2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置空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*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PtrOfList2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377F15-8A11-D64B-BD36-3FC64118B33C}"/>
              </a:ext>
            </a:extLst>
          </p:cNvPr>
          <p:cNvSpPr/>
          <p:nvPr/>
        </p:nvSpPr>
        <p:spPr>
          <a:xfrm>
            <a:off x="7021519" y="3875954"/>
            <a:ext cx="46492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List1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List2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List1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List2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ConnectLinkedList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(&amp;List1, &amp;List2);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(&amp;List1);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(&amp;List2);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2C20D12F-DF28-BA42-A4E2-DAFAF28AD235}"/>
              </a:ext>
            </a:extLst>
          </p:cNvPr>
          <p:cNvCxnSpPr/>
          <p:nvPr/>
        </p:nvCxnSpPr>
        <p:spPr>
          <a:xfrm>
            <a:off x="7084855" y="3671560"/>
            <a:ext cx="4767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0B634D6C-575E-E048-B08A-A66F1BD33BE2}"/>
              </a:ext>
            </a:extLst>
          </p:cNvPr>
          <p:cNvCxnSpPr>
            <a:cxnSpLocks/>
          </p:cNvCxnSpPr>
          <p:nvPr/>
        </p:nvCxnSpPr>
        <p:spPr>
          <a:xfrm>
            <a:off x="6888248" y="3970543"/>
            <a:ext cx="0" cy="195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6034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49090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单链表中每个结点都</a:t>
            </a:r>
            <a:r>
              <a:rPr lang="zh-CN" altLang="en-US" b="1" dirty="0">
                <a:solidFill>
                  <a:srgbClr val="C00000"/>
                </a:solidFill>
              </a:rPr>
              <a:t>仅有指针域指向其</a:t>
            </a:r>
            <a:r>
              <a:rPr lang="zh-CN" altLang="en-US" b="1" dirty="0">
                <a:solidFill>
                  <a:srgbClr val="0000FF"/>
                </a:solidFill>
              </a:rPr>
              <a:t>后继</a:t>
            </a:r>
            <a:r>
              <a:rPr lang="zh-CN" altLang="en-US" b="1" dirty="0">
                <a:solidFill>
                  <a:srgbClr val="C00000"/>
                </a:solidFill>
              </a:rPr>
              <a:t>结点</a:t>
            </a:r>
            <a:r>
              <a:rPr lang="zh-CN" altLang="en-US" dirty="0"/>
              <a:t>，在进行结点插入和删除时，</a:t>
            </a:r>
            <a:r>
              <a:rPr lang="zh-CN" altLang="en-US" b="1" dirty="0">
                <a:solidFill>
                  <a:srgbClr val="C00000"/>
                </a:solidFill>
              </a:rPr>
              <a:t>不能仅仅只对该结点进行操作，还要考虑其</a:t>
            </a:r>
            <a:r>
              <a:rPr lang="zh-CN" altLang="en-US" b="1" dirty="0">
                <a:solidFill>
                  <a:srgbClr val="0000FF"/>
                </a:solidFill>
              </a:rPr>
              <a:t>前驱</a:t>
            </a:r>
            <a:r>
              <a:rPr lang="zh-CN" altLang="en-US" b="1" dirty="0">
                <a:solidFill>
                  <a:srgbClr val="C00000"/>
                </a:solidFill>
              </a:rPr>
              <a:t>和</a:t>
            </a:r>
            <a:r>
              <a:rPr lang="zh-CN" altLang="en-US" b="1" dirty="0">
                <a:solidFill>
                  <a:srgbClr val="0000FF"/>
                </a:solidFill>
              </a:rPr>
              <a:t>后继</a:t>
            </a:r>
            <a:r>
              <a:rPr lang="zh-CN" altLang="en-US" b="1" dirty="0">
                <a:solidFill>
                  <a:srgbClr val="C00000"/>
                </a:solidFill>
              </a:rPr>
              <a:t>结点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插入结点操作是指将一个新结点插入到已知的单链表中。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插入操作前需要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动态分配产生新结点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定位插入元素的位置（插入位置可能在头结点、尾结点或者单链表中间）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683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57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B4BD5EB7-0888-6848-AE83-C8846942D843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56CAB2-A415-9948-90E2-9D7E26CC43EB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49ECAE6-EB1D-D447-9309-CB14DAAA8122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三角形 31">
            <a:extLst>
              <a:ext uri="{FF2B5EF4-FFF2-40B4-BE49-F238E27FC236}">
                <a16:creationId xmlns:a16="http://schemas.microsoft.com/office/drawing/2014/main" id="{B2C01399-9EE7-2348-A615-477D54D42DE2}"/>
              </a:ext>
            </a:extLst>
          </p:cNvPr>
          <p:cNvSpPr/>
          <p:nvPr/>
        </p:nvSpPr>
        <p:spPr>
          <a:xfrm rot="5400000">
            <a:off x="397898" y="2970526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B3757C-7784-B44B-91FC-08B1CAD587C7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AD0AD6-0769-C346-B4A9-1E2A3A3B28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6CC481B-B212-FF4D-BBC2-C00C12B6920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CD5FC5C-34C3-3E41-9DAB-79BB09457D0B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13EB516-C2ED-1442-8F4C-905BA8D847BD}"/>
              </a:ext>
            </a:extLst>
          </p:cNvPr>
          <p:cNvCxnSpPr>
            <a:stCxn id="37" idx="3"/>
            <a:endCxn id="26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8752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：插入在第</a:t>
            </a:r>
            <a:r>
              <a:rPr lang="en-US" altLang="zh-CN" sz="2800" dirty="0">
                <a:solidFill>
                  <a:srgbClr val="FFFF00"/>
                </a:solidFill>
              </a:rPr>
              <a:t>Length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58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B4BD5EB7-0888-6848-AE83-C8846942D843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56CAB2-A415-9948-90E2-9D7E26CC43EB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49ECAE6-EB1D-D447-9309-CB14DAAA8122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三角形 31">
            <a:extLst>
              <a:ext uri="{FF2B5EF4-FFF2-40B4-BE49-F238E27FC236}">
                <a16:creationId xmlns:a16="http://schemas.microsoft.com/office/drawing/2014/main" id="{B2C01399-9EE7-2348-A615-477D54D42DE2}"/>
              </a:ext>
            </a:extLst>
          </p:cNvPr>
          <p:cNvSpPr/>
          <p:nvPr/>
        </p:nvSpPr>
        <p:spPr>
          <a:xfrm rot="5400000">
            <a:off x="397898" y="3311186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B3757C-7784-B44B-91FC-08B1CAD587C7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AD0AD6-0769-C346-B4A9-1E2A3A3B28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6CC481B-B212-FF4D-BBC2-C00C12B6920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CD5FC5C-34C3-3E41-9DAB-79BB09457D0B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13EB516-C2ED-1442-8F4C-905BA8D847BD}"/>
              </a:ext>
            </a:extLst>
          </p:cNvPr>
          <p:cNvCxnSpPr>
            <a:stCxn id="37" idx="3"/>
            <a:endCxn id="26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0B7935F-1A11-864F-8404-D67981E0B252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sp>
        <p:nvSpPr>
          <p:cNvPr id="39" name="任意形状 38">
            <a:extLst>
              <a:ext uri="{FF2B5EF4-FFF2-40B4-BE49-F238E27FC236}">
                <a16:creationId xmlns:a16="http://schemas.microsoft.com/office/drawing/2014/main" id="{56EB3EF1-3A95-EC4A-8E86-0EED6A423984}"/>
              </a:ext>
            </a:extLst>
          </p:cNvPr>
          <p:cNvSpPr/>
          <p:nvPr/>
        </p:nvSpPr>
        <p:spPr>
          <a:xfrm>
            <a:off x="7187349" y="4043249"/>
            <a:ext cx="2126980" cy="1174044"/>
          </a:xfrm>
          <a:custGeom>
            <a:avLst/>
            <a:gdLst>
              <a:gd name="connsiteX0" fmla="*/ 0 w 1685364"/>
              <a:gd name="connsiteY0" fmla="*/ 0 h 1487975"/>
              <a:gd name="connsiteX1" fmla="*/ 600635 w 1685364"/>
              <a:gd name="connsiteY1" fmla="*/ 1389529 h 1487975"/>
              <a:gd name="connsiteX2" fmla="*/ 1685364 w 1685364"/>
              <a:gd name="connsiteY2" fmla="*/ 1264023 h 148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5364" h="1487975">
                <a:moveTo>
                  <a:pt x="0" y="0"/>
                </a:moveTo>
                <a:cubicBezTo>
                  <a:pt x="159870" y="589429"/>
                  <a:pt x="319741" y="1178859"/>
                  <a:pt x="600635" y="1389529"/>
                </a:cubicBezTo>
                <a:cubicBezTo>
                  <a:pt x="881529" y="1600200"/>
                  <a:pt x="1283446" y="1432111"/>
                  <a:pt x="1685364" y="1264023"/>
                </a:cubicBezTo>
              </a:path>
            </a:pathLst>
          </a:custGeom>
          <a:noFill/>
          <a:ln>
            <a:solidFill>
              <a:srgbClr val="0000FF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5197957-7212-F341-8A90-6CFDA3DFF058}"/>
              </a:ext>
            </a:extLst>
          </p:cNvPr>
          <p:cNvSpPr txBox="1"/>
          <p:nvPr/>
        </p:nvSpPr>
        <p:spPr>
          <a:xfrm>
            <a:off x="7296600" y="410476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0129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：插入在第</a:t>
            </a:r>
            <a:r>
              <a:rPr lang="en-US" altLang="zh-CN" sz="2800" dirty="0">
                <a:solidFill>
                  <a:srgbClr val="FFFF00"/>
                </a:solidFill>
              </a:rPr>
              <a:t>Length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59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B4BD5EB7-0888-6848-AE83-C8846942D843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56CAB2-A415-9948-90E2-9D7E26CC43EB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49ECAE6-EB1D-D447-9309-CB14DAAA8122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三角形 31">
            <a:extLst>
              <a:ext uri="{FF2B5EF4-FFF2-40B4-BE49-F238E27FC236}">
                <a16:creationId xmlns:a16="http://schemas.microsoft.com/office/drawing/2014/main" id="{B2C01399-9EE7-2348-A615-477D54D42DE2}"/>
              </a:ext>
            </a:extLst>
          </p:cNvPr>
          <p:cNvSpPr/>
          <p:nvPr/>
        </p:nvSpPr>
        <p:spPr>
          <a:xfrm rot="5400000">
            <a:off x="397898" y="4324195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B3757C-7784-B44B-91FC-08B1CAD587C7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AD0AD6-0769-C346-B4A9-1E2A3A3B28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6CC481B-B212-FF4D-BBC2-C00C12B6920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CD5FC5C-34C3-3E41-9DAB-79BB09457D0B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13EB516-C2ED-1442-8F4C-905BA8D847BD}"/>
              </a:ext>
            </a:extLst>
          </p:cNvPr>
          <p:cNvCxnSpPr>
            <a:stCxn id="37" idx="3"/>
            <a:endCxn id="26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0B7935F-1A11-864F-8404-D67981E0B252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E97ED70-DACA-8D4E-96A3-DEDAAE8A739D}"/>
              </a:ext>
            </a:extLst>
          </p:cNvPr>
          <p:cNvGrpSpPr/>
          <p:nvPr/>
        </p:nvGrpSpPr>
        <p:grpSpPr>
          <a:xfrm>
            <a:off x="6638416" y="5147372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BCF9DDB-AD37-964D-A86F-DFB1BEB941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84946D-4A22-804C-BF66-E574F047642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6B5264BD-A71D-AE4A-A2E4-AE936ADF760D}"/>
              </a:ext>
            </a:extLst>
          </p:cNvPr>
          <p:cNvSpPr/>
          <p:nvPr/>
        </p:nvSpPr>
        <p:spPr>
          <a:xfrm>
            <a:off x="5324018" y="5147372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New</a:t>
            </a:r>
            <a:endParaRPr kumimoji="1" lang="zh-CN" altLang="en-US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B029C8D5-FDD5-204A-BFFA-FC593BF22211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6191525" y="5393557"/>
            <a:ext cx="44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形状 46">
            <a:extLst>
              <a:ext uri="{FF2B5EF4-FFF2-40B4-BE49-F238E27FC236}">
                <a16:creationId xmlns:a16="http://schemas.microsoft.com/office/drawing/2014/main" id="{25A8C0EB-155B-B340-9F98-5AA6E7BBA385}"/>
              </a:ext>
            </a:extLst>
          </p:cNvPr>
          <p:cNvSpPr/>
          <p:nvPr/>
        </p:nvSpPr>
        <p:spPr>
          <a:xfrm>
            <a:off x="7187349" y="4043249"/>
            <a:ext cx="2126980" cy="1174044"/>
          </a:xfrm>
          <a:custGeom>
            <a:avLst/>
            <a:gdLst>
              <a:gd name="connsiteX0" fmla="*/ 0 w 1685364"/>
              <a:gd name="connsiteY0" fmla="*/ 0 h 1487975"/>
              <a:gd name="connsiteX1" fmla="*/ 600635 w 1685364"/>
              <a:gd name="connsiteY1" fmla="*/ 1389529 h 1487975"/>
              <a:gd name="connsiteX2" fmla="*/ 1685364 w 1685364"/>
              <a:gd name="connsiteY2" fmla="*/ 1264023 h 148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5364" h="1487975">
                <a:moveTo>
                  <a:pt x="0" y="0"/>
                </a:moveTo>
                <a:cubicBezTo>
                  <a:pt x="159870" y="589429"/>
                  <a:pt x="319741" y="1178859"/>
                  <a:pt x="600635" y="1389529"/>
                </a:cubicBezTo>
                <a:cubicBezTo>
                  <a:pt x="881529" y="1600200"/>
                  <a:pt x="1283446" y="1432111"/>
                  <a:pt x="1685364" y="1264023"/>
                </a:cubicBezTo>
              </a:path>
            </a:pathLst>
          </a:custGeom>
          <a:noFill/>
          <a:ln>
            <a:solidFill>
              <a:srgbClr val="0000FF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78040A2-83D1-6649-9FA2-59C52BA75ACA}"/>
              </a:ext>
            </a:extLst>
          </p:cNvPr>
          <p:cNvSpPr txBox="1"/>
          <p:nvPr/>
        </p:nvSpPr>
        <p:spPr>
          <a:xfrm>
            <a:off x="7296600" y="410476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97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163669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/>
              <a:t>Next</a:t>
            </a:r>
            <a:r>
              <a:rPr lang="zh-CN" altLang="en-US" dirty="0"/>
              <a:t>成员表示指针域，</a:t>
            </a:r>
            <a:r>
              <a:rPr lang="zh-CN" altLang="en-US" b="1" dirty="0">
                <a:solidFill>
                  <a:srgbClr val="C00000"/>
                </a:solidFill>
              </a:rPr>
              <a:t>存放下一个结点的地址</a:t>
            </a:r>
            <a:r>
              <a:rPr lang="zh-CN" altLang="en-US" dirty="0"/>
              <a:t>，是单链表中的</a:t>
            </a:r>
            <a:r>
              <a:rPr lang="zh-CN" altLang="en-US" b="1" dirty="0">
                <a:solidFill>
                  <a:srgbClr val="C00000"/>
                </a:solidFill>
              </a:rPr>
              <a:t>组织者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最后</a:t>
            </a:r>
            <a:r>
              <a:rPr lang="zh-CN" altLang="en-US" dirty="0"/>
              <a:t>一个结点的</a:t>
            </a:r>
            <a:r>
              <a:rPr lang="en-US" altLang="zh-CN" b="1" dirty="0">
                <a:solidFill>
                  <a:srgbClr val="C00000"/>
                </a:solidFill>
              </a:rPr>
              <a:t>Next</a:t>
            </a:r>
            <a:r>
              <a:rPr lang="zh-CN" altLang="en-US" b="1" dirty="0">
                <a:solidFill>
                  <a:srgbClr val="C00000"/>
                </a:solidFill>
              </a:rPr>
              <a:t>为</a:t>
            </a:r>
            <a:r>
              <a:rPr lang="en-US" altLang="zh-CN" b="1" dirty="0">
                <a:solidFill>
                  <a:srgbClr val="C00000"/>
                </a:solidFill>
              </a:rPr>
              <a:t>NULL</a:t>
            </a:r>
            <a:r>
              <a:rPr lang="zh-CN" altLang="en-US" dirty="0"/>
              <a:t>，表示单链表</a:t>
            </a:r>
            <a:r>
              <a:rPr lang="zh-CN" altLang="en-US" b="1" dirty="0">
                <a:solidFill>
                  <a:srgbClr val="C00000"/>
                </a:solidFill>
              </a:rPr>
              <a:t>结束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DE48C06F-47F1-2F49-B258-D629F10E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</a:t>
            </a:r>
            <a:r>
              <a:rPr lang="zh-CN" altLang="en-US" sz="2400" dirty="0">
                <a:solidFill>
                  <a:srgbClr val="FFFF00"/>
                </a:solidFill>
              </a:rPr>
              <a:t>：概念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4F8904D-DDCC-6D4F-B850-B0405EBF9BCB}"/>
              </a:ext>
            </a:extLst>
          </p:cNvPr>
          <p:cNvGrpSpPr/>
          <p:nvPr/>
        </p:nvGrpSpPr>
        <p:grpSpPr>
          <a:xfrm>
            <a:off x="1586345" y="2931970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E394683-111C-4545-927D-D72F86DCF4F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D9A8F73-1136-2042-885B-683A9C416F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D6544EA-1264-D647-92F9-DD34225CC4C8}"/>
              </a:ext>
            </a:extLst>
          </p:cNvPr>
          <p:cNvGrpSpPr/>
          <p:nvPr/>
        </p:nvGrpSpPr>
        <p:grpSpPr>
          <a:xfrm>
            <a:off x="3070588" y="2927308"/>
            <a:ext cx="867508" cy="994061"/>
            <a:chOff x="2848707" y="3985846"/>
            <a:chExt cx="867508" cy="99406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919E946-9FF7-9C48-A4FA-FE1366FD78F4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2F0E578-81B1-1644-BBF4-A577F006DC7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7102B44-C35F-9E41-8D58-605F2EC31A9F}"/>
              </a:ext>
            </a:extLst>
          </p:cNvPr>
          <p:cNvGrpSpPr/>
          <p:nvPr/>
        </p:nvGrpSpPr>
        <p:grpSpPr>
          <a:xfrm>
            <a:off x="4554830" y="2927308"/>
            <a:ext cx="867508" cy="994061"/>
            <a:chOff x="2848707" y="3985846"/>
            <a:chExt cx="867508" cy="99406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B1B3E96-1666-F546-A335-5C41C3115EF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DB9C5A0-5F5E-214C-B57B-923EF4499F5F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5F39E0E-4278-734C-BBA8-2A538B1831E1}"/>
              </a:ext>
            </a:extLst>
          </p:cNvPr>
          <p:cNvGrpSpPr/>
          <p:nvPr/>
        </p:nvGrpSpPr>
        <p:grpSpPr>
          <a:xfrm>
            <a:off x="6039072" y="2936631"/>
            <a:ext cx="867508" cy="994061"/>
            <a:chOff x="2848707" y="3985846"/>
            <a:chExt cx="867508" cy="99406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9A3FC9E-09AF-754A-B221-758E4C2ADFC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E5C208F-5ACB-F546-AC9A-00DB6B8F5F3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5E76841-C106-1147-BDF7-3FBEBD7613CA}"/>
              </a:ext>
            </a:extLst>
          </p:cNvPr>
          <p:cNvGrpSpPr/>
          <p:nvPr/>
        </p:nvGrpSpPr>
        <p:grpSpPr>
          <a:xfrm>
            <a:off x="7523315" y="2931969"/>
            <a:ext cx="867508" cy="994061"/>
            <a:chOff x="2848707" y="3985846"/>
            <a:chExt cx="867508" cy="99406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871EFA2-1ED4-B241-BD2C-066703A828E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5F53477-6B6B-6A48-AF82-57DFF1CAD0EF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1F45BF8-1CAA-FB4A-B0A6-73D484D37694}"/>
              </a:ext>
            </a:extLst>
          </p:cNvPr>
          <p:cNvGrpSpPr/>
          <p:nvPr/>
        </p:nvGrpSpPr>
        <p:grpSpPr>
          <a:xfrm>
            <a:off x="9007557" y="2931969"/>
            <a:ext cx="867508" cy="994061"/>
            <a:chOff x="2848707" y="3985846"/>
            <a:chExt cx="867508" cy="99406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0231D46-484F-1947-AF79-BEC46271414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A24417E-22B2-8242-A53C-B6D65D187EE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FABD3ED9-4253-8248-BB9A-327C1ACFC708}"/>
              </a:ext>
            </a:extLst>
          </p:cNvPr>
          <p:cNvCxnSpPr>
            <a:stCxn id="12" idx="3"/>
          </p:cNvCxnSpPr>
          <p:nvPr/>
        </p:nvCxnSpPr>
        <p:spPr>
          <a:xfrm flipV="1">
            <a:off x="2453852" y="2959924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D5E608C3-C832-924A-A8B5-71DABA8122E2}"/>
              </a:ext>
            </a:extLst>
          </p:cNvPr>
          <p:cNvCxnSpPr/>
          <p:nvPr/>
        </p:nvCxnSpPr>
        <p:spPr>
          <a:xfrm flipV="1">
            <a:off x="3953459" y="2920784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104694C9-2D8D-2F40-BD4B-C2CBFCBA5A28}"/>
              </a:ext>
            </a:extLst>
          </p:cNvPr>
          <p:cNvCxnSpPr/>
          <p:nvPr/>
        </p:nvCxnSpPr>
        <p:spPr>
          <a:xfrm flipV="1">
            <a:off x="5429092" y="2934829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1B8D6AEE-C106-9A46-AB93-0756CA3212F2}"/>
              </a:ext>
            </a:extLst>
          </p:cNvPr>
          <p:cNvCxnSpPr/>
          <p:nvPr/>
        </p:nvCxnSpPr>
        <p:spPr>
          <a:xfrm flipV="1">
            <a:off x="6906579" y="2964772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6E3AC4EE-25B8-A546-BFC8-C62BB7F8B9F3}"/>
              </a:ext>
            </a:extLst>
          </p:cNvPr>
          <p:cNvCxnSpPr/>
          <p:nvPr/>
        </p:nvCxnSpPr>
        <p:spPr>
          <a:xfrm flipV="1">
            <a:off x="8397577" y="2964584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1">
            <a:extLst>
              <a:ext uri="{FF2B5EF4-FFF2-40B4-BE49-F238E27FC236}">
                <a16:creationId xmlns:a16="http://schemas.microsoft.com/office/drawing/2014/main" id="{FDDC93A4-EF00-6D4B-B59E-98C1827537CC}"/>
              </a:ext>
            </a:extLst>
          </p:cNvPr>
          <p:cNvSpPr txBox="1">
            <a:spLocks/>
          </p:cNvSpPr>
          <p:nvPr/>
        </p:nvSpPr>
        <p:spPr>
          <a:xfrm>
            <a:off x="154354" y="4227289"/>
            <a:ext cx="11769436" cy="719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dirty="0"/>
              <a:t>单链表是什么？</a:t>
            </a:r>
            <a:r>
              <a:rPr lang="en-US" altLang="zh-CN" dirty="0"/>
              <a:t>——</a:t>
            </a:r>
            <a:r>
              <a:rPr lang="zh-CN" altLang="en-US" b="1" dirty="0">
                <a:solidFill>
                  <a:srgbClr val="C00000"/>
                </a:solidFill>
              </a:rPr>
              <a:t>第</a:t>
            </a:r>
            <a:r>
              <a:rPr lang="en-US" altLang="zh-CN" b="1" dirty="0">
                <a:solidFill>
                  <a:srgbClr val="C00000"/>
                </a:solidFill>
              </a:rPr>
              <a:t>0</a:t>
            </a:r>
            <a:r>
              <a:rPr lang="zh-CN" altLang="en-US" b="1" dirty="0">
                <a:solidFill>
                  <a:srgbClr val="C00000"/>
                </a:solidFill>
              </a:rPr>
              <a:t>个结点的首地址</a:t>
            </a:r>
            <a:r>
              <a:rPr lang="zh-CN" altLang="en-US" dirty="0"/>
              <a:t>，通过它就可以找到所有结点。</a:t>
            </a:r>
            <a:endParaRPr lang="en-US" altLang="zh-CN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76BFA23-95D4-2C42-9913-2B5B0467DD57}"/>
              </a:ext>
            </a:extLst>
          </p:cNvPr>
          <p:cNvSpPr/>
          <p:nvPr/>
        </p:nvSpPr>
        <p:spPr>
          <a:xfrm>
            <a:off x="531285" y="5118295"/>
            <a:ext cx="70627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2400" dirty="0">
                <a:solidFill>
                  <a:srgbClr val="007400"/>
                </a:solidFill>
                <a:latin typeface="Menlo" panose="020B0609030804020204" pitchFamily="49" charset="0"/>
              </a:rPr>
              <a:t>自定义链表类型，其实就是指向结点的指针</a:t>
            </a:r>
          </a:p>
          <a:p>
            <a:r>
              <a:rPr lang="en-US" altLang="zh-CN" sz="2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 LinkedList;</a:t>
            </a:r>
          </a:p>
        </p:txBody>
      </p:sp>
    </p:spTree>
    <p:extLst>
      <p:ext uri="{BB962C8B-B14F-4D97-AF65-F5344CB8AC3E}">
        <p14:creationId xmlns:p14="http://schemas.microsoft.com/office/powerpoint/2010/main" val="7105562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：插入在第</a:t>
            </a:r>
            <a:r>
              <a:rPr lang="en-US" altLang="zh-CN" sz="2800" dirty="0">
                <a:solidFill>
                  <a:srgbClr val="FFFF00"/>
                </a:solidFill>
              </a:rPr>
              <a:t>Length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60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B4BD5EB7-0888-6848-AE83-C8846942D843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56CAB2-A415-9948-90E2-9D7E26CC43EB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49ECAE6-EB1D-D447-9309-CB14DAAA8122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三角形 31">
            <a:extLst>
              <a:ext uri="{FF2B5EF4-FFF2-40B4-BE49-F238E27FC236}">
                <a16:creationId xmlns:a16="http://schemas.microsoft.com/office/drawing/2014/main" id="{B2C01399-9EE7-2348-A615-477D54D42DE2}"/>
              </a:ext>
            </a:extLst>
          </p:cNvPr>
          <p:cNvSpPr/>
          <p:nvPr/>
        </p:nvSpPr>
        <p:spPr>
          <a:xfrm rot="5400000">
            <a:off x="397898" y="4637961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B3757C-7784-B44B-91FC-08B1CAD587C7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AD0AD6-0769-C346-B4A9-1E2A3A3B28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6CC481B-B212-FF4D-BBC2-C00C12B6920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CD5FC5C-34C3-3E41-9DAB-79BB09457D0B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13EB516-C2ED-1442-8F4C-905BA8D847BD}"/>
              </a:ext>
            </a:extLst>
          </p:cNvPr>
          <p:cNvCxnSpPr>
            <a:stCxn id="37" idx="3"/>
            <a:endCxn id="26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0B7935F-1A11-864F-8404-D67981E0B252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E97ED70-DACA-8D4E-96A3-DEDAAE8A739D}"/>
              </a:ext>
            </a:extLst>
          </p:cNvPr>
          <p:cNvGrpSpPr/>
          <p:nvPr/>
        </p:nvGrpSpPr>
        <p:grpSpPr>
          <a:xfrm>
            <a:off x="6638416" y="5147372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BCF9DDB-AD37-964D-A86F-DFB1BEB941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84946D-4A22-804C-BF66-E574F047642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6B5264BD-A71D-AE4A-A2E4-AE936ADF760D}"/>
              </a:ext>
            </a:extLst>
          </p:cNvPr>
          <p:cNvSpPr/>
          <p:nvPr/>
        </p:nvSpPr>
        <p:spPr>
          <a:xfrm>
            <a:off x="5324018" y="5147372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New</a:t>
            </a:r>
            <a:endParaRPr kumimoji="1" lang="zh-CN" altLang="en-US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B029C8D5-FDD5-204A-BFFA-FC593BF22211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6191525" y="5393557"/>
            <a:ext cx="44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F001607B-82CE-9544-8D88-0579FD65B113}"/>
              </a:ext>
            </a:extLst>
          </p:cNvPr>
          <p:cNvCxnSpPr>
            <a:cxnSpLocks/>
            <a:stCxn id="24" idx="2"/>
            <a:endCxn id="44" idx="2"/>
          </p:cNvCxnSpPr>
          <p:nvPr/>
        </p:nvCxnSpPr>
        <p:spPr>
          <a:xfrm rot="5400000">
            <a:off x="8313619" y="4680693"/>
            <a:ext cx="219292" cy="2702189"/>
          </a:xfrm>
          <a:prstGeom prst="bentConnector3">
            <a:avLst>
              <a:gd name="adj1" fmla="val 159276"/>
            </a:avLst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任意形状 47">
            <a:extLst>
              <a:ext uri="{FF2B5EF4-FFF2-40B4-BE49-F238E27FC236}">
                <a16:creationId xmlns:a16="http://schemas.microsoft.com/office/drawing/2014/main" id="{BE12391A-93FC-5F4B-A40C-54EB7603E6B7}"/>
              </a:ext>
            </a:extLst>
          </p:cNvPr>
          <p:cNvSpPr/>
          <p:nvPr/>
        </p:nvSpPr>
        <p:spPr>
          <a:xfrm>
            <a:off x="7187349" y="4043249"/>
            <a:ext cx="2126980" cy="1174044"/>
          </a:xfrm>
          <a:custGeom>
            <a:avLst/>
            <a:gdLst>
              <a:gd name="connsiteX0" fmla="*/ 0 w 1685364"/>
              <a:gd name="connsiteY0" fmla="*/ 0 h 1487975"/>
              <a:gd name="connsiteX1" fmla="*/ 600635 w 1685364"/>
              <a:gd name="connsiteY1" fmla="*/ 1389529 h 1487975"/>
              <a:gd name="connsiteX2" fmla="*/ 1685364 w 1685364"/>
              <a:gd name="connsiteY2" fmla="*/ 1264023 h 148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5364" h="1487975">
                <a:moveTo>
                  <a:pt x="0" y="0"/>
                </a:moveTo>
                <a:cubicBezTo>
                  <a:pt x="159870" y="589429"/>
                  <a:pt x="319741" y="1178859"/>
                  <a:pt x="600635" y="1389529"/>
                </a:cubicBezTo>
                <a:cubicBezTo>
                  <a:pt x="881529" y="1600200"/>
                  <a:pt x="1283446" y="1432111"/>
                  <a:pt x="1685364" y="1264023"/>
                </a:cubicBezTo>
              </a:path>
            </a:pathLst>
          </a:custGeom>
          <a:noFill/>
          <a:ln>
            <a:solidFill>
              <a:srgbClr val="0000FF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AFE0D91-5327-E24B-8B58-5268623F8959}"/>
              </a:ext>
            </a:extLst>
          </p:cNvPr>
          <p:cNvSpPr txBox="1"/>
          <p:nvPr/>
        </p:nvSpPr>
        <p:spPr>
          <a:xfrm>
            <a:off x="7296600" y="410476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9192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：插入在第</a:t>
            </a:r>
            <a:r>
              <a:rPr lang="en-US" altLang="zh-CN" sz="2800" dirty="0">
                <a:solidFill>
                  <a:srgbClr val="FFFF00"/>
                </a:solidFill>
              </a:rPr>
              <a:t>Length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61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B4BD5EB7-0888-6848-AE83-C8846942D843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56CAB2-A415-9948-90E2-9D7E26CC43EB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49ECAE6-EB1D-D447-9309-CB14DAAA8122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三角形 31">
            <a:extLst>
              <a:ext uri="{FF2B5EF4-FFF2-40B4-BE49-F238E27FC236}">
                <a16:creationId xmlns:a16="http://schemas.microsoft.com/office/drawing/2014/main" id="{B2C01399-9EE7-2348-A615-477D54D42DE2}"/>
              </a:ext>
            </a:extLst>
          </p:cNvPr>
          <p:cNvSpPr/>
          <p:nvPr/>
        </p:nvSpPr>
        <p:spPr>
          <a:xfrm rot="5400000">
            <a:off x="397898" y="5005515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B3757C-7784-B44B-91FC-08B1CAD587C7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AD0AD6-0769-C346-B4A9-1E2A3A3B28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6CC481B-B212-FF4D-BBC2-C00C12B6920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CD5FC5C-34C3-3E41-9DAB-79BB09457D0B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13EB516-C2ED-1442-8F4C-905BA8D847BD}"/>
              </a:ext>
            </a:extLst>
          </p:cNvPr>
          <p:cNvCxnSpPr>
            <a:stCxn id="37" idx="3"/>
            <a:endCxn id="26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0B7935F-1A11-864F-8404-D67981E0B252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E97ED70-DACA-8D4E-96A3-DEDAAE8A739D}"/>
              </a:ext>
            </a:extLst>
          </p:cNvPr>
          <p:cNvGrpSpPr/>
          <p:nvPr/>
        </p:nvGrpSpPr>
        <p:grpSpPr>
          <a:xfrm>
            <a:off x="6638416" y="5147372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BCF9DDB-AD37-964D-A86F-DFB1BEB941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84946D-4A22-804C-BF66-E574F047642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6B5264BD-A71D-AE4A-A2E4-AE936ADF760D}"/>
              </a:ext>
            </a:extLst>
          </p:cNvPr>
          <p:cNvSpPr/>
          <p:nvPr/>
        </p:nvSpPr>
        <p:spPr>
          <a:xfrm>
            <a:off x="5324018" y="5147372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New</a:t>
            </a:r>
            <a:endParaRPr kumimoji="1" lang="zh-CN" altLang="en-US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B029C8D5-FDD5-204A-BFFA-FC593BF22211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6191525" y="5393557"/>
            <a:ext cx="44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DA399B6-0680-DA4C-AB93-3C2F02CFF6C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B171C208-36BE-9F43-A625-CEDED7934E25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形状 28">
            <a:extLst>
              <a:ext uri="{FF2B5EF4-FFF2-40B4-BE49-F238E27FC236}">
                <a16:creationId xmlns:a16="http://schemas.microsoft.com/office/drawing/2014/main" id="{D6DCFED8-45B2-DD42-9D5A-138C110E5F4A}"/>
              </a:ext>
            </a:extLst>
          </p:cNvPr>
          <p:cNvSpPr/>
          <p:nvPr/>
        </p:nvSpPr>
        <p:spPr>
          <a:xfrm>
            <a:off x="6651812" y="4777081"/>
            <a:ext cx="2680447" cy="906543"/>
          </a:xfrm>
          <a:custGeom>
            <a:avLst/>
            <a:gdLst>
              <a:gd name="connsiteX0" fmla="*/ 2680447 w 2680447"/>
              <a:gd name="connsiteY0" fmla="*/ 906543 h 906543"/>
              <a:gd name="connsiteX1" fmla="*/ 1882588 w 2680447"/>
              <a:gd name="connsiteY1" fmla="*/ 763107 h 906543"/>
              <a:gd name="connsiteX2" fmla="*/ 950259 w 2680447"/>
              <a:gd name="connsiteY2" fmla="*/ 252119 h 906543"/>
              <a:gd name="connsiteX3" fmla="*/ 259976 w 2680447"/>
              <a:gd name="connsiteY3" fmla="*/ 1107 h 906543"/>
              <a:gd name="connsiteX4" fmla="*/ 0 w 2680447"/>
              <a:gd name="connsiteY4" fmla="*/ 341766 h 90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0447" h="906543">
                <a:moveTo>
                  <a:pt x="2680447" y="906543"/>
                </a:moveTo>
                <a:cubicBezTo>
                  <a:pt x="2425700" y="889360"/>
                  <a:pt x="2170953" y="872178"/>
                  <a:pt x="1882588" y="763107"/>
                </a:cubicBezTo>
                <a:cubicBezTo>
                  <a:pt x="1594223" y="654036"/>
                  <a:pt x="1220694" y="379119"/>
                  <a:pt x="950259" y="252119"/>
                </a:cubicBezTo>
                <a:cubicBezTo>
                  <a:pt x="679824" y="125119"/>
                  <a:pt x="418352" y="-13834"/>
                  <a:pt x="259976" y="1107"/>
                </a:cubicBezTo>
                <a:cubicBezTo>
                  <a:pt x="101599" y="16048"/>
                  <a:pt x="50799" y="178907"/>
                  <a:pt x="0" y="34176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任意形状 48">
            <a:extLst>
              <a:ext uri="{FF2B5EF4-FFF2-40B4-BE49-F238E27FC236}">
                <a16:creationId xmlns:a16="http://schemas.microsoft.com/office/drawing/2014/main" id="{40E4982D-CC9F-8040-883C-9AF1196C8B91}"/>
              </a:ext>
            </a:extLst>
          </p:cNvPr>
          <p:cNvSpPr/>
          <p:nvPr/>
        </p:nvSpPr>
        <p:spPr>
          <a:xfrm>
            <a:off x="7187349" y="4043249"/>
            <a:ext cx="2126980" cy="1174044"/>
          </a:xfrm>
          <a:custGeom>
            <a:avLst/>
            <a:gdLst>
              <a:gd name="connsiteX0" fmla="*/ 0 w 1685364"/>
              <a:gd name="connsiteY0" fmla="*/ 0 h 1487975"/>
              <a:gd name="connsiteX1" fmla="*/ 600635 w 1685364"/>
              <a:gd name="connsiteY1" fmla="*/ 1389529 h 1487975"/>
              <a:gd name="connsiteX2" fmla="*/ 1685364 w 1685364"/>
              <a:gd name="connsiteY2" fmla="*/ 1264023 h 148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5364" h="1487975">
                <a:moveTo>
                  <a:pt x="0" y="0"/>
                </a:moveTo>
                <a:cubicBezTo>
                  <a:pt x="159870" y="589429"/>
                  <a:pt x="319741" y="1178859"/>
                  <a:pt x="600635" y="1389529"/>
                </a:cubicBezTo>
                <a:cubicBezTo>
                  <a:pt x="881529" y="1600200"/>
                  <a:pt x="1283446" y="1432111"/>
                  <a:pt x="1685364" y="1264023"/>
                </a:cubicBezTo>
              </a:path>
            </a:pathLst>
          </a:custGeom>
          <a:noFill/>
          <a:ln>
            <a:solidFill>
              <a:srgbClr val="0000FF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EEC6180-F7F7-4142-BB84-CF6A4347273A}"/>
              </a:ext>
            </a:extLst>
          </p:cNvPr>
          <p:cNvSpPr txBox="1"/>
          <p:nvPr/>
        </p:nvSpPr>
        <p:spPr>
          <a:xfrm>
            <a:off x="7296600" y="410476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7207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：插入在第</a:t>
            </a:r>
            <a:r>
              <a:rPr lang="en-US" altLang="zh-CN" sz="2800" dirty="0">
                <a:solidFill>
                  <a:srgbClr val="FFFF00"/>
                </a:solidFill>
              </a:rPr>
              <a:t>Length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62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B4BD5EB7-0888-6848-AE83-C8846942D843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56CAB2-A415-9948-90E2-9D7E26CC43EB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49ECAE6-EB1D-D447-9309-CB14DAAA8122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B3757C-7784-B44B-91FC-08B1CAD587C7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AD0AD6-0769-C346-B4A9-1E2A3A3B28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6CC481B-B212-FF4D-BBC2-C00C12B6920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CD5FC5C-34C3-3E41-9DAB-79BB09457D0B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13EB516-C2ED-1442-8F4C-905BA8D847BD}"/>
              </a:ext>
            </a:extLst>
          </p:cNvPr>
          <p:cNvCxnSpPr>
            <a:stCxn id="37" idx="3"/>
            <a:endCxn id="26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0B7935F-1A11-864F-8404-D67981E0B252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E97ED70-DACA-8D4E-96A3-DEDAAE8A739D}"/>
              </a:ext>
            </a:extLst>
          </p:cNvPr>
          <p:cNvGrpSpPr/>
          <p:nvPr/>
        </p:nvGrpSpPr>
        <p:grpSpPr>
          <a:xfrm>
            <a:off x="10887256" y="4932741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BCF9DDB-AD37-964D-A86F-DFB1BEB941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84946D-4A22-804C-BF66-E574F047642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6B5264BD-A71D-AE4A-A2E4-AE936ADF760D}"/>
              </a:ext>
            </a:extLst>
          </p:cNvPr>
          <p:cNvSpPr/>
          <p:nvPr/>
        </p:nvSpPr>
        <p:spPr>
          <a:xfrm>
            <a:off x="6756929" y="5238069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New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DA399B6-0680-DA4C-AB93-3C2F02CFF6C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B171C208-36BE-9F43-A625-CEDED7934E25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8652045E-317E-354A-8D11-7C86EEA9CD3D}"/>
              </a:ext>
            </a:extLst>
          </p:cNvPr>
          <p:cNvCxnSpPr>
            <a:cxnSpLocks/>
          </p:cNvCxnSpPr>
          <p:nvPr/>
        </p:nvCxnSpPr>
        <p:spPr>
          <a:xfrm flipV="1">
            <a:off x="10169064" y="4973333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任意形状 1">
            <a:extLst>
              <a:ext uri="{FF2B5EF4-FFF2-40B4-BE49-F238E27FC236}">
                <a16:creationId xmlns:a16="http://schemas.microsoft.com/office/drawing/2014/main" id="{09CF37D9-F8AB-FB45-8796-D416057A6CD0}"/>
              </a:ext>
            </a:extLst>
          </p:cNvPr>
          <p:cNvSpPr/>
          <p:nvPr/>
        </p:nvSpPr>
        <p:spPr>
          <a:xfrm>
            <a:off x="7637929" y="4828965"/>
            <a:ext cx="4410252" cy="1378220"/>
          </a:xfrm>
          <a:custGeom>
            <a:avLst/>
            <a:gdLst>
              <a:gd name="connsiteX0" fmla="*/ 0 w 4410252"/>
              <a:gd name="connsiteY0" fmla="*/ 648470 h 1378220"/>
              <a:gd name="connsiteX1" fmla="*/ 762000 w 4410252"/>
              <a:gd name="connsiteY1" fmla="*/ 1284964 h 1378220"/>
              <a:gd name="connsiteX2" fmla="*/ 2447365 w 4410252"/>
              <a:gd name="connsiteY2" fmla="*/ 1356682 h 1378220"/>
              <a:gd name="connsiteX3" fmla="*/ 4186518 w 4410252"/>
              <a:gd name="connsiteY3" fmla="*/ 1311859 h 1378220"/>
              <a:gd name="connsiteX4" fmla="*/ 4383742 w 4410252"/>
              <a:gd name="connsiteY4" fmla="*/ 684329 h 1378220"/>
              <a:gd name="connsiteX5" fmla="*/ 4150659 w 4410252"/>
              <a:gd name="connsiteY5" fmla="*/ 65764 h 1378220"/>
              <a:gd name="connsiteX6" fmla="*/ 3460377 w 4410252"/>
              <a:gd name="connsiteY6" fmla="*/ 20941 h 1378220"/>
              <a:gd name="connsiteX7" fmla="*/ 3272118 w 4410252"/>
              <a:gd name="connsiteY7" fmla="*/ 92659 h 137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0252" h="1378220">
                <a:moveTo>
                  <a:pt x="0" y="648470"/>
                </a:moveTo>
                <a:cubicBezTo>
                  <a:pt x="177053" y="907699"/>
                  <a:pt x="354106" y="1166929"/>
                  <a:pt x="762000" y="1284964"/>
                </a:cubicBezTo>
                <a:cubicBezTo>
                  <a:pt x="1169894" y="1402999"/>
                  <a:pt x="1876612" y="1352200"/>
                  <a:pt x="2447365" y="1356682"/>
                </a:cubicBezTo>
                <a:cubicBezTo>
                  <a:pt x="3018118" y="1361164"/>
                  <a:pt x="3863789" y="1423918"/>
                  <a:pt x="4186518" y="1311859"/>
                </a:cubicBezTo>
                <a:cubicBezTo>
                  <a:pt x="4509247" y="1199800"/>
                  <a:pt x="4389718" y="892011"/>
                  <a:pt x="4383742" y="684329"/>
                </a:cubicBezTo>
                <a:cubicBezTo>
                  <a:pt x="4377766" y="476647"/>
                  <a:pt x="4304553" y="176329"/>
                  <a:pt x="4150659" y="65764"/>
                </a:cubicBezTo>
                <a:cubicBezTo>
                  <a:pt x="3996765" y="-44801"/>
                  <a:pt x="3606800" y="16459"/>
                  <a:pt x="3460377" y="20941"/>
                </a:cubicBezTo>
                <a:cubicBezTo>
                  <a:pt x="3313954" y="25423"/>
                  <a:pt x="3293036" y="59041"/>
                  <a:pt x="3272118" y="9265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任意形状 48">
            <a:extLst>
              <a:ext uri="{FF2B5EF4-FFF2-40B4-BE49-F238E27FC236}">
                <a16:creationId xmlns:a16="http://schemas.microsoft.com/office/drawing/2014/main" id="{0130818C-25DA-3F46-AF4A-45773DFDE70F}"/>
              </a:ext>
            </a:extLst>
          </p:cNvPr>
          <p:cNvSpPr/>
          <p:nvPr/>
        </p:nvSpPr>
        <p:spPr>
          <a:xfrm>
            <a:off x="7187349" y="4043249"/>
            <a:ext cx="2126980" cy="1174044"/>
          </a:xfrm>
          <a:custGeom>
            <a:avLst/>
            <a:gdLst>
              <a:gd name="connsiteX0" fmla="*/ 0 w 1685364"/>
              <a:gd name="connsiteY0" fmla="*/ 0 h 1487975"/>
              <a:gd name="connsiteX1" fmla="*/ 600635 w 1685364"/>
              <a:gd name="connsiteY1" fmla="*/ 1389529 h 1487975"/>
              <a:gd name="connsiteX2" fmla="*/ 1685364 w 1685364"/>
              <a:gd name="connsiteY2" fmla="*/ 1264023 h 148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5364" h="1487975">
                <a:moveTo>
                  <a:pt x="0" y="0"/>
                </a:moveTo>
                <a:cubicBezTo>
                  <a:pt x="159870" y="589429"/>
                  <a:pt x="319741" y="1178859"/>
                  <a:pt x="600635" y="1389529"/>
                </a:cubicBezTo>
                <a:cubicBezTo>
                  <a:pt x="881529" y="1600200"/>
                  <a:pt x="1283446" y="1432111"/>
                  <a:pt x="1685364" y="1264023"/>
                </a:cubicBezTo>
              </a:path>
            </a:pathLst>
          </a:custGeom>
          <a:noFill/>
          <a:ln>
            <a:solidFill>
              <a:srgbClr val="0000FF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0D31C9C-2D76-204E-A1BF-6F9331DB6CD0}"/>
              </a:ext>
            </a:extLst>
          </p:cNvPr>
          <p:cNvSpPr txBox="1"/>
          <p:nvPr/>
        </p:nvSpPr>
        <p:spPr>
          <a:xfrm>
            <a:off x="7296600" y="410476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1" name="三角形 50">
            <a:extLst>
              <a:ext uri="{FF2B5EF4-FFF2-40B4-BE49-F238E27FC236}">
                <a16:creationId xmlns:a16="http://schemas.microsoft.com/office/drawing/2014/main" id="{857D204B-F210-7144-B9B9-96A194E4F472}"/>
              </a:ext>
            </a:extLst>
          </p:cNvPr>
          <p:cNvSpPr/>
          <p:nvPr/>
        </p:nvSpPr>
        <p:spPr>
          <a:xfrm rot="5400000">
            <a:off x="397898" y="5507543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2" name="肘形连接符 51">
            <a:extLst>
              <a:ext uri="{FF2B5EF4-FFF2-40B4-BE49-F238E27FC236}">
                <a16:creationId xmlns:a16="http://schemas.microsoft.com/office/drawing/2014/main" id="{24AD86B3-E02C-8C4C-99C7-9BFDDAAC688D}"/>
              </a:ext>
            </a:extLst>
          </p:cNvPr>
          <p:cNvCxnSpPr>
            <a:cxnSpLocks/>
            <a:stCxn id="37" idx="1"/>
            <a:endCxn id="25" idx="0"/>
          </p:cNvCxnSpPr>
          <p:nvPr/>
        </p:nvCxnSpPr>
        <p:spPr>
          <a:xfrm rot="10800000" flipH="1">
            <a:off x="6756929" y="1164366"/>
            <a:ext cx="3795702" cy="1720362"/>
          </a:xfrm>
          <a:prstGeom prst="bentConnector4">
            <a:avLst>
              <a:gd name="adj1" fmla="val -6023"/>
              <a:gd name="adj2" fmla="val 107035"/>
            </a:avLst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511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：插入在第</a:t>
            </a:r>
            <a:r>
              <a:rPr lang="en-US" altLang="zh-CN" sz="2800" dirty="0">
                <a:solidFill>
                  <a:srgbClr val="FFFF00"/>
                </a:solidFill>
              </a:rPr>
              <a:t>Length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63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B4BD5EB7-0888-6848-AE83-C8846942D843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E97ED70-DACA-8D4E-96A3-DEDAAE8A739D}"/>
              </a:ext>
            </a:extLst>
          </p:cNvPr>
          <p:cNvGrpSpPr/>
          <p:nvPr/>
        </p:nvGrpSpPr>
        <p:grpSpPr>
          <a:xfrm>
            <a:off x="10887256" y="4932741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BCF9DDB-AD37-964D-A86F-DFB1BEB941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84946D-4A22-804C-BF66-E574F047642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DA399B6-0680-DA4C-AB93-3C2F02CFF6C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B171C208-36BE-9F43-A625-CEDED7934E25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8652045E-317E-354A-8D11-7C86EEA9CD3D}"/>
              </a:ext>
            </a:extLst>
          </p:cNvPr>
          <p:cNvCxnSpPr>
            <a:cxnSpLocks/>
          </p:cNvCxnSpPr>
          <p:nvPr/>
        </p:nvCxnSpPr>
        <p:spPr>
          <a:xfrm flipV="1">
            <a:off x="10169064" y="4973333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25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：插入到第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64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B4BD5EB7-0888-6848-AE83-C8846942D843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56CAB2-A415-9948-90E2-9D7E26CC43EB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49ECAE6-EB1D-D447-9309-CB14DAAA8122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三角形 31">
            <a:extLst>
              <a:ext uri="{FF2B5EF4-FFF2-40B4-BE49-F238E27FC236}">
                <a16:creationId xmlns:a16="http://schemas.microsoft.com/office/drawing/2014/main" id="{B2C01399-9EE7-2348-A615-477D54D42DE2}"/>
              </a:ext>
            </a:extLst>
          </p:cNvPr>
          <p:cNvSpPr/>
          <p:nvPr/>
        </p:nvSpPr>
        <p:spPr>
          <a:xfrm rot="5400000">
            <a:off x="397898" y="3311186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B3757C-7784-B44B-91FC-08B1CAD587C7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AD0AD6-0769-C346-B4A9-1E2A3A3B28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6CC481B-B212-FF4D-BBC2-C00C12B6920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CD5FC5C-34C3-3E41-9DAB-79BB09457D0B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13EB516-C2ED-1442-8F4C-905BA8D847BD}"/>
              </a:ext>
            </a:extLst>
          </p:cNvPr>
          <p:cNvCxnSpPr>
            <a:stCxn id="37" idx="3"/>
            <a:endCxn id="26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0B7935F-1A11-864F-8404-D67981E0B252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5197957-7212-F341-8A90-6CFDA3DFF058}"/>
              </a:ext>
            </a:extLst>
          </p:cNvPr>
          <p:cNvSpPr txBox="1"/>
          <p:nvPr/>
        </p:nvSpPr>
        <p:spPr>
          <a:xfrm>
            <a:off x="5246837" y="245387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" name="任意形状 1">
            <a:extLst>
              <a:ext uri="{FF2B5EF4-FFF2-40B4-BE49-F238E27FC236}">
                <a16:creationId xmlns:a16="http://schemas.microsoft.com/office/drawing/2014/main" id="{7F7080C6-2349-5C45-A5AC-00AB270C0A27}"/>
              </a:ext>
            </a:extLst>
          </p:cNvPr>
          <p:cNvSpPr/>
          <p:nvPr/>
        </p:nvSpPr>
        <p:spPr>
          <a:xfrm>
            <a:off x="6302181" y="2151529"/>
            <a:ext cx="457207" cy="1631577"/>
          </a:xfrm>
          <a:custGeom>
            <a:avLst/>
            <a:gdLst>
              <a:gd name="connsiteX0" fmla="*/ 448243 w 457207"/>
              <a:gd name="connsiteY0" fmla="*/ 1631577 h 1631577"/>
              <a:gd name="connsiteX1" fmla="*/ 7 w 457207"/>
              <a:gd name="connsiteY1" fmla="*/ 878542 h 1631577"/>
              <a:gd name="connsiteX2" fmla="*/ 457207 w 457207"/>
              <a:gd name="connsiteY2" fmla="*/ 0 h 163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7" h="1631577">
                <a:moveTo>
                  <a:pt x="448243" y="1631577"/>
                </a:moveTo>
                <a:cubicBezTo>
                  <a:pt x="223378" y="1391024"/>
                  <a:pt x="-1487" y="1150471"/>
                  <a:pt x="7" y="878542"/>
                </a:cubicBezTo>
                <a:cubicBezTo>
                  <a:pt x="1501" y="606613"/>
                  <a:pt x="229354" y="303306"/>
                  <a:pt x="457207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49E4DB07-3D04-1F43-A73B-6992EA23692B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F9EAB164-1730-5F45-83EA-54789603FEA5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8029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：插入到第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65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B4BD5EB7-0888-6848-AE83-C8846942D843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56CAB2-A415-9948-90E2-9D7E26CC43EB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49ECAE6-EB1D-D447-9309-CB14DAAA8122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三角形 31">
            <a:extLst>
              <a:ext uri="{FF2B5EF4-FFF2-40B4-BE49-F238E27FC236}">
                <a16:creationId xmlns:a16="http://schemas.microsoft.com/office/drawing/2014/main" id="{B2C01399-9EE7-2348-A615-477D54D42DE2}"/>
              </a:ext>
            </a:extLst>
          </p:cNvPr>
          <p:cNvSpPr/>
          <p:nvPr/>
        </p:nvSpPr>
        <p:spPr>
          <a:xfrm rot="5400000">
            <a:off x="397898" y="4324195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B3757C-7784-B44B-91FC-08B1CAD587C7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AD0AD6-0769-C346-B4A9-1E2A3A3B28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6CC481B-B212-FF4D-BBC2-C00C12B6920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CD5FC5C-34C3-3E41-9DAB-79BB09457D0B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13EB516-C2ED-1442-8F4C-905BA8D847BD}"/>
              </a:ext>
            </a:extLst>
          </p:cNvPr>
          <p:cNvCxnSpPr>
            <a:stCxn id="37" idx="3"/>
            <a:endCxn id="26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0B7935F-1A11-864F-8404-D67981E0B252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E97ED70-DACA-8D4E-96A3-DEDAAE8A739D}"/>
              </a:ext>
            </a:extLst>
          </p:cNvPr>
          <p:cNvGrpSpPr/>
          <p:nvPr/>
        </p:nvGrpSpPr>
        <p:grpSpPr>
          <a:xfrm>
            <a:off x="6638416" y="5147372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BCF9DDB-AD37-964D-A86F-DFB1BEB941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84946D-4A22-804C-BF66-E574F047642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6B5264BD-A71D-AE4A-A2E4-AE936ADF760D}"/>
              </a:ext>
            </a:extLst>
          </p:cNvPr>
          <p:cNvSpPr/>
          <p:nvPr/>
        </p:nvSpPr>
        <p:spPr>
          <a:xfrm>
            <a:off x="5324018" y="5147372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New</a:t>
            </a:r>
            <a:endParaRPr kumimoji="1" lang="zh-CN" altLang="en-US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B029C8D5-FDD5-204A-BFFA-FC593BF22211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6191525" y="5393557"/>
            <a:ext cx="44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A4BC8D8C-E585-9646-9095-EE651527BA0E}"/>
              </a:ext>
            </a:extLst>
          </p:cNvPr>
          <p:cNvSpPr txBox="1"/>
          <p:nvPr/>
        </p:nvSpPr>
        <p:spPr>
          <a:xfrm>
            <a:off x="5246837" y="245387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9" name="任意形状 48">
            <a:extLst>
              <a:ext uri="{FF2B5EF4-FFF2-40B4-BE49-F238E27FC236}">
                <a16:creationId xmlns:a16="http://schemas.microsoft.com/office/drawing/2014/main" id="{152C8695-37E7-1943-B912-47FDA46CA285}"/>
              </a:ext>
            </a:extLst>
          </p:cNvPr>
          <p:cNvSpPr/>
          <p:nvPr/>
        </p:nvSpPr>
        <p:spPr>
          <a:xfrm>
            <a:off x="6302181" y="2151529"/>
            <a:ext cx="457207" cy="1631577"/>
          </a:xfrm>
          <a:custGeom>
            <a:avLst/>
            <a:gdLst>
              <a:gd name="connsiteX0" fmla="*/ 448243 w 457207"/>
              <a:gd name="connsiteY0" fmla="*/ 1631577 h 1631577"/>
              <a:gd name="connsiteX1" fmla="*/ 7 w 457207"/>
              <a:gd name="connsiteY1" fmla="*/ 878542 h 1631577"/>
              <a:gd name="connsiteX2" fmla="*/ 457207 w 457207"/>
              <a:gd name="connsiteY2" fmla="*/ 0 h 163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7" h="1631577">
                <a:moveTo>
                  <a:pt x="448243" y="1631577"/>
                </a:moveTo>
                <a:cubicBezTo>
                  <a:pt x="223378" y="1391024"/>
                  <a:pt x="-1487" y="1150471"/>
                  <a:pt x="7" y="878542"/>
                </a:cubicBezTo>
                <a:cubicBezTo>
                  <a:pt x="1501" y="606613"/>
                  <a:pt x="229354" y="303306"/>
                  <a:pt x="457207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DBC14210-226F-3848-ADF2-46F189313A06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9BD67D66-8615-884B-B008-9C374921D098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1139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：插入到第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66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B4BD5EB7-0888-6848-AE83-C8846942D843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56CAB2-A415-9948-90E2-9D7E26CC43EB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49ECAE6-EB1D-D447-9309-CB14DAAA8122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三角形 31">
            <a:extLst>
              <a:ext uri="{FF2B5EF4-FFF2-40B4-BE49-F238E27FC236}">
                <a16:creationId xmlns:a16="http://schemas.microsoft.com/office/drawing/2014/main" id="{B2C01399-9EE7-2348-A615-477D54D42DE2}"/>
              </a:ext>
            </a:extLst>
          </p:cNvPr>
          <p:cNvSpPr/>
          <p:nvPr/>
        </p:nvSpPr>
        <p:spPr>
          <a:xfrm rot="5400000">
            <a:off x="397898" y="4637961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B3757C-7784-B44B-91FC-08B1CAD587C7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AD0AD6-0769-C346-B4A9-1E2A3A3B28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6CC481B-B212-FF4D-BBC2-C00C12B6920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CD5FC5C-34C3-3E41-9DAB-79BB09457D0B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13EB516-C2ED-1442-8F4C-905BA8D847BD}"/>
              </a:ext>
            </a:extLst>
          </p:cNvPr>
          <p:cNvCxnSpPr>
            <a:stCxn id="37" idx="3"/>
            <a:endCxn id="26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0B7935F-1A11-864F-8404-D67981E0B252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E97ED70-DACA-8D4E-96A3-DEDAAE8A739D}"/>
              </a:ext>
            </a:extLst>
          </p:cNvPr>
          <p:cNvGrpSpPr/>
          <p:nvPr/>
        </p:nvGrpSpPr>
        <p:grpSpPr>
          <a:xfrm>
            <a:off x="6638416" y="5147372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BCF9DDB-AD37-964D-A86F-DFB1BEB941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84946D-4A22-804C-BF66-E574F047642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6B5264BD-A71D-AE4A-A2E4-AE936ADF760D}"/>
              </a:ext>
            </a:extLst>
          </p:cNvPr>
          <p:cNvSpPr/>
          <p:nvPr/>
        </p:nvSpPr>
        <p:spPr>
          <a:xfrm>
            <a:off x="5324018" y="5147372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New</a:t>
            </a:r>
            <a:endParaRPr kumimoji="1" lang="zh-CN" altLang="en-US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B029C8D5-FDD5-204A-BFFA-FC593BF22211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6191525" y="5393557"/>
            <a:ext cx="44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F001607B-82CE-9544-8D88-0579FD65B113}"/>
              </a:ext>
            </a:extLst>
          </p:cNvPr>
          <p:cNvCxnSpPr>
            <a:cxnSpLocks/>
            <a:stCxn id="37" idx="3"/>
            <a:endCxn id="44" idx="3"/>
          </p:cNvCxnSpPr>
          <p:nvPr/>
        </p:nvCxnSpPr>
        <p:spPr>
          <a:xfrm flipH="1">
            <a:off x="7505923" y="2884728"/>
            <a:ext cx="118513" cy="3010521"/>
          </a:xfrm>
          <a:prstGeom prst="bentConnector3">
            <a:avLst>
              <a:gd name="adj1" fmla="val -260969"/>
            </a:avLst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44FA8CD-9F59-4C45-80FA-C52A9DEE602E}"/>
              </a:ext>
            </a:extLst>
          </p:cNvPr>
          <p:cNvSpPr txBox="1"/>
          <p:nvPr/>
        </p:nvSpPr>
        <p:spPr>
          <a:xfrm>
            <a:off x="5246837" y="245387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51" name="任意形状 50">
            <a:extLst>
              <a:ext uri="{FF2B5EF4-FFF2-40B4-BE49-F238E27FC236}">
                <a16:creationId xmlns:a16="http://schemas.microsoft.com/office/drawing/2014/main" id="{62F7F763-322F-7249-9062-1DA6F3068653}"/>
              </a:ext>
            </a:extLst>
          </p:cNvPr>
          <p:cNvSpPr/>
          <p:nvPr/>
        </p:nvSpPr>
        <p:spPr>
          <a:xfrm>
            <a:off x="6302181" y="2151529"/>
            <a:ext cx="457207" cy="1631577"/>
          </a:xfrm>
          <a:custGeom>
            <a:avLst/>
            <a:gdLst>
              <a:gd name="connsiteX0" fmla="*/ 448243 w 457207"/>
              <a:gd name="connsiteY0" fmla="*/ 1631577 h 1631577"/>
              <a:gd name="connsiteX1" fmla="*/ 7 w 457207"/>
              <a:gd name="connsiteY1" fmla="*/ 878542 h 1631577"/>
              <a:gd name="connsiteX2" fmla="*/ 457207 w 457207"/>
              <a:gd name="connsiteY2" fmla="*/ 0 h 163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7" h="1631577">
                <a:moveTo>
                  <a:pt x="448243" y="1631577"/>
                </a:moveTo>
                <a:cubicBezTo>
                  <a:pt x="223378" y="1391024"/>
                  <a:pt x="-1487" y="1150471"/>
                  <a:pt x="7" y="878542"/>
                </a:cubicBezTo>
                <a:cubicBezTo>
                  <a:pt x="1501" y="606613"/>
                  <a:pt x="229354" y="303306"/>
                  <a:pt x="457207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953BB33B-B70F-8A4F-8466-B2290B8314E5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9B5EAAD-DDE6-004B-B8A3-B601AFC530F7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914C2228-8DE8-B64F-9DFC-0E6147C4AB14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7505923" y="2136851"/>
            <a:ext cx="1834682" cy="375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8483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：插入到第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67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B4BD5EB7-0888-6848-AE83-C8846942D843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56CAB2-A415-9948-90E2-9D7E26CC43EB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49ECAE6-EB1D-D447-9309-CB14DAAA8122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三角形 31">
            <a:extLst>
              <a:ext uri="{FF2B5EF4-FFF2-40B4-BE49-F238E27FC236}">
                <a16:creationId xmlns:a16="http://schemas.microsoft.com/office/drawing/2014/main" id="{B2C01399-9EE7-2348-A615-477D54D42DE2}"/>
              </a:ext>
            </a:extLst>
          </p:cNvPr>
          <p:cNvSpPr/>
          <p:nvPr/>
        </p:nvSpPr>
        <p:spPr>
          <a:xfrm rot="5400000">
            <a:off x="397898" y="5005515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B3757C-7784-B44B-91FC-08B1CAD587C7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AD0AD6-0769-C346-B4A9-1E2A3A3B28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6CC481B-B212-FF4D-BBC2-C00C12B6920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CD5FC5C-34C3-3E41-9DAB-79BB09457D0B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0B7935F-1A11-864F-8404-D67981E0B252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E97ED70-DACA-8D4E-96A3-DEDAAE8A739D}"/>
              </a:ext>
            </a:extLst>
          </p:cNvPr>
          <p:cNvGrpSpPr/>
          <p:nvPr/>
        </p:nvGrpSpPr>
        <p:grpSpPr>
          <a:xfrm>
            <a:off x="6638416" y="5147372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BCF9DDB-AD37-964D-A86F-DFB1BEB941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84946D-4A22-804C-BF66-E574F047642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6B5264BD-A71D-AE4A-A2E4-AE936ADF760D}"/>
              </a:ext>
            </a:extLst>
          </p:cNvPr>
          <p:cNvSpPr/>
          <p:nvPr/>
        </p:nvSpPr>
        <p:spPr>
          <a:xfrm>
            <a:off x="5324018" y="5147372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New</a:t>
            </a:r>
            <a:endParaRPr kumimoji="1" lang="zh-CN" altLang="en-US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B029C8D5-FDD5-204A-BFFA-FC593BF22211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6191525" y="5393557"/>
            <a:ext cx="44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DA399B6-0680-DA4C-AB93-3C2F02CFF6C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B171C208-36BE-9F43-A625-CEDED7934E25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D24D95C-ED3E-2B4E-B814-2D64868230EA}"/>
              </a:ext>
            </a:extLst>
          </p:cNvPr>
          <p:cNvSpPr txBox="1"/>
          <p:nvPr/>
        </p:nvSpPr>
        <p:spPr>
          <a:xfrm>
            <a:off x="5246837" y="245387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51" name="任意形状 50">
            <a:extLst>
              <a:ext uri="{FF2B5EF4-FFF2-40B4-BE49-F238E27FC236}">
                <a16:creationId xmlns:a16="http://schemas.microsoft.com/office/drawing/2014/main" id="{172776F7-D76E-B748-8847-6E36F6690DAD}"/>
              </a:ext>
            </a:extLst>
          </p:cNvPr>
          <p:cNvSpPr/>
          <p:nvPr/>
        </p:nvSpPr>
        <p:spPr>
          <a:xfrm>
            <a:off x="6302181" y="2151529"/>
            <a:ext cx="457207" cy="1631577"/>
          </a:xfrm>
          <a:custGeom>
            <a:avLst/>
            <a:gdLst>
              <a:gd name="connsiteX0" fmla="*/ 448243 w 457207"/>
              <a:gd name="connsiteY0" fmla="*/ 1631577 h 1631577"/>
              <a:gd name="connsiteX1" fmla="*/ 7 w 457207"/>
              <a:gd name="connsiteY1" fmla="*/ 878542 h 1631577"/>
              <a:gd name="connsiteX2" fmla="*/ 457207 w 457207"/>
              <a:gd name="connsiteY2" fmla="*/ 0 h 163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7" h="1631577">
                <a:moveTo>
                  <a:pt x="448243" y="1631577"/>
                </a:moveTo>
                <a:cubicBezTo>
                  <a:pt x="223378" y="1391024"/>
                  <a:pt x="-1487" y="1150471"/>
                  <a:pt x="7" y="878542"/>
                </a:cubicBezTo>
                <a:cubicBezTo>
                  <a:pt x="1501" y="606613"/>
                  <a:pt x="229354" y="303306"/>
                  <a:pt x="457207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任意形状 7">
            <a:extLst>
              <a:ext uri="{FF2B5EF4-FFF2-40B4-BE49-F238E27FC236}">
                <a16:creationId xmlns:a16="http://schemas.microsoft.com/office/drawing/2014/main" id="{4BBEAC95-0E6A-434F-831C-320D8B28EA53}"/>
              </a:ext>
            </a:extLst>
          </p:cNvPr>
          <p:cNvSpPr/>
          <p:nvPr/>
        </p:nvSpPr>
        <p:spPr>
          <a:xfrm>
            <a:off x="6496875" y="2868706"/>
            <a:ext cx="1486426" cy="2286000"/>
          </a:xfrm>
          <a:custGeom>
            <a:avLst/>
            <a:gdLst>
              <a:gd name="connsiteX0" fmla="*/ 1141054 w 1486426"/>
              <a:gd name="connsiteY0" fmla="*/ 0 h 2286000"/>
              <a:gd name="connsiteX1" fmla="*/ 1427925 w 1486426"/>
              <a:gd name="connsiteY1" fmla="*/ 1317812 h 2286000"/>
              <a:gd name="connsiteX2" fmla="*/ 128043 w 1486426"/>
              <a:gd name="connsiteY2" fmla="*/ 1936376 h 2286000"/>
              <a:gd name="connsiteX3" fmla="*/ 119078 w 1486426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426" h="2286000">
                <a:moveTo>
                  <a:pt x="1141054" y="0"/>
                </a:moveTo>
                <a:cubicBezTo>
                  <a:pt x="1368907" y="497541"/>
                  <a:pt x="1596760" y="995083"/>
                  <a:pt x="1427925" y="1317812"/>
                </a:cubicBezTo>
                <a:cubicBezTo>
                  <a:pt x="1259090" y="1640541"/>
                  <a:pt x="346184" y="1775011"/>
                  <a:pt x="128043" y="1936376"/>
                </a:cubicBezTo>
                <a:cubicBezTo>
                  <a:pt x="-90098" y="2097741"/>
                  <a:pt x="14490" y="2191870"/>
                  <a:pt x="119078" y="22860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BADDFD3E-0D98-7A4D-8B88-FE9E324ACE8A}"/>
              </a:ext>
            </a:extLst>
          </p:cNvPr>
          <p:cNvCxnSpPr>
            <a:cxnSpLocks/>
          </p:cNvCxnSpPr>
          <p:nvPr/>
        </p:nvCxnSpPr>
        <p:spPr>
          <a:xfrm flipV="1">
            <a:off x="7505923" y="2136851"/>
            <a:ext cx="1834682" cy="375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9666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：插入到第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68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56CAB2-A415-9948-90E2-9D7E26CC43EB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49ECAE6-EB1D-D447-9309-CB14DAAA8122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B3757C-7784-B44B-91FC-08B1CAD587C7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AD0AD6-0769-C346-B4A9-1E2A3A3B28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6CC481B-B212-FF4D-BBC2-C00C12B6920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CD5FC5C-34C3-3E41-9DAB-79BB09457D0B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0B7935F-1A11-864F-8404-D67981E0B252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E97ED70-DACA-8D4E-96A3-DEDAAE8A739D}"/>
              </a:ext>
            </a:extLst>
          </p:cNvPr>
          <p:cNvGrpSpPr/>
          <p:nvPr/>
        </p:nvGrpSpPr>
        <p:grpSpPr>
          <a:xfrm>
            <a:off x="6638416" y="5147372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BCF9DDB-AD37-964D-A86F-DFB1BEB941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84946D-4A22-804C-BF66-E574F047642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6B5264BD-A71D-AE4A-A2E4-AE936ADF760D}"/>
              </a:ext>
            </a:extLst>
          </p:cNvPr>
          <p:cNvSpPr/>
          <p:nvPr/>
        </p:nvSpPr>
        <p:spPr>
          <a:xfrm>
            <a:off x="5324018" y="5147372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New</a:t>
            </a:r>
            <a:endParaRPr kumimoji="1" lang="zh-CN" altLang="en-US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B029C8D5-FDD5-204A-BFFA-FC593BF22211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6191525" y="5393557"/>
            <a:ext cx="44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DA399B6-0680-DA4C-AB93-3C2F02CFF6C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B171C208-36BE-9F43-A625-CEDED7934E25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D24D95C-ED3E-2B4E-B814-2D64868230EA}"/>
              </a:ext>
            </a:extLst>
          </p:cNvPr>
          <p:cNvSpPr txBox="1"/>
          <p:nvPr/>
        </p:nvSpPr>
        <p:spPr>
          <a:xfrm>
            <a:off x="5246837" y="245387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51" name="任意形状 50">
            <a:extLst>
              <a:ext uri="{FF2B5EF4-FFF2-40B4-BE49-F238E27FC236}">
                <a16:creationId xmlns:a16="http://schemas.microsoft.com/office/drawing/2014/main" id="{172776F7-D76E-B748-8847-6E36F6690DAD}"/>
              </a:ext>
            </a:extLst>
          </p:cNvPr>
          <p:cNvSpPr/>
          <p:nvPr/>
        </p:nvSpPr>
        <p:spPr>
          <a:xfrm>
            <a:off x="6302181" y="2151529"/>
            <a:ext cx="457207" cy="1631577"/>
          </a:xfrm>
          <a:custGeom>
            <a:avLst/>
            <a:gdLst>
              <a:gd name="connsiteX0" fmla="*/ 448243 w 457207"/>
              <a:gd name="connsiteY0" fmla="*/ 1631577 h 1631577"/>
              <a:gd name="connsiteX1" fmla="*/ 7 w 457207"/>
              <a:gd name="connsiteY1" fmla="*/ 878542 h 1631577"/>
              <a:gd name="connsiteX2" fmla="*/ 457207 w 457207"/>
              <a:gd name="connsiteY2" fmla="*/ 0 h 163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7" h="1631577">
                <a:moveTo>
                  <a:pt x="448243" y="1631577"/>
                </a:moveTo>
                <a:cubicBezTo>
                  <a:pt x="223378" y="1391024"/>
                  <a:pt x="-1487" y="1150471"/>
                  <a:pt x="7" y="878542"/>
                </a:cubicBezTo>
                <a:cubicBezTo>
                  <a:pt x="1501" y="606613"/>
                  <a:pt x="229354" y="303306"/>
                  <a:pt x="457207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任意形状 7">
            <a:extLst>
              <a:ext uri="{FF2B5EF4-FFF2-40B4-BE49-F238E27FC236}">
                <a16:creationId xmlns:a16="http://schemas.microsoft.com/office/drawing/2014/main" id="{4BBEAC95-0E6A-434F-831C-320D8B28EA53}"/>
              </a:ext>
            </a:extLst>
          </p:cNvPr>
          <p:cNvSpPr/>
          <p:nvPr/>
        </p:nvSpPr>
        <p:spPr>
          <a:xfrm>
            <a:off x="6496875" y="2868706"/>
            <a:ext cx="1486426" cy="2286000"/>
          </a:xfrm>
          <a:custGeom>
            <a:avLst/>
            <a:gdLst>
              <a:gd name="connsiteX0" fmla="*/ 1141054 w 1486426"/>
              <a:gd name="connsiteY0" fmla="*/ 0 h 2286000"/>
              <a:gd name="connsiteX1" fmla="*/ 1427925 w 1486426"/>
              <a:gd name="connsiteY1" fmla="*/ 1317812 h 2286000"/>
              <a:gd name="connsiteX2" fmla="*/ 128043 w 1486426"/>
              <a:gd name="connsiteY2" fmla="*/ 1936376 h 2286000"/>
              <a:gd name="connsiteX3" fmla="*/ 119078 w 1486426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426" h="2286000">
                <a:moveTo>
                  <a:pt x="1141054" y="0"/>
                </a:moveTo>
                <a:cubicBezTo>
                  <a:pt x="1368907" y="497541"/>
                  <a:pt x="1596760" y="995083"/>
                  <a:pt x="1427925" y="1317812"/>
                </a:cubicBezTo>
                <a:cubicBezTo>
                  <a:pt x="1259090" y="1640541"/>
                  <a:pt x="346184" y="1775011"/>
                  <a:pt x="128043" y="1936376"/>
                </a:cubicBezTo>
                <a:cubicBezTo>
                  <a:pt x="-90098" y="2097741"/>
                  <a:pt x="14490" y="2191870"/>
                  <a:pt x="119078" y="22860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BADDFD3E-0D98-7A4D-8B88-FE9E324ACE8A}"/>
              </a:ext>
            </a:extLst>
          </p:cNvPr>
          <p:cNvCxnSpPr>
            <a:cxnSpLocks/>
          </p:cNvCxnSpPr>
          <p:nvPr/>
        </p:nvCxnSpPr>
        <p:spPr>
          <a:xfrm flipV="1">
            <a:off x="7505923" y="2136851"/>
            <a:ext cx="1834682" cy="375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三角形 48">
            <a:extLst>
              <a:ext uri="{FF2B5EF4-FFF2-40B4-BE49-F238E27FC236}">
                <a16:creationId xmlns:a16="http://schemas.microsoft.com/office/drawing/2014/main" id="{7084BCDB-8475-654F-9A92-6D02A1A97487}"/>
              </a:ext>
            </a:extLst>
          </p:cNvPr>
          <p:cNvSpPr/>
          <p:nvPr/>
        </p:nvSpPr>
        <p:spPr>
          <a:xfrm rot="5400000">
            <a:off x="397898" y="5507543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DF3E68BA-E10D-8D4E-BB60-80D9A801C995}"/>
              </a:ext>
            </a:extLst>
          </p:cNvPr>
          <p:cNvCxnSpPr>
            <a:cxnSpLocks/>
            <a:stCxn id="37" idx="1"/>
            <a:endCxn id="25" idx="0"/>
          </p:cNvCxnSpPr>
          <p:nvPr/>
        </p:nvCxnSpPr>
        <p:spPr>
          <a:xfrm rot="10800000" flipH="1">
            <a:off x="6756929" y="1164366"/>
            <a:ext cx="3795702" cy="1720362"/>
          </a:xfrm>
          <a:prstGeom prst="bentConnector4">
            <a:avLst>
              <a:gd name="adj1" fmla="val -6023"/>
              <a:gd name="adj2" fmla="val 106514"/>
            </a:avLst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任意形状 41">
            <a:extLst>
              <a:ext uri="{FF2B5EF4-FFF2-40B4-BE49-F238E27FC236}">
                <a16:creationId xmlns:a16="http://schemas.microsoft.com/office/drawing/2014/main" id="{1A6512B7-F126-F64D-BBA3-A45CD8779035}"/>
              </a:ext>
            </a:extLst>
          </p:cNvPr>
          <p:cNvSpPr/>
          <p:nvPr/>
        </p:nvSpPr>
        <p:spPr>
          <a:xfrm>
            <a:off x="6660776" y="1658471"/>
            <a:ext cx="3854824" cy="3478305"/>
          </a:xfrm>
          <a:custGeom>
            <a:avLst/>
            <a:gdLst>
              <a:gd name="connsiteX0" fmla="*/ 3854824 w 3854824"/>
              <a:gd name="connsiteY0" fmla="*/ 0 h 3478305"/>
              <a:gd name="connsiteX1" fmla="*/ 2940424 w 3854824"/>
              <a:gd name="connsiteY1" fmla="*/ 286870 h 3478305"/>
              <a:gd name="connsiteX2" fmla="*/ 1999130 w 3854824"/>
              <a:gd name="connsiteY2" fmla="*/ 215153 h 3478305"/>
              <a:gd name="connsiteX3" fmla="*/ 1219200 w 3854824"/>
              <a:gd name="connsiteY3" fmla="*/ 3003176 h 3478305"/>
              <a:gd name="connsiteX4" fmla="*/ 358589 w 3854824"/>
              <a:gd name="connsiteY4" fmla="*/ 3209364 h 3478305"/>
              <a:gd name="connsiteX5" fmla="*/ 0 w 3854824"/>
              <a:gd name="connsiteY5" fmla="*/ 3478305 h 347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4824" h="3478305">
                <a:moveTo>
                  <a:pt x="3854824" y="0"/>
                </a:moveTo>
                <a:cubicBezTo>
                  <a:pt x="3552265" y="125505"/>
                  <a:pt x="3249706" y="251011"/>
                  <a:pt x="2940424" y="286870"/>
                </a:cubicBezTo>
                <a:cubicBezTo>
                  <a:pt x="2631142" y="322729"/>
                  <a:pt x="2286001" y="-237565"/>
                  <a:pt x="1999130" y="215153"/>
                </a:cubicBezTo>
                <a:cubicBezTo>
                  <a:pt x="1712259" y="667871"/>
                  <a:pt x="1492624" y="2504141"/>
                  <a:pt x="1219200" y="3003176"/>
                </a:cubicBezTo>
                <a:cubicBezTo>
                  <a:pt x="945776" y="3502211"/>
                  <a:pt x="561789" y="3130176"/>
                  <a:pt x="358589" y="3209364"/>
                </a:cubicBezTo>
                <a:cubicBezTo>
                  <a:pt x="155389" y="3288552"/>
                  <a:pt x="77694" y="3383428"/>
                  <a:pt x="0" y="347830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5466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：插入到第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69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7187349" y="1121708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E97ED70-DACA-8D4E-96A3-DEDAAE8A739D}"/>
              </a:ext>
            </a:extLst>
          </p:cNvPr>
          <p:cNvGrpSpPr/>
          <p:nvPr/>
        </p:nvGrpSpPr>
        <p:grpSpPr>
          <a:xfrm>
            <a:off x="7714607" y="2019367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BCF9DDB-AD37-964D-A86F-DFB1BEB941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84946D-4A22-804C-BF66-E574F047642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DA399B6-0680-DA4C-AB93-3C2F02CFF6C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B171C208-36BE-9F43-A625-CEDED7934E25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BADDFD3E-0D98-7A4D-8B88-FE9E324ACE8A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8582114" y="2136852"/>
            <a:ext cx="758491" cy="63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8189EDBE-41FF-7D40-B09A-8B8373CB11CF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148360" y="1607856"/>
            <a:ext cx="2" cy="41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09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520411"/>
          </a:xfrm>
        </p:spPr>
        <p:txBody>
          <a:bodyPr/>
          <a:lstStyle/>
          <a:p>
            <a:r>
              <a:rPr lang="zh-CN" altLang="en-US" dirty="0"/>
              <a:t>带头结点的单链表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4EC22E14-D174-6C4B-B2CF-2AC5B9AA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</a:t>
            </a:r>
            <a:r>
              <a:rPr lang="zh-CN" altLang="en-US" sz="2400" dirty="0">
                <a:solidFill>
                  <a:srgbClr val="FFFF00"/>
                </a:solidFill>
              </a:rPr>
              <a:t>：概念</a:t>
            </a:r>
            <a:endParaRPr lang="zh-CN" altLang="en-US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BDB7FB96-9233-8746-BC82-87E6E4A1701C}"/>
              </a:ext>
            </a:extLst>
          </p:cNvPr>
          <p:cNvSpPr txBox="1">
            <a:spLocks/>
          </p:cNvSpPr>
          <p:nvPr/>
        </p:nvSpPr>
        <p:spPr>
          <a:xfrm>
            <a:off x="211282" y="3736894"/>
            <a:ext cx="11769436" cy="520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C00000"/>
                </a:solidFill>
              </a:rPr>
              <a:t>不带头结点的单链表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BE288DF-9A1C-6049-8771-79ECB86090BD}"/>
              </a:ext>
            </a:extLst>
          </p:cNvPr>
          <p:cNvGrpSpPr/>
          <p:nvPr/>
        </p:nvGrpSpPr>
        <p:grpSpPr>
          <a:xfrm>
            <a:off x="4899294" y="203437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5E13617-883E-A840-94B0-1CF92FDE365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FB299BD-9439-DB45-8768-79FD74046BC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A3A237F-41E9-E148-A3FF-50DA3348AD23}"/>
              </a:ext>
            </a:extLst>
          </p:cNvPr>
          <p:cNvGrpSpPr/>
          <p:nvPr/>
        </p:nvGrpSpPr>
        <p:grpSpPr>
          <a:xfrm>
            <a:off x="6383536" y="2034377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8CB030E-21A7-0D40-9A57-4913367C47C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D545A66-AFF7-044D-A8FD-270FE4DD773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065B333-A252-1A4F-A575-3D3A69E8A9E3}"/>
              </a:ext>
            </a:extLst>
          </p:cNvPr>
          <p:cNvGrpSpPr/>
          <p:nvPr/>
        </p:nvGrpSpPr>
        <p:grpSpPr>
          <a:xfrm>
            <a:off x="7867778" y="2043700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FE2CC0D-0BD1-C542-9C76-0018187621A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75BE30A-F332-E04D-A912-8197EFA4057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DCE941B-894E-3743-8094-9E04C8374CE5}"/>
              </a:ext>
            </a:extLst>
          </p:cNvPr>
          <p:cNvGrpSpPr/>
          <p:nvPr/>
        </p:nvGrpSpPr>
        <p:grpSpPr>
          <a:xfrm>
            <a:off x="9352021" y="2039038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3E1EFA3-FFC4-4444-B0C6-B5A4ED7DF90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3D4E584-6C38-EA4F-905F-FAE64AEC0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1C0A13B-F49F-7B43-9DDA-12CC4657864C}"/>
              </a:ext>
            </a:extLst>
          </p:cNvPr>
          <p:cNvGrpSpPr/>
          <p:nvPr/>
        </p:nvGrpSpPr>
        <p:grpSpPr>
          <a:xfrm>
            <a:off x="10836263" y="2039038"/>
            <a:ext cx="867508" cy="994061"/>
            <a:chOff x="2848707" y="3985846"/>
            <a:chExt cx="867508" cy="99406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6351FDF-6319-C942-AB54-A9D82DF79B1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11CBDE1-B325-C243-8289-3B4CE243BA3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F13CDF4A-2F4D-534D-8537-546045D6EC21}"/>
              </a:ext>
            </a:extLst>
          </p:cNvPr>
          <p:cNvCxnSpPr/>
          <p:nvPr/>
        </p:nvCxnSpPr>
        <p:spPr>
          <a:xfrm flipV="1">
            <a:off x="5782165" y="2027853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F27B1394-8050-CF4E-AB5B-F1E0513F469B}"/>
              </a:ext>
            </a:extLst>
          </p:cNvPr>
          <p:cNvCxnSpPr/>
          <p:nvPr/>
        </p:nvCxnSpPr>
        <p:spPr>
          <a:xfrm flipV="1">
            <a:off x="7257798" y="2041898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37278FD-71BE-894D-8B0D-8856A72BB376}"/>
              </a:ext>
            </a:extLst>
          </p:cNvPr>
          <p:cNvCxnSpPr/>
          <p:nvPr/>
        </p:nvCxnSpPr>
        <p:spPr>
          <a:xfrm flipV="1">
            <a:off x="8735285" y="2071841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77D741A-B349-AF41-8242-3260FE607E0F}"/>
              </a:ext>
            </a:extLst>
          </p:cNvPr>
          <p:cNvCxnSpPr/>
          <p:nvPr/>
        </p:nvCxnSpPr>
        <p:spPr>
          <a:xfrm flipV="1">
            <a:off x="10226283" y="2071653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146E094-1507-464E-B093-617E4AFB3109}"/>
              </a:ext>
            </a:extLst>
          </p:cNvPr>
          <p:cNvGrpSpPr/>
          <p:nvPr/>
        </p:nvGrpSpPr>
        <p:grpSpPr>
          <a:xfrm>
            <a:off x="4899294" y="4740069"/>
            <a:ext cx="867508" cy="994061"/>
            <a:chOff x="2848707" y="3985846"/>
            <a:chExt cx="867508" cy="994061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96714B7-0766-8F48-8EA2-727AE883537E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5E408BB-F960-7448-9ABA-CE9B7B42AA3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09A69A5-537A-534C-A3FB-74B21CE2F8CF}"/>
              </a:ext>
            </a:extLst>
          </p:cNvPr>
          <p:cNvGrpSpPr/>
          <p:nvPr/>
        </p:nvGrpSpPr>
        <p:grpSpPr>
          <a:xfrm>
            <a:off x="6383536" y="4740069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6928DA8-5CAD-7842-B49E-2538181B91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D5EC13C-D85A-AD4F-96B6-9894FF3614D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4E16489-64EC-5340-A1E0-4B47827566DC}"/>
              </a:ext>
            </a:extLst>
          </p:cNvPr>
          <p:cNvGrpSpPr/>
          <p:nvPr/>
        </p:nvGrpSpPr>
        <p:grpSpPr>
          <a:xfrm>
            <a:off x="7867778" y="4749392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2272315-AD73-8C43-8BAE-BD66D5A4932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93CB153-B1E7-9641-A216-8DD21D0B160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F1BA157-A67E-E846-8621-AD4A9200DB05}"/>
              </a:ext>
            </a:extLst>
          </p:cNvPr>
          <p:cNvGrpSpPr/>
          <p:nvPr/>
        </p:nvGrpSpPr>
        <p:grpSpPr>
          <a:xfrm>
            <a:off x="9352021" y="4744730"/>
            <a:ext cx="867508" cy="994061"/>
            <a:chOff x="2848707" y="3985846"/>
            <a:chExt cx="867508" cy="994061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96EF840-3BD1-E94C-916A-B981E279135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FA2C8BA-B5EA-9747-9170-4757BA3AD7E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9C28D69-F3D9-E640-B277-0DF291B10E47}"/>
              </a:ext>
            </a:extLst>
          </p:cNvPr>
          <p:cNvGrpSpPr/>
          <p:nvPr/>
        </p:nvGrpSpPr>
        <p:grpSpPr>
          <a:xfrm>
            <a:off x="10836263" y="4744730"/>
            <a:ext cx="867508" cy="994061"/>
            <a:chOff x="2848707" y="3985846"/>
            <a:chExt cx="867508" cy="994061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3766A83-7E02-404D-9728-6E8931E0E44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B5FA854-C85C-4A45-AB55-F0499D459248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BAE95BD1-2F6D-E141-B4AC-BD4F5F03D2C3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2892498" y="4740069"/>
            <a:ext cx="2000040" cy="525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65C63827-ED72-034F-A99C-ED1B961F17EF}"/>
              </a:ext>
            </a:extLst>
          </p:cNvPr>
          <p:cNvCxnSpPr/>
          <p:nvPr/>
        </p:nvCxnSpPr>
        <p:spPr>
          <a:xfrm flipV="1">
            <a:off x="5782165" y="473354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EB1E6C80-0C77-5147-9404-276E6DBE79C7}"/>
              </a:ext>
            </a:extLst>
          </p:cNvPr>
          <p:cNvCxnSpPr/>
          <p:nvPr/>
        </p:nvCxnSpPr>
        <p:spPr>
          <a:xfrm flipV="1">
            <a:off x="7257798" y="474759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CCCC13A2-E0FF-A54E-A437-76E5F7AB5AF7}"/>
              </a:ext>
            </a:extLst>
          </p:cNvPr>
          <p:cNvCxnSpPr/>
          <p:nvPr/>
        </p:nvCxnSpPr>
        <p:spPr>
          <a:xfrm flipV="1">
            <a:off x="8735285" y="4777533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C148A073-1A18-A140-A731-B5AA071D1A73}"/>
              </a:ext>
            </a:extLst>
          </p:cNvPr>
          <p:cNvCxnSpPr/>
          <p:nvPr/>
        </p:nvCxnSpPr>
        <p:spPr>
          <a:xfrm flipV="1">
            <a:off x="10226283" y="477734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04C916CC-34AB-DC4C-8E17-08EF633760BD}"/>
              </a:ext>
            </a:extLst>
          </p:cNvPr>
          <p:cNvGrpSpPr/>
          <p:nvPr/>
        </p:nvGrpSpPr>
        <p:grpSpPr>
          <a:xfrm>
            <a:off x="3424595" y="2059630"/>
            <a:ext cx="867508" cy="994061"/>
            <a:chOff x="2848707" y="3985846"/>
            <a:chExt cx="867508" cy="994061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BCF8B17-1054-574D-B772-2730B00692C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B0ACC8D-3D50-2B4D-9CE4-1B7AB19DA13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620A2C3-BA8B-EB47-8256-711ACD4ED264}"/>
              </a:ext>
            </a:extLst>
          </p:cNvPr>
          <p:cNvCxnSpPr>
            <a:stCxn id="58" idx="3"/>
          </p:cNvCxnSpPr>
          <p:nvPr/>
        </p:nvCxnSpPr>
        <p:spPr>
          <a:xfrm flipV="1">
            <a:off x="4292102" y="2087584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5553303A-B625-5A4F-B0D5-6EDB3E8BDCF1}"/>
              </a:ext>
            </a:extLst>
          </p:cNvPr>
          <p:cNvSpPr txBox="1"/>
          <p:nvPr/>
        </p:nvSpPr>
        <p:spPr>
          <a:xfrm>
            <a:off x="3461597" y="16789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头结点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42B4A01-ED6B-384A-99C8-814641CB9217}"/>
              </a:ext>
            </a:extLst>
          </p:cNvPr>
          <p:cNvSpPr/>
          <p:nvPr/>
        </p:nvSpPr>
        <p:spPr>
          <a:xfrm>
            <a:off x="488229" y="5019331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r>
              <a:rPr kumimoji="1" lang="en-US" altLang="zh-CN" dirty="0" err="1"/>
              <a:t>L</a:t>
            </a:r>
            <a:endParaRPr kumimoji="1"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E7DE09A-2E6A-CB40-9181-717326F0B229}"/>
              </a:ext>
            </a:extLst>
          </p:cNvPr>
          <p:cNvSpPr/>
          <p:nvPr/>
        </p:nvSpPr>
        <p:spPr>
          <a:xfrm>
            <a:off x="434623" y="2255407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r>
              <a:rPr kumimoji="1" lang="en-US" altLang="zh-CN" dirty="0" err="1"/>
              <a:t>L</a:t>
            </a:r>
            <a:endParaRPr kumimoji="1" lang="zh-CN" altLang="en-US" dirty="0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943B58ED-DCC5-3E46-9053-C9E7CE5052FC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2838892" y="2076189"/>
            <a:ext cx="601372" cy="42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2066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>
            <a:extLst>
              <a:ext uri="{FF2B5EF4-FFF2-40B4-BE49-F238E27FC236}">
                <a16:creationId xmlns:a16="http://schemas.microsoft.com/office/drawing/2014/main" id="{7F297442-9689-2D47-9A42-CBF2ACECE213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70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：删除尾节点</a:t>
            </a:r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063815-2009-324B-AE1A-203193043B99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ED9DDCF-4F17-BD4B-AA78-4E03FF21EB0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7B8F77D-39C3-8041-9C64-4E14903478C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7ACEB75-37C9-234F-B4EE-875E31C4C8C2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B32CA74-B810-454F-AD80-7EE20B11889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E2AE892-77FC-FB4C-BEDB-C2B0BE9D328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任意形状 71">
            <a:extLst>
              <a:ext uri="{FF2B5EF4-FFF2-40B4-BE49-F238E27FC236}">
                <a16:creationId xmlns:a16="http://schemas.microsoft.com/office/drawing/2014/main" id="{347347BE-4498-1C4F-B3FC-95238FC838B2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1F15EC8-822B-1E43-9EFB-DEFF92763B5D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08E1DA8F-0809-3D46-9308-5654A10AE576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A13B03A-E5B8-AE45-9ADF-D5FC6CB9D5C8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DBF0B6-9E1A-734F-8FE2-882ACD51924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0AF27C2-6671-7041-A6FC-F54A06CA2EC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9E41D82-E610-C441-9977-094CA75279FD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9724FAE8-6591-0348-80B7-7C8E6850AFDC}"/>
              </a:ext>
            </a:extLst>
          </p:cNvPr>
          <p:cNvCxnSpPr>
            <a:stCxn id="77" idx="3"/>
            <a:endCxn id="70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75074E51-DAC2-FF40-A00B-B965D5F12968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F159ED24-44C1-BA44-9AFA-5FBB3E0D5C71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8591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71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：删除尾节点</a:t>
            </a:r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063815-2009-324B-AE1A-203193043B99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ED9DDCF-4F17-BD4B-AA78-4E03FF21EB0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7B8F77D-39C3-8041-9C64-4E14903478C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7ACEB75-37C9-234F-B4EE-875E31C4C8C2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B32CA74-B810-454F-AD80-7EE20B11889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E2AE892-77FC-FB4C-BEDB-C2B0BE9D328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任意形状 71">
            <a:extLst>
              <a:ext uri="{FF2B5EF4-FFF2-40B4-BE49-F238E27FC236}">
                <a16:creationId xmlns:a16="http://schemas.microsoft.com/office/drawing/2014/main" id="{347347BE-4498-1C4F-B3FC-95238FC838B2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1F15EC8-822B-1E43-9EFB-DEFF92763B5D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08E1DA8F-0809-3D46-9308-5654A10AE576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A13B03A-E5B8-AE45-9ADF-D5FC6CB9D5C8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DBF0B6-9E1A-734F-8FE2-882ACD51924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0AF27C2-6671-7041-A6FC-F54A06CA2EC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9E41D82-E610-C441-9977-094CA75279FD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9724FAE8-6591-0348-80B7-7C8E6850AFDC}"/>
              </a:ext>
            </a:extLst>
          </p:cNvPr>
          <p:cNvCxnSpPr>
            <a:stCxn id="77" idx="3"/>
            <a:endCxn id="70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三角形 79">
            <a:extLst>
              <a:ext uri="{FF2B5EF4-FFF2-40B4-BE49-F238E27FC236}">
                <a16:creationId xmlns:a16="http://schemas.microsoft.com/office/drawing/2014/main" id="{A5D1291A-FAD0-BA42-BFFF-6A26382BC86A}"/>
              </a:ext>
            </a:extLst>
          </p:cNvPr>
          <p:cNvSpPr/>
          <p:nvPr/>
        </p:nvSpPr>
        <p:spPr>
          <a:xfrm rot="5400000">
            <a:off x="397898" y="3786317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4F89B79-E80E-E844-AD67-2447E189C53D}"/>
              </a:ext>
            </a:extLst>
          </p:cNvPr>
          <p:cNvSpPr txBox="1"/>
          <p:nvPr/>
        </p:nvSpPr>
        <p:spPr>
          <a:xfrm>
            <a:off x="7624436" y="4082454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8A743D8-DF6B-194A-A883-ACF39D1F4971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sp>
        <p:nvSpPr>
          <p:cNvPr id="3" name="任意形状 2">
            <a:extLst>
              <a:ext uri="{FF2B5EF4-FFF2-40B4-BE49-F238E27FC236}">
                <a16:creationId xmlns:a16="http://schemas.microsoft.com/office/drawing/2014/main" id="{4A594755-3477-844B-AFA8-067A2B8760EF}"/>
              </a:ext>
            </a:extLst>
          </p:cNvPr>
          <p:cNvSpPr/>
          <p:nvPr/>
        </p:nvSpPr>
        <p:spPr>
          <a:xfrm>
            <a:off x="7189694" y="3514165"/>
            <a:ext cx="3675530" cy="1108663"/>
          </a:xfrm>
          <a:custGeom>
            <a:avLst/>
            <a:gdLst>
              <a:gd name="connsiteX0" fmla="*/ 0 w 3675530"/>
              <a:gd name="connsiteY0" fmla="*/ 493059 h 1108663"/>
              <a:gd name="connsiteX1" fmla="*/ 681318 w 3675530"/>
              <a:gd name="connsiteY1" fmla="*/ 950259 h 1108663"/>
              <a:gd name="connsiteX2" fmla="*/ 3146612 w 3675530"/>
              <a:gd name="connsiteY2" fmla="*/ 1084729 h 1108663"/>
              <a:gd name="connsiteX3" fmla="*/ 3316941 w 3675530"/>
              <a:gd name="connsiteY3" fmla="*/ 510988 h 1108663"/>
              <a:gd name="connsiteX4" fmla="*/ 3675530 w 3675530"/>
              <a:gd name="connsiteY4" fmla="*/ 0 h 110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5530" h="1108663">
                <a:moveTo>
                  <a:pt x="0" y="493059"/>
                </a:moveTo>
                <a:cubicBezTo>
                  <a:pt x="78441" y="672353"/>
                  <a:pt x="156883" y="851647"/>
                  <a:pt x="681318" y="950259"/>
                </a:cubicBezTo>
                <a:cubicBezTo>
                  <a:pt x="1205753" y="1048871"/>
                  <a:pt x="2707342" y="1157941"/>
                  <a:pt x="3146612" y="1084729"/>
                </a:cubicBezTo>
                <a:cubicBezTo>
                  <a:pt x="3585882" y="1011517"/>
                  <a:pt x="3228788" y="691776"/>
                  <a:pt x="3316941" y="510988"/>
                </a:cubicBezTo>
                <a:cubicBezTo>
                  <a:pt x="3405094" y="330200"/>
                  <a:pt x="3540312" y="165100"/>
                  <a:pt x="367553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FAD2F67E-EC51-F846-8B14-BD8C889F3967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CB487DC5-EFF7-C346-97AF-F9EA81337FA2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7092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72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：删除尾节点</a:t>
            </a:r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063815-2009-324B-AE1A-203193043B99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ED9DDCF-4F17-BD4B-AA78-4E03FF21EB0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7B8F77D-39C3-8041-9C64-4E14903478C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7ACEB75-37C9-234F-B4EE-875E31C4C8C2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B32CA74-B810-454F-AD80-7EE20B11889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E2AE892-77FC-FB4C-BEDB-C2B0BE9D328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任意形状 71">
            <a:extLst>
              <a:ext uri="{FF2B5EF4-FFF2-40B4-BE49-F238E27FC236}">
                <a16:creationId xmlns:a16="http://schemas.microsoft.com/office/drawing/2014/main" id="{347347BE-4498-1C4F-B3FC-95238FC838B2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1F15EC8-822B-1E43-9EFB-DEFF92763B5D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08E1DA8F-0809-3D46-9308-5654A10AE576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A13B03A-E5B8-AE45-9ADF-D5FC6CB9D5C8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DBF0B6-9E1A-734F-8FE2-882ACD51924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0AF27C2-6671-7041-A6FC-F54A06CA2EC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9E41D82-E610-C441-9977-094CA75279FD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9724FAE8-6591-0348-80B7-7C8E6850AFDC}"/>
              </a:ext>
            </a:extLst>
          </p:cNvPr>
          <p:cNvCxnSpPr>
            <a:stCxn id="77" idx="3"/>
            <a:endCxn id="70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三角形 79">
            <a:extLst>
              <a:ext uri="{FF2B5EF4-FFF2-40B4-BE49-F238E27FC236}">
                <a16:creationId xmlns:a16="http://schemas.microsoft.com/office/drawing/2014/main" id="{A5D1291A-FAD0-BA42-BFFF-6A26382BC86A}"/>
              </a:ext>
            </a:extLst>
          </p:cNvPr>
          <p:cNvSpPr/>
          <p:nvPr/>
        </p:nvSpPr>
        <p:spPr>
          <a:xfrm rot="5400000">
            <a:off x="397898" y="3947680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4F89B79-E80E-E844-AD67-2447E189C53D}"/>
              </a:ext>
            </a:extLst>
          </p:cNvPr>
          <p:cNvSpPr txBox="1"/>
          <p:nvPr/>
        </p:nvSpPr>
        <p:spPr>
          <a:xfrm>
            <a:off x="7624436" y="4082454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8A743D8-DF6B-194A-A883-ACF39D1F4971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sp>
        <p:nvSpPr>
          <p:cNvPr id="3" name="任意形状 2">
            <a:extLst>
              <a:ext uri="{FF2B5EF4-FFF2-40B4-BE49-F238E27FC236}">
                <a16:creationId xmlns:a16="http://schemas.microsoft.com/office/drawing/2014/main" id="{4A594755-3477-844B-AFA8-067A2B8760EF}"/>
              </a:ext>
            </a:extLst>
          </p:cNvPr>
          <p:cNvSpPr/>
          <p:nvPr/>
        </p:nvSpPr>
        <p:spPr>
          <a:xfrm>
            <a:off x="7189694" y="3514165"/>
            <a:ext cx="3675530" cy="1108663"/>
          </a:xfrm>
          <a:custGeom>
            <a:avLst/>
            <a:gdLst>
              <a:gd name="connsiteX0" fmla="*/ 0 w 3675530"/>
              <a:gd name="connsiteY0" fmla="*/ 493059 h 1108663"/>
              <a:gd name="connsiteX1" fmla="*/ 681318 w 3675530"/>
              <a:gd name="connsiteY1" fmla="*/ 950259 h 1108663"/>
              <a:gd name="connsiteX2" fmla="*/ 3146612 w 3675530"/>
              <a:gd name="connsiteY2" fmla="*/ 1084729 h 1108663"/>
              <a:gd name="connsiteX3" fmla="*/ 3316941 w 3675530"/>
              <a:gd name="connsiteY3" fmla="*/ 510988 h 1108663"/>
              <a:gd name="connsiteX4" fmla="*/ 3675530 w 3675530"/>
              <a:gd name="connsiteY4" fmla="*/ 0 h 110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5530" h="1108663">
                <a:moveTo>
                  <a:pt x="0" y="493059"/>
                </a:moveTo>
                <a:cubicBezTo>
                  <a:pt x="78441" y="672353"/>
                  <a:pt x="156883" y="851647"/>
                  <a:pt x="681318" y="950259"/>
                </a:cubicBezTo>
                <a:cubicBezTo>
                  <a:pt x="1205753" y="1048871"/>
                  <a:pt x="2707342" y="1157941"/>
                  <a:pt x="3146612" y="1084729"/>
                </a:cubicBezTo>
                <a:cubicBezTo>
                  <a:pt x="3585882" y="1011517"/>
                  <a:pt x="3228788" y="691776"/>
                  <a:pt x="3316941" y="510988"/>
                </a:cubicBezTo>
                <a:cubicBezTo>
                  <a:pt x="3405094" y="330200"/>
                  <a:pt x="3540312" y="165100"/>
                  <a:pt x="367553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661B56-5B09-0C40-95EF-9AC6DBC7F4F0}"/>
              </a:ext>
            </a:extLst>
          </p:cNvPr>
          <p:cNvSpPr/>
          <p:nvPr/>
        </p:nvSpPr>
        <p:spPr>
          <a:xfrm>
            <a:off x="6752772" y="47218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ToDelete</a:t>
            </a:r>
            <a:endParaRPr kumimoji="1" lang="zh-CN" altLang="en-US" sz="1400" dirty="0"/>
          </a:p>
        </p:txBody>
      </p: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1427BD73-1F07-6841-9FCB-56186ECA9C5C}"/>
              </a:ext>
            </a:extLst>
          </p:cNvPr>
          <p:cNvCxnSpPr>
            <a:cxnSpLocks/>
            <a:stCxn id="65" idx="2"/>
            <a:endCxn id="38" idx="0"/>
          </p:cNvCxnSpPr>
          <p:nvPr/>
        </p:nvCxnSpPr>
        <p:spPr>
          <a:xfrm rot="5400000">
            <a:off x="9136284" y="2531462"/>
            <a:ext cx="240588" cy="4140104"/>
          </a:xfrm>
          <a:prstGeom prst="bentConnector3">
            <a:avLst>
              <a:gd name="adj1" fmla="val 76083"/>
            </a:avLst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FCC30093-4090-2D4F-88CE-2C1FB180A354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620279" y="4967993"/>
            <a:ext cx="1720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68934347-7780-9B46-ADFF-5D0963D42DF7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E179DA82-249D-164B-9A32-17D782BBAC1D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1382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73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：删除尾节点</a:t>
            </a:r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063815-2009-324B-AE1A-203193043B99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ED9DDCF-4F17-BD4B-AA78-4E03FF21EB0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7B8F77D-39C3-8041-9C64-4E14903478C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7ACEB75-37C9-234F-B4EE-875E31C4C8C2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B32CA74-B810-454F-AD80-7EE20B11889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E2AE892-77FC-FB4C-BEDB-C2B0BE9D328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1F15EC8-822B-1E43-9EFB-DEFF92763B5D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08E1DA8F-0809-3D46-9308-5654A10AE576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A13B03A-E5B8-AE45-9ADF-D5FC6CB9D5C8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DBF0B6-9E1A-734F-8FE2-882ACD51924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0AF27C2-6671-7041-A6FC-F54A06CA2EC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9E41D82-E610-C441-9977-094CA75279FD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9724FAE8-6591-0348-80B7-7C8E6850AFDC}"/>
              </a:ext>
            </a:extLst>
          </p:cNvPr>
          <p:cNvCxnSpPr>
            <a:stCxn id="77" idx="3"/>
            <a:endCxn id="70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三角形 79">
            <a:extLst>
              <a:ext uri="{FF2B5EF4-FFF2-40B4-BE49-F238E27FC236}">
                <a16:creationId xmlns:a16="http://schemas.microsoft.com/office/drawing/2014/main" id="{A5D1291A-FAD0-BA42-BFFF-6A26382BC86A}"/>
              </a:ext>
            </a:extLst>
          </p:cNvPr>
          <p:cNvSpPr/>
          <p:nvPr/>
        </p:nvSpPr>
        <p:spPr>
          <a:xfrm rot="5400000">
            <a:off x="397898" y="4700716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4F89B79-E80E-E844-AD67-2447E189C53D}"/>
              </a:ext>
            </a:extLst>
          </p:cNvPr>
          <p:cNvSpPr txBox="1"/>
          <p:nvPr/>
        </p:nvSpPr>
        <p:spPr>
          <a:xfrm>
            <a:off x="7624436" y="4082454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8A743D8-DF6B-194A-A883-ACF39D1F4971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sp>
        <p:nvSpPr>
          <p:cNvPr id="3" name="任意形状 2">
            <a:extLst>
              <a:ext uri="{FF2B5EF4-FFF2-40B4-BE49-F238E27FC236}">
                <a16:creationId xmlns:a16="http://schemas.microsoft.com/office/drawing/2014/main" id="{4A594755-3477-844B-AFA8-067A2B8760EF}"/>
              </a:ext>
            </a:extLst>
          </p:cNvPr>
          <p:cNvSpPr/>
          <p:nvPr/>
        </p:nvSpPr>
        <p:spPr>
          <a:xfrm>
            <a:off x="7189694" y="3514165"/>
            <a:ext cx="3675530" cy="1108663"/>
          </a:xfrm>
          <a:custGeom>
            <a:avLst/>
            <a:gdLst>
              <a:gd name="connsiteX0" fmla="*/ 0 w 3675530"/>
              <a:gd name="connsiteY0" fmla="*/ 493059 h 1108663"/>
              <a:gd name="connsiteX1" fmla="*/ 681318 w 3675530"/>
              <a:gd name="connsiteY1" fmla="*/ 950259 h 1108663"/>
              <a:gd name="connsiteX2" fmla="*/ 3146612 w 3675530"/>
              <a:gd name="connsiteY2" fmla="*/ 1084729 h 1108663"/>
              <a:gd name="connsiteX3" fmla="*/ 3316941 w 3675530"/>
              <a:gd name="connsiteY3" fmla="*/ 510988 h 1108663"/>
              <a:gd name="connsiteX4" fmla="*/ 3675530 w 3675530"/>
              <a:gd name="connsiteY4" fmla="*/ 0 h 110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5530" h="1108663">
                <a:moveTo>
                  <a:pt x="0" y="493059"/>
                </a:moveTo>
                <a:cubicBezTo>
                  <a:pt x="78441" y="672353"/>
                  <a:pt x="156883" y="851647"/>
                  <a:pt x="681318" y="950259"/>
                </a:cubicBezTo>
                <a:cubicBezTo>
                  <a:pt x="1205753" y="1048871"/>
                  <a:pt x="2707342" y="1157941"/>
                  <a:pt x="3146612" y="1084729"/>
                </a:cubicBezTo>
                <a:cubicBezTo>
                  <a:pt x="3585882" y="1011517"/>
                  <a:pt x="3228788" y="691776"/>
                  <a:pt x="3316941" y="510988"/>
                </a:cubicBezTo>
                <a:cubicBezTo>
                  <a:pt x="3405094" y="330200"/>
                  <a:pt x="3540312" y="165100"/>
                  <a:pt x="367553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661B56-5B09-0C40-95EF-9AC6DBC7F4F0}"/>
              </a:ext>
            </a:extLst>
          </p:cNvPr>
          <p:cNvSpPr/>
          <p:nvPr/>
        </p:nvSpPr>
        <p:spPr>
          <a:xfrm>
            <a:off x="6752772" y="47218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ToDelete</a:t>
            </a:r>
            <a:endParaRPr kumimoji="1" lang="zh-CN" altLang="en-US" sz="1400" dirty="0"/>
          </a:p>
        </p:txBody>
      </p: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1427BD73-1F07-6841-9FCB-56186ECA9C5C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10208112" y="4342028"/>
            <a:ext cx="1553928" cy="1333929"/>
          </a:xfrm>
          <a:prstGeom prst="bentConnector3">
            <a:avLst>
              <a:gd name="adj1" fmla="val 112788"/>
            </a:avLst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FCC30093-4090-2D4F-88CE-2C1FB180A354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620279" y="4967993"/>
            <a:ext cx="1720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FFD794AE-26F2-8742-B450-4A30DA47D6CB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9C59C751-0621-644F-8327-7FD27EFB9280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2252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74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：删除尾节点</a:t>
            </a:r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063815-2009-324B-AE1A-203193043B99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ED9DDCF-4F17-BD4B-AA78-4E03FF21EB0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7B8F77D-39C3-8041-9C64-4E14903478C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1F15EC8-822B-1E43-9EFB-DEFF92763B5D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08E1DA8F-0809-3D46-9308-5654A10AE576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A13B03A-E5B8-AE45-9ADF-D5FC6CB9D5C8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DBF0B6-9E1A-734F-8FE2-882ACD51924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0AF27C2-6671-7041-A6FC-F54A06CA2EC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9E41D82-E610-C441-9977-094CA75279FD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9724FAE8-6591-0348-80B7-7C8E6850AFDC}"/>
              </a:ext>
            </a:extLst>
          </p:cNvPr>
          <p:cNvCxnSpPr>
            <a:stCxn id="77" idx="3"/>
            <a:endCxn id="70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三角形 79">
            <a:extLst>
              <a:ext uri="{FF2B5EF4-FFF2-40B4-BE49-F238E27FC236}">
                <a16:creationId xmlns:a16="http://schemas.microsoft.com/office/drawing/2014/main" id="{A5D1291A-FAD0-BA42-BFFF-6A26382BC86A}"/>
              </a:ext>
            </a:extLst>
          </p:cNvPr>
          <p:cNvSpPr/>
          <p:nvPr/>
        </p:nvSpPr>
        <p:spPr>
          <a:xfrm rot="5400000">
            <a:off x="397898" y="5023447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4F89B79-E80E-E844-AD67-2447E189C53D}"/>
              </a:ext>
            </a:extLst>
          </p:cNvPr>
          <p:cNvSpPr txBox="1"/>
          <p:nvPr/>
        </p:nvSpPr>
        <p:spPr>
          <a:xfrm>
            <a:off x="7624436" y="4082454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8A743D8-DF6B-194A-A883-ACF39D1F4971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sp>
        <p:nvSpPr>
          <p:cNvPr id="3" name="任意形状 2">
            <a:extLst>
              <a:ext uri="{FF2B5EF4-FFF2-40B4-BE49-F238E27FC236}">
                <a16:creationId xmlns:a16="http://schemas.microsoft.com/office/drawing/2014/main" id="{4A594755-3477-844B-AFA8-067A2B8760EF}"/>
              </a:ext>
            </a:extLst>
          </p:cNvPr>
          <p:cNvSpPr/>
          <p:nvPr/>
        </p:nvSpPr>
        <p:spPr>
          <a:xfrm>
            <a:off x="7189694" y="3514165"/>
            <a:ext cx="3675530" cy="1108663"/>
          </a:xfrm>
          <a:custGeom>
            <a:avLst/>
            <a:gdLst>
              <a:gd name="connsiteX0" fmla="*/ 0 w 3675530"/>
              <a:gd name="connsiteY0" fmla="*/ 493059 h 1108663"/>
              <a:gd name="connsiteX1" fmla="*/ 681318 w 3675530"/>
              <a:gd name="connsiteY1" fmla="*/ 950259 h 1108663"/>
              <a:gd name="connsiteX2" fmla="*/ 3146612 w 3675530"/>
              <a:gd name="connsiteY2" fmla="*/ 1084729 h 1108663"/>
              <a:gd name="connsiteX3" fmla="*/ 3316941 w 3675530"/>
              <a:gd name="connsiteY3" fmla="*/ 510988 h 1108663"/>
              <a:gd name="connsiteX4" fmla="*/ 3675530 w 3675530"/>
              <a:gd name="connsiteY4" fmla="*/ 0 h 110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5530" h="1108663">
                <a:moveTo>
                  <a:pt x="0" y="493059"/>
                </a:moveTo>
                <a:cubicBezTo>
                  <a:pt x="78441" y="672353"/>
                  <a:pt x="156883" y="851647"/>
                  <a:pt x="681318" y="950259"/>
                </a:cubicBezTo>
                <a:cubicBezTo>
                  <a:pt x="1205753" y="1048871"/>
                  <a:pt x="2707342" y="1157941"/>
                  <a:pt x="3146612" y="1084729"/>
                </a:cubicBezTo>
                <a:cubicBezTo>
                  <a:pt x="3585882" y="1011517"/>
                  <a:pt x="3228788" y="691776"/>
                  <a:pt x="3316941" y="510988"/>
                </a:cubicBezTo>
                <a:cubicBezTo>
                  <a:pt x="3405094" y="330200"/>
                  <a:pt x="3540312" y="165100"/>
                  <a:pt x="367553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661B56-5B09-0C40-95EF-9AC6DBC7F4F0}"/>
              </a:ext>
            </a:extLst>
          </p:cNvPr>
          <p:cNvSpPr/>
          <p:nvPr/>
        </p:nvSpPr>
        <p:spPr>
          <a:xfrm>
            <a:off x="6752772" y="47218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ToDelete</a:t>
            </a:r>
            <a:endParaRPr kumimoji="1" lang="zh-CN" altLang="en-US" sz="1400" dirty="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FCC30093-4090-2D4F-88CE-2C1FB180A354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620279" y="4967993"/>
            <a:ext cx="172032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733F1BCB-66BB-B84C-8473-C03303D0443A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B55D00A5-7B80-B149-9B62-D9F268B5C817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6474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75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：删除尾节点</a:t>
            </a:r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063815-2009-324B-AE1A-203193043B99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ED9DDCF-4F17-BD4B-AA78-4E03FF21EB0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7B8F77D-39C3-8041-9C64-4E14903478C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1F15EC8-822B-1E43-9EFB-DEFF92763B5D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08E1DA8F-0809-3D46-9308-5654A10AE576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A13B03A-E5B8-AE45-9ADF-D5FC6CB9D5C8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DBF0B6-9E1A-734F-8FE2-882ACD51924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0AF27C2-6671-7041-A6FC-F54A06CA2EC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9E41D82-E610-C441-9977-094CA75279FD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9724FAE8-6591-0348-80B7-7C8E6850AFDC}"/>
              </a:ext>
            </a:extLst>
          </p:cNvPr>
          <p:cNvCxnSpPr>
            <a:stCxn id="77" idx="3"/>
            <a:endCxn id="70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三角形 79">
            <a:extLst>
              <a:ext uri="{FF2B5EF4-FFF2-40B4-BE49-F238E27FC236}">
                <a16:creationId xmlns:a16="http://schemas.microsoft.com/office/drawing/2014/main" id="{A5D1291A-FAD0-BA42-BFFF-6A26382BC86A}"/>
              </a:ext>
            </a:extLst>
          </p:cNvPr>
          <p:cNvSpPr/>
          <p:nvPr/>
        </p:nvSpPr>
        <p:spPr>
          <a:xfrm rot="5400000">
            <a:off x="397898" y="5597191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4F89B79-E80E-E844-AD67-2447E189C53D}"/>
              </a:ext>
            </a:extLst>
          </p:cNvPr>
          <p:cNvSpPr txBox="1"/>
          <p:nvPr/>
        </p:nvSpPr>
        <p:spPr>
          <a:xfrm>
            <a:off x="7624436" y="4082454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8A743D8-DF6B-194A-A883-ACF39D1F4971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sp>
        <p:nvSpPr>
          <p:cNvPr id="3" name="任意形状 2">
            <a:extLst>
              <a:ext uri="{FF2B5EF4-FFF2-40B4-BE49-F238E27FC236}">
                <a16:creationId xmlns:a16="http://schemas.microsoft.com/office/drawing/2014/main" id="{4A594755-3477-844B-AFA8-067A2B8760EF}"/>
              </a:ext>
            </a:extLst>
          </p:cNvPr>
          <p:cNvSpPr/>
          <p:nvPr/>
        </p:nvSpPr>
        <p:spPr>
          <a:xfrm>
            <a:off x="7189694" y="3514165"/>
            <a:ext cx="3675530" cy="1108663"/>
          </a:xfrm>
          <a:custGeom>
            <a:avLst/>
            <a:gdLst>
              <a:gd name="connsiteX0" fmla="*/ 0 w 3675530"/>
              <a:gd name="connsiteY0" fmla="*/ 493059 h 1108663"/>
              <a:gd name="connsiteX1" fmla="*/ 681318 w 3675530"/>
              <a:gd name="connsiteY1" fmla="*/ 950259 h 1108663"/>
              <a:gd name="connsiteX2" fmla="*/ 3146612 w 3675530"/>
              <a:gd name="connsiteY2" fmla="*/ 1084729 h 1108663"/>
              <a:gd name="connsiteX3" fmla="*/ 3316941 w 3675530"/>
              <a:gd name="connsiteY3" fmla="*/ 510988 h 1108663"/>
              <a:gd name="connsiteX4" fmla="*/ 3675530 w 3675530"/>
              <a:gd name="connsiteY4" fmla="*/ 0 h 110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5530" h="1108663">
                <a:moveTo>
                  <a:pt x="0" y="493059"/>
                </a:moveTo>
                <a:cubicBezTo>
                  <a:pt x="78441" y="672353"/>
                  <a:pt x="156883" y="851647"/>
                  <a:pt x="681318" y="950259"/>
                </a:cubicBezTo>
                <a:cubicBezTo>
                  <a:pt x="1205753" y="1048871"/>
                  <a:pt x="2707342" y="1157941"/>
                  <a:pt x="3146612" y="1084729"/>
                </a:cubicBezTo>
                <a:cubicBezTo>
                  <a:pt x="3585882" y="1011517"/>
                  <a:pt x="3228788" y="691776"/>
                  <a:pt x="3316941" y="510988"/>
                </a:cubicBezTo>
                <a:cubicBezTo>
                  <a:pt x="3405094" y="330200"/>
                  <a:pt x="3540312" y="165100"/>
                  <a:pt x="367553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661B56-5B09-0C40-95EF-9AC6DBC7F4F0}"/>
              </a:ext>
            </a:extLst>
          </p:cNvPr>
          <p:cNvSpPr/>
          <p:nvPr/>
        </p:nvSpPr>
        <p:spPr>
          <a:xfrm>
            <a:off x="6752772" y="47218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ToDelete</a:t>
            </a:r>
            <a:endParaRPr kumimoji="1" lang="zh-CN" altLang="en-US" sz="1400" dirty="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FCC30093-4090-2D4F-88CE-2C1FB180A354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620279" y="4967993"/>
            <a:ext cx="172032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A477AAFB-1CD6-2E4A-BC5D-E03EABF70EA4}"/>
              </a:ext>
            </a:extLst>
          </p:cNvPr>
          <p:cNvCxnSpPr>
            <a:cxnSpLocks/>
          </p:cNvCxnSpPr>
          <p:nvPr/>
        </p:nvCxnSpPr>
        <p:spPr>
          <a:xfrm rot="10800000" flipH="1">
            <a:off x="6756929" y="1164366"/>
            <a:ext cx="3795702" cy="1720362"/>
          </a:xfrm>
          <a:prstGeom prst="bentConnector4">
            <a:avLst>
              <a:gd name="adj1" fmla="val -6023"/>
              <a:gd name="adj2" fmla="val 107035"/>
            </a:avLst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8D47603E-8322-A548-8CE0-CB5DA1CCD1D5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44E322C-ED22-3D4D-AF83-8DDE07B82009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2206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76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：删除尾节点</a:t>
            </a:r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063815-2009-324B-AE1A-203193043B99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ED9DDCF-4F17-BD4B-AA78-4E03FF21EB0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7B8F77D-39C3-8041-9C64-4E14903478C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9EF3A9D-13AC-E446-9876-FCB08171E566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1A65A81-6E95-EC4A-8C34-1986F4B0E4D5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19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77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：删除第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号结点</a:t>
            </a:r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063815-2009-324B-AE1A-203193043B99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ED9DDCF-4F17-BD4B-AA78-4E03FF21EB0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7B8F77D-39C3-8041-9C64-4E14903478C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7ACEB75-37C9-234F-B4EE-875E31C4C8C2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B32CA74-B810-454F-AD80-7EE20B11889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E2AE892-77FC-FB4C-BEDB-C2B0BE9D328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任意形状 71">
            <a:extLst>
              <a:ext uri="{FF2B5EF4-FFF2-40B4-BE49-F238E27FC236}">
                <a16:creationId xmlns:a16="http://schemas.microsoft.com/office/drawing/2014/main" id="{347347BE-4498-1C4F-B3FC-95238FC838B2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1F15EC8-822B-1E43-9EFB-DEFF92763B5D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08E1DA8F-0809-3D46-9308-5654A10AE576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A13B03A-E5B8-AE45-9ADF-D5FC6CB9D5C8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DBF0B6-9E1A-734F-8FE2-882ACD51924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0AF27C2-6671-7041-A6FC-F54A06CA2EC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9E41D82-E610-C441-9977-094CA75279FD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9724FAE8-6591-0348-80B7-7C8E6850AFDC}"/>
              </a:ext>
            </a:extLst>
          </p:cNvPr>
          <p:cNvCxnSpPr>
            <a:stCxn id="77" idx="3"/>
            <a:endCxn id="70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三角形 79">
            <a:extLst>
              <a:ext uri="{FF2B5EF4-FFF2-40B4-BE49-F238E27FC236}">
                <a16:creationId xmlns:a16="http://schemas.microsoft.com/office/drawing/2014/main" id="{A5D1291A-FAD0-BA42-BFFF-6A26382BC86A}"/>
              </a:ext>
            </a:extLst>
          </p:cNvPr>
          <p:cNvSpPr/>
          <p:nvPr/>
        </p:nvSpPr>
        <p:spPr>
          <a:xfrm rot="5400000">
            <a:off x="397898" y="3786317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8A743D8-DF6B-194A-A883-ACF39D1F4971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FAD2F67E-EC51-F846-8B14-BD8C889F3967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CB487DC5-EFF7-C346-97AF-F9EA81337FA2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604DAC39-3114-6C43-92E9-81A17E560B3F}"/>
              </a:ext>
            </a:extLst>
          </p:cNvPr>
          <p:cNvSpPr txBox="1"/>
          <p:nvPr/>
        </p:nvSpPr>
        <p:spPr>
          <a:xfrm>
            <a:off x="5246837" y="245387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3" name="任意形状 42">
            <a:extLst>
              <a:ext uri="{FF2B5EF4-FFF2-40B4-BE49-F238E27FC236}">
                <a16:creationId xmlns:a16="http://schemas.microsoft.com/office/drawing/2014/main" id="{13F5591A-92E3-3541-A29D-68A3F9DDACC3}"/>
              </a:ext>
            </a:extLst>
          </p:cNvPr>
          <p:cNvSpPr/>
          <p:nvPr/>
        </p:nvSpPr>
        <p:spPr>
          <a:xfrm>
            <a:off x="6302181" y="2151529"/>
            <a:ext cx="457207" cy="1631577"/>
          </a:xfrm>
          <a:custGeom>
            <a:avLst/>
            <a:gdLst>
              <a:gd name="connsiteX0" fmla="*/ 448243 w 457207"/>
              <a:gd name="connsiteY0" fmla="*/ 1631577 h 1631577"/>
              <a:gd name="connsiteX1" fmla="*/ 7 w 457207"/>
              <a:gd name="connsiteY1" fmla="*/ 878542 h 1631577"/>
              <a:gd name="connsiteX2" fmla="*/ 457207 w 457207"/>
              <a:gd name="connsiteY2" fmla="*/ 0 h 163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7" h="1631577">
                <a:moveTo>
                  <a:pt x="448243" y="1631577"/>
                </a:moveTo>
                <a:cubicBezTo>
                  <a:pt x="223378" y="1391024"/>
                  <a:pt x="-1487" y="1150471"/>
                  <a:pt x="7" y="878542"/>
                </a:cubicBezTo>
                <a:cubicBezTo>
                  <a:pt x="1501" y="606613"/>
                  <a:pt x="229354" y="303306"/>
                  <a:pt x="457207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73278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78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：删除第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号结点</a:t>
            </a:r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063815-2009-324B-AE1A-203193043B99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ED9DDCF-4F17-BD4B-AA78-4E03FF21EB0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7B8F77D-39C3-8041-9C64-4E14903478C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7ACEB75-37C9-234F-B4EE-875E31C4C8C2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B32CA74-B810-454F-AD80-7EE20B11889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E2AE892-77FC-FB4C-BEDB-C2B0BE9D328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任意形状 71">
            <a:extLst>
              <a:ext uri="{FF2B5EF4-FFF2-40B4-BE49-F238E27FC236}">
                <a16:creationId xmlns:a16="http://schemas.microsoft.com/office/drawing/2014/main" id="{347347BE-4498-1C4F-B3FC-95238FC838B2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1F15EC8-822B-1E43-9EFB-DEFF92763B5D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08E1DA8F-0809-3D46-9308-5654A10AE576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A13B03A-E5B8-AE45-9ADF-D5FC6CB9D5C8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DBF0B6-9E1A-734F-8FE2-882ACD51924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0AF27C2-6671-7041-A6FC-F54A06CA2EC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9E41D82-E610-C441-9977-094CA75279FD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9724FAE8-6591-0348-80B7-7C8E6850AFDC}"/>
              </a:ext>
            </a:extLst>
          </p:cNvPr>
          <p:cNvCxnSpPr>
            <a:stCxn id="77" idx="3"/>
            <a:endCxn id="70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三角形 79">
            <a:extLst>
              <a:ext uri="{FF2B5EF4-FFF2-40B4-BE49-F238E27FC236}">
                <a16:creationId xmlns:a16="http://schemas.microsoft.com/office/drawing/2014/main" id="{A5D1291A-FAD0-BA42-BFFF-6A26382BC86A}"/>
              </a:ext>
            </a:extLst>
          </p:cNvPr>
          <p:cNvSpPr/>
          <p:nvPr/>
        </p:nvSpPr>
        <p:spPr>
          <a:xfrm rot="5400000">
            <a:off x="397898" y="3947680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8A743D8-DF6B-194A-A883-ACF39D1F4971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661B56-5B09-0C40-95EF-9AC6DBC7F4F0}"/>
              </a:ext>
            </a:extLst>
          </p:cNvPr>
          <p:cNvSpPr/>
          <p:nvPr/>
        </p:nvSpPr>
        <p:spPr>
          <a:xfrm>
            <a:off x="6752772" y="47218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ToDelete</a:t>
            </a:r>
            <a:endParaRPr kumimoji="1" lang="zh-CN" altLang="en-US" sz="1400" dirty="0"/>
          </a:p>
        </p:txBody>
      </p: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1427BD73-1F07-6841-9FCB-56186ECA9C5C}"/>
              </a:ext>
            </a:extLst>
          </p:cNvPr>
          <p:cNvCxnSpPr>
            <a:cxnSpLocks/>
            <a:stCxn id="77" idx="3"/>
            <a:endCxn id="38" idx="3"/>
          </p:cNvCxnSpPr>
          <p:nvPr/>
        </p:nvCxnSpPr>
        <p:spPr>
          <a:xfrm flipH="1">
            <a:off x="7620279" y="2884728"/>
            <a:ext cx="4157" cy="2083265"/>
          </a:xfrm>
          <a:prstGeom prst="bentConnector3">
            <a:avLst>
              <a:gd name="adj1" fmla="val -5499158"/>
            </a:avLst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68934347-7780-9B46-ADFF-5D0963D42DF7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E179DA82-249D-164B-9A32-17D782BBAC1D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FE635CEE-9824-4A48-A447-76B46761D645}"/>
              </a:ext>
            </a:extLst>
          </p:cNvPr>
          <p:cNvSpPr txBox="1"/>
          <p:nvPr/>
        </p:nvSpPr>
        <p:spPr>
          <a:xfrm>
            <a:off x="5246837" y="245387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5" name="任意形状 44">
            <a:extLst>
              <a:ext uri="{FF2B5EF4-FFF2-40B4-BE49-F238E27FC236}">
                <a16:creationId xmlns:a16="http://schemas.microsoft.com/office/drawing/2014/main" id="{F4F3BF04-100A-5C40-9C19-FDBE9FE70AD0}"/>
              </a:ext>
            </a:extLst>
          </p:cNvPr>
          <p:cNvSpPr/>
          <p:nvPr/>
        </p:nvSpPr>
        <p:spPr>
          <a:xfrm>
            <a:off x="6302181" y="2151529"/>
            <a:ext cx="457207" cy="1631577"/>
          </a:xfrm>
          <a:custGeom>
            <a:avLst/>
            <a:gdLst>
              <a:gd name="connsiteX0" fmla="*/ 448243 w 457207"/>
              <a:gd name="connsiteY0" fmla="*/ 1631577 h 1631577"/>
              <a:gd name="connsiteX1" fmla="*/ 7 w 457207"/>
              <a:gd name="connsiteY1" fmla="*/ 878542 h 1631577"/>
              <a:gd name="connsiteX2" fmla="*/ 457207 w 457207"/>
              <a:gd name="connsiteY2" fmla="*/ 0 h 163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7" h="1631577">
                <a:moveTo>
                  <a:pt x="448243" y="1631577"/>
                </a:moveTo>
                <a:cubicBezTo>
                  <a:pt x="223378" y="1391024"/>
                  <a:pt x="-1487" y="1150471"/>
                  <a:pt x="7" y="878542"/>
                </a:cubicBezTo>
                <a:cubicBezTo>
                  <a:pt x="1501" y="606613"/>
                  <a:pt x="229354" y="303306"/>
                  <a:pt x="457207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382896ED-82DD-7045-B393-CB4E231C6949}"/>
              </a:ext>
            </a:extLst>
          </p:cNvPr>
          <p:cNvCxnSpPr>
            <a:stCxn id="38" idx="3"/>
          </p:cNvCxnSpPr>
          <p:nvPr/>
        </p:nvCxnSpPr>
        <p:spPr>
          <a:xfrm flipV="1">
            <a:off x="7620279" y="2151529"/>
            <a:ext cx="1720326" cy="281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5610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79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：删除第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号结点</a:t>
            </a:r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063815-2009-324B-AE1A-203193043B99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ED9DDCF-4F17-BD4B-AA78-4E03FF21EB0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7B8F77D-39C3-8041-9C64-4E14903478C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7ACEB75-37C9-234F-B4EE-875E31C4C8C2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B32CA74-B810-454F-AD80-7EE20B11889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E2AE892-77FC-FB4C-BEDB-C2B0BE9D328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1F15EC8-822B-1E43-9EFB-DEFF92763B5D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08E1DA8F-0809-3D46-9308-5654A10AE576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A13B03A-E5B8-AE45-9ADF-D5FC6CB9D5C8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DBF0B6-9E1A-734F-8FE2-882ACD51924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0AF27C2-6671-7041-A6FC-F54A06CA2EC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9E41D82-E610-C441-9977-094CA75279FD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sp>
        <p:nvSpPr>
          <p:cNvPr id="80" name="三角形 79">
            <a:extLst>
              <a:ext uri="{FF2B5EF4-FFF2-40B4-BE49-F238E27FC236}">
                <a16:creationId xmlns:a16="http://schemas.microsoft.com/office/drawing/2014/main" id="{A5D1291A-FAD0-BA42-BFFF-6A26382BC86A}"/>
              </a:ext>
            </a:extLst>
          </p:cNvPr>
          <p:cNvSpPr/>
          <p:nvPr/>
        </p:nvSpPr>
        <p:spPr>
          <a:xfrm rot="5400000">
            <a:off x="397898" y="4700716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8A743D8-DF6B-194A-A883-ACF39D1F4971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661B56-5B09-0C40-95EF-9AC6DBC7F4F0}"/>
              </a:ext>
            </a:extLst>
          </p:cNvPr>
          <p:cNvSpPr/>
          <p:nvPr/>
        </p:nvSpPr>
        <p:spPr>
          <a:xfrm>
            <a:off x="6752772" y="47218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ToDelete</a:t>
            </a:r>
            <a:endParaRPr kumimoji="1" lang="zh-CN" altLang="en-US" sz="1400" dirty="0"/>
          </a:p>
        </p:txBody>
      </p: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FFD794AE-26F2-8742-B450-4A30DA47D6CB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9C59C751-0621-644F-8327-7FD27EFB9280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4E62244D-D154-734B-85EA-7411B65E5DFA}"/>
              </a:ext>
            </a:extLst>
          </p:cNvPr>
          <p:cNvCxnSpPr/>
          <p:nvPr/>
        </p:nvCxnSpPr>
        <p:spPr>
          <a:xfrm flipV="1">
            <a:off x="7620279" y="2151529"/>
            <a:ext cx="1720326" cy="281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FA0C25-F18E-8C41-8899-1CCD5906EC8A}"/>
              </a:ext>
            </a:extLst>
          </p:cNvPr>
          <p:cNvSpPr txBox="1"/>
          <p:nvPr/>
        </p:nvSpPr>
        <p:spPr>
          <a:xfrm>
            <a:off x="5246837" y="245387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5" name="任意形状 44">
            <a:extLst>
              <a:ext uri="{FF2B5EF4-FFF2-40B4-BE49-F238E27FC236}">
                <a16:creationId xmlns:a16="http://schemas.microsoft.com/office/drawing/2014/main" id="{F20D2FA7-E707-A34E-98AA-BA048CBE9286}"/>
              </a:ext>
            </a:extLst>
          </p:cNvPr>
          <p:cNvSpPr/>
          <p:nvPr/>
        </p:nvSpPr>
        <p:spPr>
          <a:xfrm>
            <a:off x="6302181" y="2151529"/>
            <a:ext cx="457207" cy="1631577"/>
          </a:xfrm>
          <a:custGeom>
            <a:avLst/>
            <a:gdLst>
              <a:gd name="connsiteX0" fmla="*/ 448243 w 457207"/>
              <a:gd name="connsiteY0" fmla="*/ 1631577 h 1631577"/>
              <a:gd name="connsiteX1" fmla="*/ 7 w 457207"/>
              <a:gd name="connsiteY1" fmla="*/ 878542 h 1631577"/>
              <a:gd name="connsiteX2" fmla="*/ 457207 w 457207"/>
              <a:gd name="connsiteY2" fmla="*/ 0 h 163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7" h="1631577">
                <a:moveTo>
                  <a:pt x="448243" y="1631577"/>
                </a:moveTo>
                <a:cubicBezTo>
                  <a:pt x="223378" y="1391024"/>
                  <a:pt x="-1487" y="1150471"/>
                  <a:pt x="7" y="878542"/>
                </a:cubicBezTo>
                <a:cubicBezTo>
                  <a:pt x="1501" y="606613"/>
                  <a:pt x="229354" y="303306"/>
                  <a:pt x="457207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02B24D1B-1836-8F41-B34F-4E512D8B86E3}"/>
              </a:ext>
            </a:extLst>
          </p:cNvPr>
          <p:cNvCxnSpPr>
            <a:cxnSpLocks/>
            <a:stCxn id="56" idx="1"/>
            <a:endCxn id="77" idx="3"/>
          </p:cNvCxnSpPr>
          <p:nvPr/>
        </p:nvCxnSpPr>
        <p:spPr>
          <a:xfrm rot="10800000" flipV="1">
            <a:off x="7624436" y="2762582"/>
            <a:ext cx="1726060" cy="122145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任意形状 9">
            <a:extLst>
              <a:ext uri="{FF2B5EF4-FFF2-40B4-BE49-F238E27FC236}">
                <a16:creationId xmlns:a16="http://schemas.microsoft.com/office/drawing/2014/main" id="{9E278EF5-5413-5F4F-B72A-5574586536C9}"/>
              </a:ext>
            </a:extLst>
          </p:cNvPr>
          <p:cNvSpPr/>
          <p:nvPr/>
        </p:nvSpPr>
        <p:spPr>
          <a:xfrm>
            <a:off x="7637929" y="2151529"/>
            <a:ext cx="3218330" cy="1159018"/>
          </a:xfrm>
          <a:custGeom>
            <a:avLst/>
            <a:gdLst>
              <a:gd name="connsiteX0" fmla="*/ 0 w 3218330"/>
              <a:gd name="connsiteY0" fmla="*/ 762000 h 1159018"/>
              <a:gd name="connsiteX1" fmla="*/ 896471 w 3218330"/>
              <a:gd name="connsiteY1" fmla="*/ 1147483 h 1159018"/>
              <a:gd name="connsiteX2" fmla="*/ 2752165 w 3218330"/>
              <a:gd name="connsiteY2" fmla="*/ 959224 h 1159018"/>
              <a:gd name="connsiteX3" fmla="*/ 3218330 w 3218330"/>
              <a:gd name="connsiteY3" fmla="*/ 0 h 1159018"/>
              <a:gd name="connsiteX4" fmla="*/ 3218330 w 3218330"/>
              <a:gd name="connsiteY4" fmla="*/ 0 h 115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8330" h="1159018">
                <a:moveTo>
                  <a:pt x="0" y="762000"/>
                </a:moveTo>
                <a:cubicBezTo>
                  <a:pt x="218888" y="938306"/>
                  <a:pt x="437777" y="1114612"/>
                  <a:pt x="896471" y="1147483"/>
                </a:cubicBezTo>
                <a:cubicBezTo>
                  <a:pt x="1355165" y="1180354"/>
                  <a:pt x="2365189" y="1150471"/>
                  <a:pt x="2752165" y="959224"/>
                </a:cubicBezTo>
                <a:cubicBezTo>
                  <a:pt x="3139142" y="767977"/>
                  <a:pt x="3218330" y="0"/>
                  <a:pt x="3218330" y="0"/>
                </a:cubicBezTo>
                <a:lnTo>
                  <a:pt x="3218330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任意形状 48">
            <a:extLst>
              <a:ext uri="{FF2B5EF4-FFF2-40B4-BE49-F238E27FC236}">
                <a16:creationId xmlns:a16="http://schemas.microsoft.com/office/drawing/2014/main" id="{491AD5CD-2EBF-4347-B24C-248892954359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187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单链表的基本概念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单链表的创建与销毁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单链表访问：遍历、查找</a:t>
            </a:r>
            <a:endParaRPr lang="en-US" altLang="zh-CN" dirty="0"/>
          </a:p>
          <a:p>
            <a:r>
              <a:rPr lang="zh-CN" altLang="en-US" dirty="0"/>
              <a:t>单链表编辑：连接、插入、删除、逆序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327CB3B-AA9F-4310-82B6-4F6B3B980893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1026" name="Picture 2" descr="链条   供应链板输送机、网链、链板、不锈钢链条，欢迎洽谈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89" y="2545323"/>
            <a:ext cx="3631640" cy="363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692058C4-8818-1141-8F9C-359B4E44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本节课主要内容</a:t>
            </a:r>
          </a:p>
        </p:txBody>
      </p:sp>
    </p:spTree>
    <p:extLst>
      <p:ext uri="{BB962C8B-B14F-4D97-AF65-F5344CB8AC3E}">
        <p14:creationId xmlns:p14="http://schemas.microsoft.com/office/powerpoint/2010/main" val="3839885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80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：删除第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号结点</a:t>
            </a:r>
            <a:endParaRPr lang="zh-CN" altLang="en-US" dirty="0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7ACEB75-37C9-234F-B4EE-875E31C4C8C2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B32CA74-B810-454F-AD80-7EE20B11889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E2AE892-77FC-FB4C-BEDB-C2B0BE9D328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1F15EC8-822B-1E43-9EFB-DEFF92763B5D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08E1DA8F-0809-3D46-9308-5654A10AE576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A13B03A-E5B8-AE45-9ADF-D5FC6CB9D5C8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DBF0B6-9E1A-734F-8FE2-882ACD51924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0AF27C2-6671-7041-A6FC-F54A06CA2EC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9E41D82-E610-C441-9977-094CA75279FD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sp>
        <p:nvSpPr>
          <p:cNvPr id="80" name="三角形 79">
            <a:extLst>
              <a:ext uri="{FF2B5EF4-FFF2-40B4-BE49-F238E27FC236}">
                <a16:creationId xmlns:a16="http://schemas.microsoft.com/office/drawing/2014/main" id="{A5D1291A-FAD0-BA42-BFFF-6A26382BC86A}"/>
              </a:ext>
            </a:extLst>
          </p:cNvPr>
          <p:cNvSpPr/>
          <p:nvPr/>
        </p:nvSpPr>
        <p:spPr>
          <a:xfrm rot="5400000">
            <a:off x="397898" y="5023447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8A743D8-DF6B-194A-A883-ACF39D1F4971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661B56-5B09-0C40-95EF-9AC6DBC7F4F0}"/>
              </a:ext>
            </a:extLst>
          </p:cNvPr>
          <p:cNvSpPr/>
          <p:nvPr/>
        </p:nvSpPr>
        <p:spPr>
          <a:xfrm>
            <a:off x="6752772" y="47218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ToDelete</a:t>
            </a:r>
            <a:endParaRPr kumimoji="1" lang="zh-CN" altLang="en-US" sz="1400" dirty="0"/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9C59C751-0621-644F-8327-7FD27EFB9280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4E62244D-D154-734B-85EA-7411B65E5DFA}"/>
              </a:ext>
            </a:extLst>
          </p:cNvPr>
          <p:cNvCxnSpPr>
            <a:cxnSpLocks/>
          </p:cNvCxnSpPr>
          <p:nvPr/>
        </p:nvCxnSpPr>
        <p:spPr>
          <a:xfrm flipV="1">
            <a:off x="7620279" y="4017577"/>
            <a:ext cx="533121" cy="9504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FA0C25-F18E-8C41-8899-1CCD5906EC8A}"/>
              </a:ext>
            </a:extLst>
          </p:cNvPr>
          <p:cNvSpPr txBox="1"/>
          <p:nvPr/>
        </p:nvSpPr>
        <p:spPr>
          <a:xfrm>
            <a:off x="5246837" y="245387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5" name="任意形状 44">
            <a:extLst>
              <a:ext uri="{FF2B5EF4-FFF2-40B4-BE49-F238E27FC236}">
                <a16:creationId xmlns:a16="http://schemas.microsoft.com/office/drawing/2014/main" id="{F20D2FA7-E707-A34E-98AA-BA048CBE9286}"/>
              </a:ext>
            </a:extLst>
          </p:cNvPr>
          <p:cNvSpPr/>
          <p:nvPr/>
        </p:nvSpPr>
        <p:spPr>
          <a:xfrm>
            <a:off x="6302181" y="2151529"/>
            <a:ext cx="457207" cy="1631577"/>
          </a:xfrm>
          <a:custGeom>
            <a:avLst/>
            <a:gdLst>
              <a:gd name="connsiteX0" fmla="*/ 448243 w 457207"/>
              <a:gd name="connsiteY0" fmla="*/ 1631577 h 1631577"/>
              <a:gd name="connsiteX1" fmla="*/ 7 w 457207"/>
              <a:gd name="connsiteY1" fmla="*/ 878542 h 1631577"/>
              <a:gd name="connsiteX2" fmla="*/ 457207 w 457207"/>
              <a:gd name="connsiteY2" fmla="*/ 0 h 163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7" h="1631577">
                <a:moveTo>
                  <a:pt x="448243" y="1631577"/>
                </a:moveTo>
                <a:cubicBezTo>
                  <a:pt x="223378" y="1391024"/>
                  <a:pt x="-1487" y="1150471"/>
                  <a:pt x="7" y="878542"/>
                </a:cubicBezTo>
                <a:cubicBezTo>
                  <a:pt x="1501" y="606613"/>
                  <a:pt x="229354" y="303306"/>
                  <a:pt x="457207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9E278EF5-5413-5F4F-B72A-5574586536C9}"/>
              </a:ext>
            </a:extLst>
          </p:cNvPr>
          <p:cNvSpPr/>
          <p:nvPr/>
        </p:nvSpPr>
        <p:spPr>
          <a:xfrm>
            <a:off x="7637929" y="2151529"/>
            <a:ext cx="3218330" cy="1159018"/>
          </a:xfrm>
          <a:custGeom>
            <a:avLst/>
            <a:gdLst>
              <a:gd name="connsiteX0" fmla="*/ 0 w 3218330"/>
              <a:gd name="connsiteY0" fmla="*/ 762000 h 1159018"/>
              <a:gd name="connsiteX1" fmla="*/ 896471 w 3218330"/>
              <a:gd name="connsiteY1" fmla="*/ 1147483 h 1159018"/>
              <a:gd name="connsiteX2" fmla="*/ 2752165 w 3218330"/>
              <a:gd name="connsiteY2" fmla="*/ 959224 h 1159018"/>
              <a:gd name="connsiteX3" fmla="*/ 3218330 w 3218330"/>
              <a:gd name="connsiteY3" fmla="*/ 0 h 1159018"/>
              <a:gd name="connsiteX4" fmla="*/ 3218330 w 3218330"/>
              <a:gd name="connsiteY4" fmla="*/ 0 h 115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8330" h="1159018">
                <a:moveTo>
                  <a:pt x="0" y="762000"/>
                </a:moveTo>
                <a:cubicBezTo>
                  <a:pt x="218888" y="938306"/>
                  <a:pt x="437777" y="1114612"/>
                  <a:pt x="896471" y="1147483"/>
                </a:cubicBezTo>
                <a:cubicBezTo>
                  <a:pt x="1355165" y="1180354"/>
                  <a:pt x="2365189" y="1150471"/>
                  <a:pt x="2752165" y="959224"/>
                </a:cubicBezTo>
                <a:cubicBezTo>
                  <a:pt x="3139142" y="767977"/>
                  <a:pt x="3218330" y="0"/>
                  <a:pt x="3218330" y="0"/>
                </a:cubicBezTo>
                <a:lnTo>
                  <a:pt x="3218330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任意形状 46">
            <a:extLst>
              <a:ext uri="{FF2B5EF4-FFF2-40B4-BE49-F238E27FC236}">
                <a16:creationId xmlns:a16="http://schemas.microsoft.com/office/drawing/2014/main" id="{1FD3DF17-15F2-304B-ABE8-55E7E8BD6286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647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81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：删除第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号结点</a:t>
            </a:r>
            <a:endParaRPr lang="zh-CN" altLang="en-US" dirty="0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7ACEB75-37C9-234F-B4EE-875E31C4C8C2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B32CA74-B810-454F-AD80-7EE20B11889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E2AE892-77FC-FB4C-BEDB-C2B0BE9D328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10808829" y="1416971"/>
            <a:ext cx="1060442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1F15EC8-822B-1E43-9EFB-DEFF92763B5D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08E1DA8F-0809-3D46-9308-5654A10AE576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A13B03A-E5B8-AE45-9ADF-D5FC6CB9D5C8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DBF0B6-9E1A-734F-8FE2-882ACD51924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0AF27C2-6671-7041-A6FC-F54A06CA2EC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9E41D82-E610-C441-9977-094CA75279FD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sp>
        <p:nvSpPr>
          <p:cNvPr id="80" name="三角形 79">
            <a:extLst>
              <a:ext uri="{FF2B5EF4-FFF2-40B4-BE49-F238E27FC236}">
                <a16:creationId xmlns:a16="http://schemas.microsoft.com/office/drawing/2014/main" id="{A5D1291A-FAD0-BA42-BFFF-6A26382BC86A}"/>
              </a:ext>
            </a:extLst>
          </p:cNvPr>
          <p:cNvSpPr/>
          <p:nvPr/>
        </p:nvSpPr>
        <p:spPr>
          <a:xfrm rot="5400000">
            <a:off x="397898" y="5597191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8A743D8-DF6B-194A-A883-ACF39D1F4971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661B56-5B09-0C40-95EF-9AC6DBC7F4F0}"/>
              </a:ext>
            </a:extLst>
          </p:cNvPr>
          <p:cNvSpPr/>
          <p:nvPr/>
        </p:nvSpPr>
        <p:spPr>
          <a:xfrm>
            <a:off x="6752772" y="47218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ToDelete</a:t>
            </a:r>
            <a:endParaRPr kumimoji="1" lang="zh-CN" altLang="en-US" sz="1400" dirty="0"/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9C59C751-0621-644F-8327-7FD27EFB9280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4E62244D-D154-734B-85EA-7411B65E5DFA}"/>
              </a:ext>
            </a:extLst>
          </p:cNvPr>
          <p:cNvCxnSpPr>
            <a:cxnSpLocks/>
          </p:cNvCxnSpPr>
          <p:nvPr/>
        </p:nvCxnSpPr>
        <p:spPr>
          <a:xfrm flipV="1">
            <a:off x="7620279" y="4017577"/>
            <a:ext cx="533121" cy="9504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FA0C25-F18E-8C41-8899-1CCD5906EC8A}"/>
              </a:ext>
            </a:extLst>
          </p:cNvPr>
          <p:cNvSpPr txBox="1"/>
          <p:nvPr/>
        </p:nvSpPr>
        <p:spPr>
          <a:xfrm>
            <a:off x="5246837" y="245387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5" name="任意形状 44">
            <a:extLst>
              <a:ext uri="{FF2B5EF4-FFF2-40B4-BE49-F238E27FC236}">
                <a16:creationId xmlns:a16="http://schemas.microsoft.com/office/drawing/2014/main" id="{F20D2FA7-E707-A34E-98AA-BA048CBE9286}"/>
              </a:ext>
            </a:extLst>
          </p:cNvPr>
          <p:cNvSpPr/>
          <p:nvPr/>
        </p:nvSpPr>
        <p:spPr>
          <a:xfrm>
            <a:off x="6302181" y="2151529"/>
            <a:ext cx="457207" cy="1631577"/>
          </a:xfrm>
          <a:custGeom>
            <a:avLst/>
            <a:gdLst>
              <a:gd name="connsiteX0" fmla="*/ 448243 w 457207"/>
              <a:gd name="connsiteY0" fmla="*/ 1631577 h 1631577"/>
              <a:gd name="connsiteX1" fmla="*/ 7 w 457207"/>
              <a:gd name="connsiteY1" fmla="*/ 878542 h 1631577"/>
              <a:gd name="connsiteX2" fmla="*/ 457207 w 457207"/>
              <a:gd name="connsiteY2" fmla="*/ 0 h 163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7" h="1631577">
                <a:moveTo>
                  <a:pt x="448243" y="1631577"/>
                </a:moveTo>
                <a:cubicBezTo>
                  <a:pt x="223378" y="1391024"/>
                  <a:pt x="-1487" y="1150471"/>
                  <a:pt x="7" y="878542"/>
                </a:cubicBezTo>
                <a:cubicBezTo>
                  <a:pt x="1501" y="606613"/>
                  <a:pt x="229354" y="303306"/>
                  <a:pt x="457207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9E278EF5-5413-5F4F-B72A-5574586536C9}"/>
              </a:ext>
            </a:extLst>
          </p:cNvPr>
          <p:cNvSpPr/>
          <p:nvPr/>
        </p:nvSpPr>
        <p:spPr>
          <a:xfrm>
            <a:off x="7637929" y="2151529"/>
            <a:ext cx="3218330" cy="1159018"/>
          </a:xfrm>
          <a:custGeom>
            <a:avLst/>
            <a:gdLst>
              <a:gd name="connsiteX0" fmla="*/ 0 w 3218330"/>
              <a:gd name="connsiteY0" fmla="*/ 762000 h 1159018"/>
              <a:gd name="connsiteX1" fmla="*/ 896471 w 3218330"/>
              <a:gd name="connsiteY1" fmla="*/ 1147483 h 1159018"/>
              <a:gd name="connsiteX2" fmla="*/ 2752165 w 3218330"/>
              <a:gd name="connsiteY2" fmla="*/ 959224 h 1159018"/>
              <a:gd name="connsiteX3" fmla="*/ 3218330 w 3218330"/>
              <a:gd name="connsiteY3" fmla="*/ 0 h 1159018"/>
              <a:gd name="connsiteX4" fmla="*/ 3218330 w 3218330"/>
              <a:gd name="connsiteY4" fmla="*/ 0 h 115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8330" h="1159018">
                <a:moveTo>
                  <a:pt x="0" y="762000"/>
                </a:moveTo>
                <a:cubicBezTo>
                  <a:pt x="218888" y="938306"/>
                  <a:pt x="437777" y="1114612"/>
                  <a:pt x="896471" y="1147483"/>
                </a:cubicBezTo>
                <a:cubicBezTo>
                  <a:pt x="1355165" y="1180354"/>
                  <a:pt x="2365189" y="1150471"/>
                  <a:pt x="2752165" y="959224"/>
                </a:cubicBezTo>
                <a:cubicBezTo>
                  <a:pt x="3139142" y="767977"/>
                  <a:pt x="3218330" y="0"/>
                  <a:pt x="3218330" y="0"/>
                </a:cubicBezTo>
                <a:lnTo>
                  <a:pt x="3218330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任意形状 46">
            <a:extLst>
              <a:ext uri="{FF2B5EF4-FFF2-40B4-BE49-F238E27FC236}">
                <a16:creationId xmlns:a16="http://schemas.microsoft.com/office/drawing/2014/main" id="{1FD3DF17-15F2-304B-ABE8-55E7E8BD6286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DDFF22C5-BC7E-A344-9A73-34A53ABDC6EA}"/>
              </a:ext>
            </a:extLst>
          </p:cNvPr>
          <p:cNvCxnSpPr>
            <a:cxnSpLocks/>
          </p:cNvCxnSpPr>
          <p:nvPr/>
        </p:nvCxnSpPr>
        <p:spPr>
          <a:xfrm rot="10800000" flipH="1">
            <a:off x="6756929" y="1164366"/>
            <a:ext cx="3795702" cy="1720362"/>
          </a:xfrm>
          <a:prstGeom prst="bentConnector4">
            <a:avLst>
              <a:gd name="adj1" fmla="val -6023"/>
              <a:gd name="adj2" fmla="val 107035"/>
            </a:avLst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3766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82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：删除第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号结点</a:t>
            </a:r>
            <a:endParaRPr lang="zh-CN" altLang="en-US" dirty="0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7ACEB75-37C9-234F-B4EE-875E31C4C8C2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B32CA74-B810-454F-AD80-7EE20B11889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E2AE892-77FC-FB4C-BEDB-C2B0BE9D328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三角形 79">
            <a:extLst>
              <a:ext uri="{FF2B5EF4-FFF2-40B4-BE49-F238E27FC236}">
                <a16:creationId xmlns:a16="http://schemas.microsoft.com/office/drawing/2014/main" id="{A5D1291A-FAD0-BA42-BFFF-6A26382BC86A}"/>
              </a:ext>
            </a:extLst>
          </p:cNvPr>
          <p:cNvSpPr/>
          <p:nvPr/>
        </p:nvSpPr>
        <p:spPr>
          <a:xfrm rot="5400000">
            <a:off x="397898" y="5597191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9C59C751-0621-644F-8327-7FD27EFB9280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形状 46">
            <a:extLst>
              <a:ext uri="{FF2B5EF4-FFF2-40B4-BE49-F238E27FC236}">
                <a16:creationId xmlns:a16="http://schemas.microsoft.com/office/drawing/2014/main" id="{1FD3DF17-15F2-304B-ABE8-55E7E8BD6286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286E9FF3-FC27-1F49-BA80-8B21114213FB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552631" y="1656735"/>
            <a:ext cx="334626" cy="36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3807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83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8992F4AE-3615-404B-82AE-2A5445956EFE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任意形状 107">
            <a:extLst>
              <a:ext uri="{FF2B5EF4-FFF2-40B4-BE49-F238E27FC236}">
                <a16:creationId xmlns:a16="http://schemas.microsoft.com/office/drawing/2014/main" id="{30CBCA48-DADB-9645-B682-37FD776EE1E4}"/>
              </a:ext>
            </a:extLst>
          </p:cNvPr>
          <p:cNvSpPr/>
          <p:nvPr/>
        </p:nvSpPr>
        <p:spPr>
          <a:xfrm>
            <a:off x="6377600" y="3005106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6C2E1F77-4CEF-4D4F-9B16-6EA38E5C7DCB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7394121" y="2116655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837E44BC-C681-9A4E-9637-E006BADD2160}"/>
              </a:ext>
            </a:extLst>
          </p:cNvPr>
          <p:cNvCxnSpPr>
            <a:cxnSpLocks/>
          </p:cNvCxnSpPr>
          <p:nvPr/>
        </p:nvCxnSpPr>
        <p:spPr>
          <a:xfrm flipV="1">
            <a:off x="7394121" y="3605399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41140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84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任意形状 107">
            <a:extLst>
              <a:ext uri="{FF2B5EF4-FFF2-40B4-BE49-F238E27FC236}">
                <a16:creationId xmlns:a16="http://schemas.microsoft.com/office/drawing/2014/main" id="{30CBCA48-DADB-9645-B682-37FD776EE1E4}"/>
              </a:ext>
            </a:extLst>
          </p:cNvPr>
          <p:cNvSpPr/>
          <p:nvPr/>
        </p:nvSpPr>
        <p:spPr>
          <a:xfrm>
            <a:off x="6377600" y="3005106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6C2E1F77-4CEF-4D4F-9B16-6EA38E5C7DCB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7394121" y="2116655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837E44BC-C681-9A4E-9637-E006BADD2160}"/>
              </a:ext>
            </a:extLst>
          </p:cNvPr>
          <p:cNvCxnSpPr>
            <a:cxnSpLocks/>
          </p:cNvCxnSpPr>
          <p:nvPr/>
        </p:nvCxnSpPr>
        <p:spPr>
          <a:xfrm flipV="1">
            <a:off x="7394121" y="3605399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0051DEEC-0D90-8149-A516-6F77B08957CB}"/>
              </a:ext>
            </a:extLst>
          </p:cNvPr>
          <p:cNvSpPr/>
          <p:nvPr/>
        </p:nvSpPr>
        <p:spPr>
          <a:xfrm rot="5400000">
            <a:off x="383355" y="3457037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任意形状 16">
            <a:extLst>
              <a:ext uri="{FF2B5EF4-FFF2-40B4-BE49-F238E27FC236}">
                <a16:creationId xmlns:a16="http://schemas.microsoft.com/office/drawing/2014/main" id="{2D3617BC-C5B9-754C-96F5-7688FE089DD7}"/>
              </a:ext>
            </a:extLst>
          </p:cNvPr>
          <p:cNvSpPr/>
          <p:nvPr/>
        </p:nvSpPr>
        <p:spPr>
          <a:xfrm>
            <a:off x="5762168" y="753035"/>
            <a:ext cx="728279" cy="1416424"/>
          </a:xfrm>
          <a:custGeom>
            <a:avLst/>
            <a:gdLst>
              <a:gd name="connsiteX0" fmla="*/ 548985 w 728279"/>
              <a:gd name="connsiteY0" fmla="*/ 0 h 1416424"/>
              <a:gd name="connsiteX1" fmla="*/ 2138 w 728279"/>
              <a:gd name="connsiteY1" fmla="*/ 905436 h 1416424"/>
              <a:gd name="connsiteX2" fmla="*/ 728279 w 728279"/>
              <a:gd name="connsiteY2" fmla="*/ 1416424 h 141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279" h="1416424">
                <a:moveTo>
                  <a:pt x="548985" y="0"/>
                </a:moveTo>
                <a:cubicBezTo>
                  <a:pt x="260620" y="334682"/>
                  <a:pt x="-27744" y="669365"/>
                  <a:pt x="2138" y="905436"/>
                </a:cubicBezTo>
                <a:cubicBezTo>
                  <a:pt x="32020" y="1141507"/>
                  <a:pt x="380149" y="1278965"/>
                  <a:pt x="728279" y="1416424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60133B2-5468-D347-B5BF-0372AC4F54C6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8128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85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任意形状 107">
            <a:extLst>
              <a:ext uri="{FF2B5EF4-FFF2-40B4-BE49-F238E27FC236}">
                <a16:creationId xmlns:a16="http://schemas.microsoft.com/office/drawing/2014/main" id="{30CBCA48-DADB-9645-B682-37FD776EE1E4}"/>
              </a:ext>
            </a:extLst>
          </p:cNvPr>
          <p:cNvSpPr/>
          <p:nvPr/>
        </p:nvSpPr>
        <p:spPr>
          <a:xfrm>
            <a:off x="6377600" y="3005106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6C2E1F77-4CEF-4D4F-9B16-6EA38E5C7DCB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7394121" y="2116655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837E44BC-C681-9A4E-9637-E006BADD2160}"/>
              </a:ext>
            </a:extLst>
          </p:cNvPr>
          <p:cNvCxnSpPr>
            <a:cxnSpLocks/>
          </p:cNvCxnSpPr>
          <p:nvPr/>
        </p:nvCxnSpPr>
        <p:spPr>
          <a:xfrm flipV="1">
            <a:off x="7394121" y="3605399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0051DEEC-0D90-8149-A516-6F77B08957CB}"/>
              </a:ext>
            </a:extLst>
          </p:cNvPr>
          <p:cNvSpPr/>
          <p:nvPr/>
        </p:nvSpPr>
        <p:spPr>
          <a:xfrm rot="5400000">
            <a:off x="383355" y="4156285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任意形状 16">
            <a:extLst>
              <a:ext uri="{FF2B5EF4-FFF2-40B4-BE49-F238E27FC236}">
                <a16:creationId xmlns:a16="http://schemas.microsoft.com/office/drawing/2014/main" id="{2D3617BC-C5B9-754C-96F5-7688FE089DD7}"/>
              </a:ext>
            </a:extLst>
          </p:cNvPr>
          <p:cNvSpPr/>
          <p:nvPr/>
        </p:nvSpPr>
        <p:spPr>
          <a:xfrm>
            <a:off x="5762168" y="753035"/>
            <a:ext cx="728279" cy="1416424"/>
          </a:xfrm>
          <a:custGeom>
            <a:avLst/>
            <a:gdLst>
              <a:gd name="connsiteX0" fmla="*/ 548985 w 728279"/>
              <a:gd name="connsiteY0" fmla="*/ 0 h 1416424"/>
              <a:gd name="connsiteX1" fmla="*/ 2138 w 728279"/>
              <a:gd name="connsiteY1" fmla="*/ 905436 h 1416424"/>
              <a:gd name="connsiteX2" fmla="*/ 728279 w 728279"/>
              <a:gd name="connsiteY2" fmla="*/ 1416424 h 141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279" h="1416424">
                <a:moveTo>
                  <a:pt x="548985" y="0"/>
                </a:moveTo>
                <a:cubicBezTo>
                  <a:pt x="260620" y="334682"/>
                  <a:pt x="-27744" y="669365"/>
                  <a:pt x="2138" y="905436"/>
                </a:cubicBezTo>
                <a:cubicBezTo>
                  <a:pt x="32020" y="1141507"/>
                  <a:pt x="380149" y="1278965"/>
                  <a:pt x="728279" y="1416424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任意形状 1">
            <a:extLst>
              <a:ext uri="{FF2B5EF4-FFF2-40B4-BE49-F238E27FC236}">
                <a16:creationId xmlns:a16="http://schemas.microsoft.com/office/drawing/2014/main" id="{6FB7DBD0-4B0B-FA47-83EB-3D7084285F0E}"/>
              </a:ext>
            </a:extLst>
          </p:cNvPr>
          <p:cNvSpPr/>
          <p:nvPr/>
        </p:nvSpPr>
        <p:spPr>
          <a:xfrm>
            <a:off x="8068235" y="726141"/>
            <a:ext cx="1721351" cy="1389530"/>
          </a:xfrm>
          <a:custGeom>
            <a:avLst/>
            <a:gdLst>
              <a:gd name="connsiteX0" fmla="*/ 0 w 1721351"/>
              <a:gd name="connsiteY0" fmla="*/ 0 h 1389530"/>
              <a:gd name="connsiteX1" fmla="*/ 1721224 w 1721351"/>
              <a:gd name="connsiteY1" fmla="*/ 914400 h 1389530"/>
              <a:gd name="connsiteX2" fmla="*/ 71718 w 1721351"/>
              <a:gd name="connsiteY2" fmla="*/ 1389530 h 138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1351" h="1389530">
                <a:moveTo>
                  <a:pt x="0" y="0"/>
                </a:moveTo>
                <a:cubicBezTo>
                  <a:pt x="854635" y="341406"/>
                  <a:pt x="1709271" y="682812"/>
                  <a:pt x="1721224" y="914400"/>
                </a:cubicBezTo>
                <a:cubicBezTo>
                  <a:pt x="1733177" y="1145988"/>
                  <a:pt x="902447" y="1267759"/>
                  <a:pt x="71718" y="1389530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D1A58C0B-F997-2842-8E67-2902EB5671E6}"/>
              </a:ext>
            </a:extLst>
          </p:cNvPr>
          <p:cNvCxnSpPr>
            <a:cxnSpLocks/>
            <a:stCxn id="93" idx="2"/>
          </p:cNvCxnSpPr>
          <p:nvPr/>
        </p:nvCxnSpPr>
        <p:spPr>
          <a:xfrm rot="5400000" flipH="1" flipV="1">
            <a:off x="6196173" y="1512985"/>
            <a:ext cx="2361926" cy="833536"/>
          </a:xfrm>
          <a:prstGeom prst="bentConnector3">
            <a:avLst>
              <a:gd name="adj1" fmla="val -9679"/>
            </a:avLst>
          </a:prstGeom>
          <a:ln w="2222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CE0D9D94-088B-CB4A-BB30-D608BC77FAC2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556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86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任意形状 107">
            <a:extLst>
              <a:ext uri="{FF2B5EF4-FFF2-40B4-BE49-F238E27FC236}">
                <a16:creationId xmlns:a16="http://schemas.microsoft.com/office/drawing/2014/main" id="{30CBCA48-DADB-9645-B682-37FD776EE1E4}"/>
              </a:ext>
            </a:extLst>
          </p:cNvPr>
          <p:cNvSpPr/>
          <p:nvPr/>
        </p:nvSpPr>
        <p:spPr>
          <a:xfrm>
            <a:off x="6377600" y="3005106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837E44BC-C681-9A4E-9637-E006BADD2160}"/>
              </a:ext>
            </a:extLst>
          </p:cNvPr>
          <p:cNvCxnSpPr>
            <a:cxnSpLocks/>
          </p:cNvCxnSpPr>
          <p:nvPr/>
        </p:nvCxnSpPr>
        <p:spPr>
          <a:xfrm flipV="1">
            <a:off x="7394121" y="3605399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0051DEEC-0D90-8149-A516-6F77B08957CB}"/>
              </a:ext>
            </a:extLst>
          </p:cNvPr>
          <p:cNvSpPr/>
          <p:nvPr/>
        </p:nvSpPr>
        <p:spPr>
          <a:xfrm rot="5400000">
            <a:off x="383355" y="4514874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任意形状 16">
            <a:extLst>
              <a:ext uri="{FF2B5EF4-FFF2-40B4-BE49-F238E27FC236}">
                <a16:creationId xmlns:a16="http://schemas.microsoft.com/office/drawing/2014/main" id="{2D3617BC-C5B9-754C-96F5-7688FE089DD7}"/>
              </a:ext>
            </a:extLst>
          </p:cNvPr>
          <p:cNvSpPr/>
          <p:nvPr/>
        </p:nvSpPr>
        <p:spPr>
          <a:xfrm>
            <a:off x="5762168" y="753035"/>
            <a:ext cx="728279" cy="1416424"/>
          </a:xfrm>
          <a:custGeom>
            <a:avLst/>
            <a:gdLst>
              <a:gd name="connsiteX0" fmla="*/ 548985 w 728279"/>
              <a:gd name="connsiteY0" fmla="*/ 0 h 1416424"/>
              <a:gd name="connsiteX1" fmla="*/ 2138 w 728279"/>
              <a:gd name="connsiteY1" fmla="*/ 905436 h 1416424"/>
              <a:gd name="connsiteX2" fmla="*/ 728279 w 728279"/>
              <a:gd name="connsiteY2" fmla="*/ 1416424 h 141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279" h="1416424">
                <a:moveTo>
                  <a:pt x="548985" y="0"/>
                </a:moveTo>
                <a:cubicBezTo>
                  <a:pt x="260620" y="334682"/>
                  <a:pt x="-27744" y="669365"/>
                  <a:pt x="2138" y="905436"/>
                </a:cubicBezTo>
                <a:cubicBezTo>
                  <a:pt x="32020" y="1141507"/>
                  <a:pt x="380149" y="1278965"/>
                  <a:pt x="728279" y="1416424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任意形状 1">
            <a:extLst>
              <a:ext uri="{FF2B5EF4-FFF2-40B4-BE49-F238E27FC236}">
                <a16:creationId xmlns:a16="http://schemas.microsoft.com/office/drawing/2014/main" id="{6FB7DBD0-4B0B-FA47-83EB-3D7084285F0E}"/>
              </a:ext>
            </a:extLst>
          </p:cNvPr>
          <p:cNvSpPr/>
          <p:nvPr/>
        </p:nvSpPr>
        <p:spPr>
          <a:xfrm>
            <a:off x="8068235" y="726141"/>
            <a:ext cx="1721351" cy="1389530"/>
          </a:xfrm>
          <a:custGeom>
            <a:avLst/>
            <a:gdLst>
              <a:gd name="connsiteX0" fmla="*/ 0 w 1721351"/>
              <a:gd name="connsiteY0" fmla="*/ 0 h 1389530"/>
              <a:gd name="connsiteX1" fmla="*/ 1721224 w 1721351"/>
              <a:gd name="connsiteY1" fmla="*/ 914400 h 1389530"/>
              <a:gd name="connsiteX2" fmla="*/ 71718 w 1721351"/>
              <a:gd name="connsiteY2" fmla="*/ 1389530 h 138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1351" h="1389530">
                <a:moveTo>
                  <a:pt x="0" y="0"/>
                </a:moveTo>
                <a:cubicBezTo>
                  <a:pt x="854635" y="341406"/>
                  <a:pt x="1709271" y="682812"/>
                  <a:pt x="1721224" y="914400"/>
                </a:cubicBezTo>
                <a:cubicBezTo>
                  <a:pt x="1733177" y="1145988"/>
                  <a:pt x="902447" y="1267759"/>
                  <a:pt x="71718" y="1389530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D1A58C0B-F997-2842-8E67-2902EB5671E6}"/>
              </a:ext>
            </a:extLst>
          </p:cNvPr>
          <p:cNvCxnSpPr>
            <a:cxnSpLocks/>
            <a:stCxn id="34" idx="2"/>
            <a:endCxn id="93" idx="2"/>
          </p:cNvCxnSpPr>
          <p:nvPr/>
        </p:nvCxnSpPr>
        <p:spPr>
          <a:xfrm rot="5400000">
            <a:off x="7201403" y="499508"/>
            <a:ext cx="2370174" cy="2852243"/>
          </a:xfrm>
          <a:prstGeom prst="bentConnector3">
            <a:avLst>
              <a:gd name="adj1" fmla="val 109645"/>
            </a:avLst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802CD643-B151-6445-8086-93AB689CEDC3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670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87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任意形状 107">
            <a:extLst>
              <a:ext uri="{FF2B5EF4-FFF2-40B4-BE49-F238E27FC236}">
                <a16:creationId xmlns:a16="http://schemas.microsoft.com/office/drawing/2014/main" id="{30CBCA48-DADB-9645-B682-37FD776EE1E4}"/>
              </a:ext>
            </a:extLst>
          </p:cNvPr>
          <p:cNvSpPr/>
          <p:nvPr/>
        </p:nvSpPr>
        <p:spPr>
          <a:xfrm>
            <a:off x="6377600" y="3005106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837E44BC-C681-9A4E-9637-E006BADD2160}"/>
              </a:ext>
            </a:extLst>
          </p:cNvPr>
          <p:cNvCxnSpPr>
            <a:cxnSpLocks/>
          </p:cNvCxnSpPr>
          <p:nvPr/>
        </p:nvCxnSpPr>
        <p:spPr>
          <a:xfrm flipV="1">
            <a:off x="7394121" y="3605399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0051DEEC-0D90-8149-A516-6F77B08957CB}"/>
              </a:ext>
            </a:extLst>
          </p:cNvPr>
          <p:cNvSpPr/>
          <p:nvPr/>
        </p:nvSpPr>
        <p:spPr>
          <a:xfrm rot="5400000">
            <a:off x="383355" y="4918290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任意形状 16">
            <a:extLst>
              <a:ext uri="{FF2B5EF4-FFF2-40B4-BE49-F238E27FC236}">
                <a16:creationId xmlns:a16="http://schemas.microsoft.com/office/drawing/2014/main" id="{2D3617BC-C5B9-754C-96F5-7688FE089DD7}"/>
              </a:ext>
            </a:extLst>
          </p:cNvPr>
          <p:cNvSpPr/>
          <p:nvPr/>
        </p:nvSpPr>
        <p:spPr>
          <a:xfrm>
            <a:off x="5762168" y="753035"/>
            <a:ext cx="728279" cy="1416424"/>
          </a:xfrm>
          <a:custGeom>
            <a:avLst/>
            <a:gdLst>
              <a:gd name="connsiteX0" fmla="*/ 548985 w 728279"/>
              <a:gd name="connsiteY0" fmla="*/ 0 h 1416424"/>
              <a:gd name="connsiteX1" fmla="*/ 2138 w 728279"/>
              <a:gd name="connsiteY1" fmla="*/ 905436 h 1416424"/>
              <a:gd name="connsiteX2" fmla="*/ 728279 w 728279"/>
              <a:gd name="connsiteY2" fmla="*/ 1416424 h 141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279" h="1416424">
                <a:moveTo>
                  <a:pt x="548985" y="0"/>
                </a:moveTo>
                <a:cubicBezTo>
                  <a:pt x="260620" y="334682"/>
                  <a:pt x="-27744" y="669365"/>
                  <a:pt x="2138" y="905436"/>
                </a:cubicBezTo>
                <a:cubicBezTo>
                  <a:pt x="32020" y="1141507"/>
                  <a:pt x="380149" y="1278965"/>
                  <a:pt x="728279" y="1416424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任意形状 1">
            <a:extLst>
              <a:ext uri="{FF2B5EF4-FFF2-40B4-BE49-F238E27FC236}">
                <a16:creationId xmlns:a16="http://schemas.microsoft.com/office/drawing/2014/main" id="{6FB7DBD0-4B0B-FA47-83EB-3D7084285F0E}"/>
              </a:ext>
            </a:extLst>
          </p:cNvPr>
          <p:cNvSpPr/>
          <p:nvPr/>
        </p:nvSpPr>
        <p:spPr>
          <a:xfrm>
            <a:off x="8068235" y="726141"/>
            <a:ext cx="1721351" cy="1389530"/>
          </a:xfrm>
          <a:custGeom>
            <a:avLst/>
            <a:gdLst>
              <a:gd name="connsiteX0" fmla="*/ 0 w 1721351"/>
              <a:gd name="connsiteY0" fmla="*/ 0 h 1389530"/>
              <a:gd name="connsiteX1" fmla="*/ 1721224 w 1721351"/>
              <a:gd name="connsiteY1" fmla="*/ 914400 h 1389530"/>
              <a:gd name="connsiteX2" fmla="*/ 71718 w 1721351"/>
              <a:gd name="connsiteY2" fmla="*/ 1389530 h 138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1351" h="1389530">
                <a:moveTo>
                  <a:pt x="0" y="0"/>
                </a:moveTo>
                <a:cubicBezTo>
                  <a:pt x="854635" y="341406"/>
                  <a:pt x="1709271" y="682812"/>
                  <a:pt x="1721224" y="914400"/>
                </a:cubicBezTo>
                <a:cubicBezTo>
                  <a:pt x="1733177" y="1145988"/>
                  <a:pt x="902447" y="1267759"/>
                  <a:pt x="71718" y="1389530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D1A58C0B-F997-2842-8E67-2902EB5671E6}"/>
              </a:ext>
            </a:extLst>
          </p:cNvPr>
          <p:cNvCxnSpPr>
            <a:cxnSpLocks/>
            <a:stCxn id="32" idx="2"/>
            <a:endCxn id="34" idx="2"/>
          </p:cNvCxnSpPr>
          <p:nvPr/>
        </p:nvCxnSpPr>
        <p:spPr>
          <a:xfrm rot="16200000" flipH="1">
            <a:off x="8063374" y="-1008695"/>
            <a:ext cx="12700" cy="3498474"/>
          </a:xfrm>
          <a:prstGeom prst="bentConnector3">
            <a:avLst>
              <a:gd name="adj1" fmla="val 3423528"/>
            </a:avLst>
          </a:prstGeom>
          <a:ln w="2222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任意形状 9">
            <a:extLst>
              <a:ext uri="{FF2B5EF4-FFF2-40B4-BE49-F238E27FC236}">
                <a16:creationId xmlns:a16="http://schemas.microsoft.com/office/drawing/2014/main" id="{76302759-B8E4-ED4E-B40A-16DEAE4B56EC}"/>
              </a:ext>
            </a:extLst>
          </p:cNvPr>
          <p:cNvSpPr/>
          <p:nvPr/>
        </p:nvSpPr>
        <p:spPr>
          <a:xfrm>
            <a:off x="6398760" y="744071"/>
            <a:ext cx="3969250" cy="1353670"/>
          </a:xfrm>
          <a:custGeom>
            <a:avLst/>
            <a:gdLst>
              <a:gd name="connsiteX0" fmla="*/ 3525169 w 3969250"/>
              <a:gd name="connsiteY0" fmla="*/ 0 h 1353670"/>
              <a:gd name="connsiteX1" fmla="*/ 3946511 w 3969250"/>
              <a:gd name="connsiteY1" fmla="*/ 609600 h 1353670"/>
              <a:gd name="connsiteX2" fmla="*/ 3525169 w 3969250"/>
              <a:gd name="connsiteY2" fmla="*/ 1156447 h 1353670"/>
              <a:gd name="connsiteX3" fmla="*/ 396487 w 3969250"/>
              <a:gd name="connsiteY3" fmla="*/ 1111623 h 1353670"/>
              <a:gd name="connsiteX4" fmla="*/ 145475 w 3969250"/>
              <a:gd name="connsiteY4" fmla="*/ 1353670 h 135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9250" h="1353670">
                <a:moveTo>
                  <a:pt x="3525169" y="0"/>
                </a:moveTo>
                <a:cubicBezTo>
                  <a:pt x="3735840" y="208429"/>
                  <a:pt x="3946511" y="416859"/>
                  <a:pt x="3946511" y="609600"/>
                </a:cubicBezTo>
                <a:cubicBezTo>
                  <a:pt x="3946511" y="802341"/>
                  <a:pt x="4116840" y="1072777"/>
                  <a:pt x="3525169" y="1156447"/>
                </a:cubicBezTo>
                <a:cubicBezTo>
                  <a:pt x="2933498" y="1240117"/>
                  <a:pt x="959769" y="1078753"/>
                  <a:pt x="396487" y="1111623"/>
                </a:cubicBezTo>
                <a:cubicBezTo>
                  <a:pt x="-166795" y="1144494"/>
                  <a:pt x="-10660" y="1249082"/>
                  <a:pt x="145475" y="1353670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4102D2E-7AA1-4A42-9BE3-703E9679767C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6424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88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任意形状 107">
            <a:extLst>
              <a:ext uri="{FF2B5EF4-FFF2-40B4-BE49-F238E27FC236}">
                <a16:creationId xmlns:a16="http://schemas.microsoft.com/office/drawing/2014/main" id="{30CBCA48-DADB-9645-B682-37FD776EE1E4}"/>
              </a:ext>
            </a:extLst>
          </p:cNvPr>
          <p:cNvSpPr/>
          <p:nvPr/>
        </p:nvSpPr>
        <p:spPr>
          <a:xfrm>
            <a:off x="6377600" y="3005106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837E44BC-C681-9A4E-9637-E006BADD2160}"/>
              </a:ext>
            </a:extLst>
          </p:cNvPr>
          <p:cNvCxnSpPr>
            <a:cxnSpLocks/>
          </p:cNvCxnSpPr>
          <p:nvPr/>
        </p:nvCxnSpPr>
        <p:spPr>
          <a:xfrm flipV="1">
            <a:off x="7394121" y="3605399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0051DEEC-0D90-8149-A516-6F77B08957CB}"/>
              </a:ext>
            </a:extLst>
          </p:cNvPr>
          <p:cNvSpPr/>
          <p:nvPr/>
        </p:nvSpPr>
        <p:spPr>
          <a:xfrm rot="5400000">
            <a:off x="383355" y="5241021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任意形状 1">
            <a:extLst>
              <a:ext uri="{FF2B5EF4-FFF2-40B4-BE49-F238E27FC236}">
                <a16:creationId xmlns:a16="http://schemas.microsoft.com/office/drawing/2014/main" id="{6FB7DBD0-4B0B-FA47-83EB-3D7084285F0E}"/>
              </a:ext>
            </a:extLst>
          </p:cNvPr>
          <p:cNvSpPr/>
          <p:nvPr/>
        </p:nvSpPr>
        <p:spPr>
          <a:xfrm>
            <a:off x="8068235" y="726141"/>
            <a:ext cx="1721351" cy="1389530"/>
          </a:xfrm>
          <a:custGeom>
            <a:avLst/>
            <a:gdLst>
              <a:gd name="connsiteX0" fmla="*/ 0 w 1721351"/>
              <a:gd name="connsiteY0" fmla="*/ 0 h 1389530"/>
              <a:gd name="connsiteX1" fmla="*/ 1721224 w 1721351"/>
              <a:gd name="connsiteY1" fmla="*/ 914400 h 1389530"/>
              <a:gd name="connsiteX2" fmla="*/ 71718 w 1721351"/>
              <a:gd name="connsiteY2" fmla="*/ 1389530 h 138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1351" h="1389530">
                <a:moveTo>
                  <a:pt x="0" y="0"/>
                </a:moveTo>
                <a:cubicBezTo>
                  <a:pt x="854635" y="341406"/>
                  <a:pt x="1709271" y="682812"/>
                  <a:pt x="1721224" y="914400"/>
                </a:cubicBezTo>
                <a:cubicBezTo>
                  <a:pt x="1733177" y="1145988"/>
                  <a:pt x="902447" y="1267759"/>
                  <a:pt x="71718" y="1389530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D1A58C0B-F997-2842-8E67-2902EB5671E6}"/>
              </a:ext>
            </a:extLst>
          </p:cNvPr>
          <p:cNvCxnSpPr>
            <a:cxnSpLocks/>
            <a:stCxn id="33" idx="2"/>
            <a:endCxn id="32" idx="2"/>
          </p:cNvCxnSpPr>
          <p:nvPr/>
        </p:nvCxnSpPr>
        <p:spPr>
          <a:xfrm rot="5400000">
            <a:off x="7188756" y="-134076"/>
            <a:ext cx="12700" cy="1749237"/>
          </a:xfrm>
          <a:prstGeom prst="bentConnector3">
            <a:avLst>
              <a:gd name="adj1" fmla="val 3211764"/>
            </a:avLst>
          </a:prstGeom>
          <a:ln w="2222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任意形状 9">
            <a:extLst>
              <a:ext uri="{FF2B5EF4-FFF2-40B4-BE49-F238E27FC236}">
                <a16:creationId xmlns:a16="http://schemas.microsoft.com/office/drawing/2014/main" id="{76302759-B8E4-ED4E-B40A-16DEAE4B56EC}"/>
              </a:ext>
            </a:extLst>
          </p:cNvPr>
          <p:cNvSpPr/>
          <p:nvPr/>
        </p:nvSpPr>
        <p:spPr>
          <a:xfrm>
            <a:off x="6398760" y="744071"/>
            <a:ext cx="3969250" cy="1353670"/>
          </a:xfrm>
          <a:custGeom>
            <a:avLst/>
            <a:gdLst>
              <a:gd name="connsiteX0" fmla="*/ 3525169 w 3969250"/>
              <a:gd name="connsiteY0" fmla="*/ 0 h 1353670"/>
              <a:gd name="connsiteX1" fmla="*/ 3946511 w 3969250"/>
              <a:gd name="connsiteY1" fmla="*/ 609600 h 1353670"/>
              <a:gd name="connsiteX2" fmla="*/ 3525169 w 3969250"/>
              <a:gd name="connsiteY2" fmla="*/ 1156447 h 1353670"/>
              <a:gd name="connsiteX3" fmla="*/ 396487 w 3969250"/>
              <a:gd name="connsiteY3" fmla="*/ 1111623 h 1353670"/>
              <a:gd name="connsiteX4" fmla="*/ 145475 w 3969250"/>
              <a:gd name="connsiteY4" fmla="*/ 1353670 h 135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9250" h="1353670">
                <a:moveTo>
                  <a:pt x="3525169" y="0"/>
                </a:moveTo>
                <a:cubicBezTo>
                  <a:pt x="3735840" y="208429"/>
                  <a:pt x="3946511" y="416859"/>
                  <a:pt x="3946511" y="609600"/>
                </a:cubicBezTo>
                <a:cubicBezTo>
                  <a:pt x="3946511" y="802341"/>
                  <a:pt x="4116840" y="1072777"/>
                  <a:pt x="3525169" y="1156447"/>
                </a:cubicBezTo>
                <a:cubicBezTo>
                  <a:pt x="2933498" y="1240117"/>
                  <a:pt x="959769" y="1078753"/>
                  <a:pt x="396487" y="1111623"/>
                </a:cubicBezTo>
                <a:cubicBezTo>
                  <a:pt x="-166795" y="1144494"/>
                  <a:pt x="-10660" y="1249082"/>
                  <a:pt x="145475" y="1353670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831005D7-0C07-EB43-B697-4DE96C828575}"/>
              </a:ext>
            </a:extLst>
          </p:cNvPr>
          <p:cNvSpPr/>
          <p:nvPr/>
        </p:nvSpPr>
        <p:spPr>
          <a:xfrm>
            <a:off x="5945711" y="753035"/>
            <a:ext cx="2086665" cy="1380565"/>
          </a:xfrm>
          <a:custGeom>
            <a:avLst/>
            <a:gdLst>
              <a:gd name="connsiteX0" fmla="*/ 302689 w 2086665"/>
              <a:gd name="connsiteY0" fmla="*/ 0 h 1380565"/>
              <a:gd name="connsiteX1" fmla="*/ 141324 w 2086665"/>
              <a:gd name="connsiteY1" fmla="*/ 995083 h 1380565"/>
              <a:gd name="connsiteX2" fmla="*/ 2086665 w 2086665"/>
              <a:gd name="connsiteY2" fmla="*/ 1380565 h 138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6665" h="1380565">
                <a:moveTo>
                  <a:pt x="302689" y="0"/>
                </a:moveTo>
                <a:cubicBezTo>
                  <a:pt x="73342" y="382494"/>
                  <a:pt x="-156005" y="764989"/>
                  <a:pt x="141324" y="995083"/>
                </a:cubicBezTo>
                <a:cubicBezTo>
                  <a:pt x="438653" y="1225177"/>
                  <a:pt x="1262659" y="1302871"/>
                  <a:pt x="2086665" y="1380565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37220DA-3BF5-C846-879E-3E77FE47823D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9623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89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任意形状 107">
            <a:extLst>
              <a:ext uri="{FF2B5EF4-FFF2-40B4-BE49-F238E27FC236}">
                <a16:creationId xmlns:a16="http://schemas.microsoft.com/office/drawing/2014/main" id="{30CBCA48-DADB-9645-B682-37FD776EE1E4}"/>
              </a:ext>
            </a:extLst>
          </p:cNvPr>
          <p:cNvSpPr/>
          <p:nvPr/>
        </p:nvSpPr>
        <p:spPr>
          <a:xfrm>
            <a:off x="6377600" y="3005106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837E44BC-C681-9A4E-9637-E006BADD2160}"/>
              </a:ext>
            </a:extLst>
          </p:cNvPr>
          <p:cNvCxnSpPr>
            <a:cxnSpLocks/>
          </p:cNvCxnSpPr>
          <p:nvPr/>
        </p:nvCxnSpPr>
        <p:spPr>
          <a:xfrm flipV="1">
            <a:off x="7394121" y="3605399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0051DEEC-0D90-8149-A516-6F77B08957CB}"/>
              </a:ext>
            </a:extLst>
          </p:cNvPr>
          <p:cNvSpPr/>
          <p:nvPr/>
        </p:nvSpPr>
        <p:spPr>
          <a:xfrm rot="5400000">
            <a:off x="383355" y="4183181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D1A58C0B-F997-2842-8E67-2902EB5671E6}"/>
              </a:ext>
            </a:extLst>
          </p:cNvPr>
          <p:cNvCxnSpPr>
            <a:cxnSpLocks/>
            <a:stCxn id="96" idx="3"/>
            <a:endCxn id="33" idx="3"/>
          </p:cNvCxnSpPr>
          <p:nvPr/>
        </p:nvCxnSpPr>
        <p:spPr>
          <a:xfrm flipH="1" flipV="1">
            <a:off x="8699713" y="494358"/>
            <a:ext cx="231169" cy="2374835"/>
          </a:xfrm>
          <a:prstGeom prst="bentConnector3">
            <a:avLst>
              <a:gd name="adj1" fmla="val -98889"/>
            </a:avLst>
          </a:prstGeom>
          <a:ln w="2222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任意形状 9">
            <a:extLst>
              <a:ext uri="{FF2B5EF4-FFF2-40B4-BE49-F238E27FC236}">
                <a16:creationId xmlns:a16="http://schemas.microsoft.com/office/drawing/2014/main" id="{76302759-B8E4-ED4E-B40A-16DEAE4B56EC}"/>
              </a:ext>
            </a:extLst>
          </p:cNvPr>
          <p:cNvSpPr/>
          <p:nvPr/>
        </p:nvSpPr>
        <p:spPr>
          <a:xfrm>
            <a:off x="6398760" y="744071"/>
            <a:ext cx="3969250" cy="1353670"/>
          </a:xfrm>
          <a:custGeom>
            <a:avLst/>
            <a:gdLst>
              <a:gd name="connsiteX0" fmla="*/ 3525169 w 3969250"/>
              <a:gd name="connsiteY0" fmla="*/ 0 h 1353670"/>
              <a:gd name="connsiteX1" fmla="*/ 3946511 w 3969250"/>
              <a:gd name="connsiteY1" fmla="*/ 609600 h 1353670"/>
              <a:gd name="connsiteX2" fmla="*/ 3525169 w 3969250"/>
              <a:gd name="connsiteY2" fmla="*/ 1156447 h 1353670"/>
              <a:gd name="connsiteX3" fmla="*/ 396487 w 3969250"/>
              <a:gd name="connsiteY3" fmla="*/ 1111623 h 1353670"/>
              <a:gd name="connsiteX4" fmla="*/ 145475 w 3969250"/>
              <a:gd name="connsiteY4" fmla="*/ 1353670 h 135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9250" h="1353670">
                <a:moveTo>
                  <a:pt x="3525169" y="0"/>
                </a:moveTo>
                <a:cubicBezTo>
                  <a:pt x="3735840" y="208429"/>
                  <a:pt x="3946511" y="416859"/>
                  <a:pt x="3946511" y="609600"/>
                </a:cubicBezTo>
                <a:cubicBezTo>
                  <a:pt x="3946511" y="802341"/>
                  <a:pt x="4116840" y="1072777"/>
                  <a:pt x="3525169" y="1156447"/>
                </a:cubicBezTo>
                <a:cubicBezTo>
                  <a:pt x="2933498" y="1240117"/>
                  <a:pt x="959769" y="1078753"/>
                  <a:pt x="396487" y="1111623"/>
                </a:cubicBezTo>
                <a:cubicBezTo>
                  <a:pt x="-166795" y="1144494"/>
                  <a:pt x="-10660" y="1249082"/>
                  <a:pt x="145475" y="1353670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831005D7-0C07-EB43-B697-4DE96C828575}"/>
              </a:ext>
            </a:extLst>
          </p:cNvPr>
          <p:cNvSpPr/>
          <p:nvPr/>
        </p:nvSpPr>
        <p:spPr>
          <a:xfrm>
            <a:off x="5945711" y="753035"/>
            <a:ext cx="2086665" cy="1380565"/>
          </a:xfrm>
          <a:custGeom>
            <a:avLst/>
            <a:gdLst>
              <a:gd name="connsiteX0" fmla="*/ 302689 w 2086665"/>
              <a:gd name="connsiteY0" fmla="*/ 0 h 1380565"/>
              <a:gd name="connsiteX1" fmla="*/ 141324 w 2086665"/>
              <a:gd name="connsiteY1" fmla="*/ 995083 h 1380565"/>
              <a:gd name="connsiteX2" fmla="*/ 2086665 w 2086665"/>
              <a:gd name="connsiteY2" fmla="*/ 1380565 h 138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6665" h="1380565">
                <a:moveTo>
                  <a:pt x="302689" y="0"/>
                </a:moveTo>
                <a:cubicBezTo>
                  <a:pt x="73342" y="382494"/>
                  <a:pt x="-156005" y="764989"/>
                  <a:pt x="141324" y="995083"/>
                </a:cubicBezTo>
                <a:cubicBezTo>
                  <a:pt x="438653" y="1225177"/>
                  <a:pt x="1262659" y="1302871"/>
                  <a:pt x="2086665" y="1380565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任意形状 12">
            <a:extLst>
              <a:ext uri="{FF2B5EF4-FFF2-40B4-BE49-F238E27FC236}">
                <a16:creationId xmlns:a16="http://schemas.microsoft.com/office/drawing/2014/main" id="{790E89D9-AAB6-2845-9FB3-743364CA216C}"/>
              </a:ext>
            </a:extLst>
          </p:cNvPr>
          <p:cNvSpPr/>
          <p:nvPr/>
        </p:nvSpPr>
        <p:spPr>
          <a:xfrm>
            <a:off x="6039769" y="726141"/>
            <a:ext cx="1965713" cy="2931459"/>
          </a:xfrm>
          <a:custGeom>
            <a:avLst/>
            <a:gdLst>
              <a:gd name="connsiteX0" fmla="*/ 1965713 w 1965713"/>
              <a:gd name="connsiteY0" fmla="*/ 0 h 2931459"/>
              <a:gd name="connsiteX1" fmla="*/ 1642984 w 1965713"/>
              <a:gd name="connsiteY1" fmla="*/ 2339788 h 2931459"/>
              <a:gd name="connsiteX2" fmla="*/ 65196 w 1965713"/>
              <a:gd name="connsiteY2" fmla="*/ 2510118 h 2931459"/>
              <a:gd name="connsiteX3" fmla="*/ 450678 w 1965713"/>
              <a:gd name="connsiteY3" fmla="*/ 2931459 h 293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5713" h="2931459">
                <a:moveTo>
                  <a:pt x="1965713" y="0"/>
                </a:moveTo>
                <a:cubicBezTo>
                  <a:pt x="1962725" y="960717"/>
                  <a:pt x="1959737" y="1921435"/>
                  <a:pt x="1642984" y="2339788"/>
                </a:cubicBezTo>
                <a:cubicBezTo>
                  <a:pt x="1326231" y="2758141"/>
                  <a:pt x="263914" y="2411506"/>
                  <a:pt x="65196" y="2510118"/>
                </a:cubicBezTo>
                <a:cubicBezTo>
                  <a:pt x="-133522" y="2608730"/>
                  <a:pt x="158578" y="2770094"/>
                  <a:pt x="450678" y="2931459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A77D50A-1DC6-E844-B2D4-A7B0BA8152A3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39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3619871"/>
          </a:xfrm>
        </p:spPr>
        <p:txBody>
          <a:bodyPr>
            <a:normAutofit/>
          </a:bodyPr>
          <a:lstStyle/>
          <a:p>
            <a:r>
              <a:rPr lang="zh-CN" altLang="en-US" dirty="0"/>
              <a:t>通过内存动态分配技术可以产生新结点的内存单元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/>
              <a:t>malloc</a:t>
            </a:r>
            <a:r>
              <a:rPr lang="zh-CN" altLang="en-US" dirty="0"/>
              <a:t>内存分配函数或</a:t>
            </a:r>
            <a:r>
              <a:rPr lang="en-US" altLang="zh-CN" dirty="0"/>
              <a:t>free</a:t>
            </a:r>
            <a:r>
              <a:rPr lang="zh-CN" altLang="en-US" dirty="0"/>
              <a:t>释放函数时，需要包含</a:t>
            </a:r>
            <a:r>
              <a:rPr lang="en-US" altLang="zh-CN" dirty="0" err="1"/>
              <a:t>stdlib.h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创建单链表常用两种方法：头插法和尾插法。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14AEC7FB-1B04-534D-A185-293C73A7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A3F846-DD7D-EB4D-BA83-7720BB3DADCD}"/>
              </a:ext>
            </a:extLst>
          </p:cNvPr>
          <p:cNvSpPr/>
          <p:nvPr/>
        </p:nvSpPr>
        <p:spPr>
          <a:xfrm>
            <a:off x="838200" y="1490008"/>
            <a:ext cx="82691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2400" dirty="0">
                <a:solidFill>
                  <a:srgbClr val="007400"/>
                </a:solidFill>
                <a:latin typeface="Menlo" panose="020B0609030804020204" pitchFamily="49" charset="0"/>
              </a:rPr>
              <a:t>动态开辟新结点</a:t>
            </a:r>
          </a:p>
          <a:p>
            <a:r>
              <a:rPr lang="en-US" altLang="zh-CN" sz="2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 New = (</a:t>
            </a:r>
            <a:r>
              <a:rPr lang="en-US" altLang="zh-CN" sz="2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24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24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2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2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2400" dirty="0">
                <a:solidFill>
                  <a:srgbClr val="007400"/>
                </a:solidFill>
                <a:latin typeface="Menlo" panose="020B0609030804020204" pitchFamily="49" charset="0"/>
              </a:rPr>
              <a:t>销毁结点</a:t>
            </a:r>
            <a:endParaRPr lang="en-US" altLang="zh-CN" sz="2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2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(New);</a:t>
            </a:r>
          </a:p>
          <a:p>
            <a:endParaRPr lang="en-US" altLang="zh-CN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090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90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任意形状 107">
            <a:extLst>
              <a:ext uri="{FF2B5EF4-FFF2-40B4-BE49-F238E27FC236}">
                <a16:creationId xmlns:a16="http://schemas.microsoft.com/office/drawing/2014/main" id="{30CBCA48-DADB-9645-B682-37FD776EE1E4}"/>
              </a:ext>
            </a:extLst>
          </p:cNvPr>
          <p:cNvSpPr/>
          <p:nvPr/>
        </p:nvSpPr>
        <p:spPr>
          <a:xfrm>
            <a:off x="6377600" y="3005106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837E44BC-C681-9A4E-9637-E006BADD2160}"/>
              </a:ext>
            </a:extLst>
          </p:cNvPr>
          <p:cNvCxnSpPr>
            <a:cxnSpLocks/>
          </p:cNvCxnSpPr>
          <p:nvPr/>
        </p:nvCxnSpPr>
        <p:spPr>
          <a:xfrm flipV="1">
            <a:off x="7394121" y="3605399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0051DEEC-0D90-8149-A516-6F77B08957CB}"/>
              </a:ext>
            </a:extLst>
          </p:cNvPr>
          <p:cNvSpPr/>
          <p:nvPr/>
        </p:nvSpPr>
        <p:spPr>
          <a:xfrm rot="5400000">
            <a:off x="383355" y="4514876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D1A58C0B-F997-2842-8E67-2902EB5671E6}"/>
              </a:ext>
            </a:extLst>
          </p:cNvPr>
          <p:cNvCxnSpPr>
            <a:cxnSpLocks/>
            <a:stCxn id="34" idx="2"/>
            <a:endCxn id="96" idx="3"/>
          </p:cNvCxnSpPr>
          <p:nvPr/>
        </p:nvCxnSpPr>
        <p:spPr>
          <a:xfrm rot="5400000">
            <a:off x="8307422" y="1364003"/>
            <a:ext cx="2128651" cy="881729"/>
          </a:xfrm>
          <a:prstGeom prst="bentConnector2">
            <a:avLst/>
          </a:prstGeom>
          <a:ln w="2222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任意形状 9">
            <a:extLst>
              <a:ext uri="{FF2B5EF4-FFF2-40B4-BE49-F238E27FC236}">
                <a16:creationId xmlns:a16="http://schemas.microsoft.com/office/drawing/2014/main" id="{76302759-B8E4-ED4E-B40A-16DEAE4B56EC}"/>
              </a:ext>
            </a:extLst>
          </p:cNvPr>
          <p:cNvSpPr/>
          <p:nvPr/>
        </p:nvSpPr>
        <p:spPr>
          <a:xfrm>
            <a:off x="6398760" y="744071"/>
            <a:ext cx="3969250" cy="1353670"/>
          </a:xfrm>
          <a:custGeom>
            <a:avLst/>
            <a:gdLst>
              <a:gd name="connsiteX0" fmla="*/ 3525169 w 3969250"/>
              <a:gd name="connsiteY0" fmla="*/ 0 h 1353670"/>
              <a:gd name="connsiteX1" fmla="*/ 3946511 w 3969250"/>
              <a:gd name="connsiteY1" fmla="*/ 609600 h 1353670"/>
              <a:gd name="connsiteX2" fmla="*/ 3525169 w 3969250"/>
              <a:gd name="connsiteY2" fmla="*/ 1156447 h 1353670"/>
              <a:gd name="connsiteX3" fmla="*/ 396487 w 3969250"/>
              <a:gd name="connsiteY3" fmla="*/ 1111623 h 1353670"/>
              <a:gd name="connsiteX4" fmla="*/ 145475 w 3969250"/>
              <a:gd name="connsiteY4" fmla="*/ 1353670 h 135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9250" h="1353670">
                <a:moveTo>
                  <a:pt x="3525169" y="0"/>
                </a:moveTo>
                <a:cubicBezTo>
                  <a:pt x="3735840" y="208429"/>
                  <a:pt x="3946511" y="416859"/>
                  <a:pt x="3946511" y="609600"/>
                </a:cubicBezTo>
                <a:cubicBezTo>
                  <a:pt x="3946511" y="802341"/>
                  <a:pt x="4116840" y="1072777"/>
                  <a:pt x="3525169" y="1156447"/>
                </a:cubicBezTo>
                <a:cubicBezTo>
                  <a:pt x="2933498" y="1240117"/>
                  <a:pt x="959769" y="1078753"/>
                  <a:pt x="396487" y="1111623"/>
                </a:cubicBezTo>
                <a:cubicBezTo>
                  <a:pt x="-166795" y="1144494"/>
                  <a:pt x="-10660" y="1249082"/>
                  <a:pt x="145475" y="1353670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831005D7-0C07-EB43-B697-4DE96C828575}"/>
              </a:ext>
            </a:extLst>
          </p:cNvPr>
          <p:cNvSpPr/>
          <p:nvPr/>
        </p:nvSpPr>
        <p:spPr>
          <a:xfrm>
            <a:off x="5945711" y="753035"/>
            <a:ext cx="2086665" cy="1380565"/>
          </a:xfrm>
          <a:custGeom>
            <a:avLst/>
            <a:gdLst>
              <a:gd name="connsiteX0" fmla="*/ 302689 w 2086665"/>
              <a:gd name="connsiteY0" fmla="*/ 0 h 1380565"/>
              <a:gd name="connsiteX1" fmla="*/ 141324 w 2086665"/>
              <a:gd name="connsiteY1" fmla="*/ 995083 h 1380565"/>
              <a:gd name="connsiteX2" fmla="*/ 2086665 w 2086665"/>
              <a:gd name="connsiteY2" fmla="*/ 1380565 h 138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6665" h="1380565">
                <a:moveTo>
                  <a:pt x="302689" y="0"/>
                </a:moveTo>
                <a:cubicBezTo>
                  <a:pt x="73342" y="382494"/>
                  <a:pt x="-156005" y="764989"/>
                  <a:pt x="141324" y="995083"/>
                </a:cubicBezTo>
                <a:cubicBezTo>
                  <a:pt x="438653" y="1225177"/>
                  <a:pt x="1262659" y="1302871"/>
                  <a:pt x="2086665" y="1380565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任意形状 12">
            <a:extLst>
              <a:ext uri="{FF2B5EF4-FFF2-40B4-BE49-F238E27FC236}">
                <a16:creationId xmlns:a16="http://schemas.microsoft.com/office/drawing/2014/main" id="{790E89D9-AAB6-2845-9FB3-743364CA216C}"/>
              </a:ext>
            </a:extLst>
          </p:cNvPr>
          <p:cNvSpPr/>
          <p:nvPr/>
        </p:nvSpPr>
        <p:spPr>
          <a:xfrm>
            <a:off x="6039769" y="726141"/>
            <a:ext cx="1965713" cy="2931459"/>
          </a:xfrm>
          <a:custGeom>
            <a:avLst/>
            <a:gdLst>
              <a:gd name="connsiteX0" fmla="*/ 1965713 w 1965713"/>
              <a:gd name="connsiteY0" fmla="*/ 0 h 2931459"/>
              <a:gd name="connsiteX1" fmla="*/ 1642984 w 1965713"/>
              <a:gd name="connsiteY1" fmla="*/ 2339788 h 2931459"/>
              <a:gd name="connsiteX2" fmla="*/ 65196 w 1965713"/>
              <a:gd name="connsiteY2" fmla="*/ 2510118 h 2931459"/>
              <a:gd name="connsiteX3" fmla="*/ 450678 w 1965713"/>
              <a:gd name="connsiteY3" fmla="*/ 2931459 h 293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5713" h="2931459">
                <a:moveTo>
                  <a:pt x="1965713" y="0"/>
                </a:moveTo>
                <a:cubicBezTo>
                  <a:pt x="1962725" y="960717"/>
                  <a:pt x="1959737" y="1921435"/>
                  <a:pt x="1642984" y="2339788"/>
                </a:cubicBezTo>
                <a:cubicBezTo>
                  <a:pt x="1326231" y="2758141"/>
                  <a:pt x="263914" y="2411506"/>
                  <a:pt x="65196" y="2510118"/>
                </a:cubicBezTo>
                <a:cubicBezTo>
                  <a:pt x="-133522" y="2608730"/>
                  <a:pt x="158578" y="2770094"/>
                  <a:pt x="450678" y="2931459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B4BFCCD1-2A72-BF49-A749-77AB96FFAA67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7427939" y="2123665"/>
            <a:ext cx="635436" cy="74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75CE648-50E2-224A-9527-2F0395D16FA0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5307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91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837E44BC-C681-9A4E-9637-E006BADD2160}"/>
              </a:ext>
            </a:extLst>
          </p:cNvPr>
          <p:cNvCxnSpPr>
            <a:cxnSpLocks/>
          </p:cNvCxnSpPr>
          <p:nvPr/>
        </p:nvCxnSpPr>
        <p:spPr>
          <a:xfrm flipV="1">
            <a:off x="7394121" y="3605399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0051DEEC-0D90-8149-A516-6F77B08957CB}"/>
              </a:ext>
            </a:extLst>
          </p:cNvPr>
          <p:cNvSpPr/>
          <p:nvPr/>
        </p:nvSpPr>
        <p:spPr>
          <a:xfrm rot="5400000">
            <a:off x="383355" y="4882430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831005D7-0C07-EB43-B697-4DE96C828575}"/>
              </a:ext>
            </a:extLst>
          </p:cNvPr>
          <p:cNvSpPr/>
          <p:nvPr/>
        </p:nvSpPr>
        <p:spPr>
          <a:xfrm>
            <a:off x="5945711" y="753035"/>
            <a:ext cx="2086665" cy="1380565"/>
          </a:xfrm>
          <a:custGeom>
            <a:avLst/>
            <a:gdLst>
              <a:gd name="connsiteX0" fmla="*/ 302689 w 2086665"/>
              <a:gd name="connsiteY0" fmla="*/ 0 h 1380565"/>
              <a:gd name="connsiteX1" fmla="*/ 141324 w 2086665"/>
              <a:gd name="connsiteY1" fmla="*/ 995083 h 1380565"/>
              <a:gd name="connsiteX2" fmla="*/ 2086665 w 2086665"/>
              <a:gd name="connsiteY2" fmla="*/ 1380565 h 138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6665" h="1380565">
                <a:moveTo>
                  <a:pt x="302689" y="0"/>
                </a:moveTo>
                <a:cubicBezTo>
                  <a:pt x="73342" y="382494"/>
                  <a:pt x="-156005" y="764989"/>
                  <a:pt x="141324" y="995083"/>
                </a:cubicBezTo>
                <a:cubicBezTo>
                  <a:pt x="438653" y="1225177"/>
                  <a:pt x="1262659" y="1302871"/>
                  <a:pt x="2086665" y="1380565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任意形状 12">
            <a:extLst>
              <a:ext uri="{FF2B5EF4-FFF2-40B4-BE49-F238E27FC236}">
                <a16:creationId xmlns:a16="http://schemas.microsoft.com/office/drawing/2014/main" id="{790E89D9-AAB6-2845-9FB3-743364CA216C}"/>
              </a:ext>
            </a:extLst>
          </p:cNvPr>
          <p:cNvSpPr/>
          <p:nvPr/>
        </p:nvSpPr>
        <p:spPr>
          <a:xfrm>
            <a:off x="6039769" y="726141"/>
            <a:ext cx="1965713" cy="2931459"/>
          </a:xfrm>
          <a:custGeom>
            <a:avLst/>
            <a:gdLst>
              <a:gd name="connsiteX0" fmla="*/ 1965713 w 1965713"/>
              <a:gd name="connsiteY0" fmla="*/ 0 h 2931459"/>
              <a:gd name="connsiteX1" fmla="*/ 1642984 w 1965713"/>
              <a:gd name="connsiteY1" fmla="*/ 2339788 h 2931459"/>
              <a:gd name="connsiteX2" fmla="*/ 65196 w 1965713"/>
              <a:gd name="connsiteY2" fmla="*/ 2510118 h 2931459"/>
              <a:gd name="connsiteX3" fmla="*/ 450678 w 1965713"/>
              <a:gd name="connsiteY3" fmla="*/ 2931459 h 293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5713" h="2931459">
                <a:moveTo>
                  <a:pt x="1965713" y="0"/>
                </a:moveTo>
                <a:cubicBezTo>
                  <a:pt x="1962725" y="960717"/>
                  <a:pt x="1959737" y="1921435"/>
                  <a:pt x="1642984" y="2339788"/>
                </a:cubicBezTo>
                <a:cubicBezTo>
                  <a:pt x="1326231" y="2758141"/>
                  <a:pt x="263914" y="2411506"/>
                  <a:pt x="65196" y="2510118"/>
                </a:cubicBezTo>
                <a:cubicBezTo>
                  <a:pt x="-133522" y="2608730"/>
                  <a:pt x="158578" y="2770094"/>
                  <a:pt x="450678" y="2931459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01B0A88-DFA4-674B-BA07-FD03FD72C0C5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7442535" y="2173445"/>
            <a:ext cx="620840" cy="69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>
            <a:extLst>
              <a:ext uri="{FF2B5EF4-FFF2-40B4-BE49-F238E27FC236}">
                <a16:creationId xmlns:a16="http://schemas.microsoft.com/office/drawing/2014/main" id="{C99089C3-D783-DA47-BE9B-2096A7830B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63374" y="-1008695"/>
            <a:ext cx="12700" cy="3498474"/>
          </a:xfrm>
          <a:prstGeom prst="bentConnector3">
            <a:avLst>
              <a:gd name="adj1" fmla="val 3423528"/>
            </a:avLst>
          </a:prstGeom>
          <a:ln w="2222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693D7F0-04D1-5448-81C2-85E1FB3C7E7D}"/>
              </a:ext>
            </a:extLst>
          </p:cNvPr>
          <p:cNvCxnSpPr/>
          <p:nvPr/>
        </p:nvCxnSpPr>
        <p:spPr>
          <a:xfrm flipH="1">
            <a:off x="8153400" y="746892"/>
            <a:ext cx="1896035" cy="1386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D8096D7B-872F-BE49-A058-BFA6F69E1D10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8770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92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837E44BC-C681-9A4E-9637-E006BADD2160}"/>
              </a:ext>
            </a:extLst>
          </p:cNvPr>
          <p:cNvCxnSpPr>
            <a:cxnSpLocks/>
          </p:cNvCxnSpPr>
          <p:nvPr/>
        </p:nvCxnSpPr>
        <p:spPr>
          <a:xfrm flipV="1">
            <a:off x="7394121" y="3605399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0051DEEC-0D90-8149-A516-6F77B08957CB}"/>
              </a:ext>
            </a:extLst>
          </p:cNvPr>
          <p:cNvSpPr/>
          <p:nvPr/>
        </p:nvSpPr>
        <p:spPr>
          <a:xfrm rot="5400000">
            <a:off x="383355" y="5258950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任意形状 12">
            <a:extLst>
              <a:ext uri="{FF2B5EF4-FFF2-40B4-BE49-F238E27FC236}">
                <a16:creationId xmlns:a16="http://schemas.microsoft.com/office/drawing/2014/main" id="{790E89D9-AAB6-2845-9FB3-743364CA216C}"/>
              </a:ext>
            </a:extLst>
          </p:cNvPr>
          <p:cNvSpPr/>
          <p:nvPr/>
        </p:nvSpPr>
        <p:spPr>
          <a:xfrm>
            <a:off x="6039769" y="726141"/>
            <a:ext cx="1965713" cy="2931459"/>
          </a:xfrm>
          <a:custGeom>
            <a:avLst/>
            <a:gdLst>
              <a:gd name="connsiteX0" fmla="*/ 1965713 w 1965713"/>
              <a:gd name="connsiteY0" fmla="*/ 0 h 2931459"/>
              <a:gd name="connsiteX1" fmla="*/ 1642984 w 1965713"/>
              <a:gd name="connsiteY1" fmla="*/ 2339788 h 2931459"/>
              <a:gd name="connsiteX2" fmla="*/ 65196 w 1965713"/>
              <a:gd name="connsiteY2" fmla="*/ 2510118 h 2931459"/>
              <a:gd name="connsiteX3" fmla="*/ 450678 w 1965713"/>
              <a:gd name="connsiteY3" fmla="*/ 2931459 h 293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5713" h="2931459">
                <a:moveTo>
                  <a:pt x="1965713" y="0"/>
                </a:moveTo>
                <a:cubicBezTo>
                  <a:pt x="1962725" y="960717"/>
                  <a:pt x="1959737" y="1921435"/>
                  <a:pt x="1642984" y="2339788"/>
                </a:cubicBezTo>
                <a:cubicBezTo>
                  <a:pt x="1326231" y="2758141"/>
                  <a:pt x="263914" y="2411506"/>
                  <a:pt x="65196" y="2510118"/>
                </a:cubicBezTo>
                <a:cubicBezTo>
                  <a:pt x="-133522" y="2608730"/>
                  <a:pt x="158578" y="2770094"/>
                  <a:pt x="450678" y="2931459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01B0A88-DFA4-674B-BA07-FD03FD72C0C5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7442535" y="2173445"/>
            <a:ext cx="620840" cy="69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693D7F0-04D1-5448-81C2-85E1FB3C7E7D}"/>
              </a:ext>
            </a:extLst>
          </p:cNvPr>
          <p:cNvCxnSpPr/>
          <p:nvPr/>
        </p:nvCxnSpPr>
        <p:spPr>
          <a:xfrm flipH="1">
            <a:off x="8153400" y="746892"/>
            <a:ext cx="1896035" cy="1386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6B8A7E3A-4C67-204D-A4A7-E45A0F6C99F0}"/>
              </a:ext>
            </a:extLst>
          </p:cNvPr>
          <p:cNvCxnSpPr>
            <a:cxnSpLocks/>
          </p:cNvCxnSpPr>
          <p:nvPr/>
        </p:nvCxnSpPr>
        <p:spPr>
          <a:xfrm rot="5400000">
            <a:off x="7188756" y="-134076"/>
            <a:ext cx="12700" cy="1749237"/>
          </a:xfrm>
          <a:prstGeom prst="bentConnector3">
            <a:avLst>
              <a:gd name="adj1" fmla="val 3211764"/>
            </a:avLst>
          </a:prstGeom>
          <a:ln w="2222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任意形状 2">
            <a:extLst>
              <a:ext uri="{FF2B5EF4-FFF2-40B4-BE49-F238E27FC236}">
                <a16:creationId xmlns:a16="http://schemas.microsoft.com/office/drawing/2014/main" id="{23143CC7-7186-4F48-8A46-583F924A1303}"/>
              </a:ext>
            </a:extLst>
          </p:cNvPr>
          <p:cNvSpPr/>
          <p:nvPr/>
        </p:nvSpPr>
        <p:spPr>
          <a:xfrm>
            <a:off x="5856240" y="770965"/>
            <a:ext cx="732819" cy="2805953"/>
          </a:xfrm>
          <a:custGeom>
            <a:avLst/>
            <a:gdLst>
              <a:gd name="connsiteX0" fmla="*/ 230795 w 732819"/>
              <a:gd name="connsiteY0" fmla="*/ 0 h 2805953"/>
              <a:gd name="connsiteX1" fmla="*/ 24607 w 732819"/>
              <a:gd name="connsiteY1" fmla="*/ 1945341 h 2805953"/>
              <a:gd name="connsiteX2" fmla="*/ 732819 w 732819"/>
              <a:gd name="connsiteY2" fmla="*/ 2805953 h 280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2819" h="2805953">
                <a:moveTo>
                  <a:pt x="230795" y="0"/>
                </a:moveTo>
                <a:cubicBezTo>
                  <a:pt x="85865" y="738841"/>
                  <a:pt x="-59064" y="1477682"/>
                  <a:pt x="24607" y="1945341"/>
                </a:cubicBezTo>
                <a:cubicBezTo>
                  <a:pt x="108278" y="2413000"/>
                  <a:pt x="420548" y="2609476"/>
                  <a:pt x="732819" y="2805953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5DD0246-8A75-454E-833D-F67D67A36798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3256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93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0051DEEC-0D90-8149-A516-6F77B08957CB}"/>
              </a:ext>
            </a:extLst>
          </p:cNvPr>
          <p:cNvSpPr/>
          <p:nvPr/>
        </p:nvSpPr>
        <p:spPr>
          <a:xfrm rot="5400000">
            <a:off x="383355" y="4129396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01B0A88-DFA4-674B-BA07-FD03FD72C0C5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7442535" y="2173445"/>
            <a:ext cx="620840" cy="69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693D7F0-04D1-5448-81C2-85E1FB3C7E7D}"/>
              </a:ext>
            </a:extLst>
          </p:cNvPr>
          <p:cNvCxnSpPr/>
          <p:nvPr/>
        </p:nvCxnSpPr>
        <p:spPr>
          <a:xfrm flipH="1">
            <a:off x="8153400" y="746892"/>
            <a:ext cx="1896035" cy="1386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任意形状 2">
            <a:extLst>
              <a:ext uri="{FF2B5EF4-FFF2-40B4-BE49-F238E27FC236}">
                <a16:creationId xmlns:a16="http://schemas.microsoft.com/office/drawing/2014/main" id="{23143CC7-7186-4F48-8A46-583F924A1303}"/>
              </a:ext>
            </a:extLst>
          </p:cNvPr>
          <p:cNvSpPr/>
          <p:nvPr/>
        </p:nvSpPr>
        <p:spPr>
          <a:xfrm>
            <a:off x="5856240" y="770965"/>
            <a:ext cx="732819" cy="2805953"/>
          </a:xfrm>
          <a:custGeom>
            <a:avLst/>
            <a:gdLst>
              <a:gd name="connsiteX0" fmla="*/ 230795 w 732819"/>
              <a:gd name="connsiteY0" fmla="*/ 0 h 2805953"/>
              <a:gd name="connsiteX1" fmla="*/ 24607 w 732819"/>
              <a:gd name="connsiteY1" fmla="*/ 1945341 h 2805953"/>
              <a:gd name="connsiteX2" fmla="*/ 732819 w 732819"/>
              <a:gd name="connsiteY2" fmla="*/ 2805953 h 280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2819" h="2805953">
                <a:moveTo>
                  <a:pt x="230795" y="0"/>
                </a:moveTo>
                <a:cubicBezTo>
                  <a:pt x="85865" y="738841"/>
                  <a:pt x="-59064" y="1477682"/>
                  <a:pt x="24607" y="1945341"/>
                </a:cubicBezTo>
                <a:cubicBezTo>
                  <a:pt x="108278" y="2413000"/>
                  <a:pt x="420548" y="2609476"/>
                  <a:pt x="732819" y="2805953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" name="肘形连接符 38">
            <a:extLst>
              <a:ext uri="{FF2B5EF4-FFF2-40B4-BE49-F238E27FC236}">
                <a16:creationId xmlns:a16="http://schemas.microsoft.com/office/drawing/2014/main" id="{2EA1022F-6F4D-B14A-A5AE-ACD10B436071}"/>
              </a:ext>
            </a:extLst>
          </p:cNvPr>
          <p:cNvCxnSpPr>
            <a:cxnSpLocks/>
          </p:cNvCxnSpPr>
          <p:nvPr/>
        </p:nvCxnSpPr>
        <p:spPr>
          <a:xfrm flipV="1">
            <a:off x="7384230" y="775792"/>
            <a:ext cx="549534" cy="3542642"/>
          </a:xfrm>
          <a:prstGeom prst="bentConnector2">
            <a:avLst/>
          </a:prstGeom>
          <a:ln w="2222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CC8F6AE5-C4D8-7645-A703-629B405425B0}"/>
              </a:ext>
            </a:extLst>
          </p:cNvPr>
          <p:cNvCxnSpPr>
            <a:cxnSpLocks/>
          </p:cNvCxnSpPr>
          <p:nvPr/>
        </p:nvCxnSpPr>
        <p:spPr>
          <a:xfrm>
            <a:off x="7816007" y="733074"/>
            <a:ext cx="247366" cy="287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6BFF447F-0A23-BD47-A45F-F42F25CF2D28}"/>
              </a:ext>
            </a:extLst>
          </p:cNvPr>
          <p:cNvCxnSpPr>
            <a:cxnSpLocks/>
          </p:cNvCxnSpPr>
          <p:nvPr/>
        </p:nvCxnSpPr>
        <p:spPr>
          <a:xfrm flipV="1">
            <a:off x="7394121" y="3605399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EBB99047-788B-D14C-8886-01A350014DAB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84938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94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0051DEEC-0D90-8149-A516-6F77B08957CB}"/>
              </a:ext>
            </a:extLst>
          </p:cNvPr>
          <p:cNvSpPr/>
          <p:nvPr/>
        </p:nvSpPr>
        <p:spPr>
          <a:xfrm rot="5400000">
            <a:off x="383355" y="4541777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01B0A88-DFA4-674B-BA07-FD03FD72C0C5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7442535" y="2173445"/>
            <a:ext cx="620840" cy="69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693D7F0-04D1-5448-81C2-85E1FB3C7E7D}"/>
              </a:ext>
            </a:extLst>
          </p:cNvPr>
          <p:cNvCxnSpPr/>
          <p:nvPr/>
        </p:nvCxnSpPr>
        <p:spPr>
          <a:xfrm flipH="1">
            <a:off x="8153400" y="746892"/>
            <a:ext cx="1896035" cy="1386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任意形状 2">
            <a:extLst>
              <a:ext uri="{FF2B5EF4-FFF2-40B4-BE49-F238E27FC236}">
                <a16:creationId xmlns:a16="http://schemas.microsoft.com/office/drawing/2014/main" id="{23143CC7-7186-4F48-8A46-583F924A1303}"/>
              </a:ext>
            </a:extLst>
          </p:cNvPr>
          <p:cNvSpPr/>
          <p:nvPr/>
        </p:nvSpPr>
        <p:spPr>
          <a:xfrm>
            <a:off x="5856240" y="770965"/>
            <a:ext cx="732819" cy="2805953"/>
          </a:xfrm>
          <a:custGeom>
            <a:avLst/>
            <a:gdLst>
              <a:gd name="connsiteX0" fmla="*/ 230795 w 732819"/>
              <a:gd name="connsiteY0" fmla="*/ 0 h 2805953"/>
              <a:gd name="connsiteX1" fmla="*/ 24607 w 732819"/>
              <a:gd name="connsiteY1" fmla="*/ 1945341 h 2805953"/>
              <a:gd name="connsiteX2" fmla="*/ 732819 w 732819"/>
              <a:gd name="connsiteY2" fmla="*/ 2805953 h 280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2819" h="2805953">
                <a:moveTo>
                  <a:pt x="230795" y="0"/>
                </a:moveTo>
                <a:cubicBezTo>
                  <a:pt x="85865" y="738841"/>
                  <a:pt x="-59064" y="1477682"/>
                  <a:pt x="24607" y="1945341"/>
                </a:cubicBezTo>
                <a:cubicBezTo>
                  <a:pt x="108278" y="2413000"/>
                  <a:pt x="420548" y="2609476"/>
                  <a:pt x="732819" y="2805953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" name="肘形连接符 38">
            <a:extLst>
              <a:ext uri="{FF2B5EF4-FFF2-40B4-BE49-F238E27FC236}">
                <a16:creationId xmlns:a16="http://schemas.microsoft.com/office/drawing/2014/main" id="{2EA1022F-6F4D-B14A-A5AE-ACD10B436071}"/>
              </a:ext>
            </a:extLst>
          </p:cNvPr>
          <p:cNvCxnSpPr>
            <a:cxnSpLocks/>
            <a:stCxn id="34" idx="2"/>
            <a:endCxn id="99" idx="3"/>
          </p:cNvCxnSpPr>
          <p:nvPr/>
        </p:nvCxnSpPr>
        <p:spPr>
          <a:xfrm rot="5400000">
            <a:off x="6797869" y="1326904"/>
            <a:ext cx="3601105" cy="2428380"/>
          </a:xfrm>
          <a:prstGeom prst="bentConnector2">
            <a:avLst/>
          </a:prstGeom>
          <a:ln w="2222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任意形状 9">
            <a:extLst>
              <a:ext uri="{FF2B5EF4-FFF2-40B4-BE49-F238E27FC236}">
                <a16:creationId xmlns:a16="http://schemas.microsoft.com/office/drawing/2014/main" id="{BBEEF4EC-FEFD-8847-9FBC-341013A5A12C}"/>
              </a:ext>
            </a:extLst>
          </p:cNvPr>
          <p:cNvSpPr/>
          <p:nvPr/>
        </p:nvSpPr>
        <p:spPr>
          <a:xfrm>
            <a:off x="5107954" y="2124635"/>
            <a:ext cx="4758948" cy="2205318"/>
          </a:xfrm>
          <a:custGeom>
            <a:avLst/>
            <a:gdLst>
              <a:gd name="connsiteX0" fmla="*/ 1400422 w 4758948"/>
              <a:gd name="connsiteY0" fmla="*/ 2205318 h 2205318"/>
              <a:gd name="connsiteX1" fmla="*/ 154328 w 4758948"/>
              <a:gd name="connsiteY1" fmla="*/ 1604683 h 2205318"/>
              <a:gd name="connsiteX2" fmla="*/ 4511175 w 4758948"/>
              <a:gd name="connsiteY2" fmla="*/ 950259 h 2205318"/>
              <a:gd name="connsiteX3" fmla="*/ 3838822 w 4758948"/>
              <a:gd name="connsiteY3" fmla="*/ 0 h 220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8948" h="2205318">
                <a:moveTo>
                  <a:pt x="1400422" y="2205318"/>
                </a:moveTo>
                <a:cubicBezTo>
                  <a:pt x="518145" y="2009588"/>
                  <a:pt x="-364131" y="1813859"/>
                  <a:pt x="154328" y="1604683"/>
                </a:cubicBezTo>
                <a:cubicBezTo>
                  <a:pt x="672787" y="1395507"/>
                  <a:pt x="3897093" y="1217706"/>
                  <a:pt x="4511175" y="950259"/>
                </a:cubicBezTo>
                <a:cubicBezTo>
                  <a:pt x="5125257" y="682812"/>
                  <a:pt x="4482039" y="341406"/>
                  <a:pt x="383882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6D1D61B-AC36-944D-8508-512DE27D35D0}"/>
              </a:ext>
            </a:extLst>
          </p:cNvPr>
          <p:cNvCxnSpPr>
            <a:cxnSpLocks/>
          </p:cNvCxnSpPr>
          <p:nvPr/>
        </p:nvCxnSpPr>
        <p:spPr>
          <a:xfrm>
            <a:off x="7816007" y="733074"/>
            <a:ext cx="247366" cy="287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35ABBD2E-9084-EB4B-B50C-A57E229C5AB0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77168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95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01B0A88-DFA4-674B-BA07-FD03FD72C0C5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7397665" y="2124355"/>
            <a:ext cx="665710" cy="74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BCD1C33C-FBD6-CF49-82B0-6C6E73AB4F55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7384230" y="3625755"/>
            <a:ext cx="684764" cy="71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形状 39">
            <a:extLst>
              <a:ext uri="{FF2B5EF4-FFF2-40B4-BE49-F238E27FC236}">
                <a16:creationId xmlns:a16="http://schemas.microsoft.com/office/drawing/2014/main" id="{F58618B3-3B66-6445-9CAE-853767AE2591}"/>
              </a:ext>
            </a:extLst>
          </p:cNvPr>
          <p:cNvSpPr/>
          <p:nvPr/>
        </p:nvSpPr>
        <p:spPr>
          <a:xfrm>
            <a:off x="5107954" y="2124635"/>
            <a:ext cx="4758948" cy="2205318"/>
          </a:xfrm>
          <a:custGeom>
            <a:avLst/>
            <a:gdLst>
              <a:gd name="connsiteX0" fmla="*/ 1400422 w 4758948"/>
              <a:gd name="connsiteY0" fmla="*/ 2205318 h 2205318"/>
              <a:gd name="connsiteX1" fmla="*/ 154328 w 4758948"/>
              <a:gd name="connsiteY1" fmla="*/ 1604683 h 2205318"/>
              <a:gd name="connsiteX2" fmla="*/ 4511175 w 4758948"/>
              <a:gd name="connsiteY2" fmla="*/ 950259 h 2205318"/>
              <a:gd name="connsiteX3" fmla="*/ 3838822 w 4758948"/>
              <a:gd name="connsiteY3" fmla="*/ 0 h 220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8948" h="2205318">
                <a:moveTo>
                  <a:pt x="1400422" y="2205318"/>
                </a:moveTo>
                <a:cubicBezTo>
                  <a:pt x="518145" y="2009588"/>
                  <a:pt x="-364131" y="1813859"/>
                  <a:pt x="154328" y="1604683"/>
                </a:cubicBezTo>
                <a:cubicBezTo>
                  <a:pt x="672787" y="1395507"/>
                  <a:pt x="3897093" y="1217706"/>
                  <a:pt x="4511175" y="950259"/>
                </a:cubicBezTo>
                <a:cubicBezTo>
                  <a:pt x="5125257" y="682812"/>
                  <a:pt x="4482039" y="341406"/>
                  <a:pt x="383882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32D6159-47B6-604A-99EA-13FCAB120E8E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749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96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01B0A88-DFA4-674B-BA07-FD03FD72C0C5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7397665" y="2124355"/>
            <a:ext cx="665710" cy="74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BCD1C33C-FBD6-CF49-82B0-6C6E73AB4F55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7384230" y="3625755"/>
            <a:ext cx="684764" cy="71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形状 39">
            <a:extLst>
              <a:ext uri="{FF2B5EF4-FFF2-40B4-BE49-F238E27FC236}">
                <a16:creationId xmlns:a16="http://schemas.microsoft.com/office/drawing/2014/main" id="{F58618B3-3B66-6445-9CAE-853767AE2591}"/>
              </a:ext>
            </a:extLst>
          </p:cNvPr>
          <p:cNvSpPr/>
          <p:nvPr/>
        </p:nvSpPr>
        <p:spPr>
          <a:xfrm>
            <a:off x="5107954" y="2124635"/>
            <a:ext cx="4758948" cy="2205318"/>
          </a:xfrm>
          <a:custGeom>
            <a:avLst/>
            <a:gdLst>
              <a:gd name="connsiteX0" fmla="*/ 1400422 w 4758948"/>
              <a:gd name="connsiteY0" fmla="*/ 2205318 h 2205318"/>
              <a:gd name="connsiteX1" fmla="*/ 154328 w 4758948"/>
              <a:gd name="connsiteY1" fmla="*/ 1604683 h 2205318"/>
              <a:gd name="connsiteX2" fmla="*/ 4511175 w 4758948"/>
              <a:gd name="connsiteY2" fmla="*/ 950259 h 2205318"/>
              <a:gd name="connsiteX3" fmla="*/ 3838822 w 4758948"/>
              <a:gd name="connsiteY3" fmla="*/ 0 h 220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8948" h="2205318">
                <a:moveTo>
                  <a:pt x="1400422" y="2205318"/>
                </a:moveTo>
                <a:cubicBezTo>
                  <a:pt x="518145" y="2009588"/>
                  <a:pt x="-364131" y="1813859"/>
                  <a:pt x="154328" y="1604683"/>
                </a:cubicBezTo>
                <a:cubicBezTo>
                  <a:pt x="672787" y="1395507"/>
                  <a:pt x="3897093" y="1217706"/>
                  <a:pt x="4511175" y="950259"/>
                </a:cubicBezTo>
                <a:cubicBezTo>
                  <a:pt x="5125257" y="682812"/>
                  <a:pt x="4482039" y="341406"/>
                  <a:pt x="383882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9D7E6D09-48C1-F446-AD76-EE40EC1013E1}"/>
              </a:ext>
            </a:extLst>
          </p:cNvPr>
          <p:cNvSpPr/>
          <p:nvPr/>
        </p:nvSpPr>
        <p:spPr>
          <a:xfrm>
            <a:off x="5053662" y="3593770"/>
            <a:ext cx="4758948" cy="2205318"/>
          </a:xfrm>
          <a:custGeom>
            <a:avLst/>
            <a:gdLst>
              <a:gd name="connsiteX0" fmla="*/ 1400422 w 4758948"/>
              <a:gd name="connsiteY0" fmla="*/ 2205318 h 2205318"/>
              <a:gd name="connsiteX1" fmla="*/ 154328 w 4758948"/>
              <a:gd name="connsiteY1" fmla="*/ 1604683 h 2205318"/>
              <a:gd name="connsiteX2" fmla="*/ 4511175 w 4758948"/>
              <a:gd name="connsiteY2" fmla="*/ 950259 h 2205318"/>
              <a:gd name="connsiteX3" fmla="*/ 3838822 w 4758948"/>
              <a:gd name="connsiteY3" fmla="*/ 0 h 220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8948" h="2205318">
                <a:moveTo>
                  <a:pt x="1400422" y="2205318"/>
                </a:moveTo>
                <a:cubicBezTo>
                  <a:pt x="518145" y="2009588"/>
                  <a:pt x="-364131" y="1813859"/>
                  <a:pt x="154328" y="1604683"/>
                </a:cubicBezTo>
                <a:cubicBezTo>
                  <a:pt x="672787" y="1395507"/>
                  <a:pt x="3897093" y="1217706"/>
                  <a:pt x="4511175" y="950259"/>
                </a:cubicBezTo>
                <a:cubicBezTo>
                  <a:pt x="5125257" y="682812"/>
                  <a:pt x="4482039" y="341406"/>
                  <a:pt x="383882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20E813C-5771-2F42-B80B-6C216001579F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347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97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01B0A88-DFA4-674B-BA07-FD03FD72C0C5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7397665" y="2124355"/>
            <a:ext cx="665710" cy="74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BCD1C33C-FBD6-CF49-82B0-6C6E73AB4F55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7384230" y="3625755"/>
            <a:ext cx="684764" cy="71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形状 39">
            <a:extLst>
              <a:ext uri="{FF2B5EF4-FFF2-40B4-BE49-F238E27FC236}">
                <a16:creationId xmlns:a16="http://schemas.microsoft.com/office/drawing/2014/main" id="{F58618B3-3B66-6445-9CAE-853767AE2591}"/>
              </a:ext>
            </a:extLst>
          </p:cNvPr>
          <p:cNvSpPr/>
          <p:nvPr/>
        </p:nvSpPr>
        <p:spPr>
          <a:xfrm>
            <a:off x="5107954" y="2124635"/>
            <a:ext cx="4758948" cy="2205318"/>
          </a:xfrm>
          <a:custGeom>
            <a:avLst/>
            <a:gdLst>
              <a:gd name="connsiteX0" fmla="*/ 1400422 w 4758948"/>
              <a:gd name="connsiteY0" fmla="*/ 2205318 h 2205318"/>
              <a:gd name="connsiteX1" fmla="*/ 154328 w 4758948"/>
              <a:gd name="connsiteY1" fmla="*/ 1604683 h 2205318"/>
              <a:gd name="connsiteX2" fmla="*/ 4511175 w 4758948"/>
              <a:gd name="connsiteY2" fmla="*/ 950259 h 2205318"/>
              <a:gd name="connsiteX3" fmla="*/ 3838822 w 4758948"/>
              <a:gd name="connsiteY3" fmla="*/ 0 h 220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8948" h="2205318">
                <a:moveTo>
                  <a:pt x="1400422" y="2205318"/>
                </a:moveTo>
                <a:cubicBezTo>
                  <a:pt x="518145" y="2009588"/>
                  <a:pt x="-364131" y="1813859"/>
                  <a:pt x="154328" y="1604683"/>
                </a:cubicBezTo>
                <a:cubicBezTo>
                  <a:pt x="672787" y="1395507"/>
                  <a:pt x="3897093" y="1217706"/>
                  <a:pt x="4511175" y="950259"/>
                </a:cubicBezTo>
                <a:cubicBezTo>
                  <a:pt x="5125257" y="682812"/>
                  <a:pt x="4482039" y="341406"/>
                  <a:pt x="383882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9D7E6D09-48C1-F446-AD76-EE40EC1013E1}"/>
              </a:ext>
            </a:extLst>
          </p:cNvPr>
          <p:cNvSpPr/>
          <p:nvPr/>
        </p:nvSpPr>
        <p:spPr>
          <a:xfrm>
            <a:off x="5053662" y="3593770"/>
            <a:ext cx="4758948" cy="2205318"/>
          </a:xfrm>
          <a:custGeom>
            <a:avLst/>
            <a:gdLst>
              <a:gd name="connsiteX0" fmla="*/ 1400422 w 4758948"/>
              <a:gd name="connsiteY0" fmla="*/ 2205318 h 2205318"/>
              <a:gd name="connsiteX1" fmla="*/ 154328 w 4758948"/>
              <a:gd name="connsiteY1" fmla="*/ 1604683 h 2205318"/>
              <a:gd name="connsiteX2" fmla="*/ 4511175 w 4758948"/>
              <a:gd name="connsiteY2" fmla="*/ 950259 h 2205318"/>
              <a:gd name="connsiteX3" fmla="*/ 3838822 w 4758948"/>
              <a:gd name="connsiteY3" fmla="*/ 0 h 220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8948" h="2205318">
                <a:moveTo>
                  <a:pt x="1400422" y="2205318"/>
                </a:moveTo>
                <a:cubicBezTo>
                  <a:pt x="518145" y="2009588"/>
                  <a:pt x="-364131" y="1813859"/>
                  <a:pt x="154328" y="1604683"/>
                </a:cubicBezTo>
                <a:cubicBezTo>
                  <a:pt x="672787" y="1395507"/>
                  <a:pt x="3897093" y="1217706"/>
                  <a:pt x="4511175" y="950259"/>
                </a:cubicBezTo>
                <a:cubicBezTo>
                  <a:pt x="5125257" y="682812"/>
                  <a:pt x="4482039" y="341406"/>
                  <a:pt x="383882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2EF79F59-29BA-DE45-AF27-82F143B1C133}"/>
              </a:ext>
            </a:extLst>
          </p:cNvPr>
          <p:cNvCxnSpPr>
            <a:cxnSpLocks/>
          </p:cNvCxnSpPr>
          <p:nvPr/>
        </p:nvCxnSpPr>
        <p:spPr>
          <a:xfrm flipH="1" flipV="1">
            <a:off x="7384230" y="5048214"/>
            <a:ext cx="684764" cy="71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任意形状 2">
            <a:extLst>
              <a:ext uri="{FF2B5EF4-FFF2-40B4-BE49-F238E27FC236}">
                <a16:creationId xmlns:a16="http://schemas.microsoft.com/office/drawing/2014/main" id="{FBDED3D9-1B5D-9643-8A24-B7FC622DEFB5}"/>
              </a:ext>
            </a:extLst>
          </p:cNvPr>
          <p:cNvSpPr/>
          <p:nvPr/>
        </p:nvSpPr>
        <p:spPr>
          <a:xfrm>
            <a:off x="8973671" y="717176"/>
            <a:ext cx="2880190" cy="4356848"/>
          </a:xfrm>
          <a:custGeom>
            <a:avLst/>
            <a:gdLst>
              <a:gd name="connsiteX0" fmla="*/ 815788 w 2880190"/>
              <a:gd name="connsiteY0" fmla="*/ 0 h 4356848"/>
              <a:gd name="connsiteX1" fmla="*/ 2868705 w 2880190"/>
              <a:gd name="connsiteY1" fmla="*/ 2259106 h 4356848"/>
              <a:gd name="connsiteX2" fmla="*/ 0 w 2880190"/>
              <a:gd name="connsiteY2" fmla="*/ 4356848 h 43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190" h="4356848">
                <a:moveTo>
                  <a:pt x="815788" y="0"/>
                </a:moveTo>
                <a:cubicBezTo>
                  <a:pt x="1910229" y="766482"/>
                  <a:pt x="3004670" y="1532965"/>
                  <a:pt x="2868705" y="2259106"/>
                </a:cubicBezTo>
                <a:cubicBezTo>
                  <a:pt x="2732740" y="2985247"/>
                  <a:pt x="1366370" y="3671047"/>
                  <a:pt x="0" y="4356848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5DE6CBF-1110-7F42-B8FA-FBC1B0D19113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0933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98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01B0A88-DFA4-674B-BA07-FD03FD72C0C5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7397665" y="2124355"/>
            <a:ext cx="665710" cy="74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BCD1C33C-FBD6-CF49-82B0-6C6E73AB4F55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7384230" y="3625755"/>
            <a:ext cx="684764" cy="71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形状 39">
            <a:extLst>
              <a:ext uri="{FF2B5EF4-FFF2-40B4-BE49-F238E27FC236}">
                <a16:creationId xmlns:a16="http://schemas.microsoft.com/office/drawing/2014/main" id="{F58618B3-3B66-6445-9CAE-853767AE2591}"/>
              </a:ext>
            </a:extLst>
          </p:cNvPr>
          <p:cNvSpPr/>
          <p:nvPr/>
        </p:nvSpPr>
        <p:spPr>
          <a:xfrm>
            <a:off x="5107954" y="2124635"/>
            <a:ext cx="4758948" cy="2205318"/>
          </a:xfrm>
          <a:custGeom>
            <a:avLst/>
            <a:gdLst>
              <a:gd name="connsiteX0" fmla="*/ 1400422 w 4758948"/>
              <a:gd name="connsiteY0" fmla="*/ 2205318 h 2205318"/>
              <a:gd name="connsiteX1" fmla="*/ 154328 w 4758948"/>
              <a:gd name="connsiteY1" fmla="*/ 1604683 h 2205318"/>
              <a:gd name="connsiteX2" fmla="*/ 4511175 w 4758948"/>
              <a:gd name="connsiteY2" fmla="*/ 950259 h 2205318"/>
              <a:gd name="connsiteX3" fmla="*/ 3838822 w 4758948"/>
              <a:gd name="connsiteY3" fmla="*/ 0 h 220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8948" h="2205318">
                <a:moveTo>
                  <a:pt x="1400422" y="2205318"/>
                </a:moveTo>
                <a:cubicBezTo>
                  <a:pt x="518145" y="2009588"/>
                  <a:pt x="-364131" y="1813859"/>
                  <a:pt x="154328" y="1604683"/>
                </a:cubicBezTo>
                <a:cubicBezTo>
                  <a:pt x="672787" y="1395507"/>
                  <a:pt x="3897093" y="1217706"/>
                  <a:pt x="4511175" y="950259"/>
                </a:cubicBezTo>
                <a:cubicBezTo>
                  <a:pt x="5125257" y="682812"/>
                  <a:pt x="4482039" y="341406"/>
                  <a:pt x="383882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9D7E6D09-48C1-F446-AD76-EE40EC1013E1}"/>
              </a:ext>
            </a:extLst>
          </p:cNvPr>
          <p:cNvSpPr/>
          <p:nvPr/>
        </p:nvSpPr>
        <p:spPr>
          <a:xfrm>
            <a:off x="5053662" y="3593770"/>
            <a:ext cx="4758948" cy="2205318"/>
          </a:xfrm>
          <a:custGeom>
            <a:avLst/>
            <a:gdLst>
              <a:gd name="connsiteX0" fmla="*/ 1400422 w 4758948"/>
              <a:gd name="connsiteY0" fmla="*/ 2205318 h 2205318"/>
              <a:gd name="connsiteX1" fmla="*/ 154328 w 4758948"/>
              <a:gd name="connsiteY1" fmla="*/ 1604683 h 2205318"/>
              <a:gd name="connsiteX2" fmla="*/ 4511175 w 4758948"/>
              <a:gd name="connsiteY2" fmla="*/ 950259 h 2205318"/>
              <a:gd name="connsiteX3" fmla="*/ 3838822 w 4758948"/>
              <a:gd name="connsiteY3" fmla="*/ 0 h 220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8948" h="2205318">
                <a:moveTo>
                  <a:pt x="1400422" y="2205318"/>
                </a:moveTo>
                <a:cubicBezTo>
                  <a:pt x="518145" y="2009588"/>
                  <a:pt x="-364131" y="1813859"/>
                  <a:pt x="154328" y="1604683"/>
                </a:cubicBezTo>
                <a:cubicBezTo>
                  <a:pt x="672787" y="1395507"/>
                  <a:pt x="3897093" y="1217706"/>
                  <a:pt x="4511175" y="950259"/>
                </a:cubicBezTo>
                <a:cubicBezTo>
                  <a:pt x="5125257" y="682812"/>
                  <a:pt x="4482039" y="341406"/>
                  <a:pt x="383882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2EF79F59-29BA-DE45-AF27-82F143B1C133}"/>
              </a:ext>
            </a:extLst>
          </p:cNvPr>
          <p:cNvCxnSpPr>
            <a:cxnSpLocks/>
          </p:cNvCxnSpPr>
          <p:nvPr/>
        </p:nvCxnSpPr>
        <p:spPr>
          <a:xfrm flipH="1" flipV="1">
            <a:off x="7384230" y="5048214"/>
            <a:ext cx="684764" cy="71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三角形 36">
            <a:extLst>
              <a:ext uri="{FF2B5EF4-FFF2-40B4-BE49-F238E27FC236}">
                <a16:creationId xmlns:a16="http://schemas.microsoft.com/office/drawing/2014/main" id="{8CB596CC-DAEC-4645-B398-49BBE122226B}"/>
              </a:ext>
            </a:extLst>
          </p:cNvPr>
          <p:cNvSpPr/>
          <p:nvPr/>
        </p:nvSpPr>
        <p:spPr>
          <a:xfrm rot="5400000">
            <a:off x="383355" y="5823730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任意形状 38">
            <a:extLst>
              <a:ext uri="{FF2B5EF4-FFF2-40B4-BE49-F238E27FC236}">
                <a16:creationId xmlns:a16="http://schemas.microsoft.com/office/drawing/2014/main" id="{8238118A-289B-484E-AC36-F25CCF27A31D}"/>
              </a:ext>
            </a:extLst>
          </p:cNvPr>
          <p:cNvSpPr/>
          <p:nvPr/>
        </p:nvSpPr>
        <p:spPr>
          <a:xfrm>
            <a:off x="8973671" y="717176"/>
            <a:ext cx="2880190" cy="4356848"/>
          </a:xfrm>
          <a:custGeom>
            <a:avLst/>
            <a:gdLst>
              <a:gd name="connsiteX0" fmla="*/ 815788 w 2880190"/>
              <a:gd name="connsiteY0" fmla="*/ 0 h 4356848"/>
              <a:gd name="connsiteX1" fmla="*/ 2868705 w 2880190"/>
              <a:gd name="connsiteY1" fmla="*/ 2259106 h 4356848"/>
              <a:gd name="connsiteX2" fmla="*/ 0 w 2880190"/>
              <a:gd name="connsiteY2" fmla="*/ 4356848 h 43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190" h="4356848">
                <a:moveTo>
                  <a:pt x="815788" y="0"/>
                </a:moveTo>
                <a:cubicBezTo>
                  <a:pt x="1910229" y="766482"/>
                  <a:pt x="3004670" y="1532965"/>
                  <a:pt x="2868705" y="2259106"/>
                </a:cubicBezTo>
                <a:cubicBezTo>
                  <a:pt x="2732740" y="2985247"/>
                  <a:pt x="1366370" y="3671047"/>
                  <a:pt x="0" y="4356848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" name="肘形连接符 40">
            <a:extLst>
              <a:ext uri="{FF2B5EF4-FFF2-40B4-BE49-F238E27FC236}">
                <a16:creationId xmlns:a16="http://schemas.microsoft.com/office/drawing/2014/main" id="{B03958EC-EC5A-7942-AD43-600908145D1B}"/>
              </a:ext>
            </a:extLst>
          </p:cNvPr>
          <p:cNvCxnSpPr>
            <a:cxnSpLocks/>
            <a:stCxn id="34" idx="2"/>
            <a:endCxn id="106" idx="0"/>
          </p:cNvCxnSpPr>
          <p:nvPr/>
        </p:nvCxnSpPr>
        <p:spPr>
          <a:xfrm rot="5400000">
            <a:off x="8507794" y="-38503"/>
            <a:ext cx="525773" cy="2083862"/>
          </a:xfrm>
          <a:prstGeom prst="bentConnector3">
            <a:avLst>
              <a:gd name="adj1" fmla="val 63641"/>
            </a:avLst>
          </a:prstGeom>
          <a:ln w="2222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任意形状 8">
            <a:extLst>
              <a:ext uri="{FF2B5EF4-FFF2-40B4-BE49-F238E27FC236}">
                <a16:creationId xmlns:a16="http://schemas.microsoft.com/office/drawing/2014/main" id="{A767EC0B-81DC-7D46-994F-566648D1622E}"/>
              </a:ext>
            </a:extLst>
          </p:cNvPr>
          <p:cNvSpPr/>
          <p:nvPr/>
        </p:nvSpPr>
        <p:spPr>
          <a:xfrm>
            <a:off x="8928847" y="1488141"/>
            <a:ext cx="1793034" cy="3567953"/>
          </a:xfrm>
          <a:custGeom>
            <a:avLst/>
            <a:gdLst>
              <a:gd name="connsiteX0" fmla="*/ 0 w 1793034"/>
              <a:gd name="connsiteY0" fmla="*/ 0 h 3567953"/>
              <a:gd name="connsiteX1" fmla="*/ 1792941 w 1793034"/>
              <a:gd name="connsiteY1" fmla="*/ 1810871 h 3567953"/>
              <a:gd name="connsiteX2" fmla="*/ 62753 w 1793034"/>
              <a:gd name="connsiteY2" fmla="*/ 3567953 h 3567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3034" h="3567953">
                <a:moveTo>
                  <a:pt x="0" y="0"/>
                </a:moveTo>
                <a:cubicBezTo>
                  <a:pt x="891241" y="608106"/>
                  <a:pt x="1782482" y="1216212"/>
                  <a:pt x="1792941" y="1810871"/>
                </a:cubicBezTo>
                <a:cubicBezTo>
                  <a:pt x="1803400" y="2405530"/>
                  <a:pt x="933076" y="2986741"/>
                  <a:pt x="62753" y="3567953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5543B26-714E-CD44-B5A6-A21D2DBB8FF9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96108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99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01B0A88-DFA4-674B-BA07-FD03FD72C0C5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7397665" y="2124355"/>
            <a:ext cx="665710" cy="74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BCD1C33C-FBD6-CF49-82B0-6C6E73AB4F55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7384230" y="3625755"/>
            <a:ext cx="684764" cy="71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形状 39">
            <a:extLst>
              <a:ext uri="{FF2B5EF4-FFF2-40B4-BE49-F238E27FC236}">
                <a16:creationId xmlns:a16="http://schemas.microsoft.com/office/drawing/2014/main" id="{F58618B3-3B66-6445-9CAE-853767AE2591}"/>
              </a:ext>
            </a:extLst>
          </p:cNvPr>
          <p:cNvSpPr/>
          <p:nvPr/>
        </p:nvSpPr>
        <p:spPr>
          <a:xfrm>
            <a:off x="5107954" y="2124635"/>
            <a:ext cx="4758948" cy="2205318"/>
          </a:xfrm>
          <a:custGeom>
            <a:avLst/>
            <a:gdLst>
              <a:gd name="connsiteX0" fmla="*/ 1400422 w 4758948"/>
              <a:gd name="connsiteY0" fmla="*/ 2205318 h 2205318"/>
              <a:gd name="connsiteX1" fmla="*/ 154328 w 4758948"/>
              <a:gd name="connsiteY1" fmla="*/ 1604683 h 2205318"/>
              <a:gd name="connsiteX2" fmla="*/ 4511175 w 4758948"/>
              <a:gd name="connsiteY2" fmla="*/ 950259 h 2205318"/>
              <a:gd name="connsiteX3" fmla="*/ 3838822 w 4758948"/>
              <a:gd name="connsiteY3" fmla="*/ 0 h 220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8948" h="2205318">
                <a:moveTo>
                  <a:pt x="1400422" y="2205318"/>
                </a:moveTo>
                <a:cubicBezTo>
                  <a:pt x="518145" y="2009588"/>
                  <a:pt x="-364131" y="1813859"/>
                  <a:pt x="154328" y="1604683"/>
                </a:cubicBezTo>
                <a:cubicBezTo>
                  <a:pt x="672787" y="1395507"/>
                  <a:pt x="3897093" y="1217706"/>
                  <a:pt x="4511175" y="950259"/>
                </a:cubicBezTo>
                <a:cubicBezTo>
                  <a:pt x="5125257" y="682812"/>
                  <a:pt x="4482039" y="341406"/>
                  <a:pt x="383882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9D7E6D09-48C1-F446-AD76-EE40EC1013E1}"/>
              </a:ext>
            </a:extLst>
          </p:cNvPr>
          <p:cNvSpPr/>
          <p:nvPr/>
        </p:nvSpPr>
        <p:spPr>
          <a:xfrm>
            <a:off x="5053662" y="3593770"/>
            <a:ext cx="4758948" cy="2205318"/>
          </a:xfrm>
          <a:custGeom>
            <a:avLst/>
            <a:gdLst>
              <a:gd name="connsiteX0" fmla="*/ 1400422 w 4758948"/>
              <a:gd name="connsiteY0" fmla="*/ 2205318 h 2205318"/>
              <a:gd name="connsiteX1" fmla="*/ 154328 w 4758948"/>
              <a:gd name="connsiteY1" fmla="*/ 1604683 h 2205318"/>
              <a:gd name="connsiteX2" fmla="*/ 4511175 w 4758948"/>
              <a:gd name="connsiteY2" fmla="*/ 950259 h 2205318"/>
              <a:gd name="connsiteX3" fmla="*/ 3838822 w 4758948"/>
              <a:gd name="connsiteY3" fmla="*/ 0 h 220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8948" h="2205318">
                <a:moveTo>
                  <a:pt x="1400422" y="2205318"/>
                </a:moveTo>
                <a:cubicBezTo>
                  <a:pt x="518145" y="2009588"/>
                  <a:pt x="-364131" y="1813859"/>
                  <a:pt x="154328" y="1604683"/>
                </a:cubicBezTo>
                <a:cubicBezTo>
                  <a:pt x="672787" y="1395507"/>
                  <a:pt x="3897093" y="1217706"/>
                  <a:pt x="4511175" y="950259"/>
                </a:cubicBezTo>
                <a:cubicBezTo>
                  <a:pt x="5125257" y="682812"/>
                  <a:pt x="4482039" y="341406"/>
                  <a:pt x="383882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2EF79F59-29BA-DE45-AF27-82F143B1C133}"/>
              </a:ext>
            </a:extLst>
          </p:cNvPr>
          <p:cNvCxnSpPr>
            <a:cxnSpLocks/>
          </p:cNvCxnSpPr>
          <p:nvPr/>
        </p:nvCxnSpPr>
        <p:spPr>
          <a:xfrm flipH="1" flipV="1">
            <a:off x="7384230" y="5048214"/>
            <a:ext cx="684764" cy="71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三角形 36">
            <a:extLst>
              <a:ext uri="{FF2B5EF4-FFF2-40B4-BE49-F238E27FC236}">
                <a16:creationId xmlns:a16="http://schemas.microsoft.com/office/drawing/2014/main" id="{8CB596CC-DAEC-4645-B398-49BBE122226B}"/>
              </a:ext>
            </a:extLst>
          </p:cNvPr>
          <p:cNvSpPr/>
          <p:nvPr/>
        </p:nvSpPr>
        <p:spPr>
          <a:xfrm rot="5400000">
            <a:off x="383355" y="5823730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A767EC0B-81DC-7D46-994F-566648D1622E}"/>
              </a:ext>
            </a:extLst>
          </p:cNvPr>
          <p:cNvSpPr/>
          <p:nvPr/>
        </p:nvSpPr>
        <p:spPr>
          <a:xfrm>
            <a:off x="8928847" y="1488141"/>
            <a:ext cx="1793034" cy="3567953"/>
          </a:xfrm>
          <a:custGeom>
            <a:avLst/>
            <a:gdLst>
              <a:gd name="connsiteX0" fmla="*/ 0 w 1793034"/>
              <a:gd name="connsiteY0" fmla="*/ 0 h 3567953"/>
              <a:gd name="connsiteX1" fmla="*/ 1792941 w 1793034"/>
              <a:gd name="connsiteY1" fmla="*/ 1810871 h 3567953"/>
              <a:gd name="connsiteX2" fmla="*/ 62753 w 1793034"/>
              <a:gd name="connsiteY2" fmla="*/ 3567953 h 3567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3034" h="3567953">
                <a:moveTo>
                  <a:pt x="0" y="0"/>
                </a:moveTo>
                <a:cubicBezTo>
                  <a:pt x="891241" y="608106"/>
                  <a:pt x="1782482" y="1216212"/>
                  <a:pt x="1792941" y="1810871"/>
                </a:cubicBezTo>
                <a:cubicBezTo>
                  <a:pt x="1803400" y="2405530"/>
                  <a:pt x="933076" y="2986741"/>
                  <a:pt x="62753" y="3567953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AAFAC76-7331-D849-AA62-65C4C27541A4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3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42907</TotalTime>
  <Words>19324</Words>
  <Application>Microsoft Office PowerPoint</Application>
  <PresentationFormat>宽屏</PresentationFormat>
  <Paragraphs>3648</Paragraphs>
  <Slides>99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99</vt:i4>
      </vt:variant>
    </vt:vector>
  </HeadingPairs>
  <TitlesOfParts>
    <vt:vector size="104" baseType="lpstr">
      <vt:lpstr>Menlo</vt:lpstr>
      <vt:lpstr>Microsoft YaHei</vt:lpstr>
      <vt:lpstr>Arial</vt:lpstr>
      <vt:lpstr>Calibri</vt:lpstr>
      <vt:lpstr>Office Theme</vt:lpstr>
      <vt:lpstr>《计算机语言与程序设计》 第15周  单链表</vt:lpstr>
      <vt:lpstr>本节课主要内容</vt:lpstr>
      <vt:lpstr>单链表：概念</vt:lpstr>
      <vt:lpstr>单链表：概念</vt:lpstr>
      <vt:lpstr>单链表：概念</vt:lpstr>
      <vt:lpstr>单链表：概念</vt:lpstr>
      <vt:lpstr>单链表：概念</vt:lpstr>
      <vt:lpstr>本节课主要内容</vt:lpstr>
      <vt:lpstr>单链表创建</vt:lpstr>
      <vt:lpstr>单链表创建:头插法（倒序链表）（先输入的存在后面）</vt:lpstr>
      <vt:lpstr>单链表创建:头插法</vt:lpstr>
      <vt:lpstr>单链表创建:头插法</vt:lpstr>
      <vt:lpstr>单链表创建:头插法</vt:lpstr>
      <vt:lpstr>单链表创建:头插法</vt:lpstr>
      <vt:lpstr>单链表创建:头插法</vt:lpstr>
      <vt:lpstr>单链表创建:头插法</vt:lpstr>
      <vt:lpstr>单链表创建:头插法</vt:lpstr>
      <vt:lpstr>单链表创建:尾插法</vt:lpstr>
      <vt:lpstr>单链表创建:尾插法</vt:lpstr>
      <vt:lpstr>单链表创建:尾插法</vt:lpstr>
      <vt:lpstr>单链表创建:尾插法</vt:lpstr>
      <vt:lpstr>单链表创建:尾插法</vt:lpstr>
      <vt:lpstr>单链表创建:尾插法</vt:lpstr>
      <vt:lpstr>单链表创建:尾插法</vt:lpstr>
      <vt:lpstr>单链表创建:尾插法</vt:lpstr>
      <vt:lpstr>单链表创建:头插法和尾插法的异同</vt:lpstr>
      <vt:lpstr>单链表创建:头插法和尾插法的异同</vt:lpstr>
      <vt:lpstr>单链表创建:头插法和尾插法的异同</vt:lpstr>
      <vt:lpstr>单链表创建：创建与空表判定</vt:lpstr>
      <vt:lpstr>单链表的销毁</vt:lpstr>
      <vt:lpstr>单链表的销毁</vt:lpstr>
      <vt:lpstr>单链表的销毁</vt:lpstr>
      <vt:lpstr>单链表的销毁</vt:lpstr>
      <vt:lpstr>单链表的销毁</vt:lpstr>
      <vt:lpstr>单链表的销毁</vt:lpstr>
      <vt:lpstr>单链表的销毁</vt:lpstr>
      <vt:lpstr>单链表的销毁</vt:lpstr>
      <vt:lpstr>单链表的销毁</vt:lpstr>
      <vt:lpstr>单链表的销毁</vt:lpstr>
      <vt:lpstr>单链表的销毁</vt:lpstr>
      <vt:lpstr>单链表的销毁</vt:lpstr>
      <vt:lpstr>本节课主要内容</vt:lpstr>
      <vt:lpstr>单链表访问：遍历</vt:lpstr>
      <vt:lpstr>单链表访问：遍历</vt:lpstr>
      <vt:lpstr>单链表访问：遍历</vt:lpstr>
      <vt:lpstr>单链表访问：实例——求链表长度（特殊的遍历）</vt:lpstr>
      <vt:lpstr>单链表访问：实例——返回尾结点指针（特殊的遍历）</vt:lpstr>
      <vt:lpstr>单链表查找：返回第Index号结点指针（特殊的遍历）</vt:lpstr>
      <vt:lpstr>本节课主要内容</vt:lpstr>
      <vt:lpstr>单链表连接</vt:lpstr>
      <vt:lpstr>单链表连接</vt:lpstr>
      <vt:lpstr>单链表连接</vt:lpstr>
      <vt:lpstr>单链表连接</vt:lpstr>
      <vt:lpstr>单链表合并</vt:lpstr>
      <vt:lpstr>单链表合并</vt:lpstr>
      <vt:lpstr>单链表结点插入</vt:lpstr>
      <vt:lpstr>单链表结点插入</vt:lpstr>
      <vt:lpstr>单链表结点插入情况1：插入在第Length号位置</vt:lpstr>
      <vt:lpstr>单链表结点插入情况1：插入在第Length号位置</vt:lpstr>
      <vt:lpstr>单链表结点插入情况1：插入在第Length号位置</vt:lpstr>
      <vt:lpstr>单链表结点插入情况1：插入在第Length号位置</vt:lpstr>
      <vt:lpstr>单链表结点插入情况1：插入在第Length号位置</vt:lpstr>
      <vt:lpstr>单链表结点插入情况1：插入在第Length号位置</vt:lpstr>
      <vt:lpstr>单链表结点插入情况2：插入到第0号位置</vt:lpstr>
      <vt:lpstr>单链表结点插入情况2：插入到第0号位置</vt:lpstr>
      <vt:lpstr>单链表结点插入情况2：插入到第0号位置</vt:lpstr>
      <vt:lpstr>单链表结点插入情况2：插入到第0号位置</vt:lpstr>
      <vt:lpstr>单链表结点插入情况2：插入到第0号位置</vt:lpstr>
      <vt:lpstr>单链表结点插入情况2：插入到第0号位置</vt:lpstr>
      <vt:lpstr>单链表结点删除情况1：删除尾节点</vt:lpstr>
      <vt:lpstr>单链表结点删除情况1：删除尾节点</vt:lpstr>
      <vt:lpstr>单链表结点删除情况1：删除尾节点</vt:lpstr>
      <vt:lpstr>单链表结点删除情况1：删除尾节点</vt:lpstr>
      <vt:lpstr>单链表结点删除情况1：删除尾节点</vt:lpstr>
      <vt:lpstr>单链表结点删除情况1：删除尾节点</vt:lpstr>
      <vt:lpstr>单链表结点删除情况1：删除尾节点</vt:lpstr>
      <vt:lpstr>单链表结点删除情况2：删除第0号结点</vt:lpstr>
      <vt:lpstr>单链表结点删除情况2：删除第0号结点</vt:lpstr>
      <vt:lpstr>单链表结点删除情况2：删除第0号结点</vt:lpstr>
      <vt:lpstr>单链表结点删除情况2：删除第0号结点</vt:lpstr>
      <vt:lpstr>单链表结点删除情况2：删除第0号结点</vt:lpstr>
      <vt:lpstr>单链表结点删除情况2：删除第0号结点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Tsinghua</dc:creator>
  <cp:lastModifiedBy>qhlzy0971@163.com</cp:lastModifiedBy>
  <cp:revision>1412</cp:revision>
  <dcterms:created xsi:type="dcterms:W3CDTF">2017-04-20T02:24:35Z</dcterms:created>
  <dcterms:modified xsi:type="dcterms:W3CDTF">2021-12-24T03:43:52Z</dcterms:modified>
</cp:coreProperties>
</file>