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 showGuides="1">
      <p:cViewPr varScale="1">
        <p:scale>
          <a:sx n="127" d="100"/>
          <a:sy n="127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C69DC-A43E-4142-83AD-B2D7CEFB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B4223-6360-9F4E-9CC7-A6AA40280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6B93E-62EE-954C-9215-1327A603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D95A4-F032-7D45-8622-6CA4CB29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F26D7-A5ED-9248-9ABC-A8668DDA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7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D51F3-0A6D-EA48-97C9-089EA150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C49B3-D25F-524B-81EA-7B43440DE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F56F0-B15C-0F4A-A882-7C1C616A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10DC9-C9E9-BD4F-83E5-9001FAFB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087E5-435C-D741-AB8D-E06887AF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14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C9D067-551B-D84A-B295-1B94B2CAF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C1419-912A-2642-ADED-7241EBD9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0139A-9961-9446-BBB0-8F225015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3755B-DB1D-CC42-8685-E35B776F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1A8A5-1B78-6046-B68E-A2C6A35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99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F4617-95AA-9640-BD53-809EC5AD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1D5C3-2BF1-6C4E-84F5-AF185F86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33A35-F490-0742-B6AE-6EA5F8BB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656C-A12D-7742-9688-F0DFF3C9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4859B-88FF-4640-B976-49832239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65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30077-B06A-444D-8601-B91E56E2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313361-931B-594A-8F01-E444C58F2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66B72-0775-9D45-9EA2-9C27FF28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3C8F6-B10A-4F42-865C-9D1AF3CC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D6CFC-8EC4-1647-8EE5-20DAEE47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3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CE1FF-A8DB-E440-B480-7C2EA383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F7A1E-D0E4-5A4E-8605-E19ED5215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F4F5C-348F-BF48-86F3-A2BF8EC33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B2DCF-8A0A-E64E-9D72-C23E600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6671F-5178-A646-8C5E-7176C4F9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1FB31-38E2-D548-A4EA-0D91FD2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47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46A25-88EB-1E43-AE16-E9CD4A35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9BE76-8A6F-7A40-9C90-C62D541F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C4C45B-A76A-2D42-9619-6312ADC4C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3C0256-89C0-7646-BFDD-0CBB695DC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9CAB2C-102C-9142-A1DC-D67B9057D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6E026-DF02-DC4F-8433-6AD82EAB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7B4F5B-4600-1644-8852-48DD9C38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CB5AC-EB47-6943-99F7-D89CA98A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9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D2260-F0A2-484A-8271-E3336466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3F8CA1-A34E-794D-B93E-B3951FD2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B104BF-2E76-C841-88D1-E65672F9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B627A7-2235-904A-BBCA-FE349B24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77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90B898-F3BB-B441-BEEC-90B3E3FD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E98D07-ABFF-B746-8FF3-EEADE543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CC433-3DD8-ED49-A1C0-F74D05B5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58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94374-CFEA-EC42-A81C-226B49EE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E92C8-C122-414C-8B70-F182162D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53D52-9C9C-B64A-A644-3AF6FA2A6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1C2656-7992-D943-878B-ADC4FDAC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188BD-C08B-4C4B-B60F-14EC9206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E73682-83B3-F640-A869-E57F28D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74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C1615-AD9F-C44B-81AA-45045EDA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E782C6-5393-2048-B7D5-88E2F46E5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208157-DDD9-644E-9496-4D11AE57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3135A6-F543-F141-AF89-1BC808B1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047E2-9BEB-2B4C-B6FC-BF8A660C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6E5B8-3A5B-8F42-AA3C-43E24095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2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3DE350-54FF-434F-8543-56721F19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7FC34-4E45-484E-B905-91D34DFE8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8E84A-4519-0D4A-B368-C10A7DC99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C21C-E318-894E-9143-669337D3E71A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C8A54-A266-7F45-BEFE-B14809814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45947-FF70-AC4A-9CF5-0321097E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651D-161F-9E4C-A1A1-17EF46F25C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09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D555F-AA11-5845-8E15-3CA3C64C2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C99</a:t>
            </a:r>
            <a:r>
              <a:rPr kumimoji="1" lang="zh-CN" altLang="en-US" dirty="0"/>
              <a:t>的几个典型</a:t>
            </a:r>
            <a:r>
              <a:rPr kumimoji="1" lang="en-US" altLang="zh-CN" dirty="0"/>
              <a:t>UB(undefined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Behavior)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4789C-057F-0049-B37D-CD9BE031C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77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41200-C73C-4945-9CF2-1413A19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Bitwize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  <a:r>
              <a:rPr kumimoji="1" lang="en-US" altLang="zh-CN" sz="4000" dirty="0"/>
              <a:t>(E1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&lt;&lt;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E2</a:t>
            </a:r>
            <a:r>
              <a:rPr kumimoji="1" lang="zh-CN" altLang="en-US" sz="4000" dirty="0"/>
              <a:t> 和 </a:t>
            </a:r>
            <a:r>
              <a:rPr kumimoji="1" lang="en-US" altLang="zh-CN" sz="4000" dirty="0"/>
              <a:t>E1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&gt;&gt;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E2)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E4072-AB1C-9341-ACF5-78AFEE40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E2</a:t>
            </a:r>
            <a:r>
              <a:rPr kumimoji="1" lang="zh-CN" altLang="en-US" dirty="0"/>
              <a:t>都是“整数类”（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，可以有符号可以无符号）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表达式类型（结果类型）取决于“提升的</a:t>
            </a:r>
            <a:r>
              <a:rPr kumimoji="1" lang="en-US" altLang="zh-CN" dirty="0"/>
              <a:t>E1</a:t>
            </a:r>
            <a:r>
              <a:rPr kumimoji="1" lang="zh-CN" altLang="en-US" dirty="0"/>
              <a:t>类型”（左移不是移出去了，而是结果类型扩展了长度）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</a:t>
            </a:r>
            <a:r>
              <a:rPr kumimoji="1" lang="en-US" altLang="zh-CN" dirty="0"/>
              <a:t>E2</a:t>
            </a:r>
            <a:r>
              <a:rPr kumimoji="1" lang="zh-CN" altLang="en-US" dirty="0"/>
              <a:t>为</a:t>
            </a:r>
            <a:r>
              <a:rPr kumimoji="1" lang="en-US" altLang="zh-CN" dirty="0"/>
              <a:t>signed</a:t>
            </a:r>
            <a:r>
              <a:rPr kumimoji="1" lang="zh-CN" altLang="en-US" dirty="0"/>
              <a:t>，且为负值，</a:t>
            </a:r>
            <a:r>
              <a:rPr kumimoji="1" lang="en-US" altLang="zh-CN" b="1" dirty="0"/>
              <a:t>UB</a:t>
            </a:r>
          </a:p>
          <a:p>
            <a:r>
              <a:rPr kumimoji="1" lang="zh-CN" altLang="en-US" dirty="0"/>
              <a:t>不论</a:t>
            </a:r>
            <a:r>
              <a:rPr kumimoji="1" lang="en-US" altLang="zh-CN" dirty="0"/>
              <a:t>E2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signed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unsinged</a:t>
            </a:r>
            <a:r>
              <a:rPr kumimoji="1" lang="zh-CN" altLang="en-US" dirty="0"/>
              <a:t>，只要大于等于了</a:t>
            </a:r>
            <a:r>
              <a:rPr kumimoji="1" lang="en-US" altLang="zh-CN" dirty="0"/>
              <a:t>8×sizeof(E1)</a:t>
            </a:r>
            <a:r>
              <a:rPr kumimoji="1" lang="zh-CN" altLang="en-US" dirty="0"/>
              <a:t>，</a:t>
            </a:r>
            <a:r>
              <a:rPr kumimoji="1" lang="en-US" altLang="zh-CN" b="1" dirty="0"/>
              <a:t>UB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3582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41200-C73C-4945-9CF2-1413A19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E1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E2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E4072-AB1C-9341-ACF5-78AFEE40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E1</a:t>
            </a:r>
            <a:r>
              <a:rPr kumimoji="1" lang="zh-CN" altLang="en-US" dirty="0"/>
              <a:t>左移</a:t>
            </a:r>
            <a:r>
              <a:rPr kumimoji="1" lang="en-US" altLang="zh-CN" dirty="0"/>
              <a:t>E2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bit(s)</a:t>
            </a:r>
            <a:r>
              <a:rPr kumimoji="1" lang="zh-CN" altLang="en-US" dirty="0"/>
              <a:t>。右侧空出</a:t>
            </a:r>
            <a:r>
              <a:rPr kumimoji="1" lang="en-US" altLang="zh-CN" dirty="0"/>
              <a:t>bit(s)</a:t>
            </a:r>
            <a:r>
              <a:rPr kumimoji="1" lang="zh-CN" altLang="en-US" dirty="0"/>
              <a:t>，补</a:t>
            </a:r>
            <a:r>
              <a:rPr kumimoji="1" lang="en-US" altLang="zh-CN" dirty="0"/>
              <a:t>0</a:t>
            </a:r>
            <a:r>
              <a:rPr kumimoji="1" lang="zh-CN" altLang="en-US" dirty="0"/>
              <a:t>；但结果位数为</a:t>
            </a:r>
            <a:r>
              <a:rPr kumimoji="1" lang="en-US" altLang="zh-CN" dirty="0"/>
              <a:t>E1</a:t>
            </a:r>
            <a:r>
              <a:rPr kumimoji="1" lang="zh-CN" altLang="en-US" dirty="0"/>
              <a:t>位数</a:t>
            </a:r>
            <a:r>
              <a:rPr kumimoji="1" lang="en-US" altLang="zh-CN" dirty="0"/>
              <a:t>×2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如</a:t>
            </a:r>
            <a:r>
              <a:rPr kumimoji="1" lang="en-US" altLang="zh-CN" dirty="0"/>
              <a:t>E1</a:t>
            </a:r>
            <a:r>
              <a:rPr kumimoji="1" lang="zh-CN" altLang="en-US" dirty="0"/>
              <a:t>是</a:t>
            </a:r>
            <a:r>
              <a:rPr kumimoji="1" lang="en-US" altLang="zh-CN" dirty="0"/>
              <a:t>unsigned</a:t>
            </a:r>
            <a:r>
              <a:rPr kumimoji="1" lang="zh-CN" altLang="en-US" dirty="0"/>
              <a:t>，结果码是：</a:t>
            </a:r>
            <a:r>
              <a:rPr kumimoji="1" lang="en-US" altLang="zh-CN" dirty="0"/>
              <a:t>E1×2</a:t>
            </a:r>
            <a:r>
              <a:rPr kumimoji="1" lang="en-US" altLang="zh-CN" baseline="30000" dirty="0"/>
              <a:t>E2</a:t>
            </a:r>
            <a:r>
              <a:rPr kumimoji="1" lang="zh-CN" altLang="en-US" dirty="0"/>
              <a:t>取最低</a:t>
            </a:r>
            <a:r>
              <a:rPr kumimoji="1" lang="en-US" altLang="zh-CN" dirty="0"/>
              <a:t>8×sizeof(</a:t>
            </a:r>
            <a:r>
              <a:rPr kumimoji="1" lang="zh-CN" altLang="en-US" dirty="0"/>
              <a:t>结果</a:t>
            </a:r>
            <a:r>
              <a:rPr kumimoji="1" lang="en-US" altLang="zh-CN" dirty="0"/>
              <a:t>)</a:t>
            </a:r>
            <a:r>
              <a:rPr kumimoji="1" lang="zh-CN" altLang="en-US" dirty="0"/>
              <a:t>位，结果值仍为</a:t>
            </a:r>
            <a:r>
              <a:rPr kumimoji="1" lang="en-US" altLang="zh-CN" dirty="0"/>
              <a:t>unsigned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如</a:t>
            </a:r>
            <a:r>
              <a:rPr kumimoji="1" lang="en-US" altLang="zh-CN" dirty="0"/>
              <a:t>E1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signed</a:t>
            </a:r>
            <a:r>
              <a:rPr kumimoji="1" lang="zh-CN" altLang="en-US" dirty="0"/>
              <a:t>且非负，结果码是：</a:t>
            </a:r>
            <a:r>
              <a:rPr kumimoji="1" lang="en-US" altLang="zh-CN" dirty="0"/>
              <a:t>E1×2</a:t>
            </a:r>
            <a:r>
              <a:rPr kumimoji="1" lang="en-US" altLang="zh-CN" baseline="30000" dirty="0"/>
              <a:t>E2</a:t>
            </a:r>
            <a:r>
              <a:rPr kumimoji="1" lang="zh-CN" altLang="en-US" dirty="0"/>
              <a:t>取最低</a:t>
            </a:r>
            <a:r>
              <a:rPr kumimoji="1" lang="en-US" altLang="zh-CN" dirty="0"/>
              <a:t>8×sizeof(</a:t>
            </a:r>
            <a:r>
              <a:rPr kumimoji="1" lang="zh-CN" altLang="en-US" dirty="0"/>
              <a:t>结果</a:t>
            </a:r>
            <a:r>
              <a:rPr kumimoji="1" lang="en-US" altLang="zh-CN" dirty="0"/>
              <a:t>)</a:t>
            </a:r>
            <a:r>
              <a:rPr kumimoji="1" lang="zh-CN" altLang="en-US" dirty="0"/>
              <a:t>位，结果值仍为</a:t>
            </a:r>
            <a:r>
              <a:rPr kumimoji="1" lang="en-US" altLang="zh-CN" dirty="0"/>
              <a:t>signed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如果</a:t>
            </a:r>
            <a:r>
              <a:rPr kumimoji="1" lang="en-US" altLang="zh-CN" dirty="0"/>
              <a:t>E1</a:t>
            </a:r>
            <a:r>
              <a:rPr kumimoji="1" lang="zh-CN" altLang="en-US" dirty="0"/>
              <a:t>为</a:t>
            </a:r>
            <a:r>
              <a:rPr kumimoji="1" lang="en-US" altLang="zh-CN" dirty="0"/>
              <a:t>signed</a:t>
            </a:r>
            <a:r>
              <a:rPr kumimoji="1" lang="zh-CN" altLang="en-US" dirty="0"/>
              <a:t>，且为负值，</a:t>
            </a:r>
            <a:r>
              <a:rPr kumimoji="1" lang="en-US" altLang="zh-CN" b="1" dirty="0"/>
              <a:t>UB</a:t>
            </a:r>
          </a:p>
        </p:txBody>
      </p:sp>
    </p:spTree>
    <p:extLst>
      <p:ext uri="{BB962C8B-B14F-4D97-AF65-F5344CB8AC3E}">
        <p14:creationId xmlns:p14="http://schemas.microsoft.com/office/powerpoint/2010/main" val="393047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41200-C73C-4945-9CF2-1413A19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E1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E2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E4072-AB1C-9341-ACF5-78AFEE40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E1</a:t>
            </a:r>
            <a:r>
              <a:rPr kumimoji="1" lang="zh-CN" altLang="en-US" dirty="0"/>
              <a:t>右移</a:t>
            </a:r>
            <a:r>
              <a:rPr kumimoji="1" lang="en-US" altLang="zh-CN" dirty="0"/>
              <a:t>E2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bit(s)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如</a:t>
            </a:r>
            <a:r>
              <a:rPr kumimoji="1" lang="en-US" altLang="zh-CN" dirty="0"/>
              <a:t>E1</a:t>
            </a:r>
            <a:r>
              <a:rPr kumimoji="1" lang="zh-CN" altLang="en-US" dirty="0"/>
              <a:t>是</a:t>
            </a:r>
            <a:r>
              <a:rPr kumimoji="1" lang="en-US" altLang="zh-CN" dirty="0"/>
              <a:t>unsigned</a:t>
            </a:r>
            <a:r>
              <a:rPr kumimoji="1" lang="zh-CN" altLang="en-US" dirty="0"/>
              <a:t>，或是</a:t>
            </a:r>
            <a:r>
              <a:rPr kumimoji="1" lang="en-US" altLang="zh-CN" dirty="0"/>
              <a:t>signed</a:t>
            </a:r>
            <a:r>
              <a:rPr kumimoji="1" lang="zh-CN" altLang="en-US" dirty="0"/>
              <a:t>且非负。结果码是：</a:t>
            </a:r>
            <a:r>
              <a:rPr kumimoji="1" lang="en-US" altLang="zh-CN" dirty="0"/>
              <a:t>E1/2</a:t>
            </a:r>
            <a:r>
              <a:rPr kumimoji="1" lang="en-US" altLang="zh-CN" baseline="30000" dirty="0"/>
              <a:t>E2</a:t>
            </a:r>
            <a:r>
              <a:rPr kumimoji="1" lang="zh-CN" altLang="en-US" dirty="0"/>
              <a:t>的整数部分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如果</a:t>
            </a:r>
            <a:r>
              <a:rPr kumimoji="1" lang="en-US" altLang="zh-CN" dirty="0"/>
              <a:t>E1</a:t>
            </a:r>
            <a:r>
              <a:rPr kumimoji="1" lang="zh-CN" altLang="en-US" dirty="0"/>
              <a:t>为</a:t>
            </a:r>
            <a:r>
              <a:rPr kumimoji="1" lang="en-US" altLang="zh-CN" dirty="0"/>
              <a:t>signed</a:t>
            </a:r>
            <a:r>
              <a:rPr kumimoji="1" lang="zh-CN" altLang="en-US" dirty="0"/>
              <a:t>，且为负值，</a:t>
            </a:r>
            <a:r>
              <a:rPr kumimoji="1" lang="zh-CN" altLang="en-US" b="1" dirty="0"/>
              <a:t>结果值由具体编译器决定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38599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41200-C73C-4945-9CF2-1413A19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scanf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printf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E4072-AB1C-9341-ACF5-78AFEE40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conversion specification</a:t>
            </a:r>
            <a:r>
              <a:rPr kumimoji="1" lang="zh-CN" altLang="en-US" dirty="0"/>
              <a:t>必须和</a:t>
            </a:r>
            <a:r>
              <a:rPr kumimoji="1" lang="en-US" altLang="zh-CN" dirty="0"/>
              <a:t>argument</a:t>
            </a:r>
            <a:r>
              <a:rPr kumimoji="1" lang="zh-CN" altLang="en-US" dirty="0"/>
              <a:t>类型完全一致，否则</a:t>
            </a:r>
            <a:r>
              <a:rPr kumimoji="1" lang="en-US" altLang="zh-CN" dirty="0"/>
              <a:t>UB </a:t>
            </a:r>
          </a:p>
        </p:txBody>
      </p:sp>
    </p:spTree>
    <p:extLst>
      <p:ext uri="{BB962C8B-B14F-4D97-AF65-F5344CB8AC3E}">
        <p14:creationId xmlns:p14="http://schemas.microsoft.com/office/powerpoint/2010/main" val="219589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263</Words>
  <Application>Microsoft Macintosh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C99的几个典型UB(undefined Behavior)</vt:lpstr>
      <vt:lpstr>Bitwize Shift Operators(E1 &lt;&lt; E2 和 E1 &gt;&gt; E2)</vt:lpstr>
      <vt:lpstr>E1 &lt;&lt; E2</vt:lpstr>
      <vt:lpstr>E1 &gt;&gt; E2</vt:lpstr>
      <vt:lpstr>scanf和printf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C99的几个典型UB(undefined Behavior)</dc:title>
  <dc:creator>Jingtao FAN</dc:creator>
  <cp:lastModifiedBy>Jingtao FAN</cp:lastModifiedBy>
  <cp:revision>1</cp:revision>
  <dcterms:created xsi:type="dcterms:W3CDTF">2021-12-03T00:36:22Z</dcterms:created>
  <dcterms:modified xsi:type="dcterms:W3CDTF">2021-12-03T01:25:44Z</dcterms:modified>
</cp:coreProperties>
</file>