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98060" r:id="rId1"/>
    <p:sldMasterId id="2147498072" r:id="rId2"/>
    <p:sldMasterId id="2147498084" r:id="rId3"/>
    <p:sldMasterId id="2147499790" r:id="rId4"/>
    <p:sldMasterId id="2147500127" r:id="rId5"/>
    <p:sldMasterId id="2147500142" r:id="rId6"/>
    <p:sldMasterId id="2147500157" r:id="rId7"/>
    <p:sldMasterId id="2147500456" r:id="rId8"/>
    <p:sldMasterId id="2147500461" r:id="rId9"/>
  </p:sldMasterIdLst>
  <p:notesMasterIdLst>
    <p:notesMasterId r:id="rId45"/>
  </p:notesMasterIdLst>
  <p:handoutMasterIdLst>
    <p:handoutMasterId r:id="rId46"/>
  </p:handoutMasterIdLst>
  <p:sldIdLst>
    <p:sldId id="1381" r:id="rId10"/>
    <p:sldId id="1383" r:id="rId11"/>
    <p:sldId id="1385" r:id="rId12"/>
    <p:sldId id="1446" r:id="rId13"/>
    <p:sldId id="1394" r:id="rId14"/>
    <p:sldId id="1395" r:id="rId15"/>
    <p:sldId id="1397" r:id="rId16"/>
    <p:sldId id="1398" r:id="rId17"/>
    <p:sldId id="1399" r:id="rId18"/>
    <p:sldId id="1449" r:id="rId19"/>
    <p:sldId id="1402" r:id="rId20"/>
    <p:sldId id="1403" r:id="rId21"/>
    <p:sldId id="1450" r:id="rId22"/>
    <p:sldId id="1404" r:id="rId23"/>
    <p:sldId id="1405" r:id="rId24"/>
    <p:sldId id="1406" r:id="rId25"/>
    <p:sldId id="1407" r:id="rId26"/>
    <p:sldId id="1408" r:id="rId27"/>
    <p:sldId id="1409" r:id="rId28"/>
    <p:sldId id="1410" r:id="rId29"/>
    <p:sldId id="1411" r:id="rId30"/>
    <p:sldId id="1412" r:id="rId31"/>
    <p:sldId id="1044" r:id="rId32"/>
    <p:sldId id="1046" r:id="rId33"/>
    <p:sldId id="1136" r:id="rId34"/>
    <p:sldId id="1137" r:id="rId35"/>
    <p:sldId id="1047" r:id="rId36"/>
    <p:sldId id="1452" r:id="rId37"/>
    <p:sldId id="1622" r:id="rId38"/>
    <p:sldId id="1623" r:id="rId39"/>
    <p:sldId id="1624" r:id="rId40"/>
    <p:sldId id="1453" r:id="rId41"/>
    <p:sldId id="1454" r:id="rId42"/>
    <p:sldId id="1455" r:id="rId43"/>
    <p:sldId id="1612" r:id="rId44"/>
  </p:sldIdLst>
  <p:sldSz cx="9144000" cy="6858000" type="screen4x3"/>
  <p:notesSz cx="6669088" cy="98964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CC"/>
    <a:srgbClr val="99FF66"/>
    <a:srgbClr val="CCFFFF"/>
    <a:srgbClr val="FFCCCC"/>
    <a:srgbClr val="FFFFFF"/>
    <a:srgbClr val="CCFF99"/>
    <a:srgbClr val="C67C7C"/>
    <a:srgbClr val="DEFDFE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8570" autoAdjust="0"/>
  </p:normalViewPr>
  <p:slideViewPr>
    <p:cSldViewPr snapToGrid="0">
      <p:cViewPr varScale="1">
        <p:scale>
          <a:sx n="139" d="100"/>
          <a:sy n="139" d="100"/>
        </p:scale>
        <p:origin x="2348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2"/>
    </p:cViewPr>
  </p:sorterViewPr>
  <p:notesViewPr>
    <p:cSldViewPr snapToGrid="0">
      <p:cViewPr varScale="1">
        <p:scale>
          <a:sx n="67" d="100"/>
          <a:sy n="67" d="100"/>
        </p:scale>
        <p:origin x="-2880" y="-108"/>
      </p:cViewPr>
      <p:guideLst>
        <p:guide orient="horz" pos="311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fld id="{33804BD0-9C79-4501-A9F0-4AAB974DD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59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42950"/>
            <a:ext cx="4945062" cy="37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00588"/>
            <a:ext cx="4891088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fld id="{98DE2A43-8C45-429C-82D9-C731F0A62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3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289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E2A43-8C45-429C-82D9-C731F0A621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E2A43-8C45-429C-82D9-C731F0A621D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21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B4622-D81A-45D0-928C-CB7C5B245D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712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E2A43-8C45-429C-82D9-C731F0A621D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77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E2A43-8C45-429C-82D9-C731F0A621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39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E2A43-8C45-429C-82D9-C731F0A621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2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E2A43-8C45-429C-82D9-C731F0A621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660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B2D21-EEC5-4ABE-9D6E-5500651AA02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6778625"/>
            <a:ext cx="4891088" cy="296863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87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2C180-B576-42D5-B26B-0E107FEF4082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6778625"/>
            <a:ext cx="4891088" cy="296863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226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32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232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707E6-FE14-4728-A391-BD2BBC02BBE4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90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25278F-2CF0-4490-81EF-732C879C250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5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E2A43-8C45-429C-82D9-C731F0A621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144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E2A43-8C45-429C-82D9-C731F0A621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336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796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E2A43-8C45-429C-82D9-C731F0A621D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04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F14D9-760E-4CEB-AAA7-A86E3E43E9D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96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262249-4C31-46A7-815C-33333182758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54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E2A43-8C45-429C-82D9-C731F0A621D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31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E2A43-8C45-429C-82D9-C731F0A621D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97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B4622-D81A-45D0-928C-CB7C5B245D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25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E2A43-8C45-429C-82D9-C731F0A621D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6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E2A43-8C45-429C-82D9-C731F0A621D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173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E2A43-8C45-429C-82D9-C731F0A621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2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52AEFC2-AFA0-41A2-8047-D239ACE8C9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A35AE3BE-714D-427B-95C7-AF121868D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4B162800-E49A-4375-864F-3E08142EE5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333E636-CBE7-4125-99A8-CC619A838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1601136A-D6F1-4CB1-824B-5E1D988D1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EFAD3EB-6063-4050-9E56-E9BD18C59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C386B609-11C9-4B45-88C7-BD21844EE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874C8AF-EB54-4FC0-9D6B-30D4ADC94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A2DF0E96-8BE0-4C0A-A540-E16B3C01E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995EC54A-FD31-41F2-88BB-5E11E4ED1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A321EC7F-0CB1-405F-9597-B4D20E951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08D923B5-F81B-4183-BEC5-818BCAD38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129DCE23-FEB8-4C1F-8811-84EC96BEC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51D8007B-40A0-412F-BC15-24F61521F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2745E1B-F4E6-44B9-B59A-0C9E912E37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1FBE26ED-00DA-4037-A693-125384507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5D20801-AD30-434F-A97C-AB07CC8D9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6A0EFE8-BEE7-48C3-A0DD-8430614046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12A04014-47BD-42F2-A509-1E9713655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BD6F65A8-29A2-4287-B270-7C06459A2D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9C01139E-FB4B-4F0A-B93D-4E279CE5F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53E567ED-B03A-4AD2-8940-85EFA5FAD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E87B45B-B632-4B53-BC4D-281705BD9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4F34B754-0D4A-465E-9836-F73FBF511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A5925D8-A1AF-441C-B5D5-702C42C04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B9484137-4982-4351-8673-B7617FDCB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59FAF87B-8124-4454-AE45-7617A9279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7507258E-6910-40F0-9BDD-B51A2FA1CE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821B2147-1030-4195-95D6-AE8FA80195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7AB444ED-EACB-47FB-ABCC-1B7F2DA02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805A4CD5-2E02-4E88-A0B6-11D6DBB073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881035BB-E31A-40AE-9D7A-B79B4FD23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7E759AF9-2241-42D8-BA3E-54E181FCB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C3D6C77E-F598-42B5-80D8-36C3C7160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B69DC27F-2CD8-42F0-9171-556E52A75F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AC15DFBB-4CA1-46E9-A20C-DFA709188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D286DF9D-F9FE-47B8-8B8C-A90C06663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8A8CC354-F23B-424C-8843-79966A854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1">
                <a:latin typeface="Times New Roman" pitchFamily="18" charset="0"/>
              </a:defRPr>
            </a:lvl1pPr>
          </a:lstStyle>
          <a:p>
            <a:pPr>
              <a:defRPr/>
            </a:pPr>
            <a:fld id="{1DFDB3D9-6856-4630-BCEB-D10B87460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C9AA1D-20A5-443C-B4A4-0C948564118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9729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BBBF40-B570-4B5C-BCB2-864B53F7C3B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9255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7E251-07E1-42B4-BD53-007B876320C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70345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AEEDF-18A7-4469-AE32-D9EAF9B9EA4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37066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2CF67C-0E8B-494E-AD32-A89959C89F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8873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DA0DA20-2504-4BD9-AF65-044CC782A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E24492-1451-4225-B075-3387A837CA5A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9745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8A128D-336C-4FC2-BC71-470D8AC9A32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31277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156325" y="5373688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717550" y="1624013"/>
            <a:ext cx="1343025" cy="44450"/>
          </a:xfrm>
          <a:prstGeom prst="rect">
            <a:avLst/>
          </a:prstGeom>
          <a:gradFill rotWithShape="0">
            <a:gsLst>
              <a:gs pos="0">
                <a:srgbClr val="DCDCEA"/>
              </a:gs>
              <a:gs pos="100000">
                <a:srgbClr val="0000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611188" y="105251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第    讲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39750" y="47625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清华大学国家级精品课程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2420888"/>
            <a:ext cx="78486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9213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标准件和常用件</a:t>
            </a:r>
          </a:p>
        </p:txBody>
      </p:sp>
      <p:sp>
        <p:nvSpPr>
          <p:cNvPr id="3" name="Title 6"/>
          <p:cNvSpPr txBox="1">
            <a:spLocks/>
          </p:cNvSpPr>
          <p:nvPr userDrawn="1"/>
        </p:nvSpPr>
        <p:spPr bwMode="auto">
          <a:xfrm>
            <a:off x="889000" y="476250"/>
            <a:ext cx="6923088" cy="72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内 容</a:t>
            </a:r>
          </a:p>
        </p:txBody>
      </p:sp>
      <p:grpSp>
        <p:nvGrpSpPr>
          <p:cNvPr id="4" name="组合 12"/>
          <p:cNvGrpSpPr/>
          <p:nvPr userDrawn="1"/>
        </p:nvGrpSpPr>
        <p:grpSpPr>
          <a:xfrm flipV="1">
            <a:off x="0" y="1412776"/>
            <a:ext cx="9144000" cy="288032"/>
            <a:chOff x="-40060" y="4227605"/>
            <a:chExt cx="15641884" cy="367574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13"/>
            <p:cNvGrpSpPr/>
            <p:nvPr/>
          </p:nvGrpSpPr>
          <p:grpSpPr>
            <a:xfrm>
              <a:off x="-40060" y="4227605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10" name="矩形 18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" name="矩形 19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2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14"/>
            <p:cNvGrpSpPr/>
            <p:nvPr/>
          </p:nvGrpSpPr>
          <p:grpSpPr>
            <a:xfrm flipH="1">
              <a:off x="7780882" y="4230669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7" name="矩形 15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8" name="矩形 16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9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F3A24-DDD6-4FC4-8157-FF31E71CD538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03027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>
          <a:xfrm>
            <a:off x="0" y="333375"/>
            <a:ext cx="9144000" cy="72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3" name="Picture 8" descr="tsinghua_logo1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4" y="0"/>
            <a:ext cx="1441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标准件和常用件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3C6358-8212-4AEA-BF45-BDD13DCC0DE8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91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标准件和常用件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 b="1">
                <a:solidFill>
                  <a:srgbClr val="595959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DC4F55-9ECF-4F83-8232-38F90FD64E72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52227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70202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0" y="107289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4347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232700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机械制图实践课程要求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 b="1">
                <a:solidFill>
                  <a:srgbClr val="595959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1200B3-55B3-41EA-9CE6-74503E29677B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590273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9" y="5171756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矩形 3"/>
          <p:cNvSpPr/>
          <p:nvPr userDrawn="1"/>
        </p:nvSpPr>
        <p:spPr>
          <a:xfrm>
            <a:off x="5675112" y="4889201"/>
            <a:ext cx="3460578" cy="1960488"/>
          </a:xfrm>
          <a:prstGeom prst="rect">
            <a:avLst/>
          </a:prstGeom>
          <a:gradFill>
            <a:gsLst>
              <a:gs pos="0">
                <a:sysClr val="window" lastClr="FFFFFF">
                  <a:alpha val="67000"/>
                </a:sysClr>
              </a:gs>
              <a:gs pos="100000">
                <a:sysClr val="window" lastClr="FFFFFF">
                  <a:alpha val="28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36500" y="155090"/>
            <a:ext cx="31584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kumimoji="0" lang="zh-CN" altLang="en-US" sz="320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latin typeface="Arial" panose="020B0604020202020204" pitchFamily="34" charset="0"/>
              </a:rPr>
              <a:t>机械设计基础</a:t>
            </a:r>
            <a:r>
              <a:rPr kumimoji="0" lang="en-US" altLang="zh-CN" sz="320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latin typeface="Arial" panose="020B0604020202020204" pitchFamily="34" charset="0"/>
              </a:rPr>
              <a:t>(1)</a:t>
            </a:r>
            <a:endParaRPr kumimoji="0" lang="zh-CN" altLang="en-US" sz="3200" dirty="0">
              <a:ln w="6600">
                <a:solidFill>
                  <a:srgbClr val="ED7D3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ED7D31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06" y="0"/>
            <a:ext cx="864095" cy="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31541A3-386C-4CFF-B50D-0FCC8B1BE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endParaRPr kumimoji="0" lang="zh-CN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>
                <a:defRPr/>
              </a:pPr>
              <a:r>
                <a:rPr kumimoji="0" lang="zh-CN" altLang="en-US" sz="3600" dirty="0">
                  <a:solidFill>
                    <a:srgbClr val="010000"/>
                  </a:solidFill>
                  <a:latin typeface="华文新魏" pitchFamily="2" charset="-122"/>
                  <a:ea typeface="华文新魏" pitchFamily="2" charset="-122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3312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1027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3101"/>
            <a:ext cx="3973484" cy="521855"/>
          </a:xfrm>
          <a:prstGeom prst="rect">
            <a:avLst/>
          </a:prstGeom>
          <a:solidFill>
            <a:srgbClr val="7E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795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860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 latinLnBrk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新宋体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889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310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0554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endParaRPr kumimoji="0" lang="zh-CN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>
                <a:defRPr/>
              </a:pPr>
              <a:r>
                <a:rPr kumimoji="0" lang="zh-CN" altLang="en-US" sz="3600" dirty="0">
                  <a:solidFill>
                    <a:srgbClr val="010000"/>
                  </a:solidFill>
                  <a:latin typeface="华文新魏" pitchFamily="2" charset="-122"/>
                  <a:ea typeface="华文新魏" pitchFamily="2" charset="-122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7534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32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2000"/>
            <a:ext cx="3973484" cy="5218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9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0E26277-C603-45F3-8CA6-A888E2FEF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3" y="6583680"/>
            <a:ext cx="651163" cy="274320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zh-CN" dirty="0">
                <a:solidFill>
                  <a:srgbClr val="0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3107187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 latinLnBrk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新宋体" pitchFamily="49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3" y="6583680"/>
            <a:ext cx="651163" cy="274320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zh-CN" dirty="0">
                <a:solidFill>
                  <a:srgbClr val="0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7269892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7412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0489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0201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6696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hangingPunct="1">
              <a:defRPr>
                <a:solidFill>
                  <a:srgbClr val="000000"/>
                </a:solidFill>
                <a:latin typeface="Tahoma" pitchFamily="34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hangingPunct="1">
              <a:defRPr>
                <a:solidFill>
                  <a:srgbClr val="000000"/>
                </a:solidFill>
                <a:latin typeface="Tahoma" pitchFamily="34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hangingPunct="1">
              <a:defRPr>
                <a:solidFill>
                  <a:srgbClr val="000000"/>
                </a:solidFill>
                <a:latin typeface="Tahoma" pitchFamily="34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B5BD85-A874-4EB0-9708-E563C624053D}" type="slidenum"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026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C9AA1D-20A5-443C-B4A4-0C948564118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0851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BBBF40-B570-4B5C-BCB2-864B53F7C3B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42205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7E251-07E1-42B4-BD53-007B876320C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1289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A0ADC32-64A8-46ED-85B2-C23D2A508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AEEDF-18A7-4469-AE32-D9EAF9B9EA4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72071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2CF67C-0E8B-494E-AD32-A89959C89F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65702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E24492-1451-4225-B075-3387A837CA5A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57214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8A128D-336C-4FC2-BC71-470D8AC9A32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9993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156325" y="5373688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717550" y="1624013"/>
            <a:ext cx="1343025" cy="44450"/>
          </a:xfrm>
          <a:prstGeom prst="rect">
            <a:avLst/>
          </a:prstGeom>
          <a:gradFill rotWithShape="0">
            <a:gsLst>
              <a:gs pos="0">
                <a:srgbClr val="DCDCEA"/>
              </a:gs>
              <a:gs pos="100000">
                <a:srgbClr val="0000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611188" y="105251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第    讲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39750" y="47625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清华大学国家级精品课程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2420888"/>
            <a:ext cx="78486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3644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标准件和常用件</a:t>
            </a:r>
          </a:p>
        </p:txBody>
      </p:sp>
      <p:sp>
        <p:nvSpPr>
          <p:cNvPr id="3" name="Title 6"/>
          <p:cNvSpPr txBox="1">
            <a:spLocks/>
          </p:cNvSpPr>
          <p:nvPr userDrawn="1"/>
        </p:nvSpPr>
        <p:spPr bwMode="auto">
          <a:xfrm>
            <a:off x="889000" y="476250"/>
            <a:ext cx="6923088" cy="72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内 容</a:t>
            </a:r>
          </a:p>
        </p:txBody>
      </p:sp>
      <p:grpSp>
        <p:nvGrpSpPr>
          <p:cNvPr id="4" name="组合 12"/>
          <p:cNvGrpSpPr/>
          <p:nvPr userDrawn="1"/>
        </p:nvGrpSpPr>
        <p:grpSpPr>
          <a:xfrm flipV="1">
            <a:off x="0" y="1412776"/>
            <a:ext cx="9144000" cy="288032"/>
            <a:chOff x="-40060" y="4227605"/>
            <a:chExt cx="15641884" cy="367574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13"/>
            <p:cNvGrpSpPr/>
            <p:nvPr/>
          </p:nvGrpSpPr>
          <p:grpSpPr>
            <a:xfrm>
              <a:off x="-40060" y="4227605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10" name="矩形 18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" name="矩形 19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2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14"/>
            <p:cNvGrpSpPr/>
            <p:nvPr/>
          </p:nvGrpSpPr>
          <p:grpSpPr>
            <a:xfrm flipH="1">
              <a:off x="7780882" y="4230669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7" name="矩形 15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8" name="矩形 16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9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F3A24-DDD6-4FC4-8157-FF31E71CD538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61850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>
          <a:xfrm>
            <a:off x="0" y="333375"/>
            <a:ext cx="9144000" cy="72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3" name="Picture 8" descr="tsinghua_logo1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4" y="0"/>
            <a:ext cx="1441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标准件和常用件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3C6358-8212-4AEA-BF45-BDD13DCC0DE8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07220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标准件和常用件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 b="1">
                <a:solidFill>
                  <a:srgbClr val="595959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DC4F55-9ECF-4F83-8232-38F90FD64E72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53396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13415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0" y="107289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4347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04243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4FC466B4-1A43-4FB4-A023-8E8FBD760F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机械制图实践课程要求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机械制图实践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 b="1">
                <a:solidFill>
                  <a:srgbClr val="595959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1200B3-55B3-41EA-9CE6-74503E29677B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3062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8.jpe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7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fld id="{AE47D1F5-E9CF-410E-8638-19E7887B2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969" r:id="rId1"/>
    <p:sldLayoutId id="2147499970" r:id="rId2"/>
    <p:sldLayoutId id="2147499971" r:id="rId3"/>
    <p:sldLayoutId id="2147499972" r:id="rId4"/>
    <p:sldLayoutId id="2147499973" r:id="rId5"/>
    <p:sldLayoutId id="2147499974" r:id="rId6"/>
    <p:sldLayoutId id="2147499975" r:id="rId7"/>
    <p:sldLayoutId id="2147499976" r:id="rId8"/>
    <p:sldLayoutId id="2147499977" r:id="rId9"/>
    <p:sldLayoutId id="2147499978" r:id="rId10"/>
    <p:sldLayoutId id="214749997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fld id="{63A0212D-5CBF-476B-AE41-C8434977C6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980" r:id="rId1"/>
    <p:sldLayoutId id="2147499981" r:id="rId2"/>
    <p:sldLayoutId id="2147499982" r:id="rId3"/>
    <p:sldLayoutId id="2147499983" r:id="rId4"/>
    <p:sldLayoutId id="2147499984" r:id="rId5"/>
    <p:sldLayoutId id="2147499985" r:id="rId6"/>
    <p:sldLayoutId id="2147499986" r:id="rId7"/>
    <p:sldLayoutId id="2147499987" r:id="rId8"/>
    <p:sldLayoutId id="2147499988" r:id="rId9"/>
    <p:sldLayoutId id="2147499989" r:id="rId10"/>
    <p:sldLayoutId id="21474999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fld id="{AD160468-1850-405E-819E-EF695E8AB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991" r:id="rId1"/>
    <p:sldLayoutId id="2147499992" r:id="rId2"/>
    <p:sldLayoutId id="2147499993" r:id="rId3"/>
    <p:sldLayoutId id="2147499994" r:id="rId4"/>
    <p:sldLayoutId id="2147499995" r:id="rId5"/>
    <p:sldLayoutId id="2147499996" r:id="rId6"/>
    <p:sldLayoutId id="2147499997" r:id="rId7"/>
    <p:sldLayoutId id="2147499998" r:id="rId8"/>
    <p:sldLayoutId id="2147499999" r:id="rId9"/>
    <p:sldLayoutId id="2147500000" r:id="rId10"/>
    <p:sldLayoutId id="21475000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7900675-1F55-40A4-9AD9-303292C69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0055" r:id="rId1"/>
    <p:sldLayoutId id="2147500056" r:id="rId2"/>
    <p:sldLayoutId id="2147500057" r:id="rId3"/>
    <p:sldLayoutId id="2147500058" r:id="rId4"/>
    <p:sldLayoutId id="2147500059" r:id="rId5"/>
    <p:sldLayoutId id="2147500060" r:id="rId6"/>
    <p:sldLayoutId id="2147500061" r:id="rId7"/>
    <p:sldLayoutId id="2147500062" r:id="rId8"/>
    <p:sldLayoutId id="2147500063" r:id="rId9"/>
    <p:sldLayoutId id="2147500064" r:id="rId10"/>
    <p:sldLayoutId id="21475000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4F8D44-93A6-47C4-9C7A-AC4FC82467EA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13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128" r:id="rId1"/>
    <p:sldLayoutId id="2147500129" r:id="rId2"/>
    <p:sldLayoutId id="2147500130" r:id="rId3"/>
    <p:sldLayoutId id="2147500131" r:id="rId4"/>
    <p:sldLayoutId id="2147500132" r:id="rId5"/>
    <p:sldLayoutId id="2147500133" r:id="rId6"/>
    <p:sldLayoutId id="2147500134" r:id="rId7"/>
    <p:sldLayoutId id="2147500135" r:id="rId8"/>
    <p:sldLayoutId id="2147500136" r:id="rId9"/>
    <p:sldLayoutId id="2147500137" r:id="rId10"/>
    <p:sldLayoutId id="2147500138" r:id="rId11"/>
    <p:sldLayoutId id="2147500139" r:id="rId12"/>
    <p:sldLayoutId id="2147500140" r:id="rId13"/>
    <p:sldLayoutId id="2147500141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143" r:id="rId1"/>
    <p:sldLayoutId id="2147500144" r:id="rId2"/>
    <p:sldLayoutId id="2147500145" r:id="rId3"/>
    <p:sldLayoutId id="2147500146" r:id="rId4"/>
    <p:sldLayoutId id="2147500147" r:id="rId5"/>
    <p:sldLayoutId id="2147500148" r:id="rId6"/>
    <p:sldLayoutId id="2147500149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5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158" r:id="rId1"/>
    <p:sldLayoutId id="2147500159" r:id="rId2"/>
    <p:sldLayoutId id="2147500160" r:id="rId3"/>
    <p:sldLayoutId id="2147500161" r:id="rId4"/>
    <p:sldLayoutId id="2147500162" r:id="rId5"/>
    <p:sldLayoutId id="2147500163" r:id="rId6"/>
    <p:sldLayoutId id="2147500164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 descr="PPT.Background.jpg"/>
          <p:cNvPicPr>
            <a:picLocks noChangeAspect="1"/>
          </p:cNvPicPr>
          <p:nvPr/>
        </p:nvPicPr>
        <p:blipFill>
          <a:blip r:embed="rId6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5040313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574675" y="71438"/>
            <a:ext cx="3565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5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457" r:id="rId1"/>
    <p:sldLayoutId id="2147500458" r:id="rId2"/>
    <p:sldLayoutId id="2147500459" r:id="rId3"/>
    <p:sldLayoutId id="214750046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新宋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新宋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新宋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新宋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华文行楷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华文行楷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华文行楷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E1175"/>
          </a:solidFill>
          <a:latin typeface="Arial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>
          <a:solidFill>
            <a:srgbClr val="000000"/>
          </a:solidFill>
          <a:latin typeface="Arial" pitchFamily="34" charset="0"/>
          <a:ea typeface="新宋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v"/>
        <a:defRPr sz="2400">
          <a:solidFill>
            <a:srgbClr val="000000"/>
          </a:solidFill>
          <a:latin typeface="Arial" pitchFamily="34" charset="0"/>
          <a:ea typeface="新宋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 2" pitchFamily="18" charset="2"/>
        <a:buChar char="¨"/>
        <a:defRPr sz="2000">
          <a:solidFill>
            <a:srgbClr val="000000"/>
          </a:solidFill>
          <a:latin typeface="Arial" pitchFamily="34" charset="0"/>
          <a:ea typeface="新宋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¤"/>
        <a:defRPr sz="2000">
          <a:solidFill>
            <a:srgbClr val="000000"/>
          </a:solidFill>
          <a:latin typeface="Arial" pitchFamily="34" charset="0"/>
          <a:ea typeface="新宋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2000">
          <a:solidFill>
            <a:srgbClr val="000000"/>
          </a:solidFill>
          <a:latin typeface="Arial" pitchFamily="34" charset="0"/>
          <a:ea typeface="新宋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sz="2000">
          <a:solidFill>
            <a:srgbClr val="003300"/>
          </a:solidFill>
          <a:latin typeface="+mn-lt"/>
          <a:ea typeface="黑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sz="2000">
          <a:solidFill>
            <a:srgbClr val="003300"/>
          </a:solidFill>
          <a:latin typeface="+mn-lt"/>
          <a:ea typeface="黑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sz="2000">
          <a:solidFill>
            <a:srgbClr val="003300"/>
          </a:solidFill>
          <a:latin typeface="+mn-lt"/>
          <a:ea typeface="黑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sz="2000">
          <a:solidFill>
            <a:srgbClr val="003300"/>
          </a:solidFill>
          <a:latin typeface="+mn-lt"/>
          <a:ea typeface="黑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4F8D44-93A6-47C4-9C7A-AC4FC82467EA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46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462" r:id="rId1"/>
    <p:sldLayoutId id="2147500463" r:id="rId2"/>
    <p:sldLayoutId id="2147500464" r:id="rId3"/>
    <p:sldLayoutId id="2147500465" r:id="rId4"/>
    <p:sldLayoutId id="2147500466" r:id="rId5"/>
    <p:sldLayoutId id="2147500467" r:id="rId6"/>
    <p:sldLayoutId id="2147500468" r:id="rId7"/>
    <p:sldLayoutId id="2147500469" r:id="rId8"/>
    <p:sldLayoutId id="2147500470" r:id="rId9"/>
    <p:sldLayoutId id="2147500471" r:id="rId10"/>
    <p:sldLayoutId id="2147500472" r:id="rId11"/>
    <p:sldLayoutId id="2147500473" r:id="rId12"/>
    <p:sldLayoutId id="2147500474" r:id="rId13"/>
    <p:sldLayoutId id="2147500475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2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3.xml"/><Relationship Id="rId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5B87FC4-19DA-49D8-8E32-20F72B43255C}"/>
              </a:ext>
            </a:extLst>
          </p:cNvPr>
          <p:cNvSpPr/>
          <p:nvPr/>
        </p:nvSpPr>
        <p:spPr bwMode="auto">
          <a:xfrm>
            <a:off x="188594" y="1503962"/>
            <a:ext cx="8766812" cy="3500738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FDA236C-3F51-4821-A22F-D51917C6A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113" y="1330082"/>
            <a:ext cx="1711773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CC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本周作业</a:t>
            </a:r>
          </a:p>
        </p:txBody>
      </p:sp>
      <p:sp>
        <p:nvSpPr>
          <p:cNvPr id="9" name="矩形 8"/>
          <p:cNvSpPr/>
          <p:nvPr/>
        </p:nvSpPr>
        <p:spPr>
          <a:xfrm>
            <a:off x="5658290" y="2262026"/>
            <a:ext cx="2924335" cy="1477328"/>
          </a:xfrm>
          <a:prstGeom prst="rect">
            <a:avLst/>
          </a:prstGeom>
          <a:solidFill>
            <a:srgbClr val="33339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黑体" pitchFamily="49" charset="-122"/>
                <a:cs typeface="+mn-cs"/>
              </a:rPr>
              <a:t>作业提示：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黑体" pitchFamily="49" charset="-122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黑体" pitchFamily="49" charset="-122"/>
                <a:cs typeface="+mn-cs"/>
              </a:rPr>
              <a:t>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rebuchet MS" pitchFamily="34" charset="0"/>
                <a:ea typeface="黑体" pitchFamily="49" charset="-122"/>
                <a:cs typeface="+mn-cs"/>
              </a:rPr>
              <a:t>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黑体" pitchFamily="49" charset="-122"/>
                <a:cs typeface="+mn-cs"/>
              </a:rPr>
              <a:t>保留作图过程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dirty="0">
                <a:solidFill>
                  <a:srgbClr val="FFFFFF"/>
                </a:solidFill>
                <a:latin typeface="Trebuchet MS" pitchFamily="34" charset="0"/>
                <a:ea typeface="黑体" pitchFamily="49" charset="-122"/>
              </a:rPr>
              <a:t>2.</a:t>
            </a:r>
            <a:r>
              <a:rPr kumimoji="0" lang="zh-CN" altLang="en-US" b="0" dirty="0">
                <a:solidFill>
                  <a:srgbClr val="FFFFFF"/>
                </a:solidFill>
                <a:latin typeface="Trebuchet MS" pitchFamily="34" charset="0"/>
                <a:ea typeface="黑体" pitchFamily="49" charset="-122"/>
              </a:rPr>
              <a:t>不</a:t>
            </a:r>
            <a:r>
              <a:rPr kumimoji="0" lang="zh-CN" altLang="en-US" b="0" dirty="0">
                <a:solidFill>
                  <a:srgbClr val="FF0000"/>
                </a:solidFill>
                <a:latin typeface="Trebuchet MS" pitchFamily="34" charset="0"/>
                <a:ea typeface="黑体" pitchFamily="49" charset="-122"/>
              </a:rPr>
              <a:t>准</a:t>
            </a:r>
            <a:r>
              <a:rPr kumimoji="0" lang="zh-CN" altLang="en-US" b="0" dirty="0">
                <a:solidFill>
                  <a:srgbClr val="FFFFFF"/>
                </a:solidFill>
                <a:latin typeface="Trebuchet MS" pitchFamily="34" charset="0"/>
                <a:ea typeface="黑体" pitchFamily="49" charset="-122"/>
              </a:rPr>
              <a:t>画虚线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76123" y="4473103"/>
            <a:ext cx="3900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建议：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每次作业前听音乐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分钟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02166" y="2027181"/>
            <a:ext cx="2085738" cy="250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P57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</a:rPr>
              <a:t>. 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P58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</a:rPr>
              <a:t>.  6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P59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</a:rPr>
              <a:t>.  7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P60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</a:rPr>
              <a:t>.  10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P61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</a:rPr>
              <a:t>.  11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4B1B398-61B3-4CA7-9E3D-07C831F49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043" y="2027182"/>
            <a:ext cx="2118064" cy="250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3333FF"/>
                </a:solidFill>
              </a:rPr>
              <a:t> P62</a:t>
            </a:r>
            <a:r>
              <a:rPr lang="en-US" altLang="zh-CN" sz="2800" dirty="0">
                <a:solidFill>
                  <a:srgbClr val="191919"/>
                </a:solidFill>
              </a:rPr>
              <a:t>.  13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 P64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</a:rPr>
              <a:t>.  17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 P65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</a:rPr>
              <a:t>.  18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8974C34-37AF-4AD2-85C4-A94FA3895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6" y="5129455"/>
            <a:ext cx="85722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作业提交：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请每页作业纸上都写上“班级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姓名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学号”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EB2513-BA72-4DE9-95DC-43832815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66" y="5641939"/>
            <a:ext cx="8445190" cy="121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交作业时间：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周六（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20:00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algn="l">
              <a:lnSpc>
                <a:spcPct val="125000"/>
              </a:lnSpc>
              <a:buFont typeface="Arial" pitchFamily="34" charset="0"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交作业地点：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线下同学交至：新水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313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门口信箱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牟鹏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线上同学拍照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扫描后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文件提交至：网络学堂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文件名：学号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.pdf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9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向视图</a:t>
            </a:r>
          </a:p>
        </p:txBody>
      </p:sp>
      <p:sp>
        <p:nvSpPr>
          <p:cNvPr id="56" name="Text Box 54">
            <a:extLst>
              <a:ext uri="{FF2B5EF4-FFF2-40B4-BE49-F238E27FC236}">
                <a16:creationId xmlns:a16="http://schemas.microsoft.com/office/drawing/2014/main" id="{8CA084F7-C97D-4DAF-BBC8-F0E9D64B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11" y="6320125"/>
            <a:ext cx="6320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投射方向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：“    ”及相同字母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“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X” </a:t>
            </a:r>
          </a:p>
        </p:txBody>
      </p:sp>
      <p:grpSp>
        <p:nvGrpSpPr>
          <p:cNvPr id="57" name="Group 4">
            <a:extLst>
              <a:ext uri="{FF2B5EF4-FFF2-40B4-BE49-F238E27FC236}">
                <a16:creationId xmlns:a16="http://schemas.microsoft.com/office/drawing/2014/main" id="{63957ED5-CE4C-4FDE-BF36-4620C3AB8D08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1819275"/>
            <a:ext cx="1312862" cy="1717675"/>
            <a:chOff x="991" y="845"/>
            <a:chExt cx="827" cy="1082"/>
          </a:xfrm>
        </p:grpSpPr>
        <p:sp>
          <p:nvSpPr>
            <p:cNvPr id="58" name="Line 5">
              <a:extLst>
                <a:ext uri="{FF2B5EF4-FFF2-40B4-BE49-F238E27FC236}">
                  <a16:creationId xmlns:a16="http://schemas.microsoft.com/office/drawing/2014/main" id="{E1366C37-B3B2-4D37-B132-78F49BB1D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845"/>
              <a:ext cx="0" cy="10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9" name="Line 6">
              <a:extLst>
                <a:ext uri="{FF2B5EF4-FFF2-40B4-BE49-F238E27FC236}">
                  <a16:creationId xmlns:a16="http://schemas.microsoft.com/office/drawing/2014/main" id="{400BEEE0-E0E3-45DC-A9B4-629BE426A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7" y="1709"/>
              <a:ext cx="0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0" name="Line 7">
              <a:extLst>
                <a:ext uri="{FF2B5EF4-FFF2-40B4-BE49-F238E27FC236}">
                  <a16:creationId xmlns:a16="http://schemas.microsoft.com/office/drawing/2014/main" id="{4242E4EC-93DC-43C8-8AE6-FFAB8E8F2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718"/>
              <a:ext cx="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1" name="Line 8">
              <a:extLst>
                <a:ext uri="{FF2B5EF4-FFF2-40B4-BE49-F238E27FC236}">
                  <a16:creationId xmlns:a16="http://schemas.microsoft.com/office/drawing/2014/main" id="{BCD9C479-8EA7-4D56-AE3D-2ED306DEE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854"/>
              <a:ext cx="0" cy="8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884DED5D-A8E2-4460-A94C-CF7D09F2A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" y="854"/>
              <a:ext cx="6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CDE90E81-2129-4525-9CBF-88DA3CC9A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1054"/>
              <a:ext cx="6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238F9AFC-5372-464C-8B2D-ABDB1B246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" y="1918"/>
              <a:ext cx="8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68" name="Line 12">
            <a:extLst>
              <a:ext uri="{FF2B5EF4-FFF2-40B4-BE49-F238E27FC236}">
                <a16:creationId xmlns:a16="http://schemas.microsoft.com/office/drawing/2014/main" id="{E02BFF4F-AB55-455A-BA17-BA4E84A65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8000" y="1346200"/>
            <a:ext cx="0" cy="406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sm" len="lg"/>
          </a:ln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69" name="Text Box 13">
            <a:extLst>
              <a:ext uri="{FF2B5EF4-FFF2-40B4-BE49-F238E27FC236}">
                <a16:creationId xmlns:a16="http://schemas.microsoft.com/office/drawing/2014/main" id="{B10F7EB4-CB07-452C-BC91-774AF7F2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2176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B</a:t>
            </a:r>
          </a:p>
        </p:txBody>
      </p:sp>
      <p:grpSp>
        <p:nvGrpSpPr>
          <p:cNvPr id="70" name="Group 14">
            <a:extLst>
              <a:ext uri="{FF2B5EF4-FFF2-40B4-BE49-F238E27FC236}">
                <a16:creationId xmlns:a16="http://schemas.microsoft.com/office/drawing/2014/main" id="{C0AA1594-F327-4566-A15C-136589A5D09F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3894138"/>
            <a:ext cx="1295400" cy="838200"/>
            <a:chOff x="1000" y="1960"/>
            <a:chExt cx="816" cy="528"/>
          </a:xfrm>
          <a:noFill/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E03EE2F5-5A5A-4180-A0BC-95196D074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960"/>
              <a:ext cx="816" cy="52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6E1EAAD2-744B-41CA-90C5-320349A3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960"/>
              <a:ext cx="0" cy="528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1A41A564-14A3-4A69-AA9E-D2842275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2312"/>
              <a:ext cx="616" cy="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74" name="Group 18">
            <a:extLst>
              <a:ext uri="{FF2B5EF4-FFF2-40B4-BE49-F238E27FC236}">
                <a16:creationId xmlns:a16="http://schemas.microsoft.com/office/drawing/2014/main" id="{11A4E2D2-9942-472B-8B8C-7688EE6547EB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2447925"/>
            <a:ext cx="1295400" cy="838200"/>
            <a:chOff x="1000" y="1960"/>
            <a:chExt cx="816" cy="528"/>
          </a:xfrm>
          <a:noFill/>
        </p:grpSpPr>
        <p:sp>
          <p:nvSpPr>
            <p:cNvPr id="75" name="Rectangle 19">
              <a:extLst>
                <a:ext uri="{FF2B5EF4-FFF2-40B4-BE49-F238E27FC236}">
                  <a16:creationId xmlns:a16="http://schemas.microsoft.com/office/drawing/2014/main" id="{7D6B8D2A-7DE3-45ED-B788-4AD5CCD55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960"/>
              <a:ext cx="816" cy="52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6C71C5C7-658F-4C1E-8379-9FF7F5995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960"/>
              <a:ext cx="0" cy="528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0AAF7187-DEFD-44FE-92DC-3828D8AB2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2312"/>
              <a:ext cx="616" cy="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81" name="Text Box 22">
            <a:extLst>
              <a:ext uri="{FF2B5EF4-FFF2-40B4-BE49-F238E27FC236}">
                <a16:creationId xmlns:a16="http://schemas.microsoft.com/office/drawing/2014/main" id="{EB7DA2B2-E466-4CE8-837D-6CE7FCDA4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19716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B</a:t>
            </a:r>
            <a:endParaRPr lang="en-US" altLang="zh-CN" sz="2800">
              <a:solidFill>
                <a:srgbClr val="333333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" name="Line 23">
            <a:extLst>
              <a:ext uri="{FF2B5EF4-FFF2-40B4-BE49-F238E27FC236}">
                <a16:creationId xmlns:a16="http://schemas.microsoft.com/office/drawing/2014/main" id="{7C05A7B4-012F-4C00-92E5-FC12F74252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025" y="2801938"/>
            <a:ext cx="4064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sm" len="lg"/>
          </a:ln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BD983E8A-1859-4F49-876C-F6B46B6F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22717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D</a:t>
            </a:r>
          </a:p>
        </p:txBody>
      </p:sp>
      <p:sp>
        <p:nvSpPr>
          <p:cNvPr id="84" name="Line 25">
            <a:extLst>
              <a:ext uri="{FF2B5EF4-FFF2-40B4-BE49-F238E27FC236}">
                <a16:creationId xmlns:a16="http://schemas.microsoft.com/office/drawing/2014/main" id="{10E3CBB1-FC93-4CBF-8EEA-EBC872549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801938"/>
            <a:ext cx="4191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sm" len="lg"/>
          </a:ln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919B5BD0-6A1D-4C99-BB68-796EA5A5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2494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C</a:t>
            </a:r>
          </a:p>
        </p:txBody>
      </p:sp>
      <p:grpSp>
        <p:nvGrpSpPr>
          <p:cNvPr id="86" name="Group 27">
            <a:extLst>
              <a:ext uri="{FF2B5EF4-FFF2-40B4-BE49-F238E27FC236}">
                <a16:creationId xmlns:a16="http://schemas.microsoft.com/office/drawing/2014/main" id="{BBF8775F-BE89-4905-BE42-E9B29D36F64D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3867150"/>
            <a:ext cx="838200" cy="1689100"/>
            <a:chOff x="1872" y="888"/>
            <a:chExt cx="528" cy="1064"/>
          </a:xfrm>
          <a:noFill/>
        </p:grpSpPr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19850F3F-D8CD-4DC7-AEB5-EB9ABD29F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888"/>
              <a:ext cx="528" cy="1064"/>
            </a:xfrm>
            <a:custGeom>
              <a:avLst/>
              <a:gdLst>
                <a:gd name="T0" fmla="*/ 0 w 528"/>
                <a:gd name="T1" fmla="*/ 1064 h 1064"/>
                <a:gd name="T2" fmla="*/ 0 w 528"/>
                <a:gd name="T3" fmla="*/ 0 h 1064"/>
                <a:gd name="T4" fmla="*/ 344 w 528"/>
                <a:gd name="T5" fmla="*/ 0 h 1064"/>
                <a:gd name="T6" fmla="*/ 528 w 528"/>
                <a:gd name="T7" fmla="*/ 184 h 1064"/>
                <a:gd name="T8" fmla="*/ 528 w 528"/>
                <a:gd name="T9" fmla="*/ 1064 h 1064"/>
                <a:gd name="T10" fmla="*/ 0 w 528"/>
                <a:gd name="T11" fmla="*/ 1064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064"/>
                <a:gd name="T20" fmla="*/ 528 w 528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064">
                  <a:moveTo>
                    <a:pt x="0" y="1064"/>
                  </a:moveTo>
                  <a:lnTo>
                    <a:pt x="0" y="0"/>
                  </a:lnTo>
                  <a:lnTo>
                    <a:pt x="344" y="0"/>
                  </a:lnTo>
                  <a:lnTo>
                    <a:pt x="528" y="184"/>
                  </a:lnTo>
                  <a:lnTo>
                    <a:pt x="528" y="1064"/>
                  </a:lnTo>
                  <a:lnTo>
                    <a:pt x="0" y="1064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8" name="Line 29">
              <a:extLst>
                <a:ext uri="{FF2B5EF4-FFF2-40B4-BE49-F238E27FC236}">
                  <a16:creationId xmlns:a16="http://schemas.microsoft.com/office/drawing/2014/main" id="{0F177CF6-A679-4125-8F2B-18AF5F528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60"/>
              <a:ext cx="52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89" name="Text Box 30">
            <a:extLst>
              <a:ext uri="{FF2B5EF4-FFF2-40B4-BE49-F238E27FC236}">
                <a16:creationId xmlns:a16="http://schemas.microsoft.com/office/drawing/2014/main" id="{2950AC69-7DBD-41AA-AD42-A6E67C3A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33559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C</a:t>
            </a:r>
          </a:p>
        </p:txBody>
      </p:sp>
      <p:grpSp>
        <p:nvGrpSpPr>
          <p:cNvPr id="90" name="Group 31">
            <a:extLst>
              <a:ext uri="{FF2B5EF4-FFF2-40B4-BE49-F238E27FC236}">
                <a16:creationId xmlns:a16="http://schemas.microsoft.com/office/drawing/2014/main" id="{938A5E80-D6C4-46FD-B236-41824AAB6E7C}"/>
              </a:ext>
            </a:extLst>
          </p:cNvPr>
          <p:cNvGrpSpPr>
            <a:grpSpLocks/>
          </p:cNvGrpSpPr>
          <p:nvPr/>
        </p:nvGrpSpPr>
        <p:grpSpPr bwMode="auto">
          <a:xfrm>
            <a:off x="4646613" y="3883025"/>
            <a:ext cx="838200" cy="1689100"/>
            <a:chOff x="3248" y="2112"/>
            <a:chExt cx="528" cy="1064"/>
          </a:xfrm>
          <a:noFill/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9CC25C8A-5CF7-4ADB-8388-B55AB77B22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48" y="2112"/>
              <a:ext cx="528" cy="1064"/>
            </a:xfrm>
            <a:custGeom>
              <a:avLst/>
              <a:gdLst>
                <a:gd name="T0" fmla="*/ 0 w 528"/>
                <a:gd name="T1" fmla="*/ 1064 h 1064"/>
                <a:gd name="T2" fmla="*/ 0 w 528"/>
                <a:gd name="T3" fmla="*/ 0 h 1064"/>
                <a:gd name="T4" fmla="*/ 344 w 528"/>
                <a:gd name="T5" fmla="*/ 0 h 1064"/>
                <a:gd name="T6" fmla="*/ 528 w 528"/>
                <a:gd name="T7" fmla="*/ 184 h 1064"/>
                <a:gd name="T8" fmla="*/ 528 w 528"/>
                <a:gd name="T9" fmla="*/ 1064 h 1064"/>
                <a:gd name="T10" fmla="*/ 0 w 528"/>
                <a:gd name="T11" fmla="*/ 1064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064"/>
                <a:gd name="T20" fmla="*/ 528 w 528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064">
                  <a:moveTo>
                    <a:pt x="0" y="1064"/>
                  </a:moveTo>
                  <a:lnTo>
                    <a:pt x="0" y="0"/>
                  </a:lnTo>
                  <a:lnTo>
                    <a:pt x="344" y="0"/>
                  </a:lnTo>
                  <a:lnTo>
                    <a:pt x="528" y="184"/>
                  </a:lnTo>
                  <a:lnTo>
                    <a:pt x="528" y="1064"/>
                  </a:lnTo>
                  <a:lnTo>
                    <a:pt x="0" y="1064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2" name="Line 33">
              <a:extLst>
                <a:ext uri="{FF2B5EF4-FFF2-40B4-BE49-F238E27FC236}">
                  <a16:creationId xmlns:a16="http://schemas.microsoft.com/office/drawing/2014/main" id="{6919B5AC-3C39-44FE-AB1D-669AE8E2F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8" y="2984"/>
              <a:ext cx="528" cy="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93" name="Text Box 34">
            <a:extLst>
              <a:ext uri="{FF2B5EF4-FFF2-40B4-BE49-F238E27FC236}">
                <a16:creationId xmlns:a16="http://schemas.microsoft.com/office/drawing/2014/main" id="{22BA332F-0DA0-4FC2-8338-3BA0AFB2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3845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D</a:t>
            </a:r>
          </a:p>
        </p:txBody>
      </p:sp>
      <p:grpSp>
        <p:nvGrpSpPr>
          <p:cNvPr id="94" name="Group 35">
            <a:extLst>
              <a:ext uri="{FF2B5EF4-FFF2-40B4-BE49-F238E27FC236}">
                <a16:creationId xmlns:a16="http://schemas.microsoft.com/office/drawing/2014/main" id="{F9E81E4A-7991-4278-8043-74F1429F9372}"/>
              </a:ext>
            </a:extLst>
          </p:cNvPr>
          <p:cNvGrpSpPr>
            <a:grpSpLocks/>
          </p:cNvGrpSpPr>
          <p:nvPr/>
        </p:nvGrpSpPr>
        <p:grpSpPr bwMode="auto">
          <a:xfrm>
            <a:off x="5689600" y="2460625"/>
            <a:ext cx="1308100" cy="838200"/>
            <a:chOff x="3344" y="1720"/>
            <a:chExt cx="824" cy="528"/>
          </a:xfrm>
          <a:noFill/>
        </p:grpSpPr>
        <p:sp>
          <p:nvSpPr>
            <p:cNvPr id="95" name="Rectangle 36">
              <a:extLst>
                <a:ext uri="{FF2B5EF4-FFF2-40B4-BE49-F238E27FC236}">
                  <a16:creationId xmlns:a16="http://schemas.microsoft.com/office/drawing/2014/main" id="{AC1F1FAD-F8E4-4433-BFD4-4649702873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52" y="1720"/>
              <a:ext cx="816" cy="52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F728E3F2-207B-4B9F-BED4-EB552BC66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8" y="1720"/>
              <a:ext cx="0" cy="52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7" name="Line 38">
              <a:extLst>
                <a:ext uri="{FF2B5EF4-FFF2-40B4-BE49-F238E27FC236}">
                  <a16:creationId xmlns:a16="http://schemas.microsoft.com/office/drawing/2014/main" id="{EFC8512B-EBB9-4947-9FC3-F4978B5F7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4" y="1896"/>
              <a:ext cx="63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98" name="Text Box 39">
            <a:extLst>
              <a:ext uri="{FF2B5EF4-FFF2-40B4-BE49-F238E27FC236}">
                <a16:creationId xmlns:a16="http://schemas.microsoft.com/office/drawing/2014/main" id="{168FAE44-FB2E-492F-B7D4-B58682BF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9716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E</a:t>
            </a:r>
          </a:p>
        </p:txBody>
      </p:sp>
      <p:sp>
        <p:nvSpPr>
          <p:cNvPr id="99" name="Line 40">
            <a:extLst>
              <a:ext uri="{FF2B5EF4-FFF2-40B4-BE49-F238E27FC236}">
                <a16:creationId xmlns:a16="http://schemas.microsoft.com/office/drawing/2014/main" id="{EADCEA7D-4A94-482F-8F0B-9CD97A9DD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4779963"/>
            <a:ext cx="4572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sm" len="lg"/>
          </a:ln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00" name="Text Box 41">
            <a:extLst>
              <a:ext uri="{FF2B5EF4-FFF2-40B4-BE49-F238E27FC236}">
                <a16:creationId xmlns:a16="http://schemas.microsoft.com/office/drawing/2014/main" id="{24F0E87C-4149-4D6F-B193-4AF5596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41576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F</a:t>
            </a:r>
          </a:p>
        </p:txBody>
      </p:sp>
      <p:sp>
        <p:nvSpPr>
          <p:cNvPr id="101" name="Text Box 42">
            <a:extLst>
              <a:ext uri="{FF2B5EF4-FFF2-40B4-BE49-F238E27FC236}">
                <a16:creationId xmlns:a16="http://schemas.microsoft.com/office/drawing/2014/main" id="{815C872E-C554-4F73-8A11-482E11E34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3362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F</a:t>
            </a:r>
          </a:p>
        </p:txBody>
      </p:sp>
      <p:grpSp>
        <p:nvGrpSpPr>
          <p:cNvPr id="102" name="Group 43">
            <a:extLst>
              <a:ext uri="{FF2B5EF4-FFF2-40B4-BE49-F238E27FC236}">
                <a16:creationId xmlns:a16="http://schemas.microsoft.com/office/drawing/2014/main" id="{4CD70969-4A28-40B5-8F9D-D8BC9B056F6E}"/>
              </a:ext>
            </a:extLst>
          </p:cNvPr>
          <p:cNvGrpSpPr>
            <a:grpSpLocks/>
          </p:cNvGrpSpPr>
          <p:nvPr/>
        </p:nvGrpSpPr>
        <p:grpSpPr bwMode="auto">
          <a:xfrm>
            <a:off x="6321425" y="3838575"/>
            <a:ext cx="1312863" cy="1731963"/>
            <a:chOff x="3631" y="2437"/>
            <a:chExt cx="827" cy="1091"/>
          </a:xfrm>
        </p:grpSpPr>
        <p:sp>
          <p:nvSpPr>
            <p:cNvPr id="103" name="Line 44">
              <a:extLst>
                <a:ext uri="{FF2B5EF4-FFF2-40B4-BE49-F238E27FC236}">
                  <a16:creationId xmlns:a16="http://schemas.microsoft.com/office/drawing/2014/main" id="{EE0BB6CE-FFF4-4D0E-9C3D-8D87509B2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9" y="2437"/>
              <a:ext cx="0" cy="10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4" name="Line 45">
              <a:extLst>
                <a:ext uri="{FF2B5EF4-FFF2-40B4-BE49-F238E27FC236}">
                  <a16:creationId xmlns:a16="http://schemas.microsoft.com/office/drawing/2014/main" id="{70720D78-C561-4CEF-A527-E99AADE84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1" y="3310"/>
              <a:ext cx="0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5" name="Line 46">
              <a:extLst>
                <a:ext uri="{FF2B5EF4-FFF2-40B4-BE49-F238E27FC236}">
                  <a16:creationId xmlns:a16="http://schemas.microsoft.com/office/drawing/2014/main" id="{D1FF5A91-789D-456A-842C-16E73E4E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3310"/>
              <a:ext cx="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6" name="Line 47">
              <a:extLst>
                <a:ext uri="{FF2B5EF4-FFF2-40B4-BE49-F238E27FC236}">
                  <a16:creationId xmlns:a16="http://schemas.microsoft.com/office/drawing/2014/main" id="{D67E47CA-3E36-4823-BBC0-C1B735BF4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1" y="2446"/>
              <a:ext cx="0" cy="8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7" name="Line 48">
              <a:extLst>
                <a:ext uri="{FF2B5EF4-FFF2-40B4-BE49-F238E27FC236}">
                  <a16:creationId xmlns:a16="http://schemas.microsoft.com/office/drawing/2014/main" id="{D02656BB-144E-4693-928D-D0DF5AB7A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2" y="2446"/>
              <a:ext cx="6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8" name="Line 49">
              <a:extLst>
                <a:ext uri="{FF2B5EF4-FFF2-40B4-BE49-F238E27FC236}">
                  <a16:creationId xmlns:a16="http://schemas.microsoft.com/office/drawing/2014/main" id="{9247F1F6-6670-45CE-A8A7-8A839654A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1" y="2646"/>
              <a:ext cx="6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9" name="Line 50">
              <a:extLst>
                <a:ext uri="{FF2B5EF4-FFF2-40B4-BE49-F238E27FC236}">
                  <a16:creationId xmlns:a16="http://schemas.microsoft.com/office/drawing/2014/main" id="{1B657CCF-86CB-4478-923B-6BDE66A98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1" y="3510"/>
              <a:ext cx="8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110" name="AutoShape 51" descr="白色大理石">
            <a:extLst>
              <a:ext uri="{FF2B5EF4-FFF2-40B4-BE49-F238E27FC236}">
                <a16:creationId xmlns:a16="http://schemas.microsoft.com/office/drawing/2014/main" id="{9C37747E-EF43-48A8-80D4-AB92609D9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839" y="865656"/>
            <a:ext cx="4556418" cy="578882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向视图是可</a:t>
            </a:r>
            <a:r>
              <a:rPr kumimoji="0"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自由配置</a:t>
            </a:r>
            <a:r>
              <a:rPr kumimoji="0" lang="zh-CN" altLang="en-US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的视图</a:t>
            </a:r>
          </a:p>
        </p:txBody>
      </p:sp>
      <p:sp>
        <p:nvSpPr>
          <p:cNvPr id="111" name="Text Box 52" descr="紫色网格">
            <a:extLst>
              <a:ext uri="{FF2B5EF4-FFF2-40B4-BE49-F238E27FC236}">
                <a16:creationId xmlns:a16="http://schemas.microsoft.com/office/drawing/2014/main" id="{1032FE09-331A-43F5-829D-66FB4417E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6025782"/>
            <a:ext cx="1101725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标注</a:t>
            </a:r>
            <a:endParaRPr lang="zh-CN" altLang="en-US" sz="3600" kern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" name="Text Box 53">
            <a:extLst>
              <a:ext uri="{FF2B5EF4-FFF2-40B4-BE49-F238E27FC236}">
                <a16:creationId xmlns:a16="http://schemas.microsoft.com/office/drawing/2014/main" id="{CDFD8C7D-A899-4847-A68B-1293402F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11" y="5823237"/>
            <a:ext cx="5235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视图名称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：“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X”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标在视图上方</a:t>
            </a:r>
            <a:endParaRPr lang="zh-CN" altLang="en-US" sz="28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Line 55">
            <a:extLst>
              <a:ext uri="{FF2B5EF4-FFF2-40B4-BE49-F238E27FC236}">
                <a16:creationId xmlns:a16="http://schemas.microsoft.com/office/drawing/2014/main" id="{D358C981-C1B9-4383-B083-C2F487531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8" y="6558250"/>
            <a:ext cx="5810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14" name="Text Box 60">
            <a:extLst>
              <a:ext uri="{FF2B5EF4-FFF2-40B4-BE49-F238E27FC236}">
                <a16:creationId xmlns:a16="http://schemas.microsoft.com/office/drawing/2014/main" id="{7C572C5E-3179-4162-BCA5-53C5CD200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570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E</a:t>
            </a:r>
          </a:p>
        </p:txBody>
      </p:sp>
      <p:sp>
        <p:nvSpPr>
          <p:cNvPr id="115" name="Line 61">
            <a:extLst>
              <a:ext uri="{FF2B5EF4-FFF2-40B4-BE49-F238E27FC236}">
                <a16:creationId xmlns:a16="http://schemas.microsoft.com/office/drawing/2014/main" id="{9CD29F13-F4B7-4ECB-8BD1-80F03FF3A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525" y="3557588"/>
            <a:ext cx="0" cy="5715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sm" len="lg"/>
          </a:ln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63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69" grpId="0" build="p" autoUpdateAnimBg="0"/>
      <p:bldP spid="81" grpId="0" build="p" autoUpdateAnimBg="0"/>
      <p:bldP spid="83" grpId="0" autoUpdateAnimBg="0"/>
      <p:bldP spid="85" grpId="0" autoUpdateAnimBg="0"/>
      <p:bldP spid="89" grpId="0" build="p" autoUpdateAnimBg="0"/>
      <p:bldP spid="93" grpId="0" build="p" autoUpdateAnimBg="0"/>
      <p:bldP spid="98" grpId="0" build="p" autoUpdateAnimBg="0"/>
      <p:bldP spid="100" grpId="0" autoUpdateAnimBg="0"/>
      <p:bldP spid="101" grpId="0" autoUpdateAnimBg="0"/>
      <p:bldP spid="110" grpId="0" animBg="1" autoUpdateAnimBg="0"/>
      <p:bldP spid="111" grpId="0" animBg="1" autoUpdateAnimBg="0"/>
      <p:bldP spid="112" grpId="0" autoUpdateAnimBg="0"/>
      <p:bldP spid="11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8.1.3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局部视图</a:t>
            </a: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555625" y="4837113"/>
            <a:ext cx="2138363" cy="1985962"/>
            <a:chOff x="490" y="2613"/>
            <a:chExt cx="1347" cy="1251"/>
          </a:xfrm>
        </p:grpSpPr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780" y="2783"/>
              <a:ext cx="864" cy="86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rot="5400000">
              <a:off x="264" y="3229"/>
              <a:ext cx="76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801" y="2667"/>
              <a:ext cx="7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830" y="3774"/>
              <a:ext cx="7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929" y="2924"/>
              <a:ext cx="576" cy="57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490" y="3201"/>
              <a:ext cx="134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1213" y="2613"/>
              <a:ext cx="0" cy="1251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2" name="Line 23"/>
            <p:cNvSpPr>
              <a:spLocks noChangeShapeType="1"/>
            </p:cNvSpPr>
            <p:nvPr/>
          </p:nvSpPr>
          <p:spPr bwMode="auto">
            <a:xfrm>
              <a:off x="1485" y="3096"/>
              <a:ext cx="2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1485" y="3301"/>
              <a:ext cx="2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1607" y="3390"/>
              <a:ext cx="1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608" y="3014"/>
              <a:ext cx="1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641" y="2981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 flipH="1">
              <a:off x="654" y="3429"/>
              <a:ext cx="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553" y="2981"/>
              <a:ext cx="9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551" y="3429"/>
              <a:ext cx="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558" y="2983"/>
              <a:ext cx="0" cy="4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552" y="3077"/>
              <a:ext cx="4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552" y="3327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3" name="Arc 34"/>
            <p:cNvSpPr>
              <a:spLocks/>
            </p:cNvSpPr>
            <p:nvPr/>
          </p:nvSpPr>
          <p:spPr bwMode="auto">
            <a:xfrm flipV="1">
              <a:off x="1549" y="3576"/>
              <a:ext cx="199" cy="1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4" name="Arc 35"/>
            <p:cNvSpPr>
              <a:spLocks/>
            </p:cNvSpPr>
            <p:nvPr/>
          </p:nvSpPr>
          <p:spPr bwMode="auto">
            <a:xfrm flipV="1">
              <a:off x="648" y="2671"/>
              <a:ext cx="183" cy="191"/>
            </a:xfrm>
            <a:custGeom>
              <a:avLst/>
              <a:gdLst>
                <a:gd name="T0" fmla="*/ 0 w 21600"/>
                <a:gd name="T1" fmla="*/ 0 h 21800"/>
                <a:gd name="T2" fmla="*/ 0 w 21600"/>
                <a:gd name="T3" fmla="*/ 0 h 21800"/>
                <a:gd name="T4" fmla="*/ 0 w 21600"/>
                <a:gd name="T5" fmla="*/ 0 h 218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00"/>
                <a:gd name="T11" fmla="*/ 21600 w 21600"/>
                <a:gd name="T12" fmla="*/ 21800 h 21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00" fill="none" extrusionOk="0">
                  <a:moveTo>
                    <a:pt x="20726" y="21800"/>
                  </a:moveTo>
                  <a:cubicBezTo>
                    <a:pt x="9146" y="21331"/>
                    <a:pt x="0" y="11807"/>
                    <a:pt x="0" y="218"/>
                  </a:cubicBezTo>
                  <a:cubicBezTo>
                    <a:pt x="-1" y="145"/>
                    <a:pt x="0" y="72"/>
                    <a:pt x="1" y="0"/>
                  </a:cubicBezTo>
                </a:path>
                <a:path w="21600" h="21800" stroke="0" extrusionOk="0">
                  <a:moveTo>
                    <a:pt x="20726" y="21800"/>
                  </a:moveTo>
                  <a:cubicBezTo>
                    <a:pt x="9146" y="21331"/>
                    <a:pt x="0" y="11807"/>
                    <a:pt x="0" y="218"/>
                  </a:cubicBezTo>
                  <a:cubicBezTo>
                    <a:pt x="-1" y="145"/>
                    <a:pt x="0" y="72"/>
                    <a:pt x="1" y="0"/>
                  </a:cubicBezTo>
                  <a:lnTo>
                    <a:pt x="21600" y="218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5" name="Arc 36"/>
            <p:cNvSpPr>
              <a:spLocks/>
            </p:cNvSpPr>
            <p:nvPr/>
          </p:nvSpPr>
          <p:spPr bwMode="auto">
            <a:xfrm flipV="1">
              <a:off x="1538" y="2668"/>
              <a:ext cx="212" cy="207"/>
            </a:xfrm>
            <a:custGeom>
              <a:avLst/>
              <a:gdLst>
                <a:gd name="T0" fmla="*/ 0 w 22998"/>
                <a:gd name="T1" fmla="*/ 0 h 21710"/>
                <a:gd name="T2" fmla="*/ 0 w 22998"/>
                <a:gd name="T3" fmla="*/ 0 h 21710"/>
                <a:gd name="T4" fmla="*/ 0 w 22998"/>
                <a:gd name="T5" fmla="*/ 0 h 21710"/>
                <a:gd name="T6" fmla="*/ 0 60000 65536"/>
                <a:gd name="T7" fmla="*/ 0 60000 65536"/>
                <a:gd name="T8" fmla="*/ 0 60000 65536"/>
                <a:gd name="T9" fmla="*/ 0 w 22998"/>
                <a:gd name="T10" fmla="*/ 0 h 21710"/>
                <a:gd name="T11" fmla="*/ 22998 w 22998"/>
                <a:gd name="T12" fmla="*/ 21710 h 217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98" h="21710" fill="none" extrusionOk="0">
                  <a:moveTo>
                    <a:pt x="22997" y="0"/>
                  </a:moveTo>
                  <a:cubicBezTo>
                    <a:pt x="22997" y="36"/>
                    <a:pt x="22998" y="73"/>
                    <a:pt x="22998" y="110"/>
                  </a:cubicBezTo>
                  <a:cubicBezTo>
                    <a:pt x="22998" y="12039"/>
                    <a:pt x="13327" y="21710"/>
                    <a:pt x="1398" y="21710"/>
                  </a:cubicBezTo>
                  <a:cubicBezTo>
                    <a:pt x="931" y="21710"/>
                    <a:pt x="465" y="21694"/>
                    <a:pt x="0" y="21664"/>
                  </a:cubicBezTo>
                </a:path>
                <a:path w="22998" h="21710" stroke="0" extrusionOk="0">
                  <a:moveTo>
                    <a:pt x="22997" y="0"/>
                  </a:moveTo>
                  <a:cubicBezTo>
                    <a:pt x="22997" y="36"/>
                    <a:pt x="22998" y="73"/>
                    <a:pt x="22998" y="110"/>
                  </a:cubicBezTo>
                  <a:cubicBezTo>
                    <a:pt x="22998" y="12039"/>
                    <a:pt x="13327" y="21710"/>
                    <a:pt x="1398" y="21710"/>
                  </a:cubicBezTo>
                  <a:cubicBezTo>
                    <a:pt x="931" y="21710"/>
                    <a:pt x="465" y="21694"/>
                    <a:pt x="0" y="21664"/>
                  </a:cubicBezTo>
                  <a:lnTo>
                    <a:pt x="1398" y="11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6" name="Arc 37"/>
            <p:cNvSpPr>
              <a:spLocks/>
            </p:cNvSpPr>
            <p:nvPr/>
          </p:nvSpPr>
          <p:spPr bwMode="auto">
            <a:xfrm flipV="1">
              <a:off x="648" y="3574"/>
              <a:ext cx="189" cy="200"/>
            </a:xfrm>
            <a:custGeom>
              <a:avLst/>
              <a:gdLst>
                <a:gd name="T0" fmla="*/ 0 w 23098"/>
                <a:gd name="T1" fmla="*/ 0 h 24435"/>
                <a:gd name="T2" fmla="*/ 0 w 23098"/>
                <a:gd name="T3" fmla="*/ 0 h 24435"/>
                <a:gd name="T4" fmla="*/ 0 w 23098"/>
                <a:gd name="T5" fmla="*/ 0 h 24435"/>
                <a:gd name="T6" fmla="*/ 0 60000 65536"/>
                <a:gd name="T7" fmla="*/ 0 60000 65536"/>
                <a:gd name="T8" fmla="*/ 0 60000 65536"/>
                <a:gd name="T9" fmla="*/ 0 w 23098"/>
                <a:gd name="T10" fmla="*/ 0 h 24435"/>
                <a:gd name="T11" fmla="*/ 23098 w 23098"/>
                <a:gd name="T12" fmla="*/ 24435 h 244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98" h="24435" fill="none" extrusionOk="0">
                  <a:moveTo>
                    <a:pt x="186" y="24435"/>
                  </a:moveTo>
                  <a:cubicBezTo>
                    <a:pt x="62" y="23495"/>
                    <a:pt x="0" y="2254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99" y="-1"/>
                    <a:pt x="22599" y="17"/>
                    <a:pt x="23097" y="52"/>
                  </a:cubicBezTo>
                </a:path>
                <a:path w="23098" h="24435" stroke="0" extrusionOk="0">
                  <a:moveTo>
                    <a:pt x="186" y="24435"/>
                  </a:moveTo>
                  <a:cubicBezTo>
                    <a:pt x="62" y="23495"/>
                    <a:pt x="0" y="2254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99" y="-1"/>
                    <a:pt x="22599" y="17"/>
                    <a:pt x="23097" y="5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>
              <a:off x="1752" y="2866"/>
              <a:ext cx="0" cy="7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98" name="Line 40"/>
          <p:cNvSpPr>
            <a:spLocks noChangeShapeType="1"/>
          </p:cNvSpPr>
          <p:nvPr/>
        </p:nvSpPr>
        <p:spPr bwMode="auto">
          <a:xfrm flipH="1">
            <a:off x="2719388" y="3844925"/>
            <a:ext cx="701675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99" name="Text Box 41"/>
          <p:cNvSpPr txBox="1">
            <a:spLocks noChangeArrowheads="1"/>
          </p:cNvSpPr>
          <p:nvPr/>
        </p:nvSpPr>
        <p:spPr bwMode="auto">
          <a:xfrm>
            <a:off x="2927350" y="3292475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rgbClr val="A50021"/>
                </a:solidFill>
                <a:ea typeface="隶书" pitchFamily="49" charset="-122"/>
              </a:rPr>
              <a:t>A</a:t>
            </a:r>
          </a:p>
        </p:txBody>
      </p:sp>
      <p:sp>
        <p:nvSpPr>
          <p:cNvPr id="105" name="Rectangle 47"/>
          <p:cNvSpPr>
            <a:spLocks noChangeArrowheads="1"/>
          </p:cNvSpPr>
          <p:nvPr/>
        </p:nvSpPr>
        <p:spPr bwMode="auto">
          <a:xfrm>
            <a:off x="6872602" y="2651125"/>
            <a:ext cx="12153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32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“X”</a:t>
            </a:r>
          </a:p>
        </p:txBody>
      </p:sp>
      <p:grpSp>
        <p:nvGrpSpPr>
          <p:cNvPr id="106" name="Group 48"/>
          <p:cNvGrpSpPr>
            <a:grpSpLocks/>
          </p:cNvGrpSpPr>
          <p:nvPr/>
        </p:nvGrpSpPr>
        <p:grpSpPr bwMode="auto">
          <a:xfrm>
            <a:off x="498475" y="1801813"/>
            <a:ext cx="2219325" cy="2828925"/>
            <a:chOff x="454" y="701"/>
            <a:chExt cx="1398" cy="1782"/>
          </a:xfrm>
        </p:grpSpPr>
        <p:sp>
          <p:nvSpPr>
            <p:cNvPr id="107" name="Line 49"/>
            <p:cNvSpPr>
              <a:spLocks noChangeShapeType="1"/>
            </p:cNvSpPr>
            <p:nvPr/>
          </p:nvSpPr>
          <p:spPr bwMode="auto">
            <a:xfrm>
              <a:off x="1214" y="701"/>
              <a:ext cx="0" cy="1782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641" y="820"/>
              <a:ext cx="11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>
              <a:off x="640" y="985"/>
              <a:ext cx="11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1631" y="985"/>
              <a:ext cx="0" cy="8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1" name="Line 53"/>
            <p:cNvSpPr>
              <a:spLocks noChangeShapeType="1"/>
            </p:cNvSpPr>
            <p:nvPr/>
          </p:nvSpPr>
          <p:spPr bwMode="auto">
            <a:xfrm>
              <a:off x="480" y="1326"/>
              <a:ext cx="53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 flipH="1">
              <a:off x="551" y="1111"/>
              <a:ext cx="2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553" y="153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56" y="1111"/>
              <a:ext cx="0" cy="4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781" y="992"/>
              <a:ext cx="0" cy="1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>
              <a:off x="781" y="1523"/>
              <a:ext cx="0" cy="6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7" name="Line 59"/>
            <p:cNvSpPr>
              <a:spLocks noChangeShapeType="1"/>
            </p:cNvSpPr>
            <p:nvPr/>
          </p:nvSpPr>
          <p:spPr bwMode="auto">
            <a:xfrm flipV="1">
              <a:off x="647" y="818"/>
              <a:ext cx="0" cy="1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8" name="Line 60"/>
            <p:cNvSpPr>
              <a:spLocks noChangeShapeType="1"/>
            </p:cNvSpPr>
            <p:nvPr/>
          </p:nvSpPr>
          <p:spPr bwMode="auto">
            <a:xfrm>
              <a:off x="898" y="1446"/>
              <a:ext cx="0" cy="9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9" name="Line 61"/>
            <p:cNvSpPr>
              <a:spLocks noChangeShapeType="1"/>
            </p:cNvSpPr>
            <p:nvPr/>
          </p:nvSpPr>
          <p:spPr bwMode="auto">
            <a:xfrm>
              <a:off x="1514" y="825"/>
              <a:ext cx="0" cy="10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0" name="Line 62"/>
            <p:cNvSpPr>
              <a:spLocks noChangeShapeType="1"/>
            </p:cNvSpPr>
            <p:nvPr/>
          </p:nvSpPr>
          <p:spPr bwMode="auto">
            <a:xfrm>
              <a:off x="564" y="1184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1" name="Line 63"/>
            <p:cNvSpPr>
              <a:spLocks noChangeShapeType="1"/>
            </p:cNvSpPr>
            <p:nvPr/>
          </p:nvSpPr>
          <p:spPr bwMode="auto">
            <a:xfrm>
              <a:off x="572" y="1452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2" name="Line 64"/>
            <p:cNvSpPr>
              <a:spLocks noChangeShapeType="1"/>
            </p:cNvSpPr>
            <p:nvPr/>
          </p:nvSpPr>
          <p:spPr bwMode="auto">
            <a:xfrm>
              <a:off x="654" y="2226"/>
              <a:ext cx="11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3" name="Line 65"/>
            <p:cNvSpPr>
              <a:spLocks noChangeShapeType="1"/>
            </p:cNvSpPr>
            <p:nvPr/>
          </p:nvSpPr>
          <p:spPr bwMode="auto">
            <a:xfrm>
              <a:off x="641" y="2393"/>
              <a:ext cx="11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4" name="Line 66"/>
            <p:cNvSpPr>
              <a:spLocks noChangeShapeType="1"/>
            </p:cNvSpPr>
            <p:nvPr/>
          </p:nvSpPr>
          <p:spPr bwMode="auto">
            <a:xfrm>
              <a:off x="642" y="221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5" name="Line 67"/>
            <p:cNvSpPr>
              <a:spLocks noChangeShapeType="1"/>
            </p:cNvSpPr>
            <p:nvPr/>
          </p:nvSpPr>
          <p:spPr bwMode="auto">
            <a:xfrm>
              <a:off x="1339" y="1958"/>
              <a:ext cx="513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6" name="Line 68"/>
            <p:cNvSpPr>
              <a:spLocks noChangeShapeType="1"/>
            </p:cNvSpPr>
            <p:nvPr/>
          </p:nvSpPr>
          <p:spPr bwMode="auto">
            <a:xfrm>
              <a:off x="1750" y="1811"/>
              <a:ext cx="0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7" name="Line 69"/>
            <p:cNvSpPr>
              <a:spLocks noChangeShapeType="1"/>
            </p:cNvSpPr>
            <p:nvPr/>
          </p:nvSpPr>
          <p:spPr bwMode="auto">
            <a:xfrm>
              <a:off x="1635" y="1804"/>
              <a:ext cx="1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8" name="Line 70"/>
            <p:cNvSpPr>
              <a:spLocks noChangeShapeType="1"/>
            </p:cNvSpPr>
            <p:nvPr/>
          </p:nvSpPr>
          <p:spPr bwMode="auto">
            <a:xfrm>
              <a:off x="1750" y="1793"/>
              <a:ext cx="0" cy="6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9" name="Line 71"/>
            <p:cNvSpPr>
              <a:spLocks noChangeShapeType="1"/>
            </p:cNvSpPr>
            <p:nvPr/>
          </p:nvSpPr>
          <p:spPr bwMode="auto">
            <a:xfrm>
              <a:off x="1513" y="1868"/>
              <a:ext cx="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0" name="Line 72"/>
            <p:cNvSpPr>
              <a:spLocks noChangeShapeType="1"/>
            </p:cNvSpPr>
            <p:nvPr/>
          </p:nvSpPr>
          <p:spPr bwMode="auto">
            <a:xfrm>
              <a:off x="1505" y="2048"/>
              <a:ext cx="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1" name="Line 73"/>
            <p:cNvSpPr>
              <a:spLocks noChangeShapeType="1"/>
            </p:cNvSpPr>
            <p:nvPr/>
          </p:nvSpPr>
          <p:spPr bwMode="auto">
            <a:xfrm>
              <a:off x="1513" y="204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2" name="Line 74"/>
            <p:cNvSpPr>
              <a:spLocks noChangeShapeType="1"/>
            </p:cNvSpPr>
            <p:nvPr/>
          </p:nvSpPr>
          <p:spPr bwMode="auto">
            <a:xfrm flipV="1">
              <a:off x="898" y="825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3" name="Arc 75"/>
            <p:cNvSpPr>
              <a:spLocks/>
            </p:cNvSpPr>
            <p:nvPr/>
          </p:nvSpPr>
          <p:spPr bwMode="auto">
            <a:xfrm>
              <a:off x="454" y="1104"/>
              <a:ext cx="398" cy="434"/>
            </a:xfrm>
            <a:custGeom>
              <a:avLst/>
              <a:gdLst>
                <a:gd name="T0" fmla="*/ 0 w 21600"/>
                <a:gd name="T1" fmla="*/ 0 h 24352"/>
                <a:gd name="T2" fmla="*/ 0 w 21600"/>
                <a:gd name="T3" fmla="*/ 0 h 24352"/>
                <a:gd name="T4" fmla="*/ 0 w 21600"/>
                <a:gd name="T5" fmla="*/ 0 h 24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52"/>
                <a:gd name="T11" fmla="*/ 21600 w 21600"/>
                <a:gd name="T12" fmla="*/ 24352 h 24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52" fill="none" extrusionOk="0">
                  <a:moveTo>
                    <a:pt x="17935" y="-1"/>
                  </a:moveTo>
                  <a:cubicBezTo>
                    <a:pt x="20324" y="3559"/>
                    <a:pt x="21600" y="7749"/>
                    <a:pt x="21600" y="12037"/>
                  </a:cubicBezTo>
                  <a:cubicBezTo>
                    <a:pt x="21600" y="16438"/>
                    <a:pt x="20255" y="20735"/>
                    <a:pt x="17745" y="24352"/>
                  </a:cubicBezTo>
                </a:path>
                <a:path w="21600" h="24352" stroke="0" extrusionOk="0">
                  <a:moveTo>
                    <a:pt x="17935" y="-1"/>
                  </a:moveTo>
                  <a:cubicBezTo>
                    <a:pt x="20324" y="3559"/>
                    <a:pt x="21600" y="7749"/>
                    <a:pt x="21600" y="12037"/>
                  </a:cubicBezTo>
                  <a:cubicBezTo>
                    <a:pt x="21600" y="16438"/>
                    <a:pt x="20255" y="20735"/>
                    <a:pt x="17745" y="24352"/>
                  </a:cubicBezTo>
                  <a:lnTo>
                    <a:pt x="0" y="1203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4" name="Arc 76"/>
            <p:cNvSpPr>
              <a:spLocks/>
            </p:cNvSpPr>
            <p:nvPr/>
          </p:nvSpPr>
          <p:spPr bwMode="auto">
            <a:xfrm flipV="1">
              <a:off x="704" y="1173"/>
              <a:ext cx="250" cy="278"/>
            </a:xfrm>
            <a:custGeom>
              <a:avLst/>
              <a:gdLst>
                <a:gd name="T0" fmla="*/ 0 w 21600"/>
                <a:gd name="T1" fmla="*/ 0 h 28035"/>
                <a:gd name="T2" fmla="*/ 0 w 21600"/>
                <a:gd name="T3" fmla="*/ 0 h 28035"/>
                <a:gd name="T4" fmla="*/ 0 w 21600"/>
                <a:gd name="T5" fmla="*/ 0 h 2803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035"/>
                <a:gd name="T11" fmla="*/ 21600 w 21600"/>
                <a:gd name="T12" fmla="*/ 28035 h 280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035" fill="none" extrusionOk="0">
                  <a:moveTo>
                    <a:pt x="16547" y="0"/>
                  </a:moveTo>
                  <a:cubicBezTo>
                    <a:pt x="19811" y="3890"/>
                    <a:pt x="21600" y="8805"/>
                    <a:pt x="21600" y="13883"/>
                  </a:cubicBezTo>
                  <a:cubicBezTo>
                    <a:pt x="21600" y="19082"/>
                    <a:pt x="19724" y="24106"/>
                    <a:pt x="16318" y="28034"/>
                  </a:cubicBezTo>
                </a:path>
                <a:path w="21600" h="28035" stroke="0" extrusionOk="0">
                  <a:moveTo>
                    <a:pt x="16547" y="0"/>
                  </a:moveTo>
                  <a:cubicBezTo>
                    <a:pt x="19811" y="3890"/>
                    <a:pt x="21600" y="8805"/>
                    <a:pt x="21600" y="13883"/>
                  </a:cubicBezTo>
                  <a:cubicBezTo>
                    <a:pt x="21600" y="19082"/>
                    <a:pt x="19724" y="24106"/>
                    <a:pt x="16318" y="28034"/>
                  </a:cubicBezTo>
                  <a:lnTo>
                    <a:pt x="0" y="1388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5" name="Arc 77"/>
            <p:cNvSpPr>
              <a:spLocks/>
            </p:cNvSpPr>
            <p:nvPr/>
          </p:nvSpPr>
          <p:spPr bwMode="auto">
            <a:xfrm flipH="1" flipV="1">
              <a:off x="1585" y="1793"/>
              <a:ext cx="84" cy="296"/>
            </a:xfrm>
            <a:custGeom>
              <a:avLst/>
              <a:gdLst>
                <a:gd name="T0" fmla="*/ 0 w 19252"/>
                <a:gd name="T1" fmla="*/ 0 h 20647"/>
                <a:gd name="T2" fmla="*/ 0 w 19252"/>
                <a:gd name="T3" fmla="*/ 0 h 20647"/>
                <a:gd name="T4" fmla="*/ 0 w 19252"/>
                <a:gd name="T5" fmla="*/ 0 h 20647"/>
                <a:gd name="T6" fmla="*/ 0 60000 65536"/>
                <a:gd name="T7" fmla="*/ 0 60000 65536"/>
                <a:gd name="T8" fmla="*/ 0 60000 65536"/>
                <a:gd name="T9" fmla="*/ 0 w 19252"/>
                <a:gd name="T10" fmla="*/ 0 h 20647"/>
                <a:gd name="T11" fmla="*/ 19252 w 19252"/>
                <a:gd name="T12" fmla="*/ 20647 h 206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52" h="20647" fill="none" extrusionOk="0">
                  <a:moveTo>
                    <a:pt x="19251" y="9793"/>
                  </a:moveTo>
                  <a:cubicBezTo>
                    <a:pt x="16598" y="15010"/>
                    <a:pt x="11940" y="18927"/>
                    <a:pt x="6345" y="20646"/>
                  </a:cubicBezTo>
                </a:path>
                <a:path w="19252" h="20647" stroke="0" extrusionOk="0">
                  <a:moveTo>
                    <a:pt x="19251" y="9793"/>
                  </a:moveTo>
                  <a:cubicBezTo>
                    <a:pt x="16598" y="15010"/>
                    <a:pt x="11940" y="18927"/>
                    <a:pt x="6345" y="2064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6" name="Line 78"/>
            <p:cNvSpPr>
              <a:spLocks noChangeShapeType="1"/>
            </p:cNvSpPr>
            <p:nvPr/>
          </p:nvSpPr>
          <p:spPr bwMode="auto">
            <a:xfrm>
              <a:off x="1583" y="1964"/>
              <a:ext cx="0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7" name="Arc 79"/>
            <p:cNvSpPr>
              <a:spLocks/>
            </p:cNvSpPr>
            <p:nvPr/>
          </p:nvSpPr>
          <p:spPr bwMode="auto">
            <a:xfrm flipH="1">
              <a:off x="1473" y="1872"/>
              <a:ext cx="155" cy="183"/>
            </a:xfrm>
            <a:custGeom>
              <a:avLst/>
              <a:gdLst>
                <a:gd name="T0" fmla="*/ 0 w 21600"/>
                <a:gd name="T1" fmla="*/ 0 h 26395"/>
                <a:gd name="T2" fmla="*/ 0 w 21600"/>
                <a:gd name="T3" fmla="*/ 0 h 26395"/>
                <a:gd name="T4" fmla="*/ 0 w 21600"/>
                <a:gd name="T5" fmla="*/ 0 h 263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395"/>
                <a:gd name="T11" fmla="*/ 21600 w 21600"/>
                <a:gd name="T12" fmla="*/ 26395 h 26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395" fill="none" extrusionOk="0">
                  <a:moveTo>
                    <a:pt x="17055" y="0"/>
                  </a:moveTo>
                  <a:cubicBezTo>
                    <a:pt x="20001" y="3790"/>
                    <a:pt x="21600" y="8453"/>
                    <a:pt x="21600" y="13254"/>
                  </a:cubicBezTo>
                  <a:cubicBezTo>
                    <a:pt x="21600" y="18005"/>
                    <a:pt x="20033" y="22624"/>
                    <a:pt x="17142" y="26395"/>
                  </a:cubicBezTo>
                </a:path>
                <a:path w="21600" h="26395" stroke="0" extrusionOk="0">
                  <a:moveTo>
                    <a:pt x="17055" y="0"/>
                  </a:moveTo>
                  <a:cubicBezTo>
                    <a:pt x="20001" y="3790"/>
                    <a:pt x="21600" y="8453"/>
                    <a:pt x="21600" y="13254"/>
                  </a:cubicBezTo>
                  <a:cubicBezTo>
                    <a:pt x="21600" y="18005"/>
                    <a:pt x="20033" y="22624"/>
                    <a:pt x="17142" y="26395"/>
                  </a:cubicBezTo>
                  <a:lnTo>
                    <a:pt x="0" y="1325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8" name="Line 80"/>
            <p:cNvSpPr>
              <a:spLocks noChangeShapeType="1"/>
            </p:cNvSpPr>
            <p:nvPr/>
          </p:nvSpPr>
          <p:spPr bwMode="auto">
            <a:xfrm>
              <a:off x="1752" y="810"/>
              <a:ext cx="0" cy="1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39" name="Group 81"/>
          <p:cNvGrpSpPr>
            <a:grpSpLocks/>
          </p:cNvGrpSpPr>
          <p:nvPr/>
        </p:nvGrpSpPr>
        <p:grpSpPr bwMode="auto">
          <a:xfrm>
            <a:off x="3430588" y="1827213"/>
            <a:ext cx="1797050" cy="2808287"/>
            <a:chOff x="2454" y="708"/>
            <a:chExt cx="1132" cy="1769"/>
          </a:xfrm>
        </p:grpSpPr>
        <p:sp>
          <p:nvSpPr>
            <p:cNvPr id="140" name="Oval 82"/>
            <p:cNvSpPr>
              <a:spLocks noChangeArrowheads="1"/>
            </p:cNvSpPr>
            <p:nvPr/>
          </p:nvSpPr>
          <p:spPr bwMode="auto">
            <a:xfrm>
              <a:off x="2933" y="1859"/>
              <a:ext cx="173" cy="173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1" name="Line 83"/>
            <p:cNvSpPr>
              <a:spLocks noChangeShapeType="1"/>
            </p:cNvSpPr>
            <p:nvPr/>
          </p:nvSpPr>
          <p:spPr bwMode="auto">
            <a:xfrm>
              <a:off x="2598" y="982"/>
              <a:ext cx="0" cy="12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2" name="Line 84"/>
            <p:cNvSpPr>
              <a:spLocks noChangeShapeType="1"/>
            </p:cNvSpPr>
            <p:nvPr/>
          </p:nvSpPr>
          <p:spPr bwMode="auto">
            <a:xfrm>
              <a:off x="3436" y="982"/>
              <a:ext cx="0" cy="12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3" name="Oval 85"/>
            <p:cNvSpPr>
              <a:spLocks noChangeArrowheads="1"/>
            </p:cNvSpPr>
            <p:nvPr/>
          </p:nvSpPr>
          <p:spPr bwMode="auto">
            <a:xfrm>
              <a:off x="2812" y="1103"/>
              <a:ext cx="417" cy="417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4" name="Oval 86"/>
            <p:cNvSpPr>
              <a:spLocks noChangeArrowheads="1"/>
            </p:cNvSpPr>
            <p:nvPr/>
          </p:nvSpPr>
          <p:spPr bwMode="auto">
            <a:xfrm>
              <a:off x="2886" y="1183"/>
              <a:ext cx="265" cy="265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5" name="Line 87"/>
            <p:cNvSpPr>
              <a:spLocks noChangeShapeType="1"/>
            </p:cNvSpPr>
            <p:nvPr/>
          </p:nvSpPr>
          <p:spPr bwMode="auto">
            <a:xfrm>
              <a:off x="2718" y="1317"/>
              <a:ext cx="5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6" name="Line 88"/>
            <p:cNvSpPr>
              <a:spLocks noChangeShapeType="1"/>
            </p:cNvSpPr>
            <p:nvPr/>
          </p:nvSpPr>
          <p:spPr bwMode="auto">
            <a:xfrm>
              <a:off x="3016" y="708"/>
              <a:ext cx="0" cy="1769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7" name="Line 89"/>
            <p:cNvSpPr>
              <a:spLocks noChangeShapeType="1"/>
            </p:cNvSpPr>
            <p:nvPr/>
          </p:nvSpPr>
          <p:spPr bwMode="auto">
            <a:xfrm>
              <a:off x="2459" y="2217"/>
              <a:ext cx="0" cy="1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8" name="Line 90"/>
            <p:cNvSpPr>
              <a:spLocks noChangeShapeType="1"/>
            </p:cNvSpPr>
            <p:nvPr/>
          </p:nvSpPr>
          <p:spPr bwMode="auto">
            <a:xfrm>
              <a:off x="2843" y="1949"/>
              <a:ext cx="346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9" name="Line 91"/>
            <p:cNvSpPr>
              <a:spLocks noChangeShapeType="1"/>
            </p:cNvSpPr>
            <p:nvPr/>
          </p:nvSpPr>
          <p:spPr bwMode="auto">
            <a:xfrm>
              <a:off x="2457" y="990"/>
              <a:ext cx="11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0" name="Line 92"/>
            <p:cNvSpPr>
              <a:spLocks noChangeShapeType="1"/>
            </p:cNvSpPr>
            <p:nvPr/>
          </p:nvSpPr>
          <p:spPr bwMode="auto">
            <a:xfrm>
              <a:off x="2464" y="820"/>
              <a:ext cx="11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1" name="Line 93"/>
            <p:cNvSpPr>
              <a:spLocks noChangeShapeType="1"/>
            </p:cNvSpPr>
            <p:nvPr/>
          </p:nvSpPr>
          <p:spPr bwMode="auto">
            <a:xfrm>
              <a:off x="2458" y="818"/>
              <a:ext cx="0" cy="1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2" name="Line 94"/>
            <p:cNvSpPr>
              <a:spLocks noChangeShapeType="1"/>
            </p:cNvSpPr>
            <p:nvPr/>
          </p:nvSpPr>
          <p:spPr bwMode="auto">
            <a:xfrm>
              <a:off x="3572" y="819"/>
              <a:ext cx="0" cy="1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3" name="Line 95"/>
            <p:cNvSpPr>
              <a:spLocks noChangeShapeType="1"/>
            </p:cNvSpPr>
            <p:nvPr/>
          </p:nvSpPr>
          <p:spPr bwMode="auto">
            <a:xfrm>
              <a:off x="2454" y="2223"/>
              <a:ext cx="111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4" name="Line 96"/>
            <p:cNvSpPr>
              <a:spLocks noChangeShapeType="1"/>
            </p:cNvSpPr>
            <p:nvPr/>
          </p:nvSpPr>
          <p:spPr bwMode="auto">
            <a:xfrm>
              <a:off x="2459" y="2392"/>
              <a:ext cx="11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5" name="Line 97"/>
            <p:cNvSpPr>
              <a:spLocks noChangeShapeType="1"/>
            </p:cNvSpPr>
            <p:nvPr/>
          </p:nvSpPr>
          <p:spPr bwMode="auto">
            <a:xfrm>
              <a:off x="2722" y="830"/>
              <a:ext cx="0" cy="1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6" name="Line 98"/>
            <p:cNvSpPr>
              <a:spLocks noChangeShapeType="1"/>
            </p:cNvSpPr>
            <p:nvPr/>
          </p:nvSpPr>
          <p:spPr bwMode="auto">
            <a:xfrm>
              <a:off x="3313" y="824"/>
              <a:ext cx="0" cy="1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7" name="Arc 99"/>
            <p:cNvSpPr>
              <a:spLocks/>
            </p:cNvSpPr>
            <p:nvPr/>
          </p:nvSpPr>
          <p:spPr bwMode="auto">
            <a:xfrm flipH="1" flipV="1">
              <a:off x="2875" y="1808"/>
              <a:ext cx="288" cy="146"/>
            </a:xfrm>
            <a:custGeom>
              <a:avLst/>
              <a:gdLst>
                <a:gd name="T0" fmla="*/ 0 w 43129"/>
                <a:gd name="T1" fmla="*/ 0 h 21811"/>
                <a:gd name="T2" fmla="*/ 0 w 43129"/>
                <a:gd name="T3" fmla="*/ 0 h 21811"/>
                <a:gd name="T4" fmla="*/ 0 w 43129"/>
                <a:gd name="T5" fmla="*/ 0 h 21811"/>
                <a:gd name="T6" fmla="*/ 0 60000 65536"/>
                <a:gd name="T7" fmla="*/ 0 60000 65536"/>
                <a:gd name="T8" fmla="*/ 0 60000 65536"/>
                <a:gd name="T9" fmla="*/ 0 w 43129"/>
                <a:gd name="T10" fmla="*/ 0 h 21811"/>
                <a:gd name="T11" fmla="*/ 43129 w 43129"/>
                <a:gd name="T12" fmla="*/ 21811 h 218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9" h="21811" fill="none" extrusionOk="0">
                  <a:moveTo>
                    <a:pt x="43127" y="0"/>
                  </a:moveTo>
                  <a:cubicBezTo>
                    <a:pt x="43128" y="70"/>
                    <a:pt x="43129" y="140"/>
                    <a:pt x="43129" y="211"/>
                  </a:cubicBezTo>
                  <a:cubicBezTo>
                    <a:pt x="43129" y="12140"/>
                    <a:pt x="33458" y="21811"/>
                    <a:pt x="21529" y="21811"/>
                  </a:cubicBezTo>
                  <a:cubicBezTo>
                    <a:pt x="10278" y="21811"/>
                    <a:pt x="912" y="13175"/>
                    <a:pt x="0" y="1962"/>
                  </a:cubicBezTo>
                </a:path>
                <a:path w="43129" h="21811" stroke="0" extrusionOk="0">
                  <a:moveTo>
                    <a:pt x="43127" y="0"/>
                  </a:moveTo>
                  <a:cubicBezTo>
                    <a:pt x="43128" y="70"/>
                    <a:pt x="43129" y="140"/>
                    <a:pt x="43129" y="211"/>
                  </a:cubicBezTo>
                  <a:cubicBezTo>
                    <a:pt x="43129" y="12140"/>
                    <a:pt x="33458" y="21811"/>
                    <a:pt x="21529" y="21811"/>
                  </a:cubicBezTo>
                  <a:cubicBezTo>
                    <a:pt x="10278" y="21811"/>
                    <a:pt x="912" y="13175"/>
                    <a:pt x="0" y="1962"/>
                  </a:cubicBezTo>
                  <a:lnTo>
                    <a:pt x="21529" y="2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8" name="Line 100"/>
            <p:cNvSpPr>
              <a:spLocks noChangeShapeType="1"/>
            </p:cNvSpPr>
            <p:nvPr/>
          </p:nvSpPr>
          <p:spPr bwMode="auto">
            <a:xfrm>
              <a:off x="2874" y="1947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9" name="Line 101"/>
            <p:cNvSpPr>
              <a:spLocks noChangeShapeType="1"/>
            </p:cNvSpPr>
            <p:nvPr/>
          </p:nvSpPr>
          <p:spPr bwMode="auto">
            <a:xfrm>
              <a:off x="3162" y="194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0" name="Line 102"/>
            <p:cNvSpPr>
              <a:spLocks noChangeShapeType="1"/>
            </p:cNvSpPr>
            <p:nvPr/>
          </p:nvSpPr>
          <p:spPr bwMode="auto">
            <a:xfrm flipV="1">
              <a:off x="3582" y="2214"/>
              <a:ext cx="0" cy="1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161" name="Rectangle 103"/>
          <p:cNvSpPr>
            <a:spLocks noChangeArrowheads="1"/>
          </p:cNvSpPr>
          <p:nvPr/>
        </p:nvSpPr>
        <p:spPr bwMode="auto">
          <a:xfrm>
            <a:off x="3419475" y="1841500"/>
            <a:ext cx="2063750" cy="28638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162" name="Group 104"/>
          <p:cNvGrpSpPr>
            <a:grpSpLocks/>
          </p:cNvGrpSpPr>
          <p:nvPr/>
        </p:nvGrpSpPr>
        <p:grpSpPr bwMode="auto">
          <a:xfrm>
            <a:off x="3830638" y="3217863"/>
            <a:ext cx="1011237" cy="1401762"/>
            <a:chOff x="2570" y="1558"/>
            <a:chExt cx="637" cy="883"/>
          </a:xfrm>
        </p:grpSpPr>
        <p:sp>
          <p:nvSpPr>
            <p:cNvPr id="163" name="Oval 105"/>
            <p:cNvSpPr>
              <a:spLocks noChangeArrowheads="1"/>
            </p:cNvSpPr>
            <p:nvPr/>
          </p:nvSpPr>
          <p:spPr bwMode="auto">
            <a:xfrm>
              <a:off x="2739" y="1793"/>
              <a:ext cx="291" cy="291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4" name="Rectangle 106"/>
            <p:cNvSpPr>
              <a:spLocks noChangeArrowheads="1"/>
            </p:cNvSpPr>
            <p:nvPr/>
          </p:nvSpPr>
          <p:spPr bwMode="auto">
            <a:xfrm>
              <a:off x="2733" y="1944"/>
              <a:ext cx="296" cy="252"/>
            </a:xfrm>
            <a:prstGeom prst="rect">
              <a:avLst/>
            </a:prstGeom>
            <a:solidFill>
              <a:srgbClr val="F8F8F8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5" name="Line 107"/>
            <p:cNvSpPr>
              <a:spLocks noChangeShapeType="1"/>
            </p:cNvSpPr>
            <p:nvPr/>
          </p:nvSpPr>
          <p:spPr bwMode="auto">
            <a:xfrm>
              <a:off x="2741" y="2200"/>
              <a:ext cx="283" cy="1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6" name="Line 108"/>
            <p:cNvSpPr>
              <a:spLocks noChangeShapeType="1"/>
            </p:cNvSpPr>
            <p:nvPr/>
          </p:nvSpPr>
          <p:spPr bwMode="auto">
            <a:xfrm>
              <a:off x="2589" y="2366"/>
              <a:ext cx="60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7" name="Line 109"/>
            <p:cNvSpPr>
              <a:spLocks noChangeShapeType="1"/>
            </p:cNvSpPr>
            <p:nvPr/>
          </p:nvSpPr>
          <p:spPr bwMode="auto">
            <a:xfrm>
              <a:off x="2750" y="1938"/>
              <a:ext cx="269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8" name="Line 110"/>
            <p:cNvSpPr>
              <a:spLocks noChangeShapeType="1"/>
            </p:cNvSpPr>
            <p:nvPr/>
          </p:nvSpPr>
          <p:spPr bwMode="auto">
            <a:xfrm>
              <a:off x="2584" y="2200"/>
              <a:ext cx="153" cy="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9" name="Line 111"/>
            <p:cNvSpPr>
              <a:spLocks noChangeShapeType="1"/>
            </p:cNvSpPr>
            <p:nvPr/>
          </p:nvSpPr>
          <p:spPr bwMode="auto">
            <a:xfrm>
              <a:off x="3031" y="2200"/>
              <a:ext cx="16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70" name="Freeform 112"/>
            <p:cNvSpPr>
              <a:spLocks/>
            </p:cNvSpPr>
            <p:nvPr/>
          </p:nvSpPr>
          <p:spPr bwMode="auto">
            <a:xfrm>
              <a:off x="2570" y="1558"/>
              <a:ext cx="637" cy="808"/>
            </a:xfrm>
            <a:custGeom>
              <a:avLst/>
              <a:gdLst>
                <a:gd name="T0" fmla="*/ 14 w 637"/>
                <a:gd name="T1" fmla="*/ 808 h 808"/>
                <a:gd name="T2" fmla="*/ 1 w 637"/>
                <a:gd name="T3" fmla="*/ 706 h 808"/>
                <a:gd name="T4" fmla="*/ 20 w 637"/>
                <a:gd name="T5" fmla="*/ 629 h 808"/>
                <a:gd name="T6" fmla="*/ 33 w 637"/>
                <a:gd name="T7" fmla="*/ 444 h 808"/>
                <a:gd name="T8" fmla="*/ 58 w 637"/>
                <a:gd name="T9" fmla="*/ 226 h 808"/>
                <a:gd name="T10" fmla="*/ 180 w 637"/>
                <a:gd name="T11" fmla="*/ 40 h 808"/>
                <a:gd name="T12" fmla="*/ 372 w 637"/>
                <a:gd name="T13" fmla="*/ 8 h 808"/>
                <a:gd name="T14" fmla="*/ 545 w 637"/>
                <a:gd name="T15" fmla="*/ 85 h 808"/>
                <a:gd name="T16" fmla="*/ 622 w 637"/>
                <a:gd name="T17" fmla="*/ 296 h 808"/>
                <a:gd name="T18" fmla="*/ 634 w 637"/>
                <a:gd name="T19" fmla="*/ 514 h 808"/>
                <a:gd name="T20" fmla="*/ 622 w 637"/>
                <a:gd name="T21" fmla="*/ 648 h 808"/>
                <a:gd name="T22" fmla="*/ 622 w 637"/>
                <a:gd name="T23" fmla="*/ 802 h 8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37"/>
                <a:gd name="T37" fmla="*/ 0 h 808"/>
                <a:gd name="T38" fmla="*/ 637 w 637"/>
                <a:gd name="T39" fmla="*/ 808 h 8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37" h="808">
                  <a:moveTo>
                    <a:pt x="14" y="808"/>
                  </a:moveTo>
                  <a:cubicBezTo>
                    <a:pt x="7" y="772"/>
                    <a:pt x="0" y="736"/>
                    <a:pt x="1" y="706"/>
                  </a:cubicBezTo>
                  <a:cubicBezTo>
                    <a:pt x="2" y="676"/>
                    <a:pt x="15" y="673"/>
                    <a:pt x="20" y="629"/>
                  </a:cubicBezTo>
                  <a:cubicBezTo>
                    <a:pt x="25" y="585"/>
                    <a:pt x="27" y="511"/>
                    <a:pt x="33" y="444"/>
                  </a:cubicBezTo>
                  <a:cubicBezTo>
                    <a:pt x="39" y="377"/>
                    <a:pt x="33" y="293"/>
                    <a:pt x="58" y="226"/>
                  </a:cubicBezTo>
                  <a:cubicBezTo>
                    <a:pt x="83" y="159"/>
                    <a:pt x="128" y="76"/>
                    <a:pt x="180" y="40"/>
                  </a:cubicBezTo>
                  <a:cubicBezTo>
                    <a:pt x="232" y="4"/>
                    <a:pt x="311" y="0"/>
                    <a:pt x="372" y="8"/>
                  </a:cubicBezTo>
                  <a:cubicBezTo>
                    <a:pt x="433" y="16"/>
                    <a:pt x="503" y="37"/>
                    <a:pt x="545" y="85"/>
                  </a:cubicBezTo>
                  <a:cubicBezTo>
                    <a:pt x="587" y="133"/>
                    <a:pt x="607" y="225"/>
                    <a:pt x="622" y="296"/>
                  </a:cubicBezTo>
                  <a:cubicBezTo>
                    <a:pt x="637" y="367"/>
                    <a:pt x="634" y="455"/>
                    <a:pt x="634" y="514"/>
                  </a:cubicBezTo>
                  <a:cubicBezTo>
                    <a:pt x="634" y="573"/>
                    <a:pt x="624" y="600"/>
                    <a:pt x="622" y="648"/>
                  </a:cubicBezTo>
                  <a:cubicBezTo>
                    <a:pt x="620" y="696"/>
                    <a:pt x="620" y="781"/>
                    <a:pt x="622" y="80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71" name="Oval 113"/>
            <p:cNvSpPr>
              <a:spLocks noChangeArrowheads="1"/>
            </p:cNvSpPr>
            <p:nvPr/>
          </p:nvSpPr>
          <p:spPr bwMode="auto">
            <a:xfrm>
              <a:off x="2793" y="1860"/>
              <a:ext cx="177" cy="177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72" name="Line 114"/>
            <p:cNvSpPr>
              <a:spLocks noChangeShapeType="1"/>
            </p:cNvSpPr>
            <p:nvPr/>
          </p:nvSpPr>
          <p:spPr bwMode="auto">
            <a:xfrm>
              <a:off x="2879" y="1692"/>
              <a:ext cx="0" cy="749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73" name="Line 115"/>
            <p:cNvSpPr>
              <a:spLocks noChangeShapeType="1"/>
            </p:cNvSpPr>
            <p:nvPr/>
          </p:nvSpPr>
          <p:spPr bwMode="auto">
            <a:xfrm>
              <a:off x="2655" y="1946"/>
              <a:ext cx="46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174" name="Text Box 116"/>
          <p:cNvSpPr txBox="1">
            <a:spLocks noChangeArrowheads="1"/>
          </p:cNvSpPr>
          <p:nvPr/>
        </p:nvSpPr>
        <p:spPr bwMode="auto">
          <a:xfrm>
            <a:off x="5612805" y="4268788"/>
            <a:ext cx="1731564" cy="83099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用波浪线表</a:t>
            </a:r>
          </a:p>
          <a:p>
            <a:pPr algn="ctr"/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示断裂边界</a:t>
            </a:r>
            <a:endParaRPr lang="zh-CN" altLang="en-US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Line 117"/>
          <p:cNvSpPr>
            <a:spLocks noChangeShapeType="1"/>
          </p:cNvSpPr>
          <p:nvPr/>
        </p:nvSpPr>
        <p:spPr bwMode="auto">
          <a:xfrm>
            <a:off x="4873625" y="3960813"/>
            <a:ext cx="617538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76" name="Text Box 120"/>
          <p:cNvSpPr txBox="1">
            <a:spLocks noChangeArrowheads="1"/>
          </p:cNvSpPr>
          <p:nvPr/>
        </p:nvSpPr>
        <p:spPr bwMode="auto">
          <a:xfrm>
            <a:off x="4105642" y="2614612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A50021"/>
                </a:solidFill>
                <a:ea typeface="隶书" pitchFamily="49" charset="-122"/>
              </a:rPr>
              <a:t>A</a:t>
            </a:r>
          </a:p>
        </p:txBody>
      </p:sp>
      <p:sp>
        <p:nvSpPr>
          <p:cNvPr id="177" name="Text Box 121"/>
          <p:cNvSpPr txBox="1">
            <a:spLocks noChangeArrowheads="1"/>
          </p:cNvSpPr>
          <p:nvPr/>
        </p:nvSpPr>
        <p:spPr bwMode="auto">
          <a:xfrm>
            <a:off x="5040697" y="3592513"/>
            <a:ext cx="41553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   ”</a:t>
            </a: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及相同字母“</a:t>
            </a:r>
            <a:r>
              <a:rPr lang="en-US" altLang="zh-CN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X”</a:t>
            </a:r>
          </a:p>
        </p:txBody>
      </p:sp>
      <p:sp>
        <p:nvSpPr>
          <p:cNvPr id="178" name="Text Box 122"/>
          <p:cNvSpPr txBox="1">
            <a:spLocks noChangeArrowheads="1"/>
          </p:cNvSpPr>
          <p:nvPr/>
        </p:nvSpPr>
        <p:spPr bwMode="auto">
          <a:xfrm>
            <a:off x="5161548" y="2616200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视图名称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79" name="Text Box 123"/>
          <p:cNvSpPr txBox="1">
            <a:spLocks noChangeArrowheads="1"/>
          </p:cNvSpPr>
          <p:nvPr/>
        </p:nvSpPr>
        <p:spPr bwMode="auto">
          <a:xfrm>
            <a:off x="5159960" y="3090863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投射方向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80" name="Text Box 124" descr="紫色网格"/>
          <p:cNvSpPr txBox="1">
            <a:spLocks noChangeArrowheads="1"/>
          </p:cNvSpPr>
          <p:nvPr/>
        </p:nvSpPr>
        <p:spPr bwMode="auto">
          <a:xfrm>
            <a:off x="5259908" y="2022475"/>
            <a:ext cx="1008609" cy="5847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标注</a:t>
            </a:r>
            <a:endParaRPr lang="zh-CN" altLang="en-US" sz="3200" ker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" name="Line 125"/>
          <p:cNvSpPr>
            <a:spLocks noChangeShapeType="1"/>
          </p:cNvSpPr>
          <p:nvPr/>
        </p:nvSpPr>
        <p:spPr bwMode="auto">
          <a:xfrm>
            <a:off x="5553075" y="3844925"/>
            <a:ext cx="5413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82" name="AutoShape 2" descr="白色大理石"/>
          <p:cNvSpPr>
            <a:spLocks noChangeArrowheads="1"/>
          </p:cNvSpPr>
          <p:nvPr/>
        </p:nvSpPr>
        <p:spPr bwMode="auto">
          <a:xfrm>
            <a:off x="2819732" y="824548"/>
            <a:ext cx="5986463" cy="1018540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 dirty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" name="Rectangle 119"/>
          <p:cNvSpPr>
            <a:spLocks noChangeArrowheads="1"/>
          </p:cNvSpPr>
          <p:nvPr/>
        </p:nvSpPr>
        <p:spPr bwMode="auto">
          <a:xfrm>
            <a:off x="3154695" y="864234"/>
            <a:ext cx="54165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将形体的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某一部分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基本投影面</a:t>
            </a:r>
          </a:p>
          <a:p>
            <a:pPr algn="ctr" eaLnBrk="0" hangingPunct="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投射所得的视图，称为局部视图</a:t>
            </a:r>
          </a:p>
        </p:txBody>
      </p:sp>
      <p:sp>
        <p:nvSpPr>
          <p:cNvPr id="184" name="Text Box 72"/>
          <p:cNvSpPr txBox="1">
            <a:spLocks noChangeArrowheads="1"/>
          </p:cNvSpPr>
          <p:nvPr/>
        </p:nvSpPr>
        <p:spPr bwMode="auto">
          <a:xfrm>
            <a:off x="3255646" y="6221413"/>
            <a:ext cx="5788655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局部表达，解决了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重复表达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13726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0"/>
      <p:bldP spid="105" grpId="0" autoUpdateAnimBg="0"/>
      <p:bldP spid="161" grpId="0" animBg="1"/>
      <p:bldP spid="174" grpId="0" animBg="1" autoUpdateAnimBg="0"/>
      <p:bldP spid="176" grpId="0" autoUpdateAnimBg="0"/>
      <p:bldP spid="177" grpId="0" autoUpdateAnimBg="0"/>
      <p:bldP spid="178" grpId="0" autoUpdateAnimBg="0"/>
      <p:bldP spid="179" grpId="0" autoUpdateAnimBg="0"/>
      <p:bldP spid="180" grpId="0" animBg="1" autoUpdateAnimBg="0"/>
      <p:bldP spid="182" grpId="0" animBg="1"/>
      <p:bldP spid="183" grpId="0" autoUpdateAnimBg="0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8.1.3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局部视图</a:t>
            </a:r>
          </a:p>
        </p:txBody>
      </p:sp>
      <p:sp>
        <p:nvSpPr>
          <p:cNvPr id="185" name="Text Box 6"/>
          <p:cNvSpPr txBox="1">
            <a:spLocks noChangeArrowheads="1"/>
          </p:cNvSpPr>
          <p:nvPr/>
        </p:nvSpPr>
        <p:spPr bwMode="auto">
          <a:xfrm>
            <a:off x="4068102" y="2095736"/>
            <a:ext cx="45638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当局部结构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完整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且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外轮廓封闭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波浪线可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省略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6" name="Group 8"/>
          <p:cNvGrpSpPr>
            <a:grpSpLocks/>
          </p:cNvGrpSpPr>
          <p:nvPr/>
        </p:nvGrpSpPr>
        <p:grpSpPr bwMode="auto">
          <a:xfrm>
            <a:off x="678790" y="2633898"/>
            <a:ext cx="361950" cy="369888"/>
            <a:chOff x="219" y="1721"/>
            <a:chExt cx="228" cy="233"/>
          </a:xfrm>
        </p:grpSpPr>
        <p:sp>
          <p:nvSpPr>
            <p:cNvPr id="187" name="Rectangle 9"/>
            <p:cNvSpPr>
              <a:spLocks noChangeArrowheads="1"/>
            </p:cNvSpPr>
            <p:nvPr/>
          </p:nvSpPr>
          <p:spPr bwMode="auto">
            <a:xfrm>
              <a:off x="257" y="1721"/>
              <a:ext cx="98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charset="-122"/>
                </a:rPr>
                <a:t>B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0"/>
            <p:cNvSpPr>
              <a:spLocks/>
            </p:cNvSpPr>
            <p:nvPr/>
          </p:nvSpPr>
          <p:spPr bwMode="auto">
            <a:xfrm>
              <a:off x="219" y="1953"/>
              <a:ext cx="228" cy="1"/>
            </a:xfrm>
            <a:custGeom>
              <a:avLst/>
              <a:gdLst>
                <a:gd name="T0" fmla="*/ 0 w 910"/>
                <a:gd name="T1" fmla="*/ 909 w 910"/>
                <a:gd name="T2" fmla="*/ 910 w 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10">
                  <a:moveTo>
                    <a:pt x="0" y="0"/>
                  </a:moveTo>
                  <a:lnTo>
                    <a:pt x="909" y="0"/>
                  </a:lnTo>
                  <a:lnTo>
                    <a:pt x="91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 type="triangle" w="sm" len="lg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9" name="Group 29"/>
          <p:cNvGrpSpPr>
            <a:grpSpLocks/>
          </p:cNvGrpSpPr>
          <p:nvPr/>
        </p:nvGrpSpPr>
        <p:grpSpPr bwMode="auto">
          <a:xfrm>
            <a:off x="4746991" y="4166630"/>
            <a:ext cx="1495425" cy="1323975"/>
            <a:chOff x="2023" y="2612"/>
            <a:chExt cx="942" cy="834"/>
          </a:xfrm>
        </p:grpSpPr>
        <p:sp>
          <p:nvSpPr>
            <p:cNvPr id="190" name="Arc 30"/>
            <p:cNvSpPr>
              <a:spLocks/>
            </p:cNvSpPr>
            <p:nvPr/>
          </p:nvSpPr>
          <p:spPr bwMode="auto">
            <a:xfrm flipV="1">
              <a:off x="2382" y="3132"/>
              <a:ext cx="224" cy="249"/>
            </a:xfrm>
            <a:custGeom>
              <a:avLst/>
              <a:gdLst>
                <a:gd name="G0" fmla="+- 10436 0 0"/>
                <a:gd name="G1" fmla="+- 21600 0 0"/>
                <a:gd name="G2" fmla="+- 21600 0 0"/>
                <a:gd name="T0" fmla="*/ 0 w 19926"/>
                <a:gd name="T1" fmla="*/ 2688 h 21600"/>
                <a:gd name="T2" fmla="*/ 19926 w 19926"/>
                <a:gd name="T3" fmla="*/ 2197 h 21600"/>
                <a:gd name="T4" fmla="*/ 10436 w 199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26" h="21600" fill="none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3725" y="0"/>
                    <a:pt x="16971" y="751"/>
                    <a:pt x="19926" y="2196"/>
                  </a:cubicBezTo>
                </a:path>
                <a:path w="19926" h="21600" stroke="0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3725" y="0"/>
                    <a:pt x="16971" y="751"/>
                    <a:pt x="19926" y="2196"/>
                  </a:cubicBezTo>
                  <a:lnTo>
                    <a:pt x="1043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Arc 31"/>
            <p:cNvSpPr>
              <a:spLocks/>
            </p:cNvSpPr>
            <p:nvPr/>
          </p:nvSpPr>
          <p:spPr bwMode="auto">
            <a:xfrm>
              <a:off x="2779" y="3037"/>
              <a:ext cx="119" cy="226"/>
            </a:xfrm>
            <a:custGeom>
              <a:avLst/>
              <a:gdLst>
                <a:gd name="G0" fmla="+- 0 0 0"/>
                <a:gd name="G1" fmla="+- 20671 0 0"/>
                <a:gd name="G2" fmla="+- 21600 0 0"/>
                <a:gd name="T0" fmla="*/ 6268 w 21600"/>
                <a:gd name="T1" fmla="*/ 0 h 41819"/>
                <a:gd name="T2" fmla="*/ 4395 w 21600"/>
                <a:gd name="T3" fmla="*/ 41819 h 41819"/>
                <a:gd name="T4" fmla="*/ 0 w 21600"/>
                <a:gd name="T5" fmla="*/ 20671 h 4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19" fill="none" extrusionOk="0">
                  <a:moveTo>
                    <a:pt x="6267" y="0"/>
                  </a:moveTo>
                  <a:cubicBezTo>
                    <a:pt x="15373" y="2761"/>
                    <a:pt x="21600" y="11155"/>
                    <a:pt x="21600" y="20671"/>
                  </a:cubicBezTo>
                  <a:cubicBezTo>
                    <a:pt x="21600" y="30906"/>
                    <a:pt x="14416" y="39736"/>
                    <a:pt x="4395" y="41819"/>
                  </a:cubicBezTo>
                </a:path>
                <a:path w="21600" h="41819" stroke="0" extrusionOk="0">
                  <a:moveTo>
                    <a:pt x="6267" y="0"/>
                  </a:moveTo>
                  <a:cubicBezTo>
                    <a:pt x="15373" y="2761"/>
                    <a:pt x="21600" y="11155"/>
                    <a:pt x="21600" y="20671"/>
                  </a:cubicBezTo>
                  <a:cubicBezTo>
                    <a:pt x="21600" y="30906"/>
                    <a:pt x="14416" y="39736"/>
                    <a:pt x="4395" y="41819"/>
                  </a:cubicBezTo>
                  <a:lnTo>
                    <a:pt x="0" y="2067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Oval 32"/>
            <p:cNvSpPr>
              <a:spLocks noChangeArrowheads="1"/>
            </p:cNvSpPr>
            <p:nvPr/>
          </p:nvSpPr>
          <p:spPr bwMode="auto">
            <a:xfrm>
              <a:off x="2159" y="3094"/>
              <a:ext cx="113" cy="11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Oval 33"/>
            <p:cNvSpPr>
              <a:spLocks noChangeArrowheads="1"/>
            </p:cNvSpPr>
            <p:nvPr/>
          </p:nvSpPr>
          <p:spPr bwMode="auto">
            <a:xfrm>
              <a:off x="2340" y="2994"/>
              <a:ext cx="315" cy="30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Oval 34"/>
            <p:cNvSpPr>
              <a:spLocks noChangeArrowheads="1"/>
            </p:cNvSpPr>
            <p:nvPr/>
          </p:nvSpPr>
          <p:spPr bwMode="auto">
            <a:xfrm>
              <a:off x="2420" y="3074"/>
              <a:ext cx="156" cy="1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35"/>
            <p:cNvSpPr>
              <a:spLocks/>
            </p:cNvSpPr>
            <p:nvPr/>
          </p:nvSpPr>
          <p:spPr bwMode="auto">
            <a:xfrm>
              <a:off x="2218" y="3048"/>
              <a:ext cx="1" cy="197"/>
            </a:xfrm>
            <a:custGeom>
              <a:avLst/>
              <a:gdLst>
                <a:gd name="T0" fmla="*/ 0 w 1"/>
                <a:gd name="T1" fmla="*/ 0 h 788"/>
                <a:gd name="T2" fmla="*/ 0 w 1"/>
                <a:gd name="T3" fmla="*/ 788 h 788"/>
                <a:gd name="T4" fmla="*/ 1 w 1"/>
                <a:gd name="T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88">
                  <a:moveTo>
                    <a:pt x="0" y="0"/>
                  </a:moveTo>
                  <a:lnTo>
                    <a:pt x="0" y="788"/>
                  </a:lnTo>
                  <a:lnTo>
                    <a:pt x="1" y="7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Rectangle 36"/>
            <p:cNvSpPr>
              <a:spLocks noChangeArrowheads="1"/>
            </p:cNvSpPr>
            <p:nvPr/>
          </p:nvSpPr>
          <p:spPr bwMode="auto">
            <a:xfrm>
              <a:off x="2461" y="2612"/>
              <a:ext cx="98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charset="-122"/>
                </a:rPr>
                <a:t>B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7" name="Group 37"/>
            <p:cNvGrpSpPr>
              <a:grpSpLocks/>
            </p:cNvGrpSpPr>
            <p:nvPr/>
          </p:nvGrpSpPr>
          <p:grpSpPr bwMode="auto">
            <a:xfrm>
              <a:off x="2023" y="3146"/>
              <a:ext cx="942" cy="1"/>
              <a:chOff x="3108" y="3027"/>
              <a:chExt cx="942" cy="1"/>
            </a:xfrm>
          </p:grpSpPr>
          <p:sp>
            <p:nvSpPr>
              <p:cNvPr id="211" name="Freeform 38"/>
              <p:cNvSpPr>
                <a:spLocks/>
              </p:cNvSpPr>
              <p:nvPr/>
            </p:nvSpPr>
            <p:spPr bwMode="auto">
              <a:xfrm>
                <a:off x="3108" y="3027"/>
                <a:ext cx="255" cy="1"/>
              </a:xfrm>
              <a:custGeom>
                <a:avLst/>
                <a:gdLst>
                  <a:gd name="T0" fmla="*/ 0 w 1019"/>
                  <a:gd name="T1" fmla="*/ 1018 w 1019"/>
                  <a:gd name="T2" fmla="*/ 1019 w 10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19">
                    <a:moveTo>
                      <a:pt x="0" y="0"/>
                    </a:moveTo>
                    <a:lnTo>
                      <a:pt x="1018" y="0"/>
                    </a:lnTo>
                    <a:lnTo>
                      <a:pt x="1019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Line 39"/>
              <p:cNvSpPr>
                <a:spLocks noChangeShapeType="1"/>
              </p:cNvSpPr>
              <p:nvPr/>
            </p:nvSpPr>
            <p:spPr bwMode="auto">
              <a:xfrm>
                <a:off x="3742" y="3027"/>
                <a:ext cx="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40"/>
              <p:cNvSpPr>
                <a:spLocks/>
              </p:cNvSpPr>
              <p:nvPr/>
            </p:nvSpPr>
            <p:spPr bwMode="auto">
              <a:xfrm>
                <a:off x="3384" y="3027"/>
                <a:ext cx="9" cy="1"/>
              </a:xfrm>
              <a:custGeom>
                <a:avLst/>
                <a:gdLst>
                  <a:gd name="T0" fmla="*/ 0 w 35"/>
                  <a:gd name="T1" fmla="*/ 34 w 35"/>
                  <a:gd name="T2" fmla="*/ 35 w 3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">
                    <a:moveTo>
                      <a:pt x="0" y="0"/>
                    </a:moveTo>
                    <a:lnTo>
                      <a:pt x="34" y="0"/>
                    </a:lnTo>
                    <a:lnTo>
                      <a:pt x="3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41"/>
              <p:cNvSpPr>
                <a:spLocks/>
              </p:cNvSpPr>
              <p:nvPr/>
            </p:nvSpPr>
            <p:spPr bwMode="auto">
              <a:xfrm>
                <a:off x="3409" y="3027"/>
                <a:ext cx="356" cy="1"/>
              </a:xfrm>
              <a:custGeom>
                <a:avLst/>
                <a:gdLst>
                  <a:gd name="T0" fmla="*/ 0 w 1421"/>
                  <a:gd name="T1" fmla="*/ 1420 w 1421"/>
                  <a:gd name="T2" fmla="*/ 1421 w 14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1">
                    <a:moveTo>
                      <a:pt x="0" y="0"/>
                    </a:moveTo>
                    <a:lnTo>
                      <a:pt x="1420" y="0"/>
                    </a:lnTo>
                    <a:lnTo>
                      <a:pt x="142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42"/>
              <p:cNvSpPr>
                <a:spLocks/>
              </p:cNvSpPr>
              <p:nvPr/>
            </p:nvSpPr>
            <p:spPr bwMode="auto">
              <a:xfrm>
                <a:off x="3786" y="3027"/>
                <a:ext cx="12" cy="1"/>
              </a:xfrm>
              <a:custGeom>
                <a:avLst/>
                <a:gdLst>
                  <a:gd name="T0" fmla="*/ 0 w 52"/>
                  <a:gd name="T1" fmla="*/ 51 w 52"/>
                  <a:gd name="T2" fmla="*/ 52 w 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">
                    <a:moveTo>
                      <a:pt x="0" y="0"/>
                    </a:moveTo>
                    <a:lnTo>
                      <a:pt x="51" y="0"/>
                    </a:lnTo>
                    <a:lnTo>
                      <a:pt x="5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43"/>
              <p:cNvSpPr>
                <a:spLocks/>
              </p:cNvSpPr>
              <p:nvPr/>
            </p:nvSpPr>
            <p:spPr bwMode="auto">
              <a:xfrm>
                <a:off x="3819" y="3027"/>
                <a:ext cx="231" cy="1"/>
              </a:xfrm>
              <a:custGeom>
                <a:avLst/>
                <a:gdLst>
                  <a:gd name="T0" fmla="*/ 0 w 923"/>
                  <a:gd name="T1" fmla="*/ 922 w 923"/>
                  <a:gd name="T2" fmla="*/ 923 w 92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3">
                    <a:moveTo>
                      <a:pt x="0" y="0"/>
                    </a:moveTo>
                    <a:lnTo>
                      <a:pt x="922" y="0"/>
                    </a:lnTo>
                    <a:lnTo>
                      <a:pt x="923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8" name="Group 44"/>
            <p:cNvGrpSpPr>
              <a:grpSpLocks/>
            </p:cNvGrpSpPr>
            <p:nvPr/>
          </p:nvGrpSpPr>
          <p:grpSpPr bwMode="auto">
            <a:xfrm>
              <a:off x="2495" y="2847"/>
              <a:ext cx="1" cy="599"/>
              <a:chOff x="3580" y="2728"/>
              <a:chExt cx="1" cy="599"/>
            </a:xfrm>
          </p:grpSpPr>
          <p:sp>
            <p:nvSpPr>
              <p:cNvPr id="208" name="Freeform 45"/>
              <p:cNvSpPr>
                <a:spLocks/>
              </p:cNvSpPr>
              <p:nvPr/>
            </p:nvSpPr>
            <p:spPr bwMode="auto">
              <a:xfrm>
                <a:off x="3580" y="2728"/>
                <a:ext cx="1" cy="148"/>
              </a:xfrm>
              <a:custGeom>
                <a:avLst/>
                <a:gdLst>
                  <a:gd name="T0" fmla="*/ 0 w 1"/>
                  <a:gd name="T1" fmla="*/ 0 h 595"/>
                  <a:gd name="T2" fmla="*/ 0 w 1"/>
                  <a:gd name="T3" fmla="*/ 595 h 595"/>
                  <a:gd name="T4" fmla="*/ 1 w 1"/>
                  <a:gd name="T5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95">
                    <a:moveTo>
                      <a:pt x="0" y="0"/>
                    </a:moveTo>
                    <a:lnTo>
                      <a:pt x="0" y="595"/>
                    </a:lnTo>
                    <a:lnTo>
                      <a:pt x="1" y="595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46"/>
              <p:cNvSpPr>
                <a:spLocks/>
              </p:cNvSpPr>
              <p:nvPr/>
            </p:nvSpPr>
            <p:spPr bwMode="auto">
              <a:xfrm>
                <a:off x="3580" y="2927"/>
                <a:ext cx="1" cy="400"/>
              </a:xfrm>
              <a:custGeom>
                <a:avLst/>
                <a:gdLst>
                  <a:gd name="T0" fmla="*/ 0 w 1"/>
                  <a:gd name="T1" fmla="*/ 0 h 1601"/>
                  <a:gd name="T2" fmla="*/ 0 w 1"/>
                  <a:gd name="T3" fmla="*/ 1601 h 1601"/>
                  <a:gd name="T4" fmla="*/ 1 w 1"/>
                  <a:gd name="T5" fmla="*/ 1601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601">
                    <a:moveTo>
                      <a:pt x="0" y="0"/>
                    </a:moveTo>
                    <a:lnTo>
                      <a:pt x="0" y="1601"/>
                    </a:lnTo>
                    <a:lnTo>
                      <a:pt x="1" y="1601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3580" y="2900"/>
                <a:ext cx="1" cy="8"/>
              </a:xfrm>
              <a:custGeom>
                <a:avLst/>
                <a:gdLst>
                  <a:gd name="T0" fmla="*/ 0 w 1"/>
                  <a:gd name="T1" fmla="*/ 0 h 33"/>
                  <a:gd name="T2" fmla="*/ 0 w 1"/>
                  <a:gd name="T3" fmla="*/ 33 h 33"/>
                  <a:gd name="T4" fmla="*/ 1 w 1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3">
                    <a:moveTo>
                      <a:pt x="0" y="0"/>
                    </a:moveTo>
                    <a:lnTo>
                      <a:pt x="0" y="33"/>
                    </a:lnTo>
                    <a:lnTo>
                      <a:pt x="1" y="33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9" name="Freeform 48"/>
            <p:cNvSpPr>
              <a:spLocks/>
            </p:cNvSpPr>
            <p:nvPr/>
          </p:nvSpPr>
          <p:spPr bwMode="auto">
            <a:xfrm>
              <a:off x="2772" y="3048"/>
              <a:ext cx="1" cy="197"/>
            </a:xfrm>
            <a:custGeom>
              <a:avLst/>
              <a:gdLst>
                <a:gd name="T0" fmla="*/ 0 w 1"/>
                <a:gd name="T1" fmla="*/ 0 h 788"/>
                <a:gd name="T2" fmla="*/ 0 w 1"/>
                <a:gd name="T3" fmla="*/ 788 h 788"/>
                <a:gd name="T4" fmla="*/ 1 w 1"/>
                <a:gd name="T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88">
                  <a:moveTo>
                    <a:pt x="0" y="0"/>
                  </a:moveTo>
                  <a:lnTo>
                    <a:pt x="0" y="788"/>
                  </a:lnTo>
                  <a:lnTo>
                    <a:pt x="1" y="7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49"/>
            <p:cNvSpPr>
              <a:spLocks/>
            </p:cNvSpPr>
            <p:nvPr/>
          </p:nvSpPr>
          <p:spPr bwMode="auto">
            <a:xfrm>
              <a:off x="2400" y="2910"/>
              <a:ext cx="190" cy="20"/>
            </a:xfrm>
            <a:custGeom>
              <a:avLst/>
              <a:gdLst>
                <a:gd name="T0" fmla="*/ 759 w 759"/>
                <a:gd name="T1" fmla="*/ 80 h 80"/>
                <a:gd name="T2" fmla="*/ 380 w 759"/>
                <a:gd name="T3" fmla="*/ 0 h 80"/>
                <a:gd name="T4" fmla="*/ 0 w 759"/>
                <a:gd name="T5" fmla="*/ 80 h 80"/>
                <a:gd name="T6" fmla="*/ 1 w 759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9" h="80">
                  <a:moveTo>
                    <a:pt x="759" y="80"/>
                  </a:moveTo>
                  <a:lnTo>
                    <a:pt x="380" y="0"/>
                  </a:lnTo>
                  <a:lnTo>
                    <a:pt x="0" y="80"/>
                  </a:lnTo>
                  <a:lnTo>
                    <a:pt x="1" y="8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50"/>
            <p:cNvSpPr>
              <a:spLocks/>
            </p:cNvSpPr>
            <p:nvPr/>
          </p:nvSpPr>
          <p:spPr bwMode="auto">
            <a:xfrm>
              <a:off x="2155" y="2930"/>
              <a:ext cx="245" cy="111"/>
            </a:xfrm>
            <a:custGeom>
              <a:avLst/>
              <a:gdLst>
                <a:gd name="T0" fmla="*/ 0 w 245"/>
                <a:gd name="T1" fmla="*/ 111 h 111"/>
                <a:gd name="T2" fmla="*/ 245 w 245"/>
                <a:gd name="T3" fmla="*/ 0 h 111"/>
                <a:gd name="T4" fmla="*/ 245 w 245"/>
                <a:gd name="T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111">
                  <a:moveTo>
                    <a:pt x="0" y="111"/>
                  </a:moveTo>
                  <a:lnTo>
                    <a:pt x="245" y="0"/>
                  </a:lnTo>
                  <a:lnTo>
                    <a:pt x="245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51"/>
            <p:cNvSpPr>
              <a:spLocks/>
            </p:cNvSpPr>
            <p:nvPr/>
          </p:nvSpPr>
          <p:spPr bwMode="auto">
            <a:xfrm>
              <a:off x="2590" y="2930"/>
              <a:ext cx="232" cy="103"/>
            </a:xfrm>
            <a:custGeom>
              <a:avLst/>
              <a:gdLst>
                <a:gd name="T0" fmla="*/ 927 w 927"/>
                <a:gd name="T1" fmla="*/ 410 h 410"/>
                <a:gd name="T2" fmla="*/ 0 w 927"/>
                <a:gd name="T3" fmla="*/ 0 h 410"/>
                <a:gd name="T4" fmla="*/ 1 w 927"/>
                <a:gd name="T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410">
                  <a:moveTo>
                    <a:pt x="927" y="41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52"/>
            <p:cNvSpPr>
              <a:spLocks/>
            </p:cNvSpPr>
            <p:nvPr/>
          </p:nvSpPr>
          <p:spPr bwMode="auto">
            <a:xfrm>
              <a:off x="2168" y="3259"/>
              <a:ext cx="232" cy="102"/>
            </a:xfrm>
            <a:custGeom>
              <a:avLst/>
              <a:gdLst>
                <a:gd name="T0" fmla="*/ 0 w 928"/>
                <a:gd name="T1" fmla="*/ 0 h 409"/>
                <a:gd name="T2" fmla="*/ 927 w 928"/>
                <a:gd name="T3" fmla="*/ 409 h 409"/>
                <a:gd name="T4" fmla="*/ 928 w 928"/>
                <a:gd name="T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8" h="409">
                  <a:moveTo>
                    <a:pt x="0" y="0"/>
                  </a:moveTo>
                  <a:lnTo>
                    <a:pt x="927" y="409"/>
                  </a:lnTo>
                  <a:lnTo>
                    <a:pt x="928" y="409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53"/>
            <p:cNvSpPr>
              <a:spLocks/>
            </p:cNvSpPr>
            <p:nvPr/>
          </p:nvSpPr>
          <p:spPr bwMode="auto">
            <a:xfrm>
              <a:off x="2590" y="3265"/>
              <a:ext cx="232" cy="102"/>
            </a:xfrm>
            <a:custGeom>
              <a:avLst/>
              <a:gdLst>
                <a:gd name="T0" fmla="*/ 232 w 232"/>
                <a:gd name="T1" fmla="*/ 0 h 102"/>
                <a:gd name="T2" fmla="*/ 3 w 232"/>
                <a:gd name="T3" fmla="*/ 100 h 102"/>
                <a:gd name="T4" fmla="*/ 0 w 232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" h="102">
                  <a:moveTo>
                    <a:pt x="232" y="0"/>
                  </a:moveTo>
                  <a:lnTo>
                    <a:pt x="3" y="100"/>
                  </a:lnTo>
                  <a:lnTo>
                    <a:pt x="0" y="10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Arc 54"/>
            <p:cNvSpPr>
              <a:spLocks/>
            </p:cNvSpPr>
            <p:nvPr/>
          </p:nvSpPr>
          <p:spPr bwMode="auto">
            <a:xfrm>
              <a:off x="2382" y="2910"/>
              <a:ext cx="236" cy="249"/>
            </a:xfrm>
            <a:custGeom>
              <a:avLst/>
              <a:gdLst>
                <a:gd name="G0" fmla="+- 10436 0 0"/>
                <a:gd name="G1" fmla="+- 21600 0 0"/>
                <a:gd name="G2" fmla="+- 21600 0 0"/>
                <a:gd name="T0" fmla="*/ 0 w 21031"/>
                <a:gd name="T1" fmla="*/ 2688 h 21600"/>
                <a:gd name="T2" fmla="*/ 21031 w 21031"/>
                <a:gd name="T3" fmla="*/ 2777 h 21600"/>
                <a:gd name="T4" fmla="*/ 10436 w 210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1" h="21600" fill="none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4147" y="0"/>
                    <a:pt x="17796" y="956"/>
                    <a:pt x="21031" y="2776"/>
                  </a:cubicBezTo>
                </a:path>
                <a:path w="21031" h="21600" stroke="0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4147" y="0"/>
                    <a:pt x="17796" y="956"/>
                    <a:pt x="21031" y="2776"/>
                  </a:cubicBezTo>
                  <a:lnTo>
                    <a:pt x="1043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Arc 55"/>
            <p:cNvSpPr>
              <a:spLocks/>
            </p:cNvSpPr>
            <p:nvPr/>
          </p:nvSpPr>
          <p:spPr bwMode="auto">
            <a:xfrm flipH="1">
              <a:off x="2092" y="3038"/>
              <a:ext cx="119" cy="223"/>
            </a:xfrm>
            <a:custGeom>
              <a:avLst/>
              <a:gdLst>
                <a:gd name="G0" fmla="+- 0 0 0"/>
                <a:gd name="G1" fmla="+- 20169 0 0"/>
                <a:gd name="G2" fmla="+- 21600 0 0"/>
                <a:gd name="T0" fmla="*/ 7731 w 21600"/>
                <a:gd name="T1" fmla="*/ 0 h 41317"/>
                <a:gd name="T2" fmla="*/ 4395 w 21600"/>
                <a:gd name="T3" fmla="*/ 41317 h 41317"/>
                <a:gd name="T4" fmla="*/ 0 w 21600"/>
                <a:gd name="T5" fmla="*/ 20169 h 4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7731" y="-1"/>
                  </a:moveTo>
                  <a:cubicBezTo>
                    <a:pt x="16084" y="3202"/>
                    <a:pt x="21600" y="11222"/>
                    <a:pt x="21600" y="20169"/>
                  </a:cubicBezTo>
                  <a:cubicBezTo>
                    <a:pt x="21600" y="30404"/>
                    <a:pt x="14416" y="39234"/>
                    <a:pt x="4395" y="41317"/>
                  </a:cubicBezTo>
                </a:path>
                <a:path w="21600" h="41317" stroke="0" extrusionOk="0">
                  <a:moveTo>
                    <a:pt x="7731" y="-1"/>
                  </a:moveTo>
                  <a:cubicBezTo>
                    <a:pt x="16084" y="3202"/>
                    <a:pt x="21600" y="11222"/>
                    <a:pt x="21600" y="20169"/>
                  </a:cubicBezTo>
                  <a:cubicBezTo>
                    <a:pt x="21600" y="30404"/>
                    <a:pt x="14416" y="39234"/>
                    <a:pt x="4395" y="41317"/>
                  </a:cubicBezTo>
                  <a:lnTo>
                    <a:pt x="0" y="2016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56"/>
            <p:cNvSpPr>
              <a:spLocks noChangeArrowheads="1"/>
            </p:cNvSpPr>
            <p:nvPr/>
          </p:nvSpPr>
          <p:spPr bwMode="auto">
            <a:xfrm>
              <a:off x="2719" y="3094"/>
              <a:ext cx="113" cy="11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7" name="Group 57"/>
          <p:cNvGrpSpPr>
            <a:grpSpLocks/>
          </p:cNvGrpSpPr>
          <p:nvPr/>
        </p:nvGrpSpPr>
        <p:grpSpPr bwMode="auto">
          <a:xfrm>
            <a:off x="1135990" y="1671873"/>
            <a:ext cx="2047875" cy="4276725"/>
            <a:chOff x="507" y="1115"/>
            <a:chExt cx="1290" cy="2694"/>
          </a:xfrm>
        </p:grpSpPr>
        <p:sp>
          <p:nvSpPr>
            <p:cNvPr id="218" name="Arc 58"/>
            <p:cNvSpPr>
              <a:spLocks/>
            </p:cNvSpPr>
            <p:nvPr/>
          </p:nvSpPr>
          <p:spPr bwMode="auto">
            <a:xfrm rot="5400000">
              <a:off x="1580" y="3576"/>
              <a:ext cx="130" cy="1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Arc 59"/>
            <p:cNvSpPr>
              <a:spLocks/>
            </p:cNvSpPr>
            <p:nvPr/>
          </p:nvSpPr>
          <p:spPr bwMode="auto">
            <a:xfrm rot="-10800000">
              <a:off x="773" y="3574"/>
              <a:ext cx="130" cy="1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Arc 60"/>
            <p:cNvSpPr>
              <a:spLocks/>
            </p:cNvSpPr>
            <p:nvPr/>
          </p:nvSpPr>
          <p:spPr bwMode="auto">
            <a:xfrm flipH="1">
              <a:off x="773" y="2761"/>
              <a:ext cx="130" cy="1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1"/>
            <p:cNvSpPr>
              <a:spLocks/>
            </p:cNvSpPr>
            <p:nvPr/>
          </p:nvSpPr>
          <p:spPr bwMode="auto">
            <a:xfrm>
              <a:off x="1710" y="2897"/>
              <a:ext cx="1" cy="677"/>
            </a:xfrm>
            <a:custGeom>
              <a:avLst/>
              <a:gdLst>
                <a:gd name="T0" fmla="*/ 0 w 1"/>
                <a:gd name="T1" fmla="*/ 2709 h 2709"/>
                <a:gd name="T2" fmla="*/ 0 w 1"/>
                <a:gd name="T3" fmla="*/ 0 h 2709"/>
                <a:gd name="T4" fmla="*/ 1 w 1"/>
                <a:gd name="T5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709">
                  <a:moveTo>
                    <a:pt x="0" y="27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2"/>
            <p:cNvSpPr>
              <a:spLocks/>
            </p:cNvSpPr>
            <p:nvPr/>
          </p:nvSpPr>
          <p:spPr bwMode="auto">
            <a:xfrm>
              <a:off x="773" y="2897"/>
              <a:ext cx="1" cy="677"/>
            </a:xfrm>
            <a:custGeom>
              <a:avLst/>
              <a:gdLst>
                <a:gd name="T0" fmla="*/ 0 w 1"/>
                <a:gd name="T1" fmla="*/ 0 h 2709"/>
                <a:gd name="T2" fmla="*/ 0 w 1"/>
                <a:gd name="T3" fmla="*/ 2709 h 2709"/>
                <a:gd name="T4" fmla="*/ 1 w 1"/>
                <a:gd name="T5" fmla="*/ 2709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709">
                  <a:moveTo>
                    <a:pt x="0" y="0"/>
                  </a:moveTo>
                  <a:lnTo>
                    <a:pt x="0" y="2709"/>
                  </a:lnTo>
                  <a:lnTo>
                    <a:pt x="1" y="2709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3"/>
            <p:cNvSpPr>
              <a:spLocks/>
            </p:cNvSpPr>
            <p:nvPr/>
          </p:nvSpPr>
          <p:spPr bwMode="auto">
            <a:xfrm>
              <a:off x="903" y="3704"/>
              <a:ext cx="678" cy="1"/>
            </a:xfrm>
            <a:custGeom>
              <a:avLst/>
              <a:gdLst>
                <a:gd name="T0" fmla="*/ 0 w 2713"/>
                <a:gd name="T1" fmla="*/ 2712 w 2713"/>
                <a:gd name="T2" fmla="*/ 2713 w 27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13">
                  <a:moveTo>
                    <a:pt x="0" y="0"/>
                  </a:moveTo>
                  <a:lnTo>
                    <a:pt x="2712" y="0"/>
                  </a:lnTo>
                  <a:lnTo>
                    <a:pt x="2713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Oval 64"/>
            <p:cNvSpPr>
              <a:spLocks noChangeArrowheads="1"/>
            </p:cNvSpPr>
            <p:nvPr/>
          </p:nvSpPr>
          <p:spPr bwMode="auto">
            <a:xfrm>
              <a:off x="838" y="3509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 flipH="1">
              <a:off x="1516" y="3070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 flipH="1">
              <a:off x="1516" y="3402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1441" y="3322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 flipH="1">
              <a:off x="1441" y="3154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>
              <a:off x="593" y="3154"/>
              <a:ext cx="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594" y="3318"/>
              <a:ext cx="4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Oval 71"/>
            <p:cNvSpPr>
              <a:spLocks noChangeArrowheads="1"/>
            </p:cNvSpPr>
            <p:nvPr/>
          </p:nvSpPr>
          <p:spPr bwMode="auto">
            <a:xfrm>
              <a:off x="930" y="2923"/>
              <a:ext cx="630" cy="6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Oval 72"/>
            <p:cNvSpPr>
              <a:spLocks noChangeArrowheads="1"/>
            </p:cNvSpPr>
            <p:nvPr/>
          </p:nvSpPr>
          <p:spPr bwMode="auto">
            <a:xfrm>
              <a:off x="1023" y="3020"/>
              <a:ext cx="439" cy="42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594" y="2836"/>
              <a:ext cx="120" cy="80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4"/>
            <p:cNvSpPr>
              <a:spLocks/>
            </p:cNvSpPr>
            <p:nvPr/>
          </p:nvSpPr>
          <p:spPr bwMode="auto">
            <a:xfrm>
              <a:off x="1520" y="1382"/>
              <a:ext cx="1" cy="117"/>
            </a:xfrm>
            <a:custGeom>
              <a:avLst/>
              <a:gdLst>
                <a:gd name="T0" fmla="*/ 0 w 1"/>
                <a:gd name="T1" fmla="*/ 466 h 466"/>
                <a:gd name="T2" fmla="*/ 0 w 1"/>
                <a:gd name="T3" fmla="*/ 0 h 466"/>
                <a:gd name="T4" fmla="*/ 1 w 1"/>
                <a:gd name="T5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66">
                  <a:moveTo>
                    <a:pt x="0" y="4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5" name="Group 75"/>
            <p:cNvGrpSpPr>
              <a:grpSpLocks/>
            </p:cNvGrpSpPr>
            <p:nvPr/>
          </p:nvGrpSpPr>
          <p:grpSpPr bwMode="auto">
            <a:xfrm>
              <a:off x="1462" y="1418"/>
              <a:ext cx="248" cy="1"/>
              <a:chOff x="2316" y="1299"/>
              <a:chExt cx="248" cy="1"/>
            </a:xfrm>
          </p:grpSpPr>
          <p:sp>
            <p:nvSpPr>
              <p:cNvPr id="387" name="Freeform 76"/>
              <p:cNvSpPr>
                <a:spLocks/>
              </p:cNvSpPr>
              <p:nvPr/>
            </p:nvSpPr>
            <p:spPr bwMode="auto">
              <a:xfrm>
                <a:off x="2316" y="1299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77"/>
              <p:cNvSpPr>
                <a:spLocks/>
              </p:cNvSpPr>
              <p:nvPr/>
            </p:nvSpPr>
            <p:spPr bwMode="auto">
              <a:xfrm>
                <a:off x="2393" y="1299"/>
                <a:ext cx="94" cy="1"/>
              </a:xfrm>
              <a:custGeom>
                <a:avLst/>
                <a:gdLst>
                  <a:gd name="T0" fmla="*/ 0 w 375"/>
                  <a:gd name="T1" fmla="*/ 374 w 375"/>
                  <a:gd name="T2" fmla="*/ 375 w 3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5">
                    <a:moveTo>
                      <a:pt x="0" y="0"/>
                    </a:moveTo>
                    <a:lnTo>
                      <a:pt x="374" y="0"/>
                    </a:lnTo>
                    <a:lnTo>
                      <a:pt x="37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Freeform 78"/>
              <p:cNvSpPr>
                <a:spLocks/>
              </p:cNvSpPr>
              <p:nvPr/>
            </p:nvSpPr>
            <p:spPr bwMode="auto">
              <a:xfrm>
                <a:off x="2510" y="1299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6" name="Group 79"/>
            <p:cNvGrpSpPr>
              <a:grpSpLocks/>
            </p:cNvGrpSpPr>
            <p:nvPr/>
          </p:nvGrpSpPr>
          <p:grpSpPr bwMode="auto">
            <a:xfrm>
              <a:off x="1462" y="1580"/>
              <a:ext cx="248" cy="1"/>
              <a:chOff x="2316" y="1461"/>
              <a:chExt cx="248" cy="1"/>
            </a:xfrm>
          </p:grpSpPr>
          <p:sp>
            <p:nvSpPr>
              <p:cNvPr id="384" name="Freeform 80"/>
              <p:cNvSpPr>
                <a:spLocks/>
              </p:cNvSpPr>
              <p:nvPr/>
            </p:nvSpPr>
            <p:spPr bwMode="auto">
              <a:xfrm>
                <a:off x="2316" y="1461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 81"/>
              <p:cNvSpPr>
                <a:spLocks/>
              </p:cNvSpPr>
              <p:nvPr/>
            </p:nvSpPr>
            <p:spPr bwMode="auto">
              <a:xfrm>
                <a:off x="2393" y="1461"/>
                <a:ext cx="94" cy="1"/>
              </a:xfrm>
              <a:custGeom>
                <a:avLst/>
                <a:gdLst>
                  <a:gd name="T0" fmla="*/ 0 w 375"/>
                  <a:gd name="T1" fmla="*/ 374 w 375"/>
                  <a:gd name="T2" fmla="*/ 375 w 3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5">
                    <a:moveTo>
                      <a:pt x="0" y="0"/>
                    </a:moveTo>
                    <a:lnTo>
                      <a:pt x="374" y="0"/>
                    </a:lnTo>
                    <a:lnTo>
                      <a:pt x="37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Freeform 82"/>
              <p:cNvSpPr>
                <a:spLocks/>
              </p:cNvSpPr>
              <p:nvPr/>
            </p:nvSpPr>
            <p:spPr bwMode="auto">
              <a:xfrm>
                <a:off x="2510" y="1461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7" name="Rectangle 83"/>
            <p:cNvSpPr>
              <a:spLocks noChangeArrowheads="1"/>
            </p:cNvSpPr>
            <p:nvPr/>
          </p:nvSpPr>
          <p:spPr bwMode="auto">
            <a:xfrm>
              <a:off x="773" y="2271"/>
              <a:ext cx="937" cy="16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84"/>
            <p:cNvSpPr>
              <a:spLocks/>
            </p:cNvSpPr>
            <p:nvPr/>
          </p:nvSpPr>
          <p:spPr bwMode="auto">
            <a:xfrm>
              <a:off x="903" y="2767"/>
              <a:ext cx="677" cy="1"/>
            </a:xfrm>
            <a:custGeom>
              <a:avLst/>
              <a:gdLst>
                <a:gd name="T0" fmla="*/ 2712 w 2712"/>
                <a:gd name="T1" fmla="*/ 0 w 2712"/>
                <a:gd name="T2" fmla="*/ 1 w 27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12">
                  <a:moveTo>
                    <a:pt x="271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85"/>
            <p:cNvSpPr>
              <a:spLocks/>
            </p:cNvSpPr>
            <p:nvPr/>
          </p:nvSpPr>
          <p:spPr bwMode="auto">
            <a:xfrm>
              <a:off x="1580" y="2799"/>
              <a:ext cx="1" cy="195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86"/>
            <p:cNvSpPr>
              <a:spLocks/>
            </p:cNvSpPr>
            <p:nvPr/>
          </p:nvSpPr>
          <p:spPr bwMode="auto">
            <a:xfrm>
              <a:off x="1481" y="2897"/>
              <a:ext cx="192" cy="1"/>
            </a:xfrm>
            <a:custGeom>
              <a:avLst/>
              <a:gdLst>
                <a:gd name="T0" fmla="*/ 769 w 769"/>
                <a:gd name="T1" fmla="*/ 0 w 769"/>
                <a:gd name="T2" fmla="*/ 1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76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87"/>
            <p:cNvSpPr>
              <a:spLocks/>
            </p:cNvSpPr>
            <p:nvPr/>
          </p:nvSpPr>
          <p:spPr bwMode="auto">
            <a:xfrm>
              <a:off x="903" y="2799"/>
              <a:ext cx="1" cy="195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88"/>
            <p:cNvSpPr>
              <a:spLocks/>
            </p:cNvSpPr>
            <p:nvPr/>
          </p:nvSpPr>
          <p:spPr bwMode="auto">
            <a:xfrm>
              <a:off x="811" y="2897"/>
              <a:ext cx="193" cy="1"/>
            </a:xfrm>
            <a:custGeom>
              <a:avLst/>
              <a:gdLst>
                <a:gd name="T0" fmla="*/ 768 w 768"/>
                <a:gd name="T1" fmla="*/ 0 w 768"/>
                <a:gd name="T2" fmla="*/ 1 w 76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8">
                  <a:moveTo>
                    <a:pt x="76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89"/>
            <p:cNvSpPr>
              <a:spLocks/>
            </p:cNvSpPr>
            <p:nvPr/>
          </p:nvSpPr>
          <p:spPr bwMode="auto">
            <a:xfrm>
              <a:off x="903" y="3477"/>
              <a:ext cx="1" cy="194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90"/>
            <p:cNvSpPr>
              <a:spLocks/>
            </p:cNvSpPr>
            <p:nvPr/>
          </p:nvSpPr>
          <p:spPr bwMode="auto">
            <a:xfrm>
              <a:off x="811" y="3574"/>
              <a:ext cx="193" cy="1"/>
            </a:xfrm>
            <a:custGeom>
              <a:avLst/>
              <a:gdLst>
                <a:gd name="T0" fmla="*/ 768 w 768"/>
                <a:gd name="T1" fmla="*/ 0 w 768"/>
                <a:gd name="T2" fmla="*/ 1 w 76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8">
                  <a:moveTo>
                    <a:pt x="76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91"/>
            <p:cNvSpPr>
              <a:spLocks/>
            </p:cNvSpPr>
            <p:nvPr/>
          </p:nvSpPr>
          <p:spPr bwMode="auto">
            <a:xfrm>
              <a:off x="1580" y="3477"/>
              <a:ext cx="1" cy="194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92"/>
            <p:cNvSpPr>
              <a:spLocks/>
            </p:cNvSpPr>
            <p:nvPr/>
          </p:nvSpPr>
          <p:spPr bwMode="auto">
            <a:xfrm>
              <a:off x="1481" y="3574"/>
              <a:ext cx="192" cy="1"/>
            </a:xfrm>
            <a:custGeom>
              <a:avLst/>
              <a:gdLst>
                <a:gd name="T0" fmla="*/ 769 w 769"/>
                <a:gd name="T1" fmla="*/ 0 w 769"/>
                <a:gd name="T2" fmla="*/ 1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76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 93"/>
            <p:cNvSpPr>
              <a:spLocks/>
            </p:cNvSpPr>
            <p:nvPr/>
          </p:nvSpPr>
          <p:spPr bwMode="auto">
            <a:xfrm>
              <a:off x="773" y="1220"/>
              <a:ext cx="937" cy="1"/>
            </a:xfrm>
            <a:custGeom>
              <a:avLst/>
              <a:gdLst>
                <a:gd name="T0" fmla="*/ 3749 w 3749"/>
                <a:gd name="T1" fmla="*/ 0 w 3749"/>
                <a:gd name="T2" fmla="*/ 1 w 37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49">
                  <a:moveTo>
                    <a:pt x="374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94"/>
            <p:cNvSpPr>
              <a:spLocks/>
            </p:cNvSpPr>
            <p:nvPr/>
          </p:nvSpPr>
          <p:spPr bwMode="auto">
            <a:xfrm>
              <a:off x="773" y="1382"/>
              <a:ext cx="937" cy="1"/>
            </a:xfrm>
            <a:custGeom>
              <a:avLst/>
              <a:gdLst>
                <a:gd name="T0" fmla="*/ 3749 w 3749"/>
                <a:gd name="T1" fmla="*/ 0 w 3749"/>
                <a:gd name="T2" fmla="*/ 1 w 37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49">
                  <a:moveTo>
                    <a:pt x="374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95"/>
            <p:cNvSpPr>
              <a:spLocks/>
            </p:cNvSpPr>
            <p:nvPr/>
          </p:nvSpPr>
          <p:spPr bwMode="auto">
            <a:xfrm>
              <a:off x="773" y="1220"/>
              <a:ext cx="1" cy="162"/>
            </a:xfrm>
            <a:custGeom>
              <a:avLst/>
              <a:gdLst>
                <a:gd name="T0" fmla="*/ 0 w 1"/>
                <a:gd name="T1" fmla="*/ 649 h 649"/>
                <a:gd name="T2" fmla="*/ 0 w 1"/>
                <a:gd name="T3" fmla="*/ 0 h 649"/>
                <a:gd name="T4" fmla="*/ 1 w 1"/>
                <a:gd name="T5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49">
                  <a:moveTo>
                    <a:pt x="0" y="64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96"/>
            <p:cNvSpPr>
              <a:spLocks/>
            </p:cNvSpPr>
            <p:nvPr/>
          </p:nvSpPr>
          <p:spPr bwMode="auto">
            <a:xfrm>
              <a:off x="1564" y="1661"/>
              <a:ext cx="1" cy="609"/>
            </a:xfrm>
            <a:custGeom>
              <a:avLst/>
              <a:gdLst>
                <a:gd name="T0" fmla="*/ 0 w 1"/>
                <a:gd name="T1" fmla="*/ 2435 h 2435"/>
                <a:gd name="T2" fmla="*/ 0 w 1"/>
                <a:gd name="T3" fmla="*/ 0 h 2435"/>
                <a:gd name="T4" fmla="*/ 1 w 1"/>
                <a:gd name="T5" fmla="*/ 0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435">
                  <a:moveTo>
                    <a:pt x="0" y="24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97"/>
            <p:cNvSpPr>
              <a:spLocks/>
            </p:cNvSpPr>
            <p:nvPr/>
          </p:nvSpPr>
          <p:spPr bwMode="auto">
            <a:xfrm>
              <a:off x="919" y="2116"/>
              <a:ext cx="1" cy="154"/>
            </a:xfrm>
            <a:custGeom>
              <a:avLst/>
              <a:gdLst>
                <a:gd name="T0" fmla="*/ 0 w 1"/>
                <a:gd name="T1" fmla="*/ 616 h 616"/>
                <a:gd name="T2" fmla="*/ 0 w 1"/>
                <a:gd name="T3" fmla="*/ 0 h 616"/>
                <a:gd name="T4" fmla="*/ 1 w 1"/>
                <a:gd name="T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16">
                  <a:moveTo>
                    <a:pt x="0" y="6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52" name="Group 98"/>
            <p:cNvGrpSpPr>
              <a:grpSpLocks/>
            </p:cNvGrpSpPr>
            <p:nvPr/>
          </p:nvGrpSpPr>
          <p:grpSpPr bwMode="auto">
            <a:xfrm>
              <a:off x="1516" y="2270"/>
              <a:ext cx="130" cy="162"/>
              <a:chOff x="2370" y="2151"/>
              <a:chExt cx="130" cy="162"/>
            </a:xfrm>
          </p:grpSpPr>
          <p:sp>
            <p:nvSpPr>
              <p:cNvPr id="380" name="Freeform 99"/>
              <p:cNvSpPr>
                <a:spLocks/>
              </p:cNvSpPr>
              <p:nvPr/>
            </p:nvSpPr>
            <p:spPr bwMode="auto">
              <a:xfrm>
                <a:off x="2499" y="2243"/>
                <a:ext cx="1" cy="70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Freeform 100"/>
              <p:cNvSpPr>
                <a:spLocks/>
              </p:cNvSpPr>
              <p:nvPr/>
            </p:nvSpPr>
            <p:spPr bwMode="auto">
              <a:xfrm>
                <a:off x="2499" y="2151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Freeform 101"/>
              <p:cNvSpPr>
                <a:spLocks/>
              </p:cNvSpPr>
              <p:nvPr/>
            </p:nvSpPr>
            <p:spPr bwMode="auto">
              <a:xfrm>
                <a:off x="2370" y="2243"/>
                <a:ext cx="1" cy="70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370" y="2151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3" name="Group 103"/>
            <p:cNvGrpSpPr>
              <a:grpSpLocks/>
            </p:cNvGrpSpPr>
            <p:nvPr/>
          </p:nvGrpSpPr>
          <p:grpSpPr bwMode="auto">
            <a:xfrm>
              <a:off x="838" y="2270"/>
              <a:ext cx="131" cy="162"/>
              <a:chOff x="1692" y="2151"/>
              <a:chExt cx="131" cy="162"/>
            </a:xfrm>
          </p:grpSpPr>
          <p:sp>
            <p:nvSpPr>
              <p:cNvPr id="376" name="Freeform 104"/>
              <p:cNvSpPr>
                <a:spLocks/>
              </p:cNvSpPr>
              <p:nvPr/>
            </p:nvSpPr>
            <p:spPr bwMode="auto">
              <a:xfrm>
                <a:off x="1822" y="2243"/>
                <a:ext cx="1" cy="70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Freeform 105"/>
              <p:cNvSpPr>
                <a:spLocks/>
              </p:cNvSpPr>
              <p:nvPr/>
            </p:nvSpPr>
            <p:spPr bwMode="auto">
              <a:xfrm>
                <a:off x="1822" y="2151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Freeform 106"/>
              <p:cNvSpPr>
                <a:spLocks/>
              </p:cNvSpPr>
              <p:nvPr/>
            </p:nvSpPr>
            <p:spPr bwMode="auto">
              <a:xfrm>
                <a:off x="1692" y="2243"/>
                <a:ext cx="1" cy="70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Freeform 107"/>
              <p:cNvSpPr>
                <a:spLocks/>
              </p:cNvSpPr>
              <p:nvPr/>
            </p:nvSpPr>
            <p:spPr bwMode="auto">
              <a:xfrm>
                <a:off x="1692" y="2151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4" name="Group 108"/>
            <p:cNvGrpSpPr>
              <a:grpSpLocks/>
            </p:cNvGrpSpPr>
            <p:nvPr/>
          </p:nvGrpSpPr>
          <p:grpSpPr bwMode="auto">
            <a:xfrm>
              <a:off x="1516" y="1220"/>
              <a:ext cx="130" cy="162"/>
              <a:chOff x="2370" y="1101"/>
              <a:chExt cx="130" cy="162"/>
            </a:xfrm>
          </p:grpSpPr>
          <p:sp>
            <p:nvSpPr>
              <p:cNvPr id="372" name="Freeform 109"/>
              <p:cNvSpPr>
                <a:spLocks/>
              </p:cNvSpPr>
              <p:nvPr/>
            </p:nvSpPr>
            <p:spPr bwMode="auto">
              <a:xfrm>
                <a:off x="2499" y="1194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Freeform 110"/>
              <p:cNvSpPr>
                <a:spLocks/>
              </p:cNvSpPr>
              <p:nvPr/>
            </p:nvSpPr>
            <p:spPr bwMode="auto">
              <a:xfrm>
                <a:off x="2499" y="1101"/>
                <a:ext cx="1" cy="69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Freeform 111"/>
              <p:cNvSpPr>
                <a:spLocks/>
              </p:cNvSpPr>
              <p:nvPr/>
            </p:nvSpPr>
            <p:spPr bwMode="auto">
              <a:xfrm>
                <a:off x="2370" y="1194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Freeform 112"/>
              <p:cNvSpPr>
                <a:spLocks/>
              </p:cNvSpPr>
              <p:nvPr/>
            </p:nvSpPr>
            <p:spPr bwMode="auto">
              <a:xfrm>
                <a:off x="2370" y="1101"/>
                <a:ext cx="1" cy="69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5" name="Group 113"/>
            <p:cNvGrpSpPr>
              <a:grpSpLocks/>
            </p:cNvGrpSpPr>
            <p:nvPr/>
          </p:nvGrpSpPr>
          <p:grpSpPr bwMode="auto">
            <a:xfrm>
              <a:off x="838" y="1220"/>
              <a:ext cx="131" cy="162"/>
              <a:chOff x="1692" y="1101"/>
              <a:chExt cx="131" cy="162"/>
            </a:xfrm>
          </p:grpSpPr>
          <p:sp>
            <p:nvSpPr>
              <p:cNvPr id="368" name="Freeform 114"/>
              <p:cNvSpPr>
                <a:spLocks/>
              </p:cNvSpPr>
              <p:nvPr/>
            </p:nvSpPr>
            <p:spPr bwMode="auto">
              <a:xfrm>
                <a:off x="1822" y="1194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Freeform 115"/>
              <p:cNvSpPr>
                <a:spLocks/>
              </p:cNvSpPr>
              <p:nvPr/>
            </p:nvSpPr>
            <p:spPr bwMode="auto">
              <a:xfrm>
                <a:off x="1822" y="1101"/>
                <a:ext cx="1" cy="69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Freeform 116"/>
              <p:cNvSpPr>
                <a:spLocks/>
              </p:cNvSpPr>
              <p:nvPr/>
            </p:nvSpPr>
            <p:spPr bwMode="auto">
              <a:xfrm>
                <a:off x="1692" y="1194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 117"/>
              <p:cNvSpPr>
                <a:spLocks/>
              </p:cNvSpPr>
              <p:nvPr/>
            </p:nvSpPr>
            <p:spPr bwMode="auto">
              <a:xfrm>
                <a:off x="1692" y="1101"/>
                <a:ext cx="1" cy="69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6" name="Freeform 118"/>
            <p:cNvSpPr>
              <a:spLocks/>
            </p:cNvSpPr>
            <p:nvPr/>
          </p:nvSpPr>
          <p:spPr bwMode="auto">
            <a:xfrm>
              <a:off x="1564" y="1661"/>
              <a:ext cx="146" cy="1"/>
            </a:xfrm>
            <a:custGeom>
              <a:avLst/>
              <a:gdLst>
                <a:gd name="T0" fmla="*/ 0 w 585"/>
                <a:gd name="T1" fmla="*/ 584 w 585"/>
                <a:gd name="T2" fmla="*/ 585 w 58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85">
                  <a:moveTo>
                    <a:pt x="0" y="0"/>
                  </a:moveTo>
                  <a:lnTo>
                    <a:pt x="584" y="0"/>
                  </a:lnTo>
                  <a:lnTo>
                    <a:pt x="585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119"/>
            <p:cNvSpPr>
              <a:spLocks/>
            </p:cNvSpPr>
            <p:nvPr/>
          </p:nvSpPr>
          <p:spPr bwMode="auto">
            <a:xfrm>
              <a:off x="1520" y="1499"/>
              <a:ext cx="44" cy="162"/>
            </a:xfrm>
            <a:custGeom>
              <a:avLst/>
              <a:gdLst>
                <a:gd name="T0" fmla="*/ 0 w 176"/>
                <a:gd name="T1" fmla="*/ 0 h 650"/>
                <a:gd name="T2" fmla="*/ 175 w 176"/>
                <a:gd name="T3" fmla="*/ 650 h 650"/>
                <a:gd name="T4" fmla="*/ 176 w 176"/>
                <a:gd name="T5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650">
                  <a:moveTo>
                    <a:pt x="0" y="0"/>
                  </a:moveTo>
                  <a:lnTo>
                    <a:pt x="175" y="650"/>
                  </a:lnTo>
                  <a:lnTo>
                    <a:pt x="176" y="65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58" name="Group 120"/>
            <p:cNvGrpSpPr>
              <a:grpSpLocks/>
            </p:cNvGrpSpPr>
            <p:nvPr/>
          </p:nvGrpSpPr>
          <p:grpSpPr bwMode="auto">
            <a:xfrm>
              <a:off x="1462" y="1220"/>
              <a:ext cx="1" cy="1212"/>
              <a:chOff x="2316" y="1101"/>
              <a:chExt cx="1" cy="1212"/>
            </a:xfrm>
          </p:grpSpPr>
          <p:sp>
            <p:nvSpPr>
              <p:cNvPr id="358" name="Freeform 121"/>
              <p:cNvSpPr>
                <a:spLocks/>
              </p:cNvSpPr>
              <p:nvPr/>
            </p:nvSpPr>
            <p:spPr bwMode="auto">
              <a:xfrm>
                <a:off x="2316" y="2249"/>
                <a:ext cx="1" cy="64"/>
              </a:xfrm>
              <a:custGeom>
                <a:avLst/>
                <a:gdLst>
                  <a:gd name="T0" fmla="*/ 0 w 1"/>
                  <a:gd name="T1" fmla="*/ 255 h 255"/>
                  <a:gd name="T2" fmla="*/ 0 w 1"/>
                  <a:gd name="T3" fmla="*/ 0 h 255"/>
                  <a:gd name="T4" fmla="*/ 1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25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Freeform 122"/>
              <p:cNvSpPr>
                <a:spLocks/>
              </p:cNvSpPr>
              <p:nvPr/>
            </p:nvSpPr>
            <p:spPr bwMode="auto">
              <a:xfrm>
                <a:off x="2316" y="2132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Freeform 123"/>
              <p:cNvSpPr>
                <a:spLocks/>
              </p:cNvSpPr>
              <p:nvPr/>
            </p:nvSpPr>
            <p:spPr bwMode="auto">
              <a:xfrm>
                <a:off x="2316" y="2015"/>
                <a:ext cx="1" cy="94"/>
              </a:xfrm>
              <a:custGeom>
                <a:avLst/>
                <a:gdLst>
                  <a:gd name="T0" fmla="*/ 0 w 1"/>
                  <a:gd name="T1" fmla="*/ 375 h 375"/>
                  <a:gd name="T2" fmla="*/ 0 w 1"/>
                  <a:gd name="T3" fmla="*/ 0 h 375"/>
                  <a:gd name="T4" fmla="*/ 1 w 1"/>
                  <a:gd name="T5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5">
                    <a:moveTo>
                      <a:pt x="0" y="3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 124"/>
              <p:cNvSpPr>
                <a:spLocks/>
              </p:cNvSpPr>
              <p:nvPr/>
            </p:nvSpPr>
            <p:spPr bwMode="auto">
              <a:xfrm>
                <a:off x="2316" y="1899"/>
                <a:ext cx="1" cy="93"/>
              </a:xfrm>
              <a:custGeom>
                <a:avLst/>
                <a:gdLst>
                  <a:gd name="T0" fmla="*/ 0 w 1"/>
                  <a:gd name="T1" fmla="*/ 373 h 373"/>
                  <a:gd name="T2" fmla="*/ 0 w 1"/>
                  <a:gd name="T3" fmla="*/ 0 h 373"/>
                  <a:gd name="T4" fmla="*/ 1 w 1"/>
                  <a:gd name="T5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3">
                    <a:moveTo>
                      <a:pt x="0" y="37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Freeform 125"/>
              <p:cNvSpPr>
                <a:spLocks/>
              </p:cNvSpPr>
              <p:nvPr/>
            </p:nvSpPr>
            <p:spPr bwMode="auto">
              <a:xfrm>
                <a:off x="2316" y="1782"/>
                <a:ext cx="1" cy="93"/>
              </a:xfrm>
              <a:custGeom>
                <a:avLst/>
                <a:gdLst>
                  <a:gd name="T0" fmla="*/ 0 w 1"/>
                  <a:gd name="T1" fmla="*/ 375 h 375"/>
                  <a:gd name="T2" fmla="*/ 0 w 1"/>
                  <a:gd name="T3" fmla="*/ 0 h 375"/>
                  <a:gd name="T4" fmla="*/ 1 w 1"/>
                  <a:gd name="T5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5">
                    <a:moveTo>
                      <a:pt x="0" y="3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Freeform 126"/>
              <p:cNvSpPr>
                <a:spLocks/>
              </p:cNvSpPr>
              <p:nvPr/>
            </p:nvSpPr>
            <p:spPr bwMode="auto">
              <a:xfrm>
                <a:off x="2316" y="1665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Freeform 127"/>
              <p:cNvSpPr>
                <a:spLocks/>
              </p:cNvSpPr>
              <p:nvPr/>
            </p:nvSpPr>
            <p:spPr bwMode="auto">
              <a:xfrm>
                <a:off x="2316" y="1548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Freeform 128"/>
              <p:cNvSpPr>
                <a:spLocks/>
              </p:cNvSpPr>
              <p:nvPr/>
            </p:nvSpPr>
            <p:spPr bwMode="auto">
              <a:xfrm>
                <a:off x="2316" y="1461"/>
                <a:ext cx="1" cy="64"/>
              </a:xfrm>
              <a:custGeom>
                <a:avLst/>
                <a:gdLst>
                  <a:gd name="T0" fmla="*/ 0 w 1"/>
                  <a:gd name="T1" fmla="*/ 256 h 256"/>
                  <a:gd name="T2" fmla="*/ 0 w 1"/>
                  <a:gd name="T3" fmla="*/ 0 h 256"/>
                  <a:gd name="T4" fmla="*/ 1 w 1"/>
                  <a:gd name="T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6">
                    <a:moveTo>
                      <a:pt x="0" y="25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Freeform 129"/>
              <p:cNvSpPr>
                <a:spLocks/>
              </p:cNvSpPr>
              <p:nvPr/>
            </p:nvSpPr>
            <p:spPr bwMode="auto">
              <a:xfrm>
                <a:off x="2316" y="1211"/>
                <a:ext cx="1" cy="88"/>
              </a:xfrm>
              <a:custGeom>
                <a:avLst/>
                <a:gdLst>
                  <a:gd name="T0" fmla="*/ 0 w 1"/>
                  <a:gd name="T1" fmla="*/ 349 h 349"/>
                  <a:gd name="T2" fmla="*/ 0 w 1"/>
                  <a:gd name="T3" fmla="*/ 0 h 349"/>
                  <a:gd name="T4" fmla="*/ 1 w 1"/>
                  <a:gd name="T5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49">
                    <a:moveTo>
                      <a:pt x="0" y="34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Freeform 130"/>
              <p:cNvSpPr>
                <a:spLocks/>
              </p:cNvSpPr>
              <p:nvPr/>
            </p:nvSpPr>
            <p:spPr bwMode="auto">
              <a:xfrm>
                <a:off x="2316" y="1101"/>
                <a:ext cx="1" cy="87"/>
              </a:xfrm>
              <a:custGeom>
                <a:avLst/>
                <a:gdLst>
                  <a:gd name="T0" fmla="*/ 0 w 1"/>
                  <a:gd name="T1" fmla="*/ 349 h 349"/>
                  <a:gd name="T2" fmla="*/ 0 w 1"/>
                  <a:gd name="T3" fmla="*/ 0 h 349"/>
                  <a:gd name="T4" fmla="*/ 1 w 1"/>
                  <a:gd name="T5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49">
                    <a:moveTo>
                      <a:pt x="0" y="34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9" name="Freeform 131"/>
            <p:cNvSpPr>
              <a:spLocks/>
            </p:cNvSpPr>
            <p:nvPr/>
          </p:nvSpPr>
          <p:spPr bwMode="auto">
            <a:xfrm>
              <a:off x="593" y="2189"/>
              <a:ext cx="117" cy="1"/>
            </a:xfrm>
            <a:custGeom>
              <a:avLst/>
              <a:gdLst>
                <a:gd name="T0" fmla="*/ 470 w 470"/>
                <a:gd name="T1" fmla="*/ 0 w 470"/>
                <a:gd name="T2" fmla="*/ 1 w 4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0">
                  <a:moveTo>
                    <a:pt x="47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132"/>
            <p:cNvSpPr>
              <a:spLocks/>
            </p:cNvSpPr>
            <p:nvPr/>
          </p:nvSpPr>
          <p:spPr bwMode="auto">
            <a:xfrm>
              <a:off x="593" y="1718"/>
              <a:ext cx="117" cy="1"/>
            </a:xfrm>
            <a:custGeom>
              <a:avLst/>
              <a:gdLst>
                <a:gd name="T0" fmla="*/ 470 w 470"/>
                <a:gd name="T1" fmla="*/ 0 w 470"/>
                <a:gd name="T2" fmla="*/ 1 w 4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0">
                  <a:moveTo>
                    <a:pt x="47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133"/>
            <p:cNvSpPr>
              <a:spLocks/>
            </p:cNvSpPr>
            <p:nvPr/>
          </p:nvSpPr>
          <p:spPr bwMode="auto">
            <a:xfrm>
              <a:off x="710" y="1791"/>
              <a:ext cx="209" cy="1"/>
            </a:xfrm>
            <a:custGeom>
              <a:avLst/>
              <a:gdLst>
                <a:gd name="T0" fmla="*/ 836 w 836"/>
                <a:gd name="T1" fmla="*/ 0 w 836"/>
                <a:gd name="T2" fmla="*/ 2 w 8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36">
                  <a:moveTo>
                    <a:pt x="836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Freeform 134"/>
            <p:cNvSpPr>
              <a:spLocks/>
            </p:cNvSpPr>
            <p:nvPr/>
          </p:nvSpPr>
          <p:spPr bwMode="auto">
            <a:xfrm>
              <a:off x="710" y="2116"/>
              <a:ext cx="209" cy="1"/>
            </a:xfrm>
            <a:custGeom>
              <a:avLst/>
              <a:gdLst>
                <a:gd name="T0" fmla="*/ 836 w 836"/>
                <a:gd name="T1" fmla="*/ 0 w 836"/>
                <a:gd name="T2" fmla="*/ 2 w 8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36">
                  <a:moveTo>
                    <a:pt x="836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135"/>
            <p:cNvSpPr>
              <a:spLocks/>
            </p:cNvSpPr>
            <p:nvPr/>
          </p:nvSpPr>
          <p:spPr bwMode="auto">
            <a:xfrm>
              <a:off x="710" y="1718"/>
              <a:ext cx="1" cy="471"/>
            </a:xfrm>
            <a:custGeom>
              <a:avLst/>
              <a:gdLst>
                <a:gd name="T0" fmla="*/ 0 w 2"/>
                <a:gd name="T1" fmla="*/ 0 h 1882"/>
                <a:gd name="T2" fmla="*/ 0 w 2"/>
                <a:gd name="T3" fmla="*/ 1882 h 1882"/>
                <a:gd name="T4" fmla="*/ 2 w 2"/>
                <a:gd name="T5" fmla="*/ 1882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882">
                  <a:moveTo>
                    <a:pt x="0" y="0"/>
                  </a:moveTo>
                  <a:lnTo>
                    <a:pt x="0" y="1882"/>
                  </a:lnTo>
                  <a:lnTo>
                    <a:pt x="2" y="188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136"/>
            <p:cNvSpPr>
              <a:spLocks/>
            </p:cNvSpPr>
            <p:nvPr/>
          </p:nvSpPr>
          <p:spPr bwMode="auto">
            <a:xfrm>
              <a:off x="593" y="1718"/>
              <a:ext cx="1" cy="471"/>
            </a:xfrm>
            <a:custGeom>
              <a:avLst/>
              <a:gdLst>
                <a:gd name="T0" fmla="*/ 0 w 1"/>
                <a:gd name="T1" fmla="*/ 0 h 1882"/>
                <a:gd name="T2" fmla="*/ 0 w 1"/>
                <a:gd name="T3" fmla="*/ 1882 h 1882"/>
                <a:gd name="T4" fmla="*/ 1 w 1"/>
                <a:gd name="T5" fmla="*/ 1882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882">
                  <a:moveTo>
                    <a:pt x="0" y="0"/>
                  </a:moveTo>
                  <a:lnTo>
                    <a:pt x="0" y="1882"/>
                  </a:lnTo>
                  <a:lnTo>
                    <a:pt x="1" y="188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137"/>
            <p:cNvSpPr>
              <a:spLocks/>
            </p:cNvSpPr>
            <p:nvPr/>
          </p:nvSpPr>
          <p:spPr bwMode="auto">
            <a:xfrm>
              <a:off x="919" y="1382"/>
              <a:ext cx="1" cy="409"/>
            </a:xfrm>
            <a:custGeom>
              <a:avLst/>
              <a:gdLst>
                <a:gd name="T0" fmla="*/ 0 w 1"/>
                <a:gd name="T1" fmla="*/ 1637 h 1637"/>
                <a:gd name="T2" fmla="*/ 0 w 1"/>
                <a:gd name="T3" fmla="*/ 0 h 1637"/>
                <a:gd name="T4" fmla="*/ 1 w 1"/>
                <a:gd name="T5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637">
                  <a:moveTo>
                    <a:pt x="0" y="16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Freeform 138"/>
            <p:cNvSpPr>
              <a:spLocks/>
            </p:cNvSpPr>
            <p:nvPr/>
          </p:nvSpPr>
          <p:spPr bwMode="auto">
            <a:xfrm>
              <a:off x="919" y="1791"/>
              <a:ext cx="38" cy="325"/>
            </a:xfrm>
            <a:custGeom>
              <a:avLst/>
              <a:gdLst>
                <a:gd name="T0" fmla="*/ 0 w 154"/>
                <a:gd name="T1" fmla="*/ 1298 h 1298"/>
                <a:gd name="T2" fmla="*/ 154 w 154"/>
                <a:gd name="T3" fmla="*/ 874 h 1298"/>
                <a:gd name="T4" fmla="*/ 154 w 154"/>
                <a:gd name="T5" fmla="*/ 423 h 1298"/>
                <a:gd name="T6" fmla="*/ 0 w 154"/>
                <a:gd name="T7" fmla="*/ 0 h 1298"/>
                <a:gd name="T8" fmla="*/ 1 w 154"/>
                <a:gd name="T9" fmla="*/ 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298">
                  <a:moveTo>
                    <a:pt x="0" y="1298"/>
                  </a:moveTo>
                  <a:lnTo>
                    <a:pt x="154" y="874"/>
                  </a:lnTo>
                  <a:lnTo>
                    <a:pt x="154" y="42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7" name="Group 139"/>
            <p:cNvGrpSpPr>
              <a:grpSpLocks/>
            </p:cNvGrpSpPr>
            <p:nvPr/>
          </p:nvGrpSpPr>
          <p:grpSpPr bwMode="auto">
            <a:xfrm>
              <a:off x="1022" y="1220"/>
              <a:ext cx="1" cy="1212"/>
              <a:chOff x="1876" y="1101"/>
              <a:chExt cx="1" cy="1212"/>
            </a:xfrm>
          </p:grpSpPr>
          <p:sp>
            <p:nvSpPr>
              <p:cNvPr id="348" name="Freeform 140"/>
              <p:cNvSpPr>
                <a:spLocks/>
              </p:cNvSpPr>
              <p:nvPr/>
            </p:nvSpPr>
            <p:spPr bwMode="auto">
              <a:xfrm>
                <a:off x="1876" y="2243"/>
                <a:ext cx="1" cy="70"/>
              </a:xfrm>
              <a:custGeom>
                <a:avLst/>
                <a:gdLst>
                  <a:gd name="T0" fmla="*/ 0 w 1"/>
                  <a:gd name="T1" fmla="*/ 281 h 281"/>
                  <a:gd name="T2" fmla="*/ 0 w 1"/>
                  <a:gd name="T3" fmla="*/ 0 h 281"/>
                  <a:gd name="T4" fmla="*/ 1 w 1"/>
                  <a:gd name="T5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81">
                    <a:moveTo>
                      <a:pt x="0" y="28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Freeform 141"/>
              <p:cNvSpPr>
                <a:spLocks/>
              </p:cNvSpPr>
              <p:nvPr/>
            </p:nvSpPr>
            <p:spPr bwMode="auto">
              <a:xfrm>
                <a:off x="1876" y="2126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Freeform 142"/>
              <p:cNvSpPr>
                <a:spLocks/>
              </p:cNvSpPr>
              <p:nvPr/>
            </p:nvSpPr>
            <p:spPr bwMode="auto">
              <a:xfrm>
                <a:off x="1876" y="2009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Freeform 143"/>
              <p:cNvSpPr>
                <a:spLocks/>
              </p:cNvSpPr>
              <p:nvPr/>
            </p:nvSpPr>
            <p:spPr bwMode="auto">
              <a:xfrm>
                <a:off x="1876" y="1916"/>
                <a:ext cx="1" cy="70"/>
              </a:xfrm>
              <a:custGeom>
                <a:avLst/>
                <a:gdLst>
                  <a:gd name="T0" fmla="*/ 0 w 1"/>
                  <a:gd name="T1" fmla="*/ 281 h 281"/>
                  <a:gd name="T2" fmla="*/ 0 w 1"/>
                  <a:gd name="T3" fmla="*/ 0 h 281"/>
                  <a:gd name="T4" fmla="*/ 1 w 1"/>
                  <a:gd name="T5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81">
                    <a:moveTo>
                      <a:pt x="0" y="28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Freeform 144"/>
              <p:cNvSpPr>
                <a:spLocks/>
              </p:cNvSpPr>
              <p:nvPr/>
            </p:nvSpPr>
            <p:spPr bwMode="auto">
              <a:xfrm>
                <a:off x="1876" y="1672"/>
                <a:ext cx="1" cy="81"/>
              </a:xfrm>
              <a:custGeom>
                <a:avLst/>
                <a:gdLst>
                  <a:gd name="T0" fmla="*/ 0 w 1"/>
                  <a:gd name="T1" fmla="*/ 324 h 324"/>
                  <a:gd name="T2" fmla="*/ 0 w 1"/>
                  <a:gd name="T3" fmla="*/ 0 h 324"/>
                  <a:gd name="T4" fmla="*/ 1 w 1"/>
                  <a:gd name="T5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24">
                    <a:moveTo>
                      <a:pt x="0" y="3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Freeform 145"/>
              <p:cNvSpPr>
                <a:spLocks/>
              </p:cNvSpPr>
              <p:nvPr/>
            </p:nvSpPr>
            <p:spPr bwMode="auto">
              <a:xfrm>
                <a:off x="1876" y="1556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Freeform 146"/>
              <p:cNvSpPr>
                <a:spLocks/>
              </p:cNvSpPr>
              <p:nvPr/>
            </p:nvSpPr>
            <p:spPr bwMode="auto">
              <a:xfrm>
                <a:off x="1876" y="1439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Freeform 147"/>
              <p:cNvSpPr>
                <a:spLocks/>
              </p:cNvSpPr>
              <p:nvPr/>
            </p:nvSpPr>
            <p:spPr bwMode="auto">
              <a:xfrm>
                <a:off x="1876" y="1322"/>
                <a:ext cx="1" cy="93"/>
              </a:xfrm>
              <a:custGeom>
                <a:avLst/>
                <a:gdLst>
                  <a:gd name="T0" fmla="*/ 0 w 1"/>
                  <a:gd name="T1" fmla="*/ 373 h 373"/>
                  <a:gd name="T2" fmla="*/ 0 w 1"/>
                  <a:gd name="T3" fmla="*/ 0 h 373"/>
                  <a:gd name="T4" fmla="*/ 1 w 1"/>
                  <a:gd name="T5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3">
                    <a:moveTo>
                      <a:pt x="0" y="37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Freeform 148"/>
              <p:cNvSpPr>
                <a:spLocks/>
              </p:cNvSpPr>
              <p:nvPr/>
            </p:nvSpPr>
            <p:spPr bwMode="auto">
              <a:xfrm>
                <a:off x="1876" y="1205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Freeform 149"/>
              <p:cNvSpPr>
                <a:spLocks/>
              </p:cNvSpPr>
              <p:nvPr/>
            </p:nvSpPr>
            <p:spPr bwMode="auto">
              <a:xfrm>
                <a:off x="1876" y="1101"/>
                <a:ext cx="1" cy="81"/>
              </a:xfrm>
              <a:custGeom>
                <a:avLst/>
                <a:gdLst>
                  <a:gd name="T0" fmla="*/ 0 w 1"/>
                  <a:gd name="T1" fmla="*/ 324 h 324"/>
                  <a:gd name="T2" fmla="*/ 0 w 1"/>
                  <a:gd name="T3" fmla="*/ 0 h 324"/>
                  <a:gd name="T4" fmla="*/ 1 w 1"/>
                  <a:gd name="T5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24">
                    <a:moveTo>
                      <a:pt x="0" y="3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8" name="Group 150"/>
            <p:cNvGrpSpPr>
              <a:grpSpLocks/>
            </p:cNvGrpSpPr>
            <p:nvPr/>
          </p:nvGrpSpPr>
          <p:grpSpPr bwMode="auto">
            <a:xfrm>
              <a:off x="1242" y="1115"/>
              <a:ext cx="1" cy="1419"/>
              <a:chOff x="2096" y="996"/>
              <a:chExt cx="1" cy="1419"/>
            </a:xfrm>
          </p:grpSpPr>
          <p:sp>
            <p:nvSpPr>
              <p:cNvPr id="343" name="Freeform 151"/>
              <p:cNvSpPr>
                <a:spLocks/>
              </p:cNvSpPr>
              <p:nvPr/>
            </p:nvSpPr>
            <p:spPr bwMode="auto">
              <a:xfrm>
                <a:off x="2096" y="2036"/>
                <a:ext cx="1" cy="379"/>
              </a:xfrm>
              <a:custGeom>
                <a:avLst/>
                <a:gdLst>
                  <a:gd name="T0" fmla="*/ 0 w 2"/>
                  <a:gd name="T1" fmla="*/ 1517 h 1517"/>
                  <a:gd name="T2" fmla="*/ 0 w 2"/>
                  <a:gd name="T3" fmla="*/ 0 h 1517"/>
                  <a:gd name="T4" fmla="*/ 2 w 2"/>
                  <a:gd name="T5" fmla="*/ 0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517">
                    <a:moveTo>
                      <a:pt x="0" y="151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 152"/>
              <p:cNvSpPr>
                <a:spLocks/>
              </p:cNvSpPr>
              <p:nvPr/>
            </p:nvSpPr>
            <p:spPr bwMode="auto">
              <a:xfrm>
                <a:off x="2096" y="1984"/>
                <a:ext cx="1" cy="15"/>
              </a:xfrm>
              <a:custGeom>
                <a:avLst/>
                <a:gdLst>
                  <a:gd name="T0" fmla="*/ 0 w 2"/>
                  <a:gd name="T1" fmla="*/ 58 h 58"/>
                  <a:gd name="T2" fmla="*/ 0 w 2"/>
                  <a:gd name="T3" fmla="*/ 0 h 58"/>
                  <a:gd name="T4" fmla="*/ 2 w 2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58">
                    <a:moveTo>
                      <a:pt x="0" y="5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Freeform 153"/>
              <p:cNvSpPr>
                <a:spLocks/>
              </p:cNvSpPr>
              <p:nvPr/>
            </p:nvSpPr>
            <p:spPr bwMode="auto">
              <a:xfrm>
                <a:off x="2096" y="1517"/>
                <a:ext cx="1" cy="430"/>
              </a:xfrm>
              <a:custGeom>
                <a:avLst/>
                <a:gdLst>
                  <a:gd name="T0" fmla="*/ 0 w 2"/>
                  <a:gd name="T1" fmla="*/ 1720 h 1720"/>
                  <a:gd name="T2" fmla="*/ 0 w 2"/>
                  <a:gd name="T3" fmla="*/ 0 h 1720"/>
                  <a:gd name="T4" fmla="*/ 2 w 2"/>
                  <a:gd name="T5" fmla="*/ 0 h 1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720">
                    <a:moveTo>
                      <a:pt x="0" y="172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Freeform 154"/>
              <p:cNvSpPr>
                <a:spLocks/>
              </p:cNvSpPr>
              <p:nvPr/>
            </p:nvSpPr>
            <p:spPr bwMode="auto">
              <a:xfrm>
                <a:off x="2096" y="1465"/>
                <a:ext cx="1" cy="15"/>
              </a:xfrm>
              <a:custGeom>
                <a:avLst/>
                <a:gdLst>
                  <a:gd name="T0" fmla="*/ 0 w 2"/>
                  <a:gd name="T1" fmla="*/ 60 h 60"/>
                  <a:gd name="T2" fmla="*/ 0 w 2"/>
                  <a:gd name="T3" fmla="*/ 0 h 60"/>
                  <a:gd name="T4" fmla="*/ 2 w 2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0">
                    <a:moveTo>
                      <a:pt x="0" y="6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Freeform 155"/>
              <p:cNvSpPr>
                <a:spLocks/>
              </p:cNvSpPr>
              <p:nvPr/>
            </p:nvSpPr>
            <p:spPr bwMode="auto">
              <a:xfrm>
                <a:off x="2096" y="996"/>
                <a:ext cx="1" cy="432"/>
              </a:xfrm>
              <a:custGeom>
                <a:avLst/>
                <a:gdLst>
                  <a:gd name="T0" fmla="*/ 0 w 2"/>
                  <a:gd name="T1" fmla="*/ 1731 h 1731"/>
                  <a:gd name="T2" fmla="*/ 0 w 2"/>
                  <a:gd name="T3" fmla="*/ 0 h 1731"/>
                  <a:gd name="T4" fmla="*/ 2 w 2"/>
                  <a:gd name="T5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731">
                    <a:moveTo>
                      <a:pt x="0" y="1731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9" name="Group 156"/>
            <p:cNvGrpSpPr>
              <a:grpSpLocks/>
            </p:cNvGrpSpPr>
            <p:nvPr/>
          </p:nvGrpSpPr>
          <p:grpSpPr bwMode="auto">
            <a:xfrm>
              <a:off x="507" y="1953"/>
              <a:ext cx="588" cy="1"/>
              <a:chOff x="1361" y="1834"/>
              <a:chExt cx="588" cy="1"/>
            </a:xfrm>
          </p:grpSpPr>
          <p:sp>
            <p:nvSpPr>
              <p:cNvPr id="340" name="Freeform 157"/>
              <p:cNvSpPr>
                <a:spLocks/>
              </p:cNvSpPr>
              <p:nvPr/>
            </p:nvSpPr>
            <p:spPr bwMode="auto">
              <a:xfrm>
                <a:off x="1722" y="1834"/>
                <a:ext cx="227" cy="1"/>
              </a:xfrm>
              <a:custGeom>
                <a:avLst/>
                <a:gdLst>
                  <a:gd name="T0" fmla="*/ 907 w 907"/>
                  <a:gd name="T1" fmla="*/ 0 w 907"/>
                  <a:gd name="T2" fmla="*/ 2 w 90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07">
                    <a:moveTo>
                      <a:pt x="907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Freeform 158"/>
              <p:cNvSpPr>
                <a:spLocks/>
              </p:cNvSpPr>
              <p:nvPr/>
            </p:nvSpPr>
            <p:spPr bwMode="auto">
              <a:xfrm>
                <a:off x="1361" y="1834"/>
                <a:ext cx="277" cy="1"/>
              </a:xfrm>
              <a:custGeom>
                <a:avLst/>
                <a:gdLst>
                  <a:gd name="T0" fmla="*/ 1105 w 1105"/>
                  <a:gd name="T1" fmla="*/ 0 w 1105"/>
                  <a:gd name="T2" fmla="*/ 1 w 11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05">
                    <a:moveTo>
                      <a:pt x="1105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Freeform 159"/>
              <p:cNvSpPr>
                <a:spLocks/>
              </p:cNvSpPr>
              <p:nvPr/>
            </p:nvSpPr>
            <p:spPr bwMode="auto">
              <a:xfrm>
                <a:off x="1669" y="1834"/>
                <a:ext cx="22" cy="1"/>
              </a:xfrm>
              <a:custGeom>
                <a:avLst/>
                <a:gdLst>
                  <a:gd name="T0" fmla="*/ 89 w 89"/>
                  <a:gd name="T1" fmla="*/ 0 w 89"/>
                  <a:gd name="T2" fmla="*/ 1 w 8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9">
                    <a:moveTo>
                      <a:pt x="89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0" name="Group 160"/>
            <p:cNvGrpSpPr>
              <a:grpSpLocks/>
            </p:cNvGrpSpPr>
            <p:nvPr/>
          </p:nvGrpSpPr>
          <p:grpSpPr bwMode="auto">
            <a:xfrm>
              <a:off x="593" y="1872"/>
              <a:ext cx="429" cy="164"/>
              <a:chOff x="1447" y="1753"/>
              <a:chExt cx="429" cy="164"/>
            </a:xfrm>
          </p:grpSpPr>
          <p:sp>
            <p:nvSpPr>
              <p:cNvPr id="327" name="Freeform 161"/>
              <p:cNvSpPr>
                <a:spLocks/>
              </p:cNvSpPr>
              <p:nvPr/>
            </p:nvSpPr>
            <p:spPr bwMode="auto">
              <a:xfrm>
                <a:off x="1790" y="1753"/>
                <a:ext cx="86" cy="1"/>
              </a:xfrm>
              <a:custGeom>
                <a:avLst/>
                <a:gdLst>
                  <a:gd name="T0" fmla="*/ 344 w 344"/>
                  <a:gd name="T1" fmla="*/ 0 w 344"/>
                  <a:gd name="T2" fmla="*/ 1 w 3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44">
                    <a:moveTo>
                      <a:pt x="34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Freeform 162"/>
              <p:cNvSpPr>
                <a:spLocks/>
              </p:cNvSpPr>
              <p:nvPr/>
            </p:nvSpPr>
            <p:spPr bwMode="auto">
              <a:xfrm>
                <a:off x="1673" y="1753"/>
                <a:ext cx="93" cy="1"/>
              </a:xfrm>
              <a:custGeom>
                <a:avLst/>
                <a:gdLst>
                  <a:gd name="T0" fmla="*/ 375 w 375"/>
                  <a:gd name="T1" fmla="*/ 0 w 375"/>
                  <a:gd name="T2" fmla="*/ 2 w 3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5">
                    <a:moveTo>
                      <a:pt x="375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Freeform 163"/>
              <p:cNvSpPr>
                <a:spLocks/>
              </p:cNvSpPr>
              <p:nvPr/>
            </p:nvSpPr>
            <p:spPr bwMode="auto">
              <a:xfrm>
                <a:off x="1556" y="1753"/>
                <a:ext cx="94" cy="1"/>
              </a:xfrm>
              <a:custGeom>
                <a:avLst/>
                <a:gdLst>
                  <a:gd name="T0" fmla="*/ 374 w 374"/>
                  <a:gd name="T1" fmla="*/ 0 w 374"/>
                  <a:gd name="T2" fmla="*/ 1 w 3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4">
                    <a:moveTo>
                      <a:pt x="37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Freeform 164"/>
              <p:cNvSpPr>
                <a:spLocks/>
              </p:cNvSpPr>
              <p:nvPr/>
            </p:nvSpPr>
            <p:spPr bwMode="auto">
              <a:xfrm>
                <a:off x="1447" y="1753"/>
                <a:ext cx="86" cy="1"/>
              </a:xfrm>
              <a:custGeom>
                <a:avLst/>
                <a:gdLst>
                  <a:gd name="T0" fmla="*/ 344 w 344"/>
                  <a:gd name="T1" fmla="*/ 0 w 344"/>
                  <a:gd name="T2" fmla="*/ 1 w 3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44">
                    <a:moveTo>
                      <a:pt x="34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Freeform 165"/>
              <p:cNvSpPr>
                <a:spLocks/>
              </p:cNvSpPr>
              <p:nvPr/>
            </p:nvSpPr>
            <p:spPr bwMode="auto">
              <a:xfrm>
                <a:off x="1825" y="1916"/>
                <a:ext cx="51" cy="1"/>
              </a:xfrm>
              <a:custGeom>
                <a:avLst/>
                <a:gdLst>
                  <a:gd name="T0" fmla="*/ 204 w 204"/>
                  <a:gd name="T1" fmla="*/ 0 w 204"/>
                  <a:gd name="T2" fmla="*/ 2 w 20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4">
                    <a:moveTo>
                      <a:pt x="204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Freeform 166"/>
              <p:cNvSpPr>
                <a:spLocks/>
              </p:cNvSpPr>
              <p:nvPr/>
            </p:nvSpPr>
            <p:spPr bwMode="auto">
              <a:xfrm>
                <a:off x="1708" y="1916"/>
                <a:ext cx="93" cy="1"/>
              </a:xfrm>
              <a:custGeom>
                <a:avLst/>
                <a:gdLst>
                  <a:gd name="T0" fmla="*/ 373 w 373"/>
                  <a:gd name="T1" fmla="*/ 0 w 373"/>
                  <a:gd name="T2" fmla="*/ 1 w 37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3">
                    <a:moveTo>
                      <a:pt x="373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Freeform 167"/>
              <p:cNvSpPr>
                <a:spLocks/>
              </p:cNvSpPr>
              <p:nvPr/>
            </p:nvSpPr>
            <p:spPr bwMode="auto">
              <a:xfrm>
                <a:off x="1591" y="1916"/>
                <a:ext cx="94" cy="1"/>
              </a:xfrm>
              <a:custGeom>
                <a:avLst/>
                <a:gdLst>
                  <a:gd name="T0" fmla="*/ 374 w 374"/>
                  <a:gd name="T1" fmla="*/ 0 w 374"/>
                  <a:gd name="T2" fmla="*/ 1 w 3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4">
                    <a:moveTo>
                      <a:pt x="37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Freeform 168"/>
              <p:cNvSpPr>
                <a:spLocks/>
              </p:cNvSpPr>
              <p:nvPr/>
            </p:nvSpPr>
            <p:spPr bwMode="auto">
              <a:xfrm>
                <a:off x="1517" y="1916"/>
                <a:ext cx="51" cy="1"/>
              </a:xfrm>
              <a:custGeom>
                <a:avLst/>
                <a:gdLst>
                  <a:gd name="T0" fmla="*/ 203 w 203"/>
                  <a:gd name="T1" fmla="*/ 0 w 203"/>
                  <a:gd name="T2" fmla="*/ 1 w 2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3">
                    <a:moveTo>
                      <a:pt x="203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Freeform 169"/>
              <p:cNvSpPr>
                <a:spLocks/>
              </p:cNvSpPr>
              <p:nvPr/>
            </p:nvSpPr>
            <p:spPr bwMode="auto">
              <a:xfrm>
                <a:off x="1517" y="1773"/>
                <a:ext cx="47" cy="1"/>
              </a:xfrm>
              <a:custGeom>
                <a:avLst/>
                <a:gdLst>
                  <a:gd name="T0" fmla="*/ 188 w 188"/>
                  <a:gd name="T1" fmla="*/ 0 w 188"/>
                  <a:gd name="T2" fmla="*/ 1 w 18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8">
                    <a:moveTo>
                      <a:pt x="188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Freeform 170"/>
              <p:cNvSpPr>
                <a:spLocks/>
              </p:cNvSpPr>
              <p:nvPr/>
            </p:nvSpPr>
            <p:spPr bwMode="auto">
              <a:xfrm>
                <a:off x="1447" y="1773"/>
                <a:ext cx="47" cy="1"/>
              </a:xfrm>
              <a:custGeom>
                <a:avLst/>
                <a:gdLst>
                  <a:gd name="T0" fmla="*/ 189 w 189"/>
                  <a:gd name="T1" fmla="*/ 0 w 189"/>
                  <a:gd name="T2" fmla="*/ 1 w 18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9">
                    <a:moveTo>
                      <a:pt x="189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Freeform 171"/>
              <p:cNvSpPr>
                <a:spLocks/>
              </p:cNvSpPr>
              <p:nvPr/>
            </p:nvSpPr>
            <p:spPr bwMode="auto">
              <a:xfrm>
                <a:off x="1517" y="1896"/>
                <a:ext cx="47" cy="1"/>
              </a:xfrm>
              <a:custGeom>
                <a:avLst/>
                <a:gdLst>
                  <a:gd name="T0" fmla="*/ 188 w 188"/>
                  <a:gd name="T1" fmla="*/ 0 w 188"/>
                  <a:gd name="T2" fmla="*/ 1 w 18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8">
                    <a:moveTo>
                      <a:pt x="188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Freeform 172"/>
              <p:cNvSpPr>
                <a:spLocks/>
              </p:cNvSpPr>
              <p:nvPr/>
            </p:nvSpPr>
            <p:spPr bwMode="auto">
              <a:xfrm>
                <a:off x="1447" y="1896"/>
                <a:ext cx="47" cy="1"/>
              </a:xfrm>
              <a:custGeom>
                <a:avLst/>
                <a:gdLst>
                  <a:gd name="T0" fmla="*/ 189 w 189"/>
                  <a:gd name="T1" fmla="*/ 0 w 189"/>
                  <a:gd name="T2" fmla="*/ 1 w 18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9">
                    <a:moveTo>
                      <a:pt x="189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Freeform 173"/>
              <p:cNvSpPr>
                <a:spLocks/>
              </p:cNvSpPr>
              <p:nvPr/>
            </p:nvSpPr>
            <p:spPr bwMode="auto">
              <a:xfrm>
                <a:off x="1447" y="1916"/>
                <a:ext cx="45" cy="1"/>
              </a:xfrm>
              <a:custGeom>
                <a:avLst/>
                <a:gdLst>
                  <a:gd name="T0" fmla="*/ 180 w 180"/>
                  <a:gd name="T1" fmla="*/ 0 w 180"/>
                  <a:gd name="T2" fmla="*/ 1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18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1" name="Group 174"/>
            <p:cNvGrpSpPr>
              <a:grpSpLocks/>
            </p:cNvGrpSpPr>
            <p:nvPr/>
          </p:nvGrpSpPr>
          <p:grpSpPr bwMode="auto">
            <a:xfrm>
              <a:off x="1242" y="2664"/>
              <a:ext cx="1" cy="1145"/>
              <a:chOff x="2096" y="2545"/>
              <a:chExt cx="1" cy="1145"/>
            </a:xfrm>
          </p:grpSpPr>
          <p:sp>
            <p:nvSpPr>
              <p:cNvPr id="322" name="Freeform 175"/>
              <p:cNvSpPr>
                <a:spLocks/>
              </p:cNvSpPr>
              <p:nvPr/>
            </p:nvSpPr>
            <p:spPr bwMode="auto">
              <a:xfrm>
                <a:off x="2096" y="3283"/>
                <a:ext cx="1" cy="407"/>
              </a:xfrm>
              <a:custGeom>
                <a:avLst/>
                <a:gdLst>
                  <a:gd name="T0" fmla="*/ 0 w 2"/>
                  <a:gd name="T1" fmla="*/ 1630 h 1630"/>
                  <a:gd name="T2" fmla="*/ 0 w 2"/>
                  <a:gd name="T3" fmla="*/ 0 h 1630"/>
                  <a:gd name="T4" fmla="*/ 2 w 2"/>
                  <a:gd name="T5" fmla="*/ 0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630">
                    <a:moveTo>
                      <a:pt x="0" y="163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76"/>
              <p:cNvSpPr>
                <a:spLocks/>
              </p:cNvSpPr>
              <p:nvPr/>
            </p:nvSpPr>
            <p:spPr bwMode="auto">
              <a:xfrm>
                <a:off x="2096" y="3240"/>
                <a:ext cx="1" cy="17"/>
              </a:xfrm>
              <a:custGeom>
                <a:avLst/>
                <a:gdLst>
                  <a:gd name="T0" fmla="*/ 0 w 2"/>
                  <a:gd name="T1" fmla="*/ 67 h 67"/>
                  <a:gd name="T2" fmla="*/ 0 w 2"/>
                  <a:gd name="T3" fmla="*/ 0 h 67"/>
                  <a:gd name="T4" fmla="*/ 2 w 2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7">
                    <a:moveTo>
                      <a:pt x="0" y="6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Freeform 177"/>
              <p:cNvSpPr>
                <a:spLocks/>
              </p:cNvSpPr>
              <p:nvPr/>
            </p:nvSpPr>
            <p:spPr bwMode="auto">
              <a:xfrm>
                <a:off x="2096" y="2758"/>
                <a:ext cx="1" cy="453"/>
              </a:xfrm>
              <a:custGeom>
                <a:avLst/>
                <a:gdLst>
                  <a:gd name="T0" fmla="*/ 0 w 2"/>
                  <a:gd name="T1" fmla="*/ 1809 h 1809"/>
                  <a:gd name="T2" fmla="*/ 0 w 2"/>
                  <a:gd name="T3" fmla="*/ 0 h 1809"/>
                  <a:gd name="T4" fmla="*/ 2 w 2"/>
                  <a:gd name="T5" fmla="*/ 0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809">
                    <a:moveTo>
                      <a:pt x="0" y="1809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178"/>
              <p:cNvSpPr>
                <a:spLocks/>
              </p:cNvSpPr>
              <p:nvPr/>
            </p:nvSpPr>
            <p:spPr bwMode="auto">
              <a:xfrm>
                <a:off x="2096" y="2716"/>
                <a:ext cx="1" cy="17"/>
              </a:xfrm>
              <a:custGeom>
                <a:avLst/>
                <a:gdLst>
                  <a:gd name="T0" fmla="*/ 0 w 2"/>
                  <a:gd name="T1" fmla="*/ 67 h 67"/>
                  <a:gd name="T2" fmla="*/ 0 w 2"/>
                  <a:gd name="T3" fmla="*/ 0 h 67"/>
                  <a:gd name="T4" fmla="*/ 2 w 2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7">
                    <a:moveTo>
                      <a:pt x="0" y="6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179"/>
              <p:cNvSpPr>
                <a:spLocks/>
              </p:cNvSpPr>
              <p:nvPr/>
            </p:nvSpPr>
            <p:spPr bwMode="auto">
              <a:xfrm>
                <a:off x="2096" y="2545"/>
                <a:ext cx="1" cy="146"/>
              </a:xfrm>
              <a:custGeom>
                <a:avLst/>
                <a:gdLst>
                  <a:gd name="T0" fmla="*/ 0 w 1"/>
                  <a:gd name="T1" fmla="*/ 146 h 146"/>
                  <a:gd name="T2" fmla="*/ 0 w 1"/>
                  <a:gd name="T3" fmla="*/ 47 h 146"/>
                  <a:gd name="T4" fmla="*/ 1 w 1"/>
                  <a:gd name="T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46">
                    <a:moveTo>
                      <a:pt x="0" y="146"/>
                    </a:moveTo>
                    <a:lnTo>
                      <a:pt x="0" y="47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2" name="Group 180"/>
            <p:cNvGrpSpPr>
              <a:grpSpLocks/>
            </p:cNvGrpSpPr>
            <p:nvPr/>
          </p:nvGrpSpPr>
          <p:grpSpPr bwMode="auto">
            <a:xfrm>
              <a:off x="1407" y="1499"/>
              <a:ext cx="346" cy="1"/>
              <a:chOff x="2261" y="1380"/>
              <a:chExt cx="346" cy="1"/>
            </a:xfrm>
          </p:grpSpPr>
          <p:sp>
            <p:nvSpPr>
              <p:cNvPr id="319" name="Freeform 181"/>
              <p:cNvSpPr>
                <a:spLocks/>
              </p:cNvSpPr>
              <p:nvPr/>
            </p:nvSpPr>
            <p:spPr bwMode="auto">
              <a:xfrm>
                <a:off x="2261" y="1380"/>
                <a:ext cx="156" cy="1"/>
              </a:xfrm>
              <a:custGeom>
                <a:avLst/>
                <a:gdLst>
                  <a:gd name="T0" fmla="*/ 0 w 626"/>
                  <a:gd name="T1" fmla="*/ 625 w 626"/>
                  <a:gd name="T2" fmla="*/ 626 w 6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26">
                    <a:moveTo>
                      <a:pt x="0" y="0"/>
                    </a:moveTo>
                    <a:lnTo>
                      <a:pt x="625" y="0"/>
                    </a:lnTo>
                    <a:lnTo>
                      <a:pt x="626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82"/>
              <p:cNvSpPr>
                <a:spLocks/>
              </p:cNvSpPr>
              <p:nvPr/>
            </p:nvSpPr>
            <p:spPr bwMode="auto">
              <a:xfrm>
                <a:off x="2457" y="1380"/>
                <a:ext cx="16" cy="1"/>
              </a:xfrm>
              <a:custGeom>
                <a:avLst/>
                <a:gdLst>
                  <a:gd name="T0" fmla="*/ 0 w 65"/>
                  <a:gd name="T1" fmla="*/ 64 w 65"/>
                  <a:gd name="T2" fmla="*/ 65 w 6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5">
                    <a:moveTo>
                      <a:pt x="0" y="0"/>
                    </a:moveTo>
                    <a:lnTo>
                      <a:pt x="64" y="0"/>
                    </a:lnTo>
                    <a:lnTo>
                      <a:pt x="6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83"/>
              <p:cNvSpPr>
                <a:spLocks/>
              </p:cNvSpPr>
              <p:nvPr/>
            </p:nvSpPr>
            <p:spPr bwMode="auto">
              <a:xfrm>
                <a:off x="2509" y="1380"/>
                <a:ext cx="98" cy="1"/>
              </a:xfrm>
              <a:custGeom>
                <a:avLst/>
                <a:gdLst>
                  <a:gd name="T0" fmla="*/ 0 w 392"/>
                  <a:gd name="T1" fmla="*/ 391 w 392"/>
                  <a:gd name="T2" fmla="*/ 392 w 3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92">
                    <a:moveTo>
                      <a:pt x="0" y="0"/>
                    </a:moveTo>
                    <a:lnTo>
                      <a:pt x="391" y="0"/>
                    </a:lnTo>
                    <a:lnTo>
                      <a:pt x="39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3" name="Freeform 184"/>
            <p:cNvSpPr>
              <a:spLocks/>
            </p:cNvSpPr>
            <p:nvPr/>
          </p:nvSpPr>
          <p:spPr bwMode="auto">
            <a:xfrm>
              <a:off x="710" y="3073"/>
              <a:ext cx="63" cy="1"/>
            </a:xfrm>
            <a:custGeom>
              <a:avLst/>
              <a:gdLst>
                <a:gd name="T0" fmla="*/ 252 w 252"/>
                <a:gd name="T1" fmla="*/ 0 w 252"/>
                <a:gd name="T2" fmla="*/ 2 w 2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52">
                  <a:moveTo>
                    <a:pt x="25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185"/>
            <p:cNvSpPr>
              <a:spLocks/>
            </p:cNvSpPr>
            <p:nvPr/>
          </p:nvSpPr>
          <p:spPr bwMode="auto">
            <a:xfrm>
              <a:off x="710" y="3398"/>
              <a:ext cx="63" cy="1"/>
            </a:xfrm>
            <a:custGeom>
              <a:avLst/>
              <a:gdLst>
                <a:gd name="T0" fmla="*/ 252 w 252"/>
                <a:gd name="T1" fmla="*/ 0 w 252"/>
                <a:gd name="T2" fmla="*/ 2 w 2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52">
                  <a:moveTo>
                    <a:pt x="25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186"/>
            <p:cNvSpPr>
              <a:spLocks/>
            </p:cNvSpPr>
            <p:nvPr/>
          </p:nvSpPr>
          <p:spPr bwMode="auto">
            <a:xfrm>
              <a:off x="557" y="3515"/>
              <a:ext cx="192" cy="1"/>
            </a:xfrm>
            <a:custGeom>
              <a:avLst/>
              <a:gdLst>
                <a:gd name="T0" fmla="*/ 0 w 769"/>
                <a:gd name="T1" fmla="*/ 768 w 769"/>
                <a:gd name="T2" fmla="*/ 769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0" y="0"/>
                  </a:moveTo>
                  <a:lnTo>
                    <a:pt x="768" y="0"/>
                  </a:lnTo>
                  <a:lnTo>
                    <a:pt x="76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187"/>
            <p:cNvSpPr>
              <a:spLocks/>
            </p:cNvSpPr>
            <p:nvPr/>
          </p:nvSpPr>
          <p:spPr bwMode="auto">
            <a:xfrm>
              <a:off x="557" y="2956"/>
              <a:ext cx="192" cy="1"/>
            </a:xfrm>
            <a:custGeom>
              <a:avLst/>
              <a:gdLst>
                <a:gd name="T0" fmla="*/ 0 w 769"/>
                <a:gd name="T1" fmla="*/ 768 w 769"/>
                <a:gd name="T2" fmla="*/ 769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0" y="0"/>
                  </a:moveTo>
                  <a:lnTo>
                    <a:pt x="768" y="0"/>
                  </a:lnTo>
                  <a:lnTo>
                    <a:pt x="76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77" name="Group 188"/>
            <p:cNvGrpSpPr>
              <a:grpSpLocks/>
            </p:cNvGrpSpPr>
            <p:nvPr/>
          </p:nvGrpSpPr>
          <p:grpSpPr bwMode="auto">
            <a:xfrm>
              <a:off x="593" y="2897"/>
              <a:ext cx="117" cy="122"/>
              <a:chOff x="1447" y="2778"/>
              <a:chExt cx="117" cy="122"/>
            </a:xfrm>
          </p:grpSpPr>
          <p:sp>
            <p:nvSpPr>
              <p:cNvPr id="315" name="Freeform 189"/>
              <p:cNvSpPr>
                <a:spLocks/>
              </p:cNvSpPr>
              <p:nvPr/>
            </p:nvSpPr>
            <p:spPr bwMode="auto">
              <a:xfrm>
                <a:off x="1447" y="2778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90"/>
              <p:cNvSpPr>
                <a:spLocks/>
              </p:cNvSpPr>
              <p:nvPr/>
            </p:nvSpPr>
            <p:spPr bwMode="auto">
              <a:xfrm>
                <a:off x="1517" y="2778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91"/>
              <p:cNvSpPr>
                <a:spLocks/>
              </p:cNvSpPr>
              <p:nvPr/>
            </p:nvSpPr>
            <p:spPr bwMode="auto">
              <a:xfrm>
                <a:off x="1447" y="2899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92"/>
              <p:cNvSpPr>
                <a:spLocks/>
              </p:cNvSpPr>
              <p:nvPr/>
            </p:nvSpPr>
            <p:spPr bwMode="auto">
              <a:xfrm>
                <a:off x="1517" y="2899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8" name="Group 193"/>
            <p:cNvGrpSpPr>
              <a:grpSpLocks/>
            </p:cNvGrpSpPr>
            <p:nvPr/>
          </p:nvGrpSpPr>
          <p:grpSpPr bwMode="auto">
            <a:xfrm>
              <a:off x="593" y="3453"/>
              <a:ext cx="117" cy="123"/>
              <a:chOff x="1447" y="3334"/>
              <a:chExt cx="117" cy="123"/>
            </a:xfrm>
          </p:grpSpPr>
          <p:sp>
            <p:nvSpPr>
              <p:cNvPr id="311" name="Freeform 194"/>
              <p:cNvSpPr>
                <a:spLocks/>
              </p:cNvSpPr>
              <p:nvPr/>
            </p:nvSpPr>
            <p:spPr bwMode="auto">
              <a:xfrm>
                <a:off x="1447" y="3334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95"/>
              <p:cNvSpPr>
                <a:spLocks/>
              </p:cNvSpPr>
              <p:nvPr/>
            </p:nvSpPr>
            <p:spPr bwMode="auto">
              <a:xfrm>
                <a:off x="1517" y="3334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96"/>
              <p:cNvSpPr>
                <a:spLocks/>
              </p:cNvSpPr>
              <p:nvPr/>
            </p:nvSpPr>
            <p:spPr bwMode="auto">
              <a:xfrm>
                <a:off x="1447" y="3456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97"/>
              <p:cNvSpPr>
                <a:spLocks/>
              </p:cNvSpPr>
              <p:nvPr/>
            </p:nvSpPr>
            <p:spPr bwMode="auto">
              <a:xfrm>
                <a:off x="1517" y="3456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9" name="Group 198"/>
            <p:cNvGrpSpPr>
              <a:grpSpLocks/>
            </p:cNvGrpSpPr>
            <p:nvPr/>
          </p:nvGrpSpPr>
          <p:grpSpPr bwMode="auto">
            <a:xfrm>
              <a:off x="903" y="1157"/>
              <a:ext cx="1" cy="282"/>
              <a:chOff x="1757" y="1038"/>
              <a:chExt cx="1" cy="282"/>
            </a:xfrm>
          </p:grpSpPr>
          <p:sp>
            <p:nvSpPr>
              <p:cNvPr id="308" name="Freeform 199"/>
              <p:cNvSpPr>
                <a:spLocks/>
              </p:cNvSpPr>
              <p:nvPr/>
            </p:nvSpPr>
            <p:spPr bwMode="auto">
              <a:xfrm>
                <a:off x="1757" y="1218"/>
                <a:ext cx="1" cy="102"/>
              </a:xfrm>
              <a:custGeom>
                <a:avLst/>
                <a:gdLst>
                  <a:gd name="T0" fmla="*/ 0 w 1"/>
                  <a:gd name="T1" fmla="*/ 410 h 410"/>
                  <a:gd name="T2" fmla="*/ 0 w 1"/>
                  <a:gd name="T3" fmla="*/ 0 h 410"/>
                  <a:gd name="T4" fmla="*/ 1 w 1"/>
                  <a:gd name="T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10">
                    <a:moveTo>
                      <a:pt x="0" y="41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200"/>
              <p:cNvSpPr>
                <a:spLocks/>
              </p:cNvSpPr>
              <p:nvPr/>
            </p:nvSpPr>
            <p:spPr bwMode="auto">
              <a:xfrm>
                <a:off x="1757" y="1179"/>
                <a:ext cx="1" cy="13"/>
              </a:xfrm>
              <a:custGeom>
                <a:avLst/>
                <a:gdLst>
                  <a:gd name="T0" fmla="*/ 0 w 1"/>
                  <a:gd name="T1" fmla="*/ 52 h 52"/>
                  <a:gd name="T2" fmla="*/ 0 w 1"/>
                  <a:gd name="T3" fmla="*/ 0 h 52"/>
                  <a:gd name="T4" fmla="*/ 1 w 1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2">
                    <a:moveTo>
                      <a:pt x="0" y="5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201"/>
              <p:cNvSpPr>
                <a:spLocks/>
              </p:cNvSpPr>
              <p:nvPr/>
            </p:nvSpPr>
            <p:spPr bwMode="auto">
              <a:xfrm>
                <a:off x="1757" y="1038"/>
                <a:ext cx="1" cy="120"/>
              </a:xfrm>
              <a:custGeom>
                <a:avLst/>
                <a:gdLst>
                  <a:gd name="T0" fmla="*/ 0 w 1"/>
                  <a:gd name="T1" fmla="*/ 480 h 480"/>
                  <a:gd name="T2" fmla="*/ 0 w 1"/>
                  <a:gd name="T3" fmla="*/ 0 h 480"/>
                  <a:gd name="T4" fmla="*/ 1 w 1"/>
                  <a:gd name="T5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80">
                    <a:moveTo>
                      <a:pt x="0" y="48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0" name="Group 202"/>
            <p:cNvGrpSpPr>
              <a:grpSpLocks/>
            </p:cNvGrpSpPr>
            <p:nvPr/>
          </p:nvGrpSpPr>
          <p:grpSpPr bwMode="auto">
            <a:xfrm>
              <a:off x="1580" y="1157"/>
              <a:ext cx="1" cy="299"/>
              <a:chOff x="2434" y="1038"/>
              <a:chExt cx="1" cy="299"/>
            </a:xfrm>
          </p:grpSpPr>
          <p:sp>
            <p:nvSpPr>
              <p:cNvPr id="305" name="Freeform 203"/>
              <p:cNvSpPr>
                <a:spLocks/>
              </p:cNvSpPr>
              <p:nvPr/>
            </p:nvSpPr>
            <p:spPr bwMode="auto">
              <a:xfrm>
                <a:off x="2434" y="1209"/>
                <a:ext cx="1" cy="128"/>
              </a:xfrm>
              <a:custGeom>
                <a:avLst/>
                <a:gdLst>
                  <a:gd name="T0" fmla="*/ 0 w 1"/>
                  <a:gd name="T1" fmla="*/ 513 h 513"/>
                  <a:gd name="T2" fmla="*/ 0 w 1"/>
                  <a:gd name="T3" fmla="*/ 0 h 513"/>
                  <a:gd name="T4" fmla="*/ 1 w 1"/>
                  <a:gd name="T5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13">
                    <a:moveTo>
                      <a:pt x="0" y="51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204"/>
              <p:cNvSpPr>
                <a:spLocks/>
              </p:cNvSpPr>
              <p:nvPr/>
            </p:nvSpPr>
            <p:spPr bwMode="auto">
              <a:xfrm>
                <a:off x="2434" y="1179"/>
                <a:ext cx="1" cy="13"/>
              </a:xfrm>
              <a:custGeom>
                <a:avLst/>
                <a:gdLst>
                  <a:gd name="T0" fmla="*/ 0 w 1"/>
                  <a:gd name="T1" fmla="*/ 52 h 52"/>
                  <a:gd name="T2" fmla="*/ 0 w 1"/>
                  <a:gd name="T3" fmla="*/ 0 h 52"/>
                  <a:gd name="T4" fmla="*/ 1 w 1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2">
                    <a:moveTo>
                      <a:pt x="0" y="5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205"/>
              <p:cNvSpPr>
                <a:spLocks/>
              </p:cNvSpPr>
              <p:nvPr/>
            </p:nvSpPr>
            <p:spPr bwMode="auto">
              <a:xfrm>
                <a:off x="2434" y="1038"/>
                <a:ext cx="1" cy="124"/>
              </a:xfrm>
              <a:custGeom>
                <a:avLst/>
                <a:gdLst>
                  <a:gd name="T0" fmla="*/ 0 w 1"/>
                  <a:gd name="T1" fmla="*/ 497 h 497"/>
                  <a:gd name="T2" fmla="*/ 0 w 1"/>
                  <a:gd name="T3" fmla="*/ 0 h 497"/>
                  <a:gd name="T4" fmla="*/ 1 w 1"/>
                  <a:gd name="T5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97">
                    <a:moveTo>
                      <a:pt x="0" y="49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1" name="Group 206"/>
            <p:cNvGrpSpPr>
              <a:grpSpLocks/>
            </p:cNvGrpSpPr>
            <p:nvPr/>
          </p:nvGrpSpPr>
          <p:grpSpPr bwMode="auto">
            <a:xfrm>
              <a:off x="1580" y="2214"/>
              <a:ext cx="1" cy="286"/>
              <a:chOff x="2434" y="2095"/>
              <a:chExt cx="1" cy="286"/>
            </a:xfrm>
          </p:grpSpPr>
          <p:sp>
            <p:nvSpPr>
              <p:cNvPr id="302" name="Freeform 207"/>
              <p:cNvSpPr>
                <a:spLocks/>
              </p:cNvSpPr>
              <p:nvPr/>
            </p:nvSpPr>
            <p:spPr bwMode="auto">
              <a:xfrm>
                <a:off x="2434" y="2266"/>
                <a:ext cx="1" cy="115"/>
              </a:xfrm>
              <a:custGeom>
                <a:avLst/>
                <a:gdLst>
                  <a:gd name="T0" fmla="*/ 0 w 1"/>
                  <a:gd name="T1" fmla="*/ 462 h 462"/>
                  <a:gd name="T2" fmla="*/ 0 w 1"/>
                  <a:gd name="T3" fmla="*/ 0 h 462"/>
                  <a:gd name="T4" fmla="*/ 1 w 1"/>
                  <a:gd name="T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62">
                    <a:moveTo>
                      <a:pt x="0" y="46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208"/>
              <p:cNvSpPr>
                <a:spLocks/>
              </p:cNvSpPr>
              <p:nvPr/>
            </p:nvSpPr>
            <p:spPr bwMode="auto">
              <a:xfrm>
                <a:off x="2434" y="2236"/>
                <a:ext cx="1" cy="13"/>
              </a:xfrm>
              <a:custGeom>
                <a:avLst/>
                <a:gdLst>
                  <a:gd name="T0" fmla="*/ 0 w 1"/>
                  <a:gd name="T1" fmla="*/ 50 h 50"/>
                  <a:gd name="T2" fmla="*/ 0 w 1"/>
                  <a:gd name="T3" fmla="*/ 0 h 50"/>
                  <a:gd name="T4" fmla="*/ 1 w 1"/>
                  <a:gd name="T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0">
                    <a:moveTo>
                      <a:pt x="0" y="5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209"/>
              <p:cNvSpPr>
                <a:spLocks/>
              </p:cNvSpPr>
              <p:nvPr/>
            </p:nvSpPr>
            <p:spPr bwMode="auto">
              <a:xfrm>
                <a:off x="2434" y="2095"/>
                <a:ext cx="1" cy="124"/>
              </a:xfrm>
              <a:custGeom>
                <a:avLst/>
                <a:gdLst>
                  <a:gd name="T0" fmla="*/ 0 w 1"/>
                  <a:gd name="T1" fmla="*/ 495 h 495"/>
                  <a:gd name="T2" fmla="*/ 0 w 1"/>
                  <a:gd name="T3" fmla="*/ 0 h 495"/>
                  <a:gd name="T4" fmla="*/ 1 w 1"/>
                  <a:gd name="T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95">
                    <a:moveTo>
                      <a:pt x="0" y="49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2" name="Group 210"/>
            <p:cNvGrpSpPr>
              <a:grpSpLocks/>
            </p:cNvGrpSpPr>
            <p:nvPr/>
          </p:nvGrpSpPr>
          <p:grpSpPr bwMode="auto">
            <a:xfrm>
              <a:off x="903" y="2205"/>
              <a:ext cx="1" cy="295"/>
              <a:chOff x="1757" y="2086"/>
              <a:chExt cx="1" cy="295"/>
            </a:xfrm>
          </p:grpSpPr>
          <p:sp>
            <p:nvSpPr>
              <p:cNvPr id="299" name="Freeform 211"/>
              <p:cNvSpPr>
                <a:spLocks/>
              </p:cNvSpPr>
              <p:nvPr/>
            </p:nvSpPr>
            <p:spPr bwMode="auto">
              <a:xfrm>
                <a:off x="1757" y="2266"/>
                <a:ext cx="1" cy="115"/>
              </a:xfrm>
              <a:custGeom>
                <a:avLst/>
                <a:gdLst>
                  <a:gd name="T0" fmla="*/ 0 w 1"/>
                  <a:gd name="T1" fmla="*/ 462 h 462"/>
                  <a:gd name="T2" fmla="*/ 0 w 1"/>
                  <a:gd name="T3" fmla="*/ 0 h 462"/>
                  <a:gd name="T4" fmla="*/ 1 w 1"/>
                  <a:gd name="T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62">
                    <a:moveTo>
                      <a:pt x="0" y="46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212"/>
              <p:cNvSpPr>
                <a:spLocks/>
              </p:cNvSpPr>
              <p:nvPr/>
            </p:nvSpPr>
            <p:spPr bwMode="auto">
              <a:xfrm>
                <a:off x="1757" y="2231"/>
                <a:ext cx="1" cy="13"/>
              </a:xfrm>
              <a:custGeom>
                <a:avLst/>
                <a:gdLst>
                  <a:gd name="T0" fmla="*/ 0 w 1"/>
                  <a:gd name="T1" fmla="*/ 51 h 51"/>
                  <a:gd name="T2" fmla="*/ 0 w 1"/>
                  <a:gd name="T3" fmla="*/ 0 h 51"/>
                  <a:gd name="T4" fmla="*/ 1 w 1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1">
                    <a:moveTo>
                      <a:pt x="0" y="5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213"/>
              <p:cNvSpPr>
                <a:spLocks/>
              </p:cNvSpPr>
              <p:nvPr/>
            </p:nvSpPr>
            <p:spPr bwMode="auto">
              <a:xfrm>
                <a:off x="1757" y="2086"/>
                <a:ext cx="1" cy="124"/>
              </a:xfrm>
              <a:custGeom>
                <a:avLst/>
                <a:gdLst>
                  <a:gd name="T0" fmla="*/ 0 w 1"/>
                  <a:gd name="T1" fmla="*/ 497 h 497"/>
                  <a:gd name="T2" fmla="*/ 0 w 1"/>
                  <a:gd name="T3" fmla="*/ 0 h 497"/>
                  <a:gd name="T4" fmla="*/ 1 w 1"/>
                  <a:gd name="T5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97">
                    <a:moveTo>
                      <a:pt x="0" y="49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3" name="Group 214"/>
            <p:cNvGrpSpPr>
              <a:grpSpLocks/>
            </p:cNvGrpSpPr>
            <p:nvPr/>
          </p:nvGrpSpPr>
          <p:grpSpPr bwMode="auto">
            <a:xfrm>
              <a:off x="507" y="3236"/>
              <a:ext cx="1290" cy="1"/>
              <a:chOff x="1361" y="3117"/>
              <a:chExt cx="1290" cy="1"/>
            </a:xfrm>
          </p:grpSpPr>
          <p:sp>
            <p:nvSpPr>
              <p:cNvPr id="293" name="Freeform 215"/>
              <p:cNvSpPr>
                <a:spLocks/>
              </p:cNvSpPr>
              <p:nvPr/>
            </p:nvSpPr>
            <p:spPr bwMode="auto">
              <a:xfrm>
                <a:off x="1361" y="3117"/>
                <a:ext cx="301" cy="1"/>
              </a:xfrm>
              <a:custGeom>
                <a:avLst/>
                <a:gdLst>
                  <a:gd name="T0" fmla="*/ 0 w 1204"/>
                  <a:gd name="T1" fmla="*/ 1203 w 1204"/>
                  <a:gd name="T2" fmla="*/ 1204 w 120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04">
                    <a:moveTo>
                      <a:pt x="0" y="0"/>
                    </a:moveTo>
                    <a:lnTo>
                      <a:pt x="1203" y="0"/>
                    </a:lnTo>
                    <a:lnTo>
                      <a:pt x="1204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Line 216"/>
              <p:cNvSpPr>
                <a:spLocks noChangeShapeType="1"/>
              </p:cNvSpPr>
              <p:nvPr/>
            </p:nvSpPr>
            <p:spPr bwMode="auto">
              <a:xfrm>
                <a:off x="2418" y="3117"/>
                <a:ext cx="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217"/>
              <p:cNvSpPr>
                <a:spLocks/>
              </p:cNvSpPr>
              <p:nvPr/>
            </p:nvSpPr>
            <p:spPr bwMode="auto">
              <a:xfrm>
                <a:off x="1691" y="3117"/>
                <a:ext cx="18" cy="1"/>
              </a:xfrm>
              <a:custGeom>
                <a:avLst/>
                <a:gdLst>
                  <a:gd name="T0" fmla="*/ 0 w 69"/>
                  <a:gd name="T1" fmla="*/ 68 w 69"/>
                  <a:gd name="T2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68" y="0"/>
                    </a:lnTo>
                    <a:lnTo>
                      <a:pt x="69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218"/>
              <p:cNvSpPr>
                <a:spLocks/>
              </p:cNvSpPr>
              <p:nvPr/>
            </p:nvSpPr>
            <p:spPr bwMode="auto">
              <a:xfrm>
                <a:off x="2198" y="3117"/>
                <a:ext cx="18" cy="1"/>
              </a:xfrm>
              <a:custGeom>
                <a:avLst/>
                <a:gdLst>
                  <a:gd name="T0" fmla="*/ 0 w 69"/>
                  <a:gd name="T1" fmla="*/ 68 w 69"/>
                  <a:gd name="T2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68" y="0"/>
                    </a:lnTo>
                    <a:lnTo>
                      <a:pt x="69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219"/>
              <p:cNvSpPr>
                <a:spLocks/>
              </p:cNvSpPr>
              <p:nvPr/>
            </p:nvSpPr>
            <p:spPr bwMode="auto">
              <a:xfrm>
                <a:off x="2240" y="3117"/>
                <a:ext cx="411" cy="1"/>
              </a:xfrm>
              <a:custGeom>
                <a:avLst/>
                <a:gdLst>
                  <a:gd name="T0" fmla="*/ 0 w 1640"/>
                  <a:gd name="T1" fmla="*/ 1639 w 1640"/>
                  <a:gd name="T2" fmla="*/ 1640 w 16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640">
                    <a:moveTo>
                      <a:pt x="0" y="0"/>
                    </a:moveTo>
                    <a:lnTo>
                      <a:pt x="1639" y="0"/>
                    </a:lnTo>
                    <a:lnTo>
                      <a:pt x="164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220"/>
              <p:cNvSpPr>
                <a:spLocks/>
              </p:cNvSpPr>
              <p:nvPr/>
            </p:nvSpPr>
            <p:spPr bwMode="auto">
              <a:xfrm>
                <a:off x="1738" y="3117"/>
                <a:ext cx="435" cy="1"/>
              </a:xfrm>
              <a:custGeom>
                <a:avLst/>
                <a:gdLst>
                  <a:gd name="T0" fmla="*/ 0 w 1740"/>
                  <a:gd name="T1" fmla="*/ 1739 w 1740"/>
                  <a:gd name="T2" fmla="*/ 1740 w 17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740">
                    <a:moveTo>
                      <a:pt x="0" y="0"/>
                    </a:moveTo>
                    <a:lnTo>
                      <a:pt x="1739" y="0"/>
                    </a:lnTo>
                    <a:lnTo>
                      <a:pt x="174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4" name="Freeform 221"/>
            <p:cNvSpPr>
              <a:spLocks/>
            </p:cNvSpPr>
            <p:nvPr/>
          </p:nvSpPr>
          <p:spPr bwMode="auto">
            <a:xfrm>
              <a:off x="1026" y="1871"/>
              <a:ext cx="24" cy="168"/>
            </a:xfrm>
            <a:custGeom>
              <a:avLst/>
              <a:gdLst>
                <a:gd name="T0" fmla="*/ 0 w 24"/>
                <a:gd name="T1" fmla="*/ 0 h 168"/>
                <a:gd name="T2" fmla="*/ 24 w 24"/>
                <a:gd name="T3" fmla="*/ 80 h 168"/>
                <a:gd name="T4" fmla="*/ 0 w 24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68">
                  <a:moveTo>
                    <a:pt x="0" y="0"/>
                  </a:moveTo>
                  <a:cubicBezTo>
                    <a:pt x="12" y="26"/>
                    <a:pt x="24" y="52"/>
                    <a:pt x="24" y="80"/>
                  </a:cubicBezTo>
                  <a:cubicBezTo>
                    <a:pt x="24" y="108"/>
                    <a:pt x="12" y="138"/>
                    <a:pt x="0" y="168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Freeform 222"/>
            <p:cNvSpPr>
              <a:spLocks/>
            </p:cNvSpPr>
            <p:nvPr/>
          </p:nvSpPr>
          <p:spPr bwMode="auto">
            <a:xfrm>
              <a:off x="1441" y="1415"/>
              <a:ext cx="25" cy="168"/>
            </a:xfrm>
            <a:custGeom>
              <a:avLst/>
              <a:gdLst>
                <a:gd name="T0" fmla="*/ 25 w 25"/>
                <a:gd name="T1" fmla="*/ 0 h 168"/>
                <a:gd name="T2" fmla="*/ 0 w 25"/>
                <a:gd name="T3" fmla="*/ 88 h 168"/>
                <a:gd name="T4" fmla="*/ 25 w 25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68">
                  <a:moveTo>
                    <a:pt x="25" y="0"/>
                  </a:moveTo>
                  <a:cubicBezTo>
                    <a:pt x="22" y="15"/>
                    <a:pt x="0" y="60"/>
                    <a:pt x="0" y="88"/>
                  </a:cubicBezTo>
                  <a:cubicBezTo>
                    <a:pt x="0" y="116"/>
                    <a:pt x="11" y="142"/>
                    <a:pt x="25" y="168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Line 223"/>
            <p:cNvSpPr>
              <a:spLocks noChangeShapeType="1"/>
            </p:cNvSpPr>
            <p:nvPr/>
          </p:nvSpPr>
          <p:spPr bwMode="auto">
            <a:xfrm>
              <a:off x="773" y="3070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Line 224"/>
            <p:cNvSpPr>
              <a:spLocks noChangeShapeType="1"/>
            </p:cNvSpPr>
            <p:nvPr/>
          </p:nvSpPr>
          <p:spPr bwMode="auto">
            <a:xfrm>
              <a:off x="773" y="3402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Oval 225"/>
            <p:cNvSpPr>
              <a:spLocks noChangeArrowheads="1"/>
            </p:cNvSpPr>
            <p:nvPr/>
          </p:nvSpPr>
          <p:spPr bwMode="auto">
            <a:xfrm>
              <a:off x="838" y="2826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Oval 226"/>
            <p:cNvSpPr>
              <a:spLocks noChangeArrowheads="1"/>
            </p:cNvSpPr>
            <p:nvPr/>
          </p:nvSpPr>
          <p:spPr bwMode="auto">
            <a:xfrm>
              <a:off x="1516" y="2826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Oval 227"/>
            <p:cNvSpPr>
              <a:spLocks noChangeArrowheads="1"/>
            </p:cNvSpPr>
            <p:nvPr/>
          </p:nvSpPr>
          <p:spPr bwMode="auto">
            <a:xfrm>
              <a:off x="1516" y="3509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Arc 228"/>
            <p:cNvSpPr>
              <a:spLocks/>
            </p:cNvSpPr>
            <p:nvPr/>
          </p:nvSpPr>
          <p:spPr bwMode="auto">
            <a:xfrm>
              <a:off x="1565" y="2761"/>
              <a:ext cx="145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229"/>
            <p:cNvSpPr>
              <a:spLocks noChangeShapeType="1"/>
            </p:cNvSpPr>
            <p:nvPr/>
          </p:nvSpPr>
          <p:spPr bwMode="auto">
            <a:xfrm>
              <a:off x="1711" y="1221"/>
              <a:ext cx="0" cy="4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8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1E23B-9A9D-4724-9FA3-EE22F0FA8266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8.1.3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局部视图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F13A3-38B4-487C-A55D-2E01A266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局部视图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833098-FB42-4B14-A61F-E71B0164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412" y="4008487"/>
            <a:ext cx="5192712" cy="18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25000"/>
              </a:lnSpc>
              <a:buFont typeface="Symbol" pitchFamily="18" charset="2"/>
              <a:buChar char="·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局部视图可按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基本视图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的配置形式配置，也可按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向视图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的配置形式配置。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457200" indent="-457200" eaLnBrk="0" hangingPunct="0">
              <a:lnSpc>
                <a:spcPct val="125000"/>
              </a:lnSpc>
              <a:buFont typeface="Symbol" pitchFamily="18" charset="2"/>
              <a:buChar char="·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按基本视图配置，可省略标注。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89395C7A-6E9D-4679-94A8-6979B4F92DF6}"/>
              </a:ext>
            </a:extLst>
          </p:cNvPr>
          <p:cNvGrpSpPr>
            <a:grpSpLocks/>
          </p:cNvGrpSpPr>
          <p:nvPr/>
        </p:nvGrpSpPr>
        <p:grpSpPr bwMode="auto">
          <a:xfrm>
            <a:off x="3515000" y="2440699"/>
            <a:ext cx="1495425" cy="950913"/>
            <a:chOff x="2023" y="2847"/>
            <a:chExt cx="942" cy="599"/>
          </a:xfrm>
        </p:grpSpPr>
        <p:sp>
          <p:nvSpPr>
            <p:cNvPr id="6" name="Arc 30">
              <a:extLst>
                <a:ext uri="{FF2B5EF4-FFF2-40B4-BE49-F238E27FC236}">
                  <a16:creationId xmlns:a16="http://schemas.microsoft.com/office/drawing/2014/main" id="{C8148490-449B-478E-AA73-161E46256F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82" y="3132"/>
              <a:ext cx="224" cy="249"/>
            </a:xfrm>
            <a:custGeom>
              <a:avLst/>
              <a:gdLst>
                <a:gd name="G0" fmla="+- 10436 0 0"/>
                <a:gd name="G1" fmla="+- 21600 0 0"/>
                <a:gd name="G2" fmla="+- 21600 0 0"/>
                <a:gd name="T0" fmla="*/ 0 w 19926"/>
                <a:gd name="T1" fmla="*/ 2688 h 21600"/>
                <a:gd name="T2" fmla="*/ 19926 w 19926"/>
                <a:gd name="T3" fmla="*/ 2197 h 21600"/>
                <a:gd name="T4" fmla="*/ 10436 w 199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26" h="21600" fill="none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3725" y="0"/>
                    <a:pt x="16971" y="751"/>
                    <a:pt x="19926" y="2196"/>
                  </a:cubicBezTo>
                </a:path>
                <a:path w="19926" h="21600" stroke="0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3725" y="0"/>
                    <a:pt x="16971" y="751"/>
                    <a:pt x="19926" y="2196"/>
                  </a:cubicBezTo>
                  <a:lnTo>
                    <a:pt x="1043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A8A3FB5E-7366-43B5-8BAF-B16437AE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3037"/>
              <a:ext cx="119" cy="226"/>
            </a:xfrm>
            <a:custGeom>
              <a:avLst/>
              <a:gdLst>
                <a:gd name="G0" fmla="+- 0 0 0"/>
                <a:gd name="G1" fmla="+- 20671 0 0"/>
                <a:gd name="G2" fmla="+- 21600 0 0"/>
                <a:gd name="T0" fmla="*/ 6268 w 21600"/>
                <a:gd name="T1" fmla="*/ 0 h 41819"/>
                <a:gd name="T2" fmla="*/ 4395 w 21600"/>
                <a:gd name="T3" fmla="*/ 41819 h 41819"/>
                <a:gd name="T4" fmla="*/ 0 w 21600"/>
                <a:gd name="T5" fmla="*/ 20671 h 4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19" fill="none" extrusionOk="0">
                  <a:moveTo>
                    <a:pt x="6267" y="0"/>
                  </a:moveTo>
                  <a:cubicBezTo>
                    <a:pt x="15373" y="2761"/>
                    <a:pt x="21600" y="11155"/>
                    <a:pt x="21600" y="20671"/>
                  </a:cubicBezTo>
                  <a:cubicBezTo>
                    <a:pt x="21600" y="30906"/>
                    <a:pt x="14416" y="39736"/>
                    <a:pt x="4395" y="41819"/>
                  </a:cubicBezTo>
                </a:path>
                <a:path w="21600" h="41819" stroke="0" extrusionOk="0">
                  <a:moveTo>
                    <a:pt x="6267" y="0"/>
                  </a:moveTo>
                  <a:cubicBezTo>
                    <a:pt x="15373" y="2761"/>
                    <a:pt x="21600" y="11155"/>
                    <a:pt x="21600" y="20671"/>
                  </a:cubicBezTo>
                  <a:cubicBezTo>
                    <a:pt x="21600" y="30906"/>
                    <a:pt x="14416" y="39736"/>
                    <a:pt x="4395" y="41819"/>
                  </a:cubicBezTo>
                  <a:lnTo>
                    <a:pt x="0" y="2067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32">
              <a:extLst>
                <a:ext uri="{FF2B5EF4-FFF2-40B4-BE49-F238E27FC236}">
                  <a16:creationId xmlns:a16="http://schemas.microsoft.com/office/drawing/2014/main" id="{2DCDB355-3627-4AE5-8872-1DD35845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3094"/>
              <a:ext cx="113" cy="11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33">
              <a:extLst>
                <a:ext uri="{FF2B5EF4-FFF2-40B4-BE49-F238E27FC236}">
                  <a16:creationId xmlns:a16="http://schemas.microsoft.com/office/drawing/2014/main" id="{9560F919-B9CE-4852-A2A7-2A5CF33B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994"/>
              <a:ext cx="315" cy="30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34">
              <a:extLst>
                <a:ext uri="{FF2B5EF4-FFF2-40B4-BE49-F238E27FC236}">
                  <a16:creationId xmlns:a16="http://schemas.microsoft.com/office/drawing/2014/main" id="{75E3D095-CDC8-4CB0-A7B9-9BD20DC8D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074"/>
              <a:ext cx="156" cy="1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BC5256E6-B043-4040-82FC-8CB218367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3048"/>
              <a:ext cx="1" cy="197"/>
            </a:xfrm>
            <a:custGeom>
              <a:avLst/>
              <a:gdLst>
                <a:gd name="T0" fmla="*/ 0 w 1"/>
                <a:gd name="T1" fmla="*/ 0 h 788"/>
                <a:gd name="T2" fmla="*/ 0 w 1"/>
                <a:gd name="T3" fmla="*/ 788 h 788"/>
                <a:gd name="T4" fmla="*/ 1 w 1"/>
                <a:gd name="T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88">
                  <a:moveTo>
                    <a:pt x="0" y="0"/>
                  </a:moveTo>
                  <a:lnTo>
                    <a:pt x="0" y="788"/>
                  </a:lnTo>
                  <a:lnTo>
                    <a:pt x="1" y="7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Group 37">
              <a:extLst>
                <a:ext uri="{FF2B5EF4-FFF2-40B4-BE49-F238E27FC236}">
                  <a16:creationId xmlns:a16="http://schemas.microsoft.com/office/drawing/2014/main" id="{8042EF5E-E4B1-402D-A5F5-DDDEEDF00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3" y="3146"/>
              <a:ext cx="942" cy="1"/>
              <a:chOff x="3108" y="3027"/>
              <a:chExt cx="942" cy="1"/>
            </a:xfrm>
          </p:grpSpPr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FECC45AB-BCF4-4964-ADF1-13782869A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" y="3027"/>
                <a:ext cx="255" cy="1"/>
              </a:xfrm>
              <a:custGeom>
                <a:avLst/>
                <a:gdLst>
                  <a:gd name="T0" fmla="*/ 0 w 1019"/>
                  <a:gd name="T1" fmla="*/ 1018 w 1019"/>
                  <a:gd name="T2" fmla="*/ 1019 w 10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19">
                    <a:moveTo>
                      <a:pt x="0" y="0"/>
                    </a:moveTo>
                    <a:lnTo>
                      <a:pt x="1018" y="0"/>
                    </a:lnTo>
                    <a:lnTo>
                      <a:pt x="1019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39">
                <a:extLst>
                  <a:ext uri="{FF2B5EF4-FFF2-40B4-BE49-F238E27FC236}">
                    <a16:creationId xmlns:a16="http://schemas.microsoft.com/office/drawing/2014/main" id="{E63C2495-884D-4989-880D-58ED6F0B7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3027"/>
                <a:ext cx="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1AA5E0B9-E81C-4E7F-AFDC-5C3FD1D94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3027"/>
                <a:ext cx="9" cy="1"/>
              </a:xfrm>
              <a:custGeom>
                <a:avLst/>
                <a:gdLst>
                  <a:gd name="T0" fmla="*/ 0 w 35"/>
                  <a:gd name="T1" fmla="*/ 34 w 35"/>
                  <a:gd name="T2" fmla="*/ 35 w 3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">
                    <a:moveTo>
                      <a:pt x="0" y="0"/>
                    </a:moveTo>
                    <a:lnTo>
                      <a:pt x="34" y="0"/>
                    </a:lnTo>
                    <a:lnTo>
                      <a:pt x="3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41">
                <a:extLst>
                  <a:ext uri="{FF2B5EF4-FFF2-40B4-BE49-F238E27FC236}">
                    <a16:creationId xmlns:a16="http://schemas.microsoft.com/office/drawing/2014/main" id="{E18306C3-A060-41C4-B454-C78FAF5FF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" y="3027"/>
                <a:ext cx="356" cy="1"/>
              </a:xfrm>
              <a:custGeom>
                <a:avLst/>
                <a:gdLst>
                  <a:gd name="T0" fmla="*/ 0 w 1421"/>
                  <a:gd name="T1" fmla="*/ 1420 w 1421"/>
                  <a:gd name="T2" fmla="*/ 1421 w 14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1">
                    <a:moveTo>
                      <a:pt x="0" y="0"/>
                    </a:moveTo>
                    <a:lnTo>
                      <a:pt x="1420" y="0"/>
                    </a:lnTo>
                    <a:lnTo>
                      <a:pt x="142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42">
                <a:extLst>
                  <a:ext uri="{FF2B5EF4-FFF2-40B4-BE49-F238E27FC236}">
                    <a16:creationId xmlns:a16="http://schemas.microsoft.com/office/drawing/2014/main" id="{870B8997-13B3-4081-9727-8403701CB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" y="3027"/>
                <a:ext cx="12" cy="1"/>
              </a:xfrm>
              <a:custGeom>
                <a:avLst/>
                <a:gdLst>
                  <a:gd name="T0" fmla="*/ 0 w 52"/>
                  <a:gd name="T1" fmla="*/ 51 w 52"/>
                  <a:gd name="T2" fmla="*/ 52 w 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">
                    <a:moveTo>
                      <a:pt x="0" y="0"/>
                    </a:moveTo>
                    <a:lnTo>
                      <a:pt x="51" y="0"/>
                    </a:lnTo>
                    <a:lnTo>
                      <a:pt x="5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43">
                <a:extLst>
                  <a:ext uri="{FF2B5EF4-FFF2-40B4-BE49-F238E27FC236}">
                    <a16:creationId xmlns:a16="http://schemas.microsoft.com/office/drawing/2014/main" id="{3912A9A6-8061-4F8F-81D1-B021A64E2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3027"/>
                <a:ext cx="231" cy="1"/>
              </a:xfrm>
              <a:custGeom>
                <a:avLst/>
                <a:gdLst>
                  <a:gd name="T0" fmla="*/ 0 w 923"/>
                  <a:gd name="T1" fmla="*/ 922 w 923"/>
                  <a:gd name="T2" fmla="*/ 923 w 92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3">
                    <a:moveTo>
                      <a:pt x="0" y="0"/>
                    </a:moveTo>
                    <a:lnTo>
                      <a:pt x="922" y="0"/>
                    </a:lnTo>
                    <a:lnTo>
                      <a:pt x="923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44">
              <a:extLst>
                <a:ext uri="{FF2B5EF4-FFF2-40B4-BE49-F238E27FC236}">
                  <a16:creationId xmlns:a16="http://schemas.microsoft.com/office/drawing/2014/main" id="{F32890AB-1A51-4A89-BF31-3C23033A7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" y="2847"/>
              <a:ext cx="1" cy="599"/>
              <a:chOff x="3580" y="2728"/>
              <a:chExt cx="1" cy="599"/>
            </a:xfrm>
          </p:grpSpPr>
          <p:sp>
            <p:nvSpPr>
              <p:cNvPr id="23" name="Freeform 45">
                <a:extLst>
                  <a:ext uri="{FF2B5EF4-FFF2-40B4-BE49-F238E27FC236}">
                    <a16:creationId xmlns:a16="http://schemas.microsoft.com/office/drawing/2014/main" id="{7AFEB89E-E193-4C44-894B-CBD8F4816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728"/>
                <a:ext cx="1" cy="148"/>
              </a:xfrm>
              <a:custGeom>
                <a:avLst/>
                <a:gdLst>
                  <a:gd name="T0" fmla="*/ 0 w 1"/>
                  <a:gd name="T1" fmla="*/ 0 h 595"/>
                  <a:gd name="T2" fmla="*/ 0 w 1"/>
                  <a:gd name="T3" fmla="*/ 595 h 595"/>
                  <a:gd name="T4" fmla="*/ 1 w 1"/>
                  <a:gd name="T5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95">
                    <a:moveTo>
                      <a:pt x="0" y="0"/>
                    </a:moveTo>
                    <a:lnTo>
                      <a:pt x="0" y="595"/>
                    </a:lnTo>
                    <a:lnTo>
                      <a:pt x="1" y="595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46">
                <a:extLst>
                  <a:ext uri="{FF2B5EF4-FFF2-40B4-BE49-F238E27FC236}">
                    <a16:creationId xmlns:a16="http://schemas.microsoft.com/office/drawing/2014/main" id="{A42B11CE-D16A-4DC6-BC4C-38AA9AB5E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927"/>
                <a:ext cx="1" cy="400"/>
              </a:xfrm>
              <a:custGeom>
                <a:avLst/>
                <a:gdLst>
                  <a:gd name="T0" fmla="*/ 0 w 1"/>
                  <a:gd name="T1" fmla="*/ 0 h 1601"/>
                  <a:gd name="T2" fmla="*/ 0 w 1"/>
                  <a:gd name="T3" fmla="*/ 1601 h 1601"/>
                  <a:gd name="T4" fmla="*/ 1 w 1"/>
                  <a:gd name="T5" fmla="*/ 1601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601">
                    <a:moveTo>
                      <a:pt x="0" y="0"/>
                    </a:moveTo>
                    <a:lnTo>
                      <a:pt x="0" y="1601"/>
                    </a:lnTo>
                    <a:lnTo>
                      <a:pt x="1" y="1601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47">
                <a:extLst>
                  <a:ext uri="{FF2B5EF4-FFF2-40B4-BE49-F238E27FC236}">
                    <a16:creationId xmlns:a16="http://schemas.microsoft.com/office/drawing/2014/main" id="{8E801230-9160-41EC-907A-7CA0E4FB4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900"/>
                <a:ext cx="1" cy="8"/>
              </a:xfrm>
              <a:custGeom>
                <a:avLst/>
                <a:gdLst>
                  <a:gd name="T0" fmla="*/ 0 w 1"/>
                  <a:gd name="T1" fmla="*/ 0 h 33"/>
                  <a:gd name="T2" fmla="*/ 0 w 1"/>
                  <a:gd name="T3" fmla="*/ 33 h 33"/>
                  <a:gd name="T4" fmla="*/ 1 w 1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3">
                    <a:moveTo>
                      <a:pt x="0" y="0"/>
                    </a:moveTo>
                    <a:lnTo>
                      <a:pt x="0" y="33"/>
                    </a:lnTo>
                    <a:lnTo>
                      <a:pt x="1" y="33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C16AD9E2-D1FB-40FE-AAC8-E9D20A796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3048"/>
              <a:ext cx="1" cy="197"/>
            </a:xfrm>
            <a:custGeom>
              <a:avLst/>
              <a:gdLst>
                <a:gd name="T0" fmla="*/ 0 w 1"/>
                <a:gd name="T1" fmla="*/ 0 h 788"/>
                <a:gd name="T2" fmla="*/ 0 w 1"/>
                <a:gd name="T3" fmla="*/ 788 h 788"/>
                <a:gd name="T4" fmla="*/ 1 w 1"/>
                <a:gd name="T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88">
                  <a:moveTo>
                    <a:pt x="0" y="0"/>
                  </a:moveTo>
                  <a:lnTo>
                    <a:pt x="0" y="788"/>
                  </a:lnTo>
                  <a:lnTo>
                    <a:pt x="1" y="7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49">
              <a:extLst>
                <a:ext uri="{FF2B5EF4-FFF2-40B4-BE49-F238E27FC236}">
                  <a16:creationId xmlns:a16="http://schemas.microsoft.com/office/drawing/2014/main" id="{07D8716A-91D0-4F7C-8163-A39EC24B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2910"/>
              <a:ext cx="190" cy="20"/>
            </a:xfrm>
            <a:custGeom>
              <a:avLst/>
              <a:gdLst>
                <a:gd name="T0" fmla="*/ 759 w 759"/>
                <a:gd name="T1" fmla="*/ 80 h 80"/>
                <a:gd name="T2" fmla="*/ 380 w 759"/>
                <a:gd name="T3" fmla="*/ 0 h 80"/>
                <a:gd name="T4" fmla="*/ 0 w 759"/>
                <a:gd name="T5" fmla="*/ 80 h 80"/>
                <a:gd name="T6" fmla="*/ 1 w 759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9" h="80">
                  <a:moveTo>
                    <a:pt x="759" y="80"/>
                  </a:moveTo>
                  <a:lnTo>
                    <a:pt x="380" y="0"/>
                  </a:lnTo>
                  <a:lnTo>
                    <a:pt x="0" y="80"/>
                  </a:lnTo>
                  <a:lnTo>
                    <a:pt x="1" y="8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9E7C536B-0F38-4CCE-A41A-53F1FB56E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2930"/>
              <a:ext cx="245" cy="111"/>
            </a:xfrm>
            <a:custGeom>
              <a:avLst/>
              <a:gdLst>
                <a:gd name="T0" fmla="*/ 0 w 245"/>
                <a:gd name="T1" fmla="*/ 111 h 111"/>
                <a:gd name="T2" fmla="*/ 245 w 245"/>
                <a:gd name="T3" fmla="*/ 0 h 111"/>
                <a:gd name="T4" fmla="*/ 245 w 245"/>
                <a:gd name="T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111">
                  <a:moveTo>
                    <a:pt x="0" y="111"/>
                  </a:moveTo>
                  <a:lnTo>
                    <a:pt x="245" y="0"/>
                  </a:lnTo>
                  <a:lnTo>
                    <a:pt x="245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3A8D8431-8F53-401D-A7BE-4654BFF0F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2930"/>
              <a:ext cx="232" cy="103"/>
            </a:xfrm>
            <a:custGeom>
              <a:avLst/>
              <a:gdLst>
                <a:gd name="T0" fmla="*/ 927 w 927"/>
                <a:gd name="T1" fmla="*/ 410 h 410"/>
                <a:gd name="T2" fmla="*/ 0 w 927"/>
                <a:gd name="T3" fmla="*/ 0 h 410"/>
                <a:gd name="T4" fmla="*/ 1 w 927"/>
                <a:gd name="T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410">
                  <a:moveTo>
                    <a:pt x="927" y="41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52">
              <a:extLst>
                <a:ext uri="{FF2B5EF4-FFF2-40B4-BE49-F238E27FC236}">
                  <a16:creationId xmlns:a16="http://schemas.microsoft.com/office/drawing/2014/main" id="{8777BFD7-F0F8-4062-B48F-A4E458FC9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3259"/>
              <a:ext cx="232" cy="102"/>
            </a:xfrm>
            <a:custGeom>
              <a:avLst/>
              <a:gdLst>
                <a:gd name="T0" fmla="*/ 0 w 928"/>
                <a:gd name="T1" fmla="*/ 0 h 409"/>
                <a:gd name="T2" fmla="*/ 927 w 928"/>
                <a:gd name="T3" fmla="*/ 409 h 409"/>
                <a:gd name="T4" fmla="*/ 928 w 928"/>
                <a:gd name="T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8" h="409">
                  <a:moveTo>
                    <a:pt x="0" y="0"/>
                  </a:moveTo>
                  <a:lnTo>
                    <a:pt x="927" y="409"/>
                  </a:lnTo>
                  <a:lnTo>
                    <a:pt x="928" y="409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561AFDBF-3E71-447C-8FFB-E2050DE0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3265"/>
              <a:ext cx="232" cy="102"/>
            </a:xfrm>
            <a:custGeom>
              <a:avLst/>
              <a:gdLst>
                <a:gd name="T0" fmla="*/ 232 w 232"/>
                <a:gd name="T1" fmla="*/ 0 h 102"/>
                <a:gd name="T2" fmla="*/ 3 w 232"/>
                <a:gd name="T3" fmla="*/ 100 h 102"/>
                <a:gd name="T4" fmla="*/ 0 w 232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" h="102">
                  <a:moveTo>
                    <a:pt x="232" y="0"/>
                  </a:moveTo>
                  <a:lnTo>
                    <a:pt x="3" y="100"/>
                  </a:lnTo>
                  <a:lnTo>
                    <a:pt x="0" y="10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Arc 54">
              <a:extLst>
                <a:ext uri="{FF2B5EF4-FFF2-40B4-BE49-F238E27FC236}">
                  <a16:creationId xmlns:a16="http://schemas.microsoft.com/office/drawing/2014/main" id="{AC0A84C9-32EF-4261-8842-1B43B6E24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2910"/>
              <a:ext cx="236" cy="249"/>
            </a:xfrm>
            <a:custGeom>
              <a:avLst/>
              <a:gdLst>
                <a:gd name="G0" fmla="+- 10436 0 0"/>
                <a:gd name="G1" fmla="+- 21600 0 0"/>
                <a:gd name="G2" fmla="+- 21600 0 0"/>
                <a:gd name="T0" fmla="*/ 0 w 21031"/>
                <a:gd name="T1" fmla="*/ 2688 h 21600"/>
                <a:gd name="T2" fmla="*/ 21031 w 21031"/>
                <a:gd name="T3" fmla="*/ 2777 h 21600"/>
                <a:gd name="T4" fmla="*/ 10436 w 210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1" h="21600" fill="none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4147" y="0"/>
                    <a:pt x="17796" y="956"/>
                    <a:pt x="21031" y="2776"/>
                  </a:cubicBezTo>
                </a:path>
                <a:path w="21031" h="21600" stroke="0" extrusionOk="0">
                  <a:moveTo>
                    <a:pt x="0" y="2688"/>
                  </a:moveTo>
                  <a:cubicBezTo>
                    <a:pt x="3195" y="924"/>
                    <a:pt x="6786" y="-1"/>
                    <a:pt x="10436" y="0"/>
                  </a:cubicBezTo>
                  <a:cubicBezTo>
                    <a:pt x="14147" y="0"/>
                    <a:pt x="17796" y="956"/>
                    <a:pt x="21031" y="2776"/>
                  </a:cubicBezTo>
                  <a:lnTo>
                    <a:pt x="1043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rc 55">
              <a:extLst>
                <a:ext uri="{FF2B5EF4-FFF2-40B4-BE49-F238E27FC236}">
                  <a16:creationId xmlns:a16="http://schemas.microsoft.com/office/drawing/2014/main" id="{0F7F6E9B-5C5B-4745-9DE7-86D357767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92" y="3038"/>
              <a:ext cx="119" cy="223"/>
            </a:xfrm>
            <a:custGeom>
              <a:avLst/>
              <a:gdLst>
                <a:gd name="G0" fmla="+- 0 0 0"/>
                <a:gd name="G1" fmla="+- 20169 0 0"/>
                <a:gd name="G2" fmla="+- 21600 0 0"/>
                <a:gd name="T0" fmla="*/ 7731 w 21600"/>
                <a:gd name="T1" fmla="*/ 0 h 41317"/>
                <a:gd name="T2" fmla="*/ 4395 w 21600"/>
                <a:gd name="T3" fmla="*/ 41317 h 41317"/>
                <a:gd name="T4" fmla="*/ 0 w 21600"/>
                <a:gd name="T5" fmla="*/ 20169 h 4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7731" y="-1"/>
                  </a:moveTo>
                  <a:cubicBezTo>
                    <a:pt x="16084" y="3202"/>
                    <a:pt x="21600" y="11222"/>
                    <a:pt x="21600" y="20169"/>
                  </a:cubicBezTo>
                  <a:cubicBezTo>
                    <a:pt x="21600" y="30404"/>
                    <a:pt x="14416" y="39234"/>
                    <a:pt x="4395" y="41317"/>
                  </a:cubicBezTo>
                </a:path>
                <a:path w="21600" h="41317" stroke="0" extrusionOk="0">
                  <a:moveTo>
                    <a:pt x="7731" y="-1"/>
                  </a:moveTo>
                  <a:cubicBezTo>
                    <a:pt x="16084" y="3202"/>
                    <a:pt x="21600" y="11222"/>
                    <a:pt x="21600" y="20169"/>
                  </a:cubicBezTo>
                  <a:cubicBezTo>
                    <a:pt x="21600" y="30404"/>
                    <a:pt x="14416" y="39234"/>
                    <a:pt x="4395" y="41317"/>
                  </a:cubicBezTo>
                  <a:lnTo>
                    <a:pt x="0" y="2016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BDD4017A-E22E-4C5C-A7F0-8CCBF270A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3094"/>
              <a:ext cx="113" cy="11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57">
            <a:extLst>
              <a:ext uri="{FF2B5EF4-FFF2-40B4-BE49-F238E27FC236}">
                <a16:creationId xmlns:a16="http://schemas.microsoft.com/office/drawing/2014/main" id="{78EC5904-6E48-42A1-9A76-EFCF6B36E355}"/>
              </a:ext>
            </a:extLst>
          </p:cNvPr>
          <p:cNvGrpSpPr>
            <a:grpSpLocks/>
          </p:cNvGrpSpPr>
          <p:nvPr/>
        </p:nvGrpSpPr>
        <p:grpSpPr bwMode="auto">
          <a:xfrm>
            <a:off x="1075012" y="1588212"/>
            <a:ext cx="2047875" cy="4276725"/>
            <a:chOff x="507" y="1115"/>
            <a:chExt cx="1290" cy="2694"/>
          </a:xfrm>
        </p:grpSpPr>
        <p:sp>
          <p:nvSpPr>
            <p:cNvPr id="33" name="Arc 58">
              <a:extLst>
                <a:ext uri="{FF2B5EF4-FFF2-40B4-BE49-F238E27FC236}">
                  <a16:creationId xmlns:a16="http://schemas.microsoft.com/office/drawing/2014/main" id="{A88B87E9-C1CB-4EF1-9C31-609060E6EF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580" y="3576"/>
              <a:ext cx="130" cy="1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rc 59">
              <a:extLst>
                <a:ext uri="{FF2B5EF4-FFF2-40B4-BE49-F238E27FC236}">
                  <a16:creationId xmlns:a16="http://schemas.microsoft.com/office/drawing/2014/main" id="{AEA72CE3-3FE5-44DB-B9D0-2F4F122B911C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773" y="3574"/>
              <a:ext cx="130" cy="1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rc 60">
              <a:extLst>
                <a:ext uri="{FF2B5EF4-FFF2-40B4-BE49-F238E27FC236}">
                  <a16:creationId xmlns:a16="http://schemas.microsoft.com/office/drawing/2014/main" id="{91A84CCA-AFD1-4947-B5E1-69634A4921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" y="2761"/>
              <a:ext cx="130" cy="1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47CAE639-1236-49A2-A660-FDDAB87A6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2897"/>
              <a:ext cx="1" cy="677"/>
            </a:xfrm>
            <a:custGeom>
              <a:avLst/>
              <a:gdLst>
                <a:gd name="T0" fmla="*/ 0 w 1"/>
                <a:gd name="T1" fmla="*/ 2709 h 2709"/>
                <a:gd name="T2" fmla="*/ 0 w 1"/>
                <a:gd name="T3" fmla="*/ 0 h 2709"/>
                <a:gd name="T4" fmla="*/ 1 w 1"/>
                <a:gd name="T5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709">
                  <a:moveTo>
                    <a:pt x="0" y="27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2">
              <a:extLst>
                <a:ext uri="{FF2B5EF4-FFF2-40B4-BE49-F238E27FC236}">
                  <a16:creationId xmlns:a16="http://schemas.microsoft.com/office/drawing/2014/main" id="{467E4C27-AC93-4EB2-A623-C86534BF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2897"/>
              <a:ext cx="1" cy="677"/>
            </a:xfrm>
            <a:custGeom>
              <a:avLst/>
              <a:gdLst>
                <a:gd name="T0" fmla="*/ 0 w 1"/>
                <a:gd name="T1" fmla="*/ 0 h 2709"/>
                <a:gd name="T2" fmla="*/ 0 w 1"/>
                <a:gd name="T3" fmla="*/ 2709 h 2709"/>
                <a:gd name="T4" fmla="*/ 1 w 1"/>
                <a:gd name="T5" fmla="*/ 2709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709">
                  <a:moveTo>
                    <a:pt x="0" y="0"/>
                  </a:moveTo>
                  <a:lnTo>
                    <a:pt x="0" y="2709"/>
                  </a:lnTo>
                  <a:lnTo>
                    <a:pt x="1" y="2709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94276188-FC3B-404D-B38A-AD8232E1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3704"/>
              <a:ext cx="678" cy="1"/>
            </a:xfrm>
            <a:custGeom>
              <a:avLst/>
              <a:gdLst>
                <a:gd name="T0" fmla="*/ 0 w 2713"/>
                <a:gd name="T1" fmla="*/ 2712 w 2713"/>
                <a:gd name="T2" fmla="*/ 2713 w 27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13">
                  <a:moveTo>
                    <a:pt x="0" y="0"/>
                  </a:moveTo>
                  <a:lnTo>
                    <a:pt x="2712" y="0"/>
                  </a:lnTo>
                  <a:lnTo>
                    <a:pt x="2713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64">
              <a:extLst>
                <a:ext uri="{FF2B5EF4-FFF2-40B4-BE49-F238E27FC236}">
                  <a16:creationId xmlns:a16="http://schemas.microsoft.com/office/drawing/2014/main" id="{F50CD2AC-A367-4484-B0D6-E6674BD13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509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65">
              <a:extLst>
                <a:ext uri="{FF2B5EF4-FFF2-40B4-BE49-F238E27FC236}">
                  <a16:creationId xmlns:a16="http://schemas.microsoft.com/office/drawing/2014/main" id="{EB906864-4871-41F1-93D0-69364B513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6" y="3070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66">
              <a:extLst>
                <a:ext uri="{FF2B5EF4-FFF2-40B4-BE49-F238E27FC236}">
                  <a16:creationId xmlns:a16="http://schemas.microsoft.com/office/drawing/2014/main" id="{E6B73BBC-73CD-4098-8FF3-00B815A3D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6" y="3402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67">
              <a:extLst>
                <a:ext uri="{FF2B5EF4-FFF2-40B4-BE49-F238E27FC236}">
                  <a16:creationId xmlns:a16="http://schemas.microsoft.com/office/drawing/2014/main" id="{96ED8E03-5EC7-4BCC-8E23-A524C4FC8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1" y="3322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68">
              <a:extLst>
                <a:ext uri="{FF2B5EF4-FFF2-40B4-BE49-F238E27FC236}">
                  <a16:creationId xmlns:a16="http://schemas.microsoft.com/office/drawing/2014/main" id="{0C38710D-81A8-406A-91D4-01FB63523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1" y="3154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9">
              <a:extLst>
                <a:ext uri="{FF2B5EF4-FFF2-40B4-BE49-F238E27FC236}">
                  <a16:creationId xmlns:a16="http://schemas.microsoft.com/office/drawing/2014/main" id="{63563053-F6F4-4F4A-B434-81B5B267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3154"/>
              <a:ext cx="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70">
              <a:extLst>
                <a:ext uri="{FF2B5EF4-FFF2-40B4-BE49-F238E27FC236}">
                  <a16:creationId xmlns:a16="http://schemas.microsoft.com/office/drawing/2014/main" id="{B363E42B-A142-4F5A-86D1-E9E3C746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3318"/>
              <a:ext cx="4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val 71">
              <a:extLst>
                <a:ext uri="{FF2B5EF4-FFF2-40B4-BE49-F238E27FC236}">
                  <a16:creationId xmlns:a16="http://schemas.microsoft.com/office/drawing/2014/main" id="{DD60A4F4-8B79-48B8-B20C-3D1A735C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923"/>
              <a:ext cx="630" cy="6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val 72">
              <a:extLst>
                <a:ext uri="{FF2B5EF4-FFF2-40B4-BE49-F238E27FC236}">
                  <a16:creationId xmlns:a16="http://schemas.microsoft.com/office/drawing/2014/main" id="{AD10753D-9AE3-49DC-8541-6CB8D8E5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3020"/>
              <a:ext cx="439" cy="42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73">
              <a:extLst>
                <a:ext uri="{FF2B5EF4-FFF2-40B4-BE49-F238E27FC236}">
                  <a16:creationId xmlns:a16="http://schemas.microsoft.com/office/drawing/2014/main" id="{380FAAA3-F29E-4E18-9A44-69A1EA27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2836"/>
              <a:ext cx="120" cy="80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74">
              <a:extLst>
                <a:ext uri="{FF2B5EF4-FFF2-40B4-BE49-F238E27FC236}">
                  <a16:creationId xmlns:a16="http://schemas.microsoft.com/office/drawing/2014/main" id="{996EB4CC-1377-4799-8439-17CECAF39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1382"/>
              <a:ext cx="1" cy="117"/>
            </a:xfrm>
            <a:custGeom>
              <a:avLst/>
              <a:gdLst>
                <a:gd name="T0" fmla="*/ 0 w 1"/>
                <a:gd name="T1" fmla="*/ 466 h 466"/>
                <a:gd name="T2" fmla="*/ 0 w 1"/>
                <a:gd name="T3" fmla="*/ 0 h 466"/>
                <a:gd name="T4" fmla="*/ 1 w 1"/>
                <a:gd name="T5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66">
                  <a:moveTo>
                    <a:pt x="0" y="4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75">
              <a:extLst>
                <a:ext uri="{FF2B5EF4-FFF2-40B4-BE49-F238E27FC236}">
                  <a16:creationId xmlns:a16="http://schemas.microsoft.com/office/drawing/2014/main" id="{2CEC8B8F-DD47-41EE-98BF-98D8B23B3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2" y="1418"/>
              <a:ext cx="248" cy="1"/>
              <a:chOff x="2316" y="1299"/>
              <a:chExt cx="248" cy="1"/>
            </a:xfrm>
          </p:grpSpPr>
          <p:sp>
            <p:nvSpPr>
              <p:cNvPr id="202" name="Freeform 76">
                <a:extLst>
                  <a:ext uri="{FF2B5EF4-FFF2-40B4-BE49-F238E27FC236}">
                    <a16:creationId xmlns:a16="http://schemas.microsoft.com/office/drawing/2014/main" id="{FB9C5AB7-C6D0-489F-B509-6D8A823B7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299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77">
                <a:extLst>
                  <a:ext uri="{FF2B5EF4-FFF2-40B4-BE49-F238E27FC236}">
                    <a16:creationId xmlns:a16="http://schemas.microsoft.com/office/drawing/2014/main" id="{B0A881C0-181D-4443-8223-EC23FB44D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1299"/>
                <a:ext cx="94" cy="1"/>
              </a:xfrm>
              <a:custGeom>
                <a:avLst/>
                <a:gdLst>
                  <a:gd name="T0" fmla="*/ 0 w 375"/>
                  <a:gd name="T1" fmla="*/ 374 w 375"/>
                  <a:gd name="T2" fmla="*/ 375 w 3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5">
                    <a:moveTo>
                      <a:pt x="0" y="0"/>
                    </a:moveTo>
                    <a:lnTo>
                      <a:pt x="374" y="0"/>
                    </a:lnTo>
                    <a:lnTo>
                      <a:pt x="37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78">
                <a:extLst>
                  <a:ext uri="{FF2B5EF4-FFF2-40B4-BE49-F238E27FC236}">
                    <a16:creationId xmlns:a16="http://schemas.microsoft.com/office/drawing/2014/main" id="{C9EC7656-C4EF-4077-AA9F-AFB9C030E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1299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79">
              <a:extLst>
                <a:ext uri="{FF2B5EF4-FFF2-40B4-BE49-F238E27FC236}">
                  <a16:creationId xmlns:a16="http://schemas.microsoft.com/office/drawing/2014/main" id="{88FC1738-94A4-44C2-9BDD-06B625721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2" y="1580"/>
              <a:ext cx="248" cy="1"/>
              <a:chOff x="2316" y="1461"/>
              <a:chExt cx="248" cy="1"/>
            </a:xfrm>
          </p:grpSpPr>
          <p:sp>
            <p:nvSpPr>
              <p:cNvPr id="199" name="Freeform 80">
                <a:extLst>
                  <a:ext uri="{FF2B5EF4-FFF2-40B4-BE49-F238E27FC236}">
                    <a16:creationId xmlns:a16="http://schemas.microsoft.com/office/drawing/2014/main" id="{1ED95F68-BD9D-4677-BFEE-F60C896E3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461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Freeform 81">
                <a:extLst>
                  <a:ext uri="{FF2B5EF4-FFF2-40B4-BE49-F238E27FC236}">
                    <a16:creationId xmlns:a16="http://schemas.microsoft.com/office/drawing/2014/main" id="{E635B6DB-77E1-4691-881D-68D317C26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1461"/>
                <a:ext cx="94" cy="1"/>
              </a:xfrm>
              <a:custGeom>
                <a:avLst/>
                <a:gdLst>
                  <a:gd name="T0" fmla="*/ 0 w 375"/>
                  <a:gd name="T1" fmla="*/ 374 w 375"/>
                  <a:gd name="T2" fmla="*/ 375 w 3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5">
                    <a:moveTo>
                      <a:pt x="0" y="0"/>
                    </a:moveTo>
                    <a:lnTo>
                      <a:pt x="374" y="0"/>
                    </a:lnTo>
                    <a:lnTo>
                      <a:pt x="37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82">
                <a:extLst>
                  <a:ext uri="{FF2B5EF4-FFF2-40B4-BE49-F238E27FC236}">
                    <a16:creationId xmlns:a16="http://schemas.microsoft.com/office/drawing/2014/main" id="{E9FDDAC4-DEE5-4CF9-8646-0396BA981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1461"/>
                <a:ext cx="54" cy="1"/>
              </a:xfrm>
              <a:custGeom>
                <a:avLst/>
                <a:gdLst>
                  <a:gd name="T0" fmla="*/ 0 w 218"/>
                  <a:gd name="T1" fmla="*/ 217 w 218"/>
                  <a:gd name="T2" fmla="*/ 218 w 2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8">
                    <a:moveTo>
                      <a:pt x="0" y="0"/>
                    </a:moveTo>
                    <a:lnTo>
                      <a:pt x="217" y="0"/>
                    </a:lnTo>
                    <a:lnTo>
                      <a:pt x="218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F6C26E18-CBB3-492B-996D-5FC133AEE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271"/>
              <a:ext cx="937" cy="16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8467762D-F60E-46B1-A715-B32A8D26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2767"/>
              <a:ext cx="677" cy="1"/>
            </a:xfrm>
            <a:custGeom>
              <a:avLst/>
              <a:gdLst>
                <a:gd name="T0" fmla="*/ 2712 w 2712"/>
                <a:gd name="T1" fmla="*/ 0 w 2712"/>
                <a:gd name="T2" fmla="*/ 1 w 27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12">
                  <a:moveTo>
                    <a:pt x="271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1A568E02-A185-4423-AABD-CBE615BD9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799"/>
              <a:ext cx="1" cy="195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86">
              <a:extLst>
                <a:ext uri="{FF2B5EF4-FFF2-40B4-BE49-F238E27FC236}">
                  <a16:creationId xmlns:a16="http://schemas.microsoft.com/office/drawing/2014/main" id="{F337185D-EE5D-41EA-950F-40D518D4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" y="2897"/>
              <a:ext cx="192" cy="1"/>
            </a:xfrm>
            <a:custGeom>
              <a:avLst/>
              <a:gdLst>
                <a:gd name="T0" fmla="*/ 769 w 769"/>
                <a:gd name="T1" fmla="*/ 0 w 769"/>
                <a:gd name="T2" fmla="*/ 1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76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CD7AA40A-E171-46DF-A8E8-0EC933FA2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2799"/>
              <a:ext cx="1" cy="195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1FA9B642-8AA9-45D2-9A6B-592A51789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2897"/>
              <a:ext cx="193" cy="1"/>
            </a:xfrm>
            <a:custGeom>
              <a:avLst/>
              <a:gdLst>
                <a:gd name="T0" fmla="*/ 768 w 768"/>
                <a:gd name="T1" fmla="*/ 0 w 768"/>
                <a:gd name="T2" fmla="*/ 1 w 76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8">
                  <a:moveTo>
                    <a:pt x="76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89">
              <a:extLst>
                <a:ext uri="{FF2B5EF4-FFF2-40B4-BE49-F238E27FC236}">
                  <a16:creationId xmlns:a16="http://schemas.microsoft.com/office/drawing/2014/main" id="{730E2E07-CDC8-4DEA-A9BB-8E94485D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3477"/>
              <a:ext cx="1" cy="194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90">
              <a:extLst>
                <a:ext uri="{FF2B5EF4-FFF2-40B4-BE49-F238E27FC236}">
                  <a16:creationId xmlns:a16="http://schemas.microsoft.com/office/drawing/2014/main" id="{9C4E6595-BD0F-400B-BBB5-549110B26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3574"/>
              <a:ext cx="193" cy="1"/>
            </a:xfrm>
            <a:custGeom>
              <a:avLst/>
              <a:gdLst>
                <a:gd name="T0" fmla="*/ 768 w 768"/>
                <a:gd name="T1" fmla="*/ 0 w 768"/>
                <a:gd name="T2" fmla="*/ 1 w 76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8">
                  <a:moveTo>
                    <a:pt x="76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91">
              <a:extLst>
                <a:ext uri="{FF2B5EF4-FFF2-40B4-BE49-F238E27FC236}">
                  <a16:creationId xmlns:a16="http://schemas.microsoft.com/office/drawing/2014/main" id="{401BD51D-51CC-41CD-BC70-734FBDD07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3477"/>
              <a:ext cx="1" cy="194"/>
            </a:xfrm>
            <a:custGeom>
              <a:avLst/>
              <a:gdLst>
                <a:gd name="T0" fmla="*/ 0 w 1"/>
                <a:gd name="T1" fmla="*/ 779 h 779"/>
                <a:gd name="T2" fmla="*/ 0 w 1"/>
                <a:gd name="T3" fmla="*/ 0 h 779"/>
                <a:gd name="T4" fmla="*/ 1 w 1"/>
                <a:gd name="T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92">
              <a:extLst>
                <a:ext uri="{FF2B5EF4-FFF2-40B4-BE49-F238E27FC236}">
                  <a16:creationId xmlns:a16="http://schemas.microsoft.com/office/drawing/2014/main" id="{0AFBB4CD-96A0-45BF-BB25-C7B0F4E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" y="3574"/>
              <a:ext cx="192" cy="1"/>
            </a:xfrm>
            <a:custGeom>
              <a:avLst/>
              <a:gdLst>
                <a:gd name="T0" fmla="*/ 769 w 769"/>
                <a:gd name="T1" fmla="*/ 0 w 769"/>
                <a:gd name="T2" fmla="*/ 1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76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93">
              <a:extLst>
                <a:ext uri="{FF2B5EF4-FFF2-40B4-BE49-F238E27FC236}">
                  <a16:creationId xmlns:a16="http://schemas.microsoft.com/office/drawing/2014/main" id="{A4253F10-0AE9-4402-86C9-FA44B77DA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220"/>
              <a:ext cx="937" cy="1"/>
            </a:xfrm>
            <a:custGeom>
              <a:avLst/>
              <a:gdLst>
                <a:gd name="T0" fmla="*/ 3749 w 3749"/>
                <a:gd name="T1" fmla="*/ 0 w 3749"/>
                <a:gd name="T2" fmla="*/ 1 w 37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49">
                  <a:moveTo>
                    <a:pt x="374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94">
              <a:extLst>
                <a:ext uri="{FF2B5EF4-FFF2-40B4-BE49-F238E27FC236}">
                  <a16:creationId xmlns:a16="http://schemas.microsoft.com/office/drawing/2014/main" id="{5C19C139-76F0-475A-98F2-D57CF23A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382"/>
              <a:ext cx="937" cy="1"/>
            </a:xfrm>
            <a:custGeom>
              <a:avLst/>
              <a:gdLst>
                <a:gd name="T0" fmla="*/ 3749 w 3749"/>
                <a:gd name="T1" fmla="*/ 0 w 3749"/>
                <a:gd name="T2" fmla="*/ 1 w 37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49">
                  <a:moveTo>
                    <a:pt x="374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95">
              <a:extLst>
                <a:ext uri="{FF2B5EF4-FFF2-40B4-BE49-F238E27FC236}">
                  <a16:creationId xmlns:a16="http://schemas.microsoft.com/office/drawing/2014/main" id="{3B130FAE-3A83-4C76-A629-6B72D963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220"/>
              <a:ext cx="1" cy="162"/>
            </a:xfrm>
            <a:custGeom>
              <a:avLst/>
              <a:gdLst>
                <a:gd name="T0" fmla="*/ 0 w 1"/>
                <a:gd name="T1" fmla="*/ 649 h 649"/>
                <a:gd name="T2" fmla="*/ 0 w 1"/>
                <a:gd name="T3" fmla="*/ 0 h 649"/>
                <a:gd name="T4" fmla="*/ 1 w 1"/>
                <a:gd name="T5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49">
                  <a:moveTo>
                    <a:pt x="0" y="64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96">
              <a:extLst>
                <a:ext uri="{FF2B5EF4-FFF2-40B4-BE49-F238E27FC236}">
                  <a16:creationId xmlns:a16="http://schemas.microsoft.com/office/drawing/2014/main" id="{C1E4E565-FF54-40CB-9080-4DDBBF6FB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1661"/>
              <a:ext cx="1" cy="609"/>
            </a:xfrm>
            <a:custGeom>
              <a:avLst/>
              <a:gdLst>
                <a:gd name="T0" fmla="*/ 0 w 1"/>
                <a:gd name="T1" fmla="*/ 2435 h 2435"/>
                <a:gd name="T2" fmla="*/ 0 w 1"/>
                <a:gd name="T3" fmla="*/ 0 h 2435"/>
                <a:gd name="T4" fmla="*/ 1 w 1"/>
                <a:gd name="T5" fmla="*/ 0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435">
                  <a:moveTo>
                    <a:pt x="0" y="24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97">
              <a:extLst>
                <a:ext uri="{FF2B5EF4-FFF2-40B4-BE49-F238E27FC236}">
                  <a16:creationId xmlns:a16="http://schemas.microsoft.com/office/drawing/2014/main" id="{79AE0706-51C9-4A0B-97FD-03840C0CA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" y="2116"/>
              <a:ext cx="1" cy="154"/>
            </a:xfrm>
            <a:custGeom>
              <a:avLst/>
              <a:gdLst>
                <a:gd name="T0" fmla="*/ 0 w 1"/>
                <a:gd name="T1" fmla="*/ 616 h 616"/>
                <a:gd name="T2" fmla="*/ 0 w 1"/>
                <a:gd name="T3" fmla="*/ 0 h 616"/>
                <a:gd name="T4" fmla="*/ 1 w 1"/>
                <a:gd name="T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16">
                  <a:moveTo>
                    <a:pt x="0" y="6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7" name="Group 98">
              <a:extLst>
                <a:ext uri="{FF2B5EF4-FFF2-40B4-BE49-F238E27FC236}">
                  <a16:creationId xmlns:a16="http://schemas.microsoft.com/office/drawing/2014/main" id="{0877DD6D-DD3E-41F6-9795-26F4A42BF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6" y="2270"/>
              <a:ext cx="130" cy="162"/>
              <a:chOff x="2370" y="2151"/>
              <a:chExt cx="130" cy="162"/>
            </a:xfrm>
          </p:grpSpPr>
          <p:sp>
            <p:nvSpPr>
              <p:cNvPr id="195" name="Freeform 99">
                <a:extLst>
                  <a:ext uri="{FF2B5EF4-FFF2-40B4-BE49-F238E27FC236}">
                    <a16:creationId xmlns:a16="http://schemas.microsoft.com/office/drawing/2014/main" id="{EF5171A8-73BC-4C0E-8AA3-59FCBF00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2243"/>
                <a:ext cx="1" cy="70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Freeform 100">
                <a:extLst>
                  <a:ext uri="{FF2B5EF4-FFF2-40B4-BE49-F238E27FC236}">
                    <a16:creationId xmlns:a16="http://schemas.microsoft.com/office/drawing/2014/main" id="{7EA316A5-2121-4F1E-99FC-8C7F2445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2151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Freeform 101">
                <a:extLst>
                  <a:ext uri="{FF2B5EF4-FFF2-40B4-BE49-F238E27FC236}">
                    <a16:creationId xmlns:a16="http://schemas.microsoft.com/office/drawing/2014/main" id="{63172A91-C9FA-4ED5-8DFE-2091FC9D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2243"/>
                <a:ext cx="1" cy="70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102">
                <a:extLst>
                  <a:ext uri="{FF2B5EF4-FFF2-40B4-BE49-F238E27FC236}">
                    <a16:creationId xmlns:a16="http://schemas.microsoft.com/office/drawing/2014/main" id="{599973F9-04FE-4994-ABE8-C83E34B52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2151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103">
              <a:extLst>
                <a:ext uri="{FF2B5EF4-FFF2-40B4-BE49-F238E27FC236}">
                  <a16:creationId xmlns:a16="http://schemas.microsoft.com/office/drawing/2014/main" id="{7FB0EAFD-D8A9-426A-9BEF-7F48A67F4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" y="2270"/>
              <a:ext cx="131" cy="162"/>
              <a:chOff x="1692" y="2151"/>
              <a:chExt cx="131" cy="162"/>
            </a:xfrm>
          </p:grpSpPr>
          <p:sp>
            <p:nvSpPr>
              <p:cNvPr id="191" name="Freeform 104">
                <a:extLst>
                  <a:ext uri="{FF2B5EF4-FFF2-40B4-BE49-F238E27FC236}">
                    <a16:creationId xmlns:a16="http://schemas.microsoft.com/office/drawing/2014/main" id="{4354DE7C-3D2E-4B51-87FE-89805A823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243"/>
                <a:ext cx="1" cy="70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105">
                <a:extLst>
                  <a:ext uri="{FF2B5EF4-FFF2-40B4-BE49-F238E27FC236}">
                    <a16:creationId xmlns:a16="http://schemas.microsoft.com/office/drawing/2014/main" id="{3AC4B328-28C4-40A9-8E61-2A0F50088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151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106">
                <a:extLst>
                  <a:ext uri="{FF2B5EF4-FFF2-40B4-BE49-F238E27FC236}">
                    <a16:creationId xmlns:a16="http://schemas.microsoft.com/office/drawing/2014/main" id="{CCBA34BE-B6A7-4715-9D1C-02CD2E143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2243"/>
                <a:ext cx="1" cy="70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Freeform 107">
                <a:extLst>
                  <a:ext uri="{FF2B5EF4-FFF2-40B4-BE49-F238E27FC236}">
                    <a16:creationId xmlns:a16="http://schemas.microsoft.com/office/drawing/2014/main" id="{2065D103-F31F-4367-B0E0-D47406F13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2151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" name="Group 108">
              <a:extLst>
                <a:ext uri="{FF2B5EF4-FFF2-40B4-BE49-F238E27FC236}">
                  <a16:creationId xmlns:a16="http://schemas.microsoft.com/office/drawing/2014/main" id="{AEE677ED-5AE2-4A95-946D-0FB2D6CFE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6" y="1220"/>
              <a:ext cx="130" cy="162"/>
              <a:chOff x="2370" y="1101"/>
              <a:chExt cx="130" cy="162"/>
            </a:xfrm>
          </p:grpSpPr>
          <p:sp>
            <p:nvSpPr>
              <p:cNvPr id="187" name="Freeform 109">
                <a:extLst>
                  <a:ext uri="{FF2B5EF4-FFF2-40B4-BE49-F238E27FC236}">
                    <a16:creationId xmlns:a16="http://schemas.microsoft.com/office/drawing/2014/main" id="{5F21B846-F82F-43EB-BA5D-14040AE20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1194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Freeform 110">
                <a:extLst>
                  <a:ext uri="{FF2B5EF4-FFF2-40B4-BE49-F238E27FC236}">
                    <a16:creationId xmlns:a16="http://schemas.microsoft.com/office/drawing/2014/main" id="{8B663EC6-A6EB-47C4-8BF4-636F68050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1101"/>
                <a:ext cx="1" cy="69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111">
                <a:extLst>
                  <a:ext uri="{FF2B5EF4-FFF2-40B4-BE49-F238E27FC236}">
                    <a16:creationId xmlns:a16="http://schemas.microsoft.com/office/drawing/2014/main" id="{96162527-4E63-43BA-92E1-E9BBA77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1194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112">
                <a:extLst>
                  <a:ext uri="{FF2B5EF4-FFF2-40B4-BE49-F238E27FC236}">
                    <a16:creationId xmlns:a16="http://schemas.microsoft.com/office/drawing/2014/main" id="{14A908D8-EC5D-41AC-A335-86AB7C2F8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1101"/>
                <a:ext cx="1" cy="69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0" name="Group 113">
              <a:extLst>
                <a:ext uri="{FF2B5EF4-FFF2-40B4-BE49-F238E27FC236}">
                  <a16:creationId xmlns:a16="http://schemas.microsoft.com/office/drawing/2014/main" id="{0FF22F91-43AF-4BA6-8F2D-3441F81C1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" y="1220"/>
              <a:ext cx="131" cy="162"/>
              <a:chOff x="1692" y="1101"/>
              <a:chExt cx="131" cy="162"/>
            </a:xfrm>
          </p:grpSpPr>
          <p:sp>
            <p:nvSpPr>
              <p:cNvPr id="183" name="Freeform 114">
                <a:extLst>
                  <a:ext uri="{FF2B5EF4-FFF2-40B4-BE49-F238E27FC236}">
                    <a16:creationId xmlns:a16="http://schemas.microsoft.com/office/drawing/2014/main" id="{82889790-FF65-4F04-A295-ECF94E271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1194"/>
                <a:ext cx="1" cy="69"/>
              </a:xfrm>
              <a:custGeom>
                <a:avLst/>
                <a:gdLst>
                  <a:gd name="T0" fmla="*/ 0 w 2"/>
                  <a:gd name="T1" fmla="*/ 277 h 277"/>
                  <a:gd name="T2" fmla="*/ 0 w 2"/>
                  <a:gd name="T3" fmla="*/ 0 h 277"/>
                  <a:gd name="T4" fmla="*/ 2 w 2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7">
                    <a:moveTo>
                      <a:pt x="0" y="27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Freeform 115">
                <a:extLst>
                  <a:ext uri="{FF2B5EF4-FFF2-40B4-BE49-F238E27FC236}">
                    <a16:creationId xmlns:a16="http://schemas.microsoft.com/office/drawing/2014/main" id="{FF5EA0CD-BC32-4251-94B5-9EE1240B4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1101"/>
                <a:ext cx="1" cy="69"/>
              </a:xfrm>
              <a:custGeom>
                <a:avLst/>
                <a:gdLst>
                  <a:gd name="T0" fmla="*/ 0 w 2"/>
                  <a:gd name="T1" fmla="*/ 278 h 278"/>
                  <a:gd name="T2" fmla="*/ 0 w 2"/>
                  <a:gd name="T3" fmla="*/ 0 h 278"/>
                  <a:gd name="T4" fmla="*/ 2 w 2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78">
                    <a:moveTo>
                      <a:pt x="0" y="27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Freeform 116">
                <a:extLst>
                  <a:ext uri="{FF2B5EF4-FFF2-40B4-BE49-F238E27FC236}">
                    <a16:creationId xmlns:a16="http://schemas.microsoft.com/office/drawing/2014/main" id="{0188E88B-8FAD-4507-8344-CF14290DD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1194"/>
                <a:ext cx="1" cy="69"/>
              </a:xfrm>
              <a:custGeom>
                <a:avLst/>
                <a:gdLst>
                  <a:gd name="T0" fmla="*/ 0 w 1"/>
                  <a:gd name="T1" fmla="*/ 277 h 277"/>
                  <a:gd name="T2" fmla="*/ 0 w 1"/>
                  <a:gd name="T3" fmla="*/ 0 h 277"/>
                  <a:gd name="T4" fmla="*/ 1 w 1"/>
                  <a:gd name="T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Freeform 117">
                <a:extLst>
                  <a:ext uri="{FF2B5EF4-FFF2-40B4-BE49-F238E27FC236}">
                    <a16:creationId xmlns:a16="http://schemas.microsoft.com/office/drawing/2014/main" id="{AFD971A8-9ADE-41B1-AE62-C009CB875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1101"/>
                <a:ext cx="1" cy="69"/>
              </a:xfrm>
              <a:custGeom>
                <a:avLst/>
                <a:gdLst>
                  <a:gd name="T0" fmla="*/ 0 w 1"/>
                  <a:gd name="T1" fmla="*/ 278 h 278"/>
                  <a:gd name="T2" fmla="*/ 0 w 1"/>
                  <a:gd name="T3" fmla="*/ 0 h 278"/>
                  <a:gd name="T4" fmla="*/ 1 w 1"/>
                  <a:gd name="T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8">
                    <a:moveTo>
                      <a:pt x="0" y="2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1" name="Freeform 118">
              <a:extLst>
                <a:ext uri="{FF2B5EF4-FFF2-40B4-BE49-F238E27FC236}">
                  <a16:creationId xmlns:a16="http://schemas.microsoft.com/office/drawing/2014/main" id="{EABEC6D3-E564-4A75-B190-1F605E2E4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1661"/>
              <a:ext cx="146" cy="1"/>
            </a:xfrm>
            <a:custGeom>
              <a:avLst/>
              <a:gdLst>
                <a:gd name="T0" fmla="*/ 0 w 585"/>
                <a:gd name="T1" fmla="*/ 584 w 585"/>
                <a:gd name="T2" fmla="*/ 585 w 58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85">
                  <a:moveTo>
                    <a:pt x="0" y="0"/>
                  </a:moveTo>
                  <a:lnTo>
                    <a:pt x="584" y="0"/>
                  </a:lnTo>
                  <a:lnTo>
                    <a:pt x="585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19">
              <a:extLst>
                <a:ext uri="{FF2B5EF4-FFF2-40B4-BE49-F238E27FC236}">
                  <a16:creationId xmlns:a16="http://schemas.microsoft.com/office/drawing/2014/main" id="{82CA91B4-DB73-49A6-96CC-5F3F28F9E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1499"/>
              <a:ext cx="44" cy="162"/>
            </a:xfrm>
            <a:custGeom>
              <a:avLst/>
              <a:gdLst>
                <a:gd name="T0" fmla="*/ 0 w 176"/>
                <a:gd name="T1" fmla="*/ 0 h 650"/>
                <a:gd name="T2" fmla="*/ 175 w 176"/>
                <a:gd name="T3" fmla="*/ 650 h 650"/>
                <a:gd name="T4" fmla="*/ 176 w 176"/>
                <a:gd name="T5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650">
                  <a:moveTo>
                    <a:pt x="0" y="0"/>
                  </a:moveTo>
                  <a:lnTo>
                    <a:pt x="175" y="650"/>
                  </a:lnTo>
                  <a:lnTo>
                    <a:pt x="176" y="65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92B5CA8D-7FAE-4263-9364-620BE8441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2" y="1220"/>
              <a:ext cx="1" cy="1212"/>
              <a:chOff x="2316" y="1101"/>
              <a:chExt cx="1" cy="1212"/>
            </a:xfrm>
          </p:grpSpPr>
          <p:sp>
            <p:nvSpPr>
              <p:cNvPr id="173" name="Freeform 121">
                <a:extLst>
                  <a:ext uri="{FF2B5EF4-FFF2-40B4-BE49-F238E27FC236}">
                    <a16:creationId xmlns:a16="http://schemas.microsoft.com/office/drawing/2014/main" id="{810BBD82-B615-479F-85CB-E0ADD77FD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2249"/>
                <a:ext cx="1" cy="64"/>
              </a:xfrm>
              <a:custGeom>
                <a:avLst/>
                <a:gdLst>
                  <a:gd name="T0" fmla="*/ 0 w 1"/>
                  <a:gd name="T1" fmla="*/ 255 h 255"/>
                  <a:gd name="T2" fmla="*/ 0 w 1"/>
                  <a:gd name="T3" fmla="*/ 0 h 255"/>
                  <a:gd name="T4" fmla="*/ 1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25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22">
                <a:extLst>
                  <a:ext uri="{FF2B5EF4-FFF2-40B4-BE49-F238E27FC236}">
                    <a16:creationId xmlns:a16="http://schemas.microsoft.com/office/drawing/2014/main" id="{B341BA47-C5BF-4B73-A81A-0B4CCA966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2132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 123">
                <a:extLst>
                  <a:ext uri="{FF2B5EF4-FFF2-40B4-BE49-F238E27FC236}">
                    <a16:creationId xmlns:a16="http://schemas.microsoft.com/office/drawing/2014/main" id="{6B84E77D-A24F-4BA3-A5F3-04873DA6C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2015"/>
                <a:ext cx="1" cy="94"/>
              </a:xfrm>
              <a:custGeom>
                <a:avLst/>
                <a:gdLst>
                  <a:gd name="T0" fmla="*/ 0 w 1"/>
                  <a:gd name="T1" fmla="*/ 375 h 375"/>
                  <a:gd name="T2" fmla="*/ 0 w 1"/>
                  <a:gd name="T3" fmla="*/ 0 h 375"/>
                  <a:gd name="T4" fmla="*/ 1 w 1"/>
                  <a:gd name="T5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5">
                    <a:moveTo>
                      <a:pt x="0" y="3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 124">
                <a:extLst>
                  <a:ext uri="{FF2B5EF4-FFF2-40B4-BE49-F238E27FC236}">
                    <a16:creationId xmlns:a16="http://schemas.microsoft.com/office/drawing/2014/main" id="{CC52C1EC-2111-4518-AEBA-D43FE003A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899"/>
                <a:ext cx="1" cy="93"/>
              </a:xfrm>
              <a:custGeom>
                <a:avLst/>
                <a:gdLst>
                  <a:gd name="T0" fmla="*/ 0 w 1"/>
                  <a:gd name="T1" fmla="*/ 373 h 373"/>
                  <a:gd name="T2" fmla="*/ 0 w 1"/>
                  <a:gd name="T3" fmla="*/ 0 h 373"/>
                  <a:gd name="T4" fmla="*/ 1 w 1"/>
                  <a:gd name="T5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3">
                    <a:moveTo>
                      <a:pt x="0" y="37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Freeform 125">
                <a:extLst>
                  <a:ext uri="{FF2B5EF4-FFF2-40B4-BE49-F238E27FC236}">
                    <a16:creationId xmlns:a16="http://schemas.microsoft.com/office/drawing/2014/main" id="{1BEF8FFF-B1DF-4E17-83FE-7EE63A81C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782"/>
                <a:ext cx="1" cy="93"/>
              </a:xfrm>
              <a:custGeom>
                <a:avLst/>
                <a:gdLst>
                  <a:gd name="T0" fmla="*/ 0 w 1"/>
                  <a:gd name="T1" fmla="*/ 375 h 375"/>
                  <a:gd name="T2" fmla="*/ 0 w 1"/>
                  <a:gd name="T3" fmla="*/ 0 h 375"/>
                  <a:gd name="T4" fmla="*/ 1 w 1"/>
                  <a:gd name="T5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5">
                    <a:moveTo>
                      <a:pt x="0" y="3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 126">
                <a:extLst>
                  <a:ext uri="{FF2B5EF4-FFF2-40B4-BE49-F238E27FC236}">
                    <a16:creationId xmlns:a16="http://schemas.microsoft.com/office/drawing/2014/main" id="{33474CDC-5BDC-4232-BE3F-36B2B0BE8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665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 127">
                <a:extLst>
                  <a:ext uri="{FF2B5EF4-FFF2-40B4-BE49-F238E27FC236}">
                    <a16:creationId xmlns:a16="http://schemas.microsoft.com/office/drawing/2014/main" id="{1A9BBA29-A283-4ECB-9564-7E8A6120C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548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 128">
                <a:extLst>
                  <a:ext uri="{FF2B5EF4-FFF2-40B4-BE49-F238E27FC236}">
                    <a16:creationId xmlns:a16="http://schemas.microsoft.com/office/drawing/2014/main" id="{29106771-84EA-4A2D-BF9B-E29A80A2A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461"/>
                <a:ext cx="1" cy="64"/>
              </a:xfrm>
              <a:custGeom>
                <a:avLst/>
                <a:gdLst>
                  <a:gd name="T0" fmla="*/ 0 w 1"/>
                  <a:gd name="T1" fmla="*/ 256 h 256"/>
                  <a:gd name="T2" fmla="*/ 0 w 1"/>
                  <a:gd name="T3" fmla="*/ 0 h 256"/>
                  <a:gd name="T4" fmla="*/ 1 w 1"/>
                  <a:gd name="T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6">
                    <a:moveTo>
                      <a:pt x="0" y="25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Freeform 129">
                <a:extLst>
                  <a:ext uri="{FF2B5EF4-FFF2-40B4-BE49-F238E27FC236}">
                    <a16:creationId xmlns:a16="http://schemas.microsoft.com/office/drawing/2014/main" id="{DC5B05C7-379E-4F2B-B03B-5B5596BC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211"/>
                <a:ext cx="1" cy="88"/>
              </a:xfrm>
              <a:custGeom>
                <a:avLst/>
                <a:gdLst>
                  <a:gd name="T0" fmla="*/ 0 w 1"/>
                  <a:gd name="T1" fmla="*/ 349 h 349"/>
                  <a:gd name="T2" fmla="*/ 0 w 1"/>
                  <a:gd name="T3" fmla="*/ 0 h 349"/>
                  <a:gd name="T4" fmla="*/ 1 w 1"/>
                  <a:gd name="T5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49">
                    <a:moveTo>
                      <a:pt x="0" y="34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Freeform 130">
                <a:extLst>
                  <a:ext uri="{FF2B5EF4-FFF2-40B4-BE49-F238E27FC236}">
                    <a16:creationId xmlns:a16="http://schemas.microsoft.com/office/drawing/2014/main" id="{8C647C17-99E8-4B62-A595-8713919C7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101"/>
                <a:ext cx="1" cy="87"/>
              </a:xfrm>
              <a:custGeom>
                <a:avLst/>
                <a:gdLst>
                  <a:gd name="T0" fmla="*/ 0 w 1"/>
                  <a:gd name="T1" fmla="*/ 349 h 349"/>
                  <a:gd name="T2" fmla="*/ 0 w 1"/>
                  <a:gd name="T3" fmla="*/ 0 h 349"/>
                  <a:gd name="T4" fmla="*/ 1 w 1"/>
                  <a:gd name="T5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49">
                    <a:moveTo>
                      <a:pt x="0" y="34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Freeform 131">
              <a:extLst>
                <a:ext uri="{FF2B5EF4-FFF2-40B4-BE49-F238E27FC236}">
                  <a16:creationId xmlns:a16="http://schemas.microsoft.com/office/drawing/2014/main" id="{79EE5BAD-85F7-4F25-9333-601BBF84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2189"/>
              <a:ext cx="117" cy="1"/>
            </a:xfrm>
            <a:custGeom>
              <a:avLst/>
              <a:gdLst>
                <a:gd name="T0" fmla="*/ 470 w 470"/>
                <a:gd name="T1" fmla="*/ 0 w 470"/>
                <a:gd name="T2" fmla="*/ 1 w 4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0">
                  <a:moveTo>
                    <a:pt x="47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32">
              <a:extLst>
                <a:ext uri="{FF2B5EF4-FFF2-40B4-BE49-F238E27FC236}">
                  <a16:creationId xmlns:a16="http://schemas.microsoft.com/office/drawing/2014/main" id="{27E0390A-936F-4542-864E-F71C7253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1718"/>
              <a:ext cx="117" cy="1"/>
            </a:xfrm>
            <a:custGeom>
              <a:avLst/>
              <a:gdLst>
                <a:gd name="T0" fmla="*/ 470 w 470"/>
                <a:gd name="T1" fmla="*/ 0 w 470"/>
                <a:gd name="T2" fmla="*/ 1 w 4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0">
                  <a:moveTo>
                    <a:pt x="47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33">
              <a:extLst>
                <a:ext uri="{FF2B5EF4-FFF2-40B4-BE49-F238E27FC236}">
                  <a16:creationId xmlns:a16="http://schemas.microsoft.com/office/drawing/2014/main" id="{B70869B9-90D4-4BDC-9A35-58872160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1791"/>
              <a:ext cx="209" cy="1"/>
            </a:xfrm>
            <a:custGeom>
              <a:avLst/>
              <a:gdLst>
                <a:gd name="T0" fmla="*/ 836 w 836"/>
                <a:gd name="T1" fmla="*/ 0 w 836"/>
                <a:gd name="T2" fmla="*/ 2 w 8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36">
                  <a:moveTo>
                    <a:pt x="836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134">
              <a:extLst>
                <a:ext uri="{FF2B5EF4-FFF2-40B4-BE49-F238E27FC236}">
                  <a16:creationId xmlns:a16="http://schemas.microsoft.com/office/drawing/2014/main" id="{D5A81FB7-2209-4CB6-AB83-C02D74FD2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2116"/>
              <a:ext cx="209" cy="1"/>
            </a:xfrm>
            <a:custGeom>
              <a:avLst/>
              <a:gdLst>
                <a:gd name="T0" fmla="*/ 836 w 836"/>
                <a:gd name="T1" fmla="*/ 0 w 836"/>
                <a:gd name="T2" fmla="*/ 2 w 8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36">
                  <a:moveTo>
                    <a:pt x="836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135">
              <a:extLst>
                <a:ext uri="{FF2B5EF4-FFF2-40B4-BE49-F238E27FC236}">
                  <a16:creationId xmlns:a16="http://schemas.microsoft.com/office/drawing/2014/main" id="{C16C2743-F44C-4F8E-AAB1-B874F26F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1718"/>
              <a:ext cx="1" cy="471"/>
            </a:xfrm>
            <a:custGeom>
              <a:avLst/>
              <a:gdLst>
                <a:gd name="T0" fmla="*/ 0 w 2"/>
                <a:gd name="T1" fmla="*/ 0 h 1882"/>
                <a:gd name="T2" fmla="*/ 0 w 2"/>
                <a:gd name="T3" fmla="*/ 1882 h 1882"/>
                <a:gd name="T4" fmla="*/ 2 w 2"/>
                <a:gd name="T5" fmla="*/ 1882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882">
                  <a:moveTo>
                    <a:pt x="0" y="0"/>
                  </a:moveTo>
                  <a:lnTo>
                    <a:pt x="0" y="1882"/>
                  </a:lnTo>
                  <a:lnTo>
                    <a:pt x="2" y="188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36">
              <a:extLst>
                <a:ext uri="{FF2B5EF4-FFF2-40B4-BE49-F238E27FC236}">
                  <a16:creationId xmlns:a16="http://schemas.microsoft.com/office/drawing/2014/main" id="{8C97737A-FCFD-453A-B28E-653020246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1718"/>
              <a:ext cx="1" cy="471"/>
            </a:xfrm>
            <a:custGeom>
              <a:avLst/>
              <a:gdLst>
                <a:gd name="T0" fmla="*/ 0 w 1"/>
                <a:gd name="T1" fmla="*/ 0 h 1882"/>
                <a:gd name="T2" fmla="*/ 0 w 1"/>
                <a:gd name="T3" fmla="*/ 1882 h 1882"/>
                <a:gd name="T4" fmla="*/ 1 w 1"/>
                <a:gd name="T5" fmla="*/ 1882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882">
                  <a:moveTo>
                    <a:pt x="0" y="0"/>
                  </a:moveTo>
                  <a:lnTo>
                    <a:pt x="0" y="1882"/>
                  </a:lnTo>
                  <a:lnTo>
                    <a:pt x="1" y="188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137">
              <a:extLst>
                <a:ext uri="{FF2B5EF4-FFF2-40B4-BE49-F238E27FC236}">
                  <a16:creationId xmlns:a16="http://schemas.microsoft.com/office/drawing/2014/main" id="{A5D0FEE6-290B-4815-92E3-C58817566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" y="1382"/>
              <a:ext cx="1" cy="409"/>
            </a:xfrm>
            <a:custGeom>
              <a:avLst/>
              <a:gdLst>
                <a:gd name="T0" fmla="*/ 0 w 1"/>
                <a:gd name="T1" fmla="*/ 1637 h 1637"/>
                <a:gd name="T2" fmla="*/ 0 w 1"/>
                <a:gd name="T3" fmla="*/ 0 h 1637"/>
                <a:gd name="T4" fmla="*/ 1 w 1"/>
                <a:gd name="T5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637">
                  <a:moveTo>
                    <a:pt x="0" y="16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138">
              <a:extLst>
                <a:ext uri="{FF2B5EF4-FFF2-40B4-BE49-F238E27FC236}">
                  <a16:creationId xmlns:a16="http://schemas.microsoft.com/office/drawing/2014/main" id="{4C718627-F0A8-426D-8652-388F60C18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" y="1791"/>
              <a:ext cx="38" cy="325"/>
            </a:xfrm>
            <a:custGeom>
              <a:avLst/>
              <a:gdLst>
                <a:gd name="T0" fmla="*/ 0 w 154"/>
                <a:gd name="T1" fmla="*/ 1298 h 1298"/>
                <a:gd name="T2" fmla="*/ 154 w 154"/>
                <a:gd name="T3" fmla="*/ 874 h 1298"/>
                <a:gd name="T4" fmla="*/ 154 w 154"/>
                <a:gd name="T5" fmla="*/ 423 h 1298"/>
                <a:gd name="T6" fmla="*/ 0 w 154"/>
                <a:gd name="T7" fmla="*/ 0 h 1298"/>
                <a:gd name="T8" fmla="*/ 1 w 154"/>
                <a:gd name="T9" fmla="*/ 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298">
                  <a:moveTo>
                    <a:pt x="0" y="1298"/>
                  </a:moveTo>
                  <a:lnTo>
                    <a:pt x="154" y="874"/>
                  </a:lnTo>
                  <a:lnTo>
                    <a:pt x="154" y="42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roup 139">
              <a:extLst>
                <a:ext uri="{FF2B5EF4-FFF2-40B4-BE49-F238E27FC236}">
                  <a16:creationId xmlns:a16="http://schemas.microsoft.com/office/drawing/2014/main" id="{9E1CDD7A-C784-4905-966D-4BC722FA6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" y="1220"/>
              <a:ext cx="1" cy="1212"/>
              <a:chOff x="1876" y="1101"/>
              <a:chExt cx="1" cy="1212"/>
            </a:xfrm>
          </p:grpSpPr>
          <p:sp>
            <p:nvSpPr>
              <p:cNvPr id="163" name="Freeform 140">
                <a:extLst>
                  <a:ext uri="{FF2B5EF4-FFF2-40B4-BE49-F238E27FC236}">
                    <a16:creationId xmlns:a16="http://schemas.microsoft.com/office/drawing/2014/main" id="{6BEB8882-BA9F-4408-AE59-C374F409D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2243"/>
                <a:ext cx="1" cy="70"/>
              </a:xfrm>
              <a:custGeom>
                <a:avLst/>
                <a:gdLst>
                  <a:gd name="T0" fmla="*/ 0 w 1"/>
                  <a:gd name="T1" fmla="*/ 281 h 281"/>
                  <a:gd name="T2" fmla="*/ 0 w 1"/>
                  <a:gd name="T3" fmla="*/ 0 h 281"/>
                  <a:gd name="T4" fmla="*/ 1 w 1"/>
                  <a:gd name="T5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81">
                    <a:moveTo>
                      <a:pt x="0" y="28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Freeform 141">
                <a:extLst>
                  <a:ext uri="{FF2B5EF4-FFF2-40B4-BE49-F238E27FC236}">
                    <a16:creationId xmlns:a16="http://schemas.microsoft.com/office/drawing/2014/main" id="{6868EA59-5BE3-4784-BD1D-69212684B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2126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142">
                <a:extLst>
                  <a:ext uri="{FF2B5EF4-FFF2-40B4-BE49-F238E27FC236}">
                    <a16:creationId xmlns:a16="http://schemas.microsoft.com/office/drawing/2014/main" id="{E9A7504A-5821-44E5-A76A-FD10C27B6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2009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143">
                <a:extLst>
                  <a:ext uri="{FF2B5EF4-FFF2-40B4-BE49-F238E27FC236}">
                    <a16:creationId xmlns:a16="http://schemas.microsoft.com/office/drawing/2014/main" id="{C2B46C87-D72F-41DB-942E-405B8A5E6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1916"/>
                <a:ext cx="1" cy="70"/>
              </a:xfrm>
              <a:custGeom>
                <a:avLst/>
                <a:gdLst>
                  <a:gd name="T0" fmla="*/ 0 w 1"/>
                  <a:gd name="T1" fmla="*/ 281 h 281"/>
                  <a:gd name="T2" fmla="*/ 0 w 1"/>
                  <a:gd name="T3" fmla="*/ 0 h 281"/>
                  <a:gd name="T4" fmla="*/ 1 w 1"/>
                  <a:gd name="T5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81">
                    <a:moveTo>
                      <a:pt x="0" y="28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144">
                <a:extLst>
                  <a:ext uri="{FF2B5EF4-FFF2-40B4-BE49-F238E27FC236}">
                    <a16:creationId xmlns:a16="http://schemas.microsoft.com/office/drawing/2014/main" id="{6CFCEDF4-9529-4161-976A-519AF4158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1672"/>
                <a:ext cx="1" cy="81"/>
              </a:xfrm>
              <a:custGeom>
                <a:avLst/>
                <a:gdLst>
                  <a:gd name="T0" fmla="*/ 0 w 1"/>
                  <a:gd name="T1" fmla="*/ 324 h 324"/>
                  <a:gd name="T2" fmla="*/ 0 w 1"/>
                  <a:gd name="T3" fmla="*/ 0 h 324"/>
                  <a:gd name="T4" fmla="*/ 1 w 1"/>
                  <a:gd name="T5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24">
                    <a:moveTo>
                      <a:pt x="0" y="3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145">
                <a:extLst>
                  <a:ext uri="{FF2B5EF4-FFF2-40B4-BE49-F238E27FC236}">
                    <a16:creationId xmlns:a16="http://schemas.microsoft.com/office/drawing/2014/main" id="{936BAFB9-B928-4E2B-85B4-A0AE8EA42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1556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146">
                <a:extLst>
                  <a:ext uri="{FF2B5EF4-FFF2-40B4-BE49-F238E27FC236}">
                    <a16:creationId xmlns:a16="http://schemas.microsoft.com/office/drawing/2014/main" id="{23D09CF6-7596-48F9-8516-1700657BB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1439"/>
                <a:ext cx="1" cy="93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147">
                <a:extLst>
                  <a:ext uri="{FF2B5EF4-FFF2-40B4-BE49-F238E27FC236}">
                    <a16:creationId xmlns:a16="http://schemas.microsoft.com/office/drawing/2014/main" id="{E115A872-48BE-4CBF-AB11-E92E7552B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1322"/>
                <a:ext cx="1" cy="93"/>
              </a:xfrm>
              <a:custGeom>
                <a:avLst/>
                <a:gdLst>
                  <a:gd name="T0" fmla="*/ 0 w 1"/>
                  <a:gd name="T1" fmla="*/ 373 h 373"/>
                  <a:gd name="T2" fmla="*/ 0 w 1"/>
                  <a:gd name="T3" fmla="*/ 0 h 373"/>
                  <a:gd name="T4" fmla="*/ 1 w 1"/>
                  <a:gd name="T5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3">
                    <a:moveTo>
                      <a:pt x="0" y="37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48">
                <a:extLst>
                  <a:ext uri="{FF2B5EF4-FFF2-40B4-BE49-F238E27FC236}">
                    <a16:creationId xmlns:a16="http://schemas.microsoft.com/office/drawing/2014/main" id="{DA978747-BA7C-44E2-9948-13A3D9747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1205"/>
                <a:ext cx="1" cy="94"/>
              </a:xfrm>
              <a:custGeom>
                <a:avLst/>
                <a:gdLst>
                  <a:gd name="T0" fmla="*/ 0 w 1"/>
                  <a:gd name="T1" fmla="*/ 374 h 374"/>
                  <a:gd name="T2" fmla="*/ 0 w 1"/>
                  <a:gd name="T3" fmla="*/ 0 h 374"/>
                  <a:gd name="T4" fmla="*/ 1 w 1"/>
                  <a:gd name="T5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74">
                    <a:moveTo>
                      <a:pt x="0" y="3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149">
                <a:extLst>
                  <a:ext uri="{FF2B5EF4-FFF2-40B4-BE49-F238E27FC236}">
                    <a16:creationId xmlns:a16="http://schemas.microsoft.com/office/drawing/2014/main" id="{D19066DF-9696-41CA-B467-5AD2259F2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1101"/>
                <a:ext cx="1" cy="81"/>
              </a:xfrm>
              <a:custGeom>
                <a:avLst/>
                <a:gdLst>
                  <a:gd name="T0" fmla="*/ 0 w 1"/>
                  <a:gd name="T1" fmla="*/ 324 h 324"/>
                  <a:gd name="T2" fmla="*/ 0 w 1"/>
                  <a:gd name="T3" fmla="*/ 0 h 324"/>
                  <a:gd name="T4" fmla="*/ 1 w 1"/>
                  <a:gd name="T5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24">
                    <a:moveTo>
                      <a:pt x="0" y="3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oup 150">
              <a:extLst>
                <a:ext uri="{FF2B5EF4-FFF2-40B4-BE49-F238E27FC236}">
                  <a16:creationId xmlns:a16="http://schemas.microsoft.com/office/drawing/2014/main" id="{D5451B93-4D54-456E-A9F8-FA9ACC7805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2" y="1115"/>
              <a:ext cx="1" cy="1419"/>
              <a:chOff x="2096" y="996"/>
              <a:chExt cx="1" cy="1419"/>
            </a:xfrm>
          </p:grpSpPr>
          <p:sp>
            <p:nvSpPr>
              <p:cNvPr id="158" name="Freeform 151">
                <a:extLst>
                  <a:ext uri="{FF2B5EF4-FFF2-40B4-BE49-F238E27FC236}">
                    <a16:creationId xmlns:a16="http://schemas.microsoft.com/office/drawing/2014/main" id="{4F51F4F6-D392-413A-8EC3-CD8B8B089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2036"/>
                <a:ext cx="1" cy="379"/>
              </a:xfrm>
              <a:custGeom>
                <a:avLst/>
                <a:gdLst>
                  <a:gd name="T0" fmla="*/ 0 w 2"/>
                  <a:gd name="T1" fmla="*/ 1517 h 1517"/>
                  <a:gd name="T2" fmla="*/ 0 w 2"/>
                  <a:gd name="T3" fmla="*/ 0 h 1517"/>
                  <a:gd name="T4" fmla="*/ 2 w 2"/>
                  <a:gd name="T5" fmla="*/ 0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517">
                    <a:moveTo>
                      <a:pt x="0" y="151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 152">
                <a:extLst>
                  <a:ext uri="{FF2B5EF4-FFF2-40B4-BE49-F238E27FC236}">
                    <a16:creationId xmlns:a16="http://schemas.microsoft.com/office/drawing/2014/main" id="{5B8D5EF9-4584-4F2B-8B54-392431DDF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1984"/>
                <a:ext cx="1" cy="15"/>
              </a:xfrm>
              <a:custGeom>
                <a:avLst/>
                <a:gdLst>
                  <a:gd name="T0" fmla="*/ 0 w 2"/>
                  <a:gd name="T1" fmla="*/ 58 h 58"/>
                  <a:gd name="T2" fmla="*/ 0 w 2"/>
                  <a:gd name="T3" fmla="*/ 0 h 58"/>
                  <a:gd name="T4" fmla="*/ 2 w 2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58">
                    <a:moveTo>
                      <a:pt x="0" y="5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 153">
                <a:extLst>
                  <a:ext uri="{FF2B5EF4-FFF2-40B4-BE49-F238E27FC236}">
                    <a16:creationId xmlns:a16="http://schemas.microsoft.com/office/drawing/2014/main" id="{4172250D-8EF4-41B7-8CD3-9D1679445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1517"/>
                <a:ext cx="1" cy="430"/>
              </a:xfrm>
              <a:custGeom>
                <a:avLst/>
                <a:gdLst>
                  <a:gd name="T0" fmla="*/ 0 w 2"/>
                  <a:gd name="T1" fmla="*/ 1720 h 1720"/>
                  <a:gd name="T2" fmla="*/ 0 w 2"/>
                  <a:gd name="T3" fmla="*/ 0 h 1720"/>
                  <a:gd name="T4" fmla="*/ 2 w 2"/>
                  <a:gd name="T5" fmla="*/ 0 h 1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720">
                    <a:moveTo>
                      <a:pt x="0" y="172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154">
                <a:extLst>
                  <a:ext uri="{FF2B5EF4-FFF2-40B4-BE49-F238E27FC236}">
                    <a16:creationId xmlns:a16="http://schemas.microsoft.com/office/drawing/2014/main" id="{00612D9C-76CC-4C4B-A2E1-D53EFD85F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1465"/>
                <a:ext cx="1" cy="15"/>
              </a:xfrm>
              <a:custGeom>
                <a:avLst/>
                <a:gdLst>
                  <a:gd name="T0" fmla="*/ 0 w 2"/>
                  <a:gd name="T1" fmla="*/ 60 h 60"/>
                  <a:gd name="T2" fmla="*/ 0 w 2"/>
                  <a:gd name="T3" fmla="*/ 0 h 60"/>
                  <a:gd name="T4" fmla="*/ 2 w 2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0">
                    <a:moveTo>
                      <a:pt x="0" y="6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155">
                <a:extLst>
                  <a:ext uri="{FF2B5EF4-FFF2-40B4-BE49-F238E27FC236}">
                    <a16:creationId xmlns:a16="http://schemas.microsoft.com/office/drawing/2014/main" id="{7B89E6ED-EF71-4CBF-BAD1-AAE81B688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996"/>
                <a:ext cx="1" cy="432"/>
              </a:xfrm>
              <a:custGeom>
                <a:avLst/>
                <a:gdLst>
                  <a:gd name="T0" fmla="*/ 0 w 2"/>
                  <a:gd name="T1" fmla="*/ 1731 h 1731"/>
                  <a:gd name="T2" fmla="*/ 0 w 2"/>
                  <a:gd name="T3" fmla="*/ 0 h 1731"/>
                  <a:gd name="T4" fmla="*/ 2 w 2"/>
                  <a:gd name="T5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731">
                    <a:moveTo>
                      <a:pt x="0" y="1731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4" name="Group 156">
              <a:extLst>
                <a:ext uri="{FF2B5EF4-FFF2-40B4-BE49-F238E27FC236}">
                  <a16:creationId xmlns:a16="http://schemas.microsoft.com/office/drawing/2014/main" id="{5C64878A-AACD-4D29-B41D-C0ECC577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" y="1953"/>
              <a:ext cx="588" cy="1"/>
              <a:chOff x="1361" y="1834"/>
              <a:chExt cx="588" cy="1"/>
            </a:xfrm>
          </p:grpSpPr>
          <p:sp>
            <p:nvSpPr>
              <p:cNvPr id="155" name="Freeform 157">
                <a:extLst>
                  <a:ext uri="{FF2B5EF4-FFF2-40B4-BE49-F238E27FC236}">
                    <a16:creationId xmlns:a16="http://schemas.microsoft.com/office/drawing/2014/main" id="{0A69B574-27A5-41AF-A66B-552C79F5C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2" y="1834"/>
                <a:ext cx="227" cy="1"/>
              </a:xfrm>
              <a:custGeom>
                <a:avLst/>
                <a:gdLst>
                  <a:gd name="T0" fmla="*/ 907 w 907"/>
                  <a:gd name="T1" fmla="*/ 0 w 907"/>
                  <a:gd name="T2" fmla="*/ 2 w 90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07">
                    <a:moveTo>
                      <a:pt x="907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158">
                <a:extLst>
                  <a:ext uri="{FF2B5EF4-FFF2-40B4-BE49-F238E27FC236}">
                    <a16:creationId xmlns:a16="http://schemas.microsoft.com/office/drawing/2014/main" id="{42B3261E-0B36-4C9B-9CEB-C1076C8C3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1834"/>
                <a:ext cx="277" cy="1"/>
              </a:xfrm>
              <a:custGeom>
                <a:avLst/>
                <a:gdLst>
                  <a:gd name="T0" fmla="*/ 1105 w 1105"/>
                  <a:gd name="T1" fmla="*/ 0 w 1105"/>
                  <a:gd name="T2" fmla="*/ 1 w 11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05">
                    <a:moveTo>
                      <a:pt x="1105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159">
                <a:extLst>
                  <a:ext uri="{FF2B5EF4-FFF2-40B4-BE49-F238E27FC236}">
                    <a16:creationId xmlns:a16="http://schemas.microsoft.com/office/drawing/2014/main" id="{A029EA1F-ED53-43A6-9DC7-D1E838D4E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" y="1834"/>
                <a:ext cx="22" cy="1"/>
              </a:xfrm>
              <a:custGeom>
                <a:avLst/>
                <a:gdLst>
                  <a:gd name="T0" fmla="*/ 89 w 89"/>
                  <a:gd name="T1" fmla="*/ 0 w 89"/>
                  <a:gd name="T2" fmla="*/ 1 w 8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9">
                    <a:moveTo>
                      <a:pt x="89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5" name="Group 160">
              <a:extLst>
                <a:ext uri="{FF2B5EF4-FFF2-40B4-BE49-F238E27FC236}">
                  <a16:creationId xmlns:a16="http://schemas.microsoft.com/office/drawing/2014/main" id="{34917916-FC19-431F-A087-4D02F4B9C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" y="1872"/>
              <a:ext cx="429" cy="164"/>
              <a:chOff x="1447" y="1753"/>
              <a:chExt cx="429" cy="164"/>
            </a:xfrm>
          </p:grpSpPr>
          <p:sp>
            <p:nvSpPr>
              <p:cNvPr id="142" name="Freeform 161">
                <a:extLst>
                  <a:ext uri="{FF2B5EF4-FFF2-40B4-BE49-F238E27FC236}">
                    <a16:creationId xmlns:a16="http://schemas.microsoft.com/office/drawing/2014/main" id="{EFF59252-57EC-4690-AAA5-C99823AB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1753"/>
                <a:ext cx="86" cy="1"/>
              </a:xfrm>
              <a:custGeom>
                <a:avLst/>
                <a:gdLst>
                  <a:gd name="T0" fmla="*/ 344 w 344"/>
                  <a:gd name="T1" fmla="*/ 0 w 344"/>
                  <a:gd name="T2" fmla="*/ 1 w 3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44">
                    <a:moveTo>
                      <a:pt x="34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62">
                <a:extLst>
                  <a:ext uri="{FF2B5EF4-FFF2-40B4-BE49-F238E27FC236}">
                    <a16:creationId xmlns:a16="http://schemas.microsoft.com/office/drawing/2014/main" id="{9B7DCA84-DAD7-482C-BBC9-1B374BB14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1753"/>
                <a:ext cx="93" cy="1"/>
              </a:xfrm>
              <a:custGeom>
                <a:avLst/>
                <a:gdLst>
                  <a:gd name="T0" fmla="*/ 375 w 375"/>
                  <a:gd name="T1" fmla="*/ 0 w 375"/>
                  <a:gd name="T2" fmla="*/ 2 w 3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5">
                    <a:moveTo>
                      <a:pt x="375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63">
                <a:extLst>
                  <a:ext uri="{FF2B5EF4-FFF2-40B4-BE49-F238E27FC236}">
                    <a16:creationId xmlns:a16="http://schemas.microsoft.com/office/drawing/2014/main" id="{D2D2BFE5-35D1-4165-AF7D-0CA4F991B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1753"/>
                <a:ext cx="94" cy="1"/>
              </a:xfrm>
              <a:custGeom>
                <a:avLst/>
                <a:gdLst>
                  <a:gd name="T0" fmla="*/ 374 w 374"/>
                  <a:gd name="T1" fmla="*/ 0 w 374"/>
                  <a:gd name="T2" fmla="*/ 1 w 3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4">
                    <a:moveTo>
                      <a:pt x="37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64">
                <a:extLst>
                  <a:ext uri="{FF2B5EF4-FFF2-40B4-BE49-F238E27FC236}">
                    <a16:creationId xmlns:a16="http://schemas.microsoft.com/office/drawing/2014/main" id="{3FA95512-D38D-4989-8F1C-BFC2C6D75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1753"/>
                <a:ext cx="86" cy="1"/>
              </a:xfrm>
              <a:custGeom>
                <a:avLst/>
                <a:gdLst>
                  <a:gd name="T0" fmla="*/ 344 w 344"/>
                  <a:gd name="T1" fmla="*/ 0 w 344"/>
                  <a:gd name="T2" fmla="*/ 1 w 3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44">
                    <a:moveTo>
                      <a:pt x="34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65">
                <a:extLst>
                  <a:ext uri="{FF2B5EF4-FFF2-40B4-BE49-F238E27FC236}">
                    <a16:creationId xmlns:a16="http://schemas.microsoft.com/office/drawing/2014/main" id="{42E13FF2-174F-4B38-B8DC-C3E3C73A6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1916"/>
                <a:ext cx="51" cy="1"/>
              </a:xfrm>
              <a:custGeom>
                <a:avLst/>
                <a:gdLst>
                  <a:gd name="T0" fmla="*/ 204 w 204"/>
                  <a:gd name="T1" fmla="*/ 0 w 204"/>
                  <a:gd name="T2" fmla="*/ 2 w 20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4">
                    <a:moveTo>
                      <a:pt x="204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66">
                <a:extLst>
                  <a:ext uri="{FF2B5EF4-FFF2-40B4-BE49-F238E27FC236}">
                    <a16:creationId xmlns:a16="http://schemas.microsoft.com/office/drawing/2014/main" id="{CD987F4F-1E19-46AD-8304-A32E936E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" y="1916"/>
                <a:ext cx="93" cy="1"/>
              </a:xfrm>
              <a:custGeom>
                <a:avLst/>
                <a:gdLst>
                  <a:gd name="T0" fmla="*/ 373 w 373"/>
                  <a:gd name="T1" fmla="*/ 0 w 373"/>
                  <a:gd name="T2" fmla="*/ 1 w 37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3">
                    <a:moveTo>
                      <a:pt x="373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67">
                <a:extLst>
                  <a:ext uri="{FF2B5EF4-FFF2-40B4-BE49-F238E27FC236}">
                    <a16:creationId xmlns:a16="http://schemas.microsoft.com/office/drawing/2014/main" id="{6B06B38C-4DDA-4D4C-B1A7-40BBAA938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" y="1916"/>
                <a:ext cx="94" cy="1"/>
              </a:xfrm>
              <a:custGeom>
                <a:avLst/>
                <a:gdLst>
                  <a:gd name="T0" fmla="*/ 374 w 374"/>
                  <a:gd name="T1" fmla="*/ 0 w 374"/>
                  <a:gd name="T2" fmla="*/ 1 w 3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74">
                    <a:moveTo>
                      <a:pt x="37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68">
                <a:extLst>
                  <a:ext uri="{FF2B5EF4-FFF2-40B4-BE49-F238E27FC236}">
                    <a16:creationId xmlns:a16="http://schemas.microsoft.com/office/drawing/2014/main" id="{92D0AFFD-7497-4D75-BFA3-569E63979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1916"/>
                <a:ext cx="51" cy="1"/>
              </a:xfrm>
              <a:custGeom>
                <a:avLst/>
                <a:gdLst>
                  <a:gd name="T0" fmla="*/ 203 w 203"/>
                  <a:gd name="T1" fmla="*/ 0 w 203"/>
                  <a:gd name="T2" fmla="*/ 1 w 2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3">
                    <a:moveTo>
                      <a:pt x="203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69">
                <a:extLst>
                  <a:ext uri="{FF2B5EF4-FFF2-40B4-BE49-F238E27FC236}">
                    <a16:creationId xmlns:a16="http://schemas.microsoft.com/office/drawing/2014/main" id="{0E752E53-CE4D-47D5-AFB0-44189C427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1773"/>
                <a:ext cx="47" cy="1"/>
              </a:xfrm>
              <a:custGeom>
                <a:avLst/>
                <a:gdLst>
                  <a:gd name="T0" fmla="*/ 188 w 188"/>
                  <a:gd name="T1" fmla="*/ 0 w 188"/>
                  <a:gd name="T2" fmla="*/ 1 w 18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8">
                    <a:moveTo>
                      <a:pt x="188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70">
                <a:extLst>
                  <a:ext uri="{FF2B5EF4-FFF2-40B4-BE49-F238E27FC236}">
                    <a16:creationId xmlns:a16="http://schemas.microsoft.com/office/drawing/2014/main" id="{ED05F10B-9507-4A15-A30C-CF6123B2D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1773"/>
                <a:ext cx="47" cy="1"/>
              </a:xfrm>
              <a:custGeom>
                <a:avLst/>
                <a:gdLst>
                  <a:gd name="T0" fmla="*/ 189 w 189"/>
                  <a:gd name="T1" fmla="*/ 0 w 189"/>
                  <a:gd name="T2" fmla="*/ 1 w 18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9">
                    <a:moveTo>
                      <a:pt x="189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 171">
                <a:extLst>
                  <a:ext uri="{FF2B5EF4-FFF2-40B4-BE49-F238E27FC236}">
                    <a16:creationId xmlns:a16="http://schemas.microsoft.com/office/drawing/2014/main" id="{889F026F-A960-46AA-BD00-9C3806CE8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1896"/>
                <a:ext cx="47" cy="1"/>
              </a:xfrm>
              <a:custGeom>
                <a:avLst/>
                <a:gdLst>
                  <a:gd name="T0" fmla="*/ 188 w 188"/>
                  <a:gd name="T1" fmla="*/ 0 w 188"/>
                  <a:gd name="T2" fmla="*/ 1 w 18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8">
                    <a:moveTo>
                      <a:pt x="188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 172">
                <a:extLst>
                  <a:ext uri="{FF2B5EF4-FFF2-40B4-BE49-F238E27FC236}">
                    <a16:creationId xmlns:a16="http://schemas.microsoft.com/office/drawing/2014/main" id="{A46DE685-7060-4D45-A588-FE38B3DCF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1896"/>
                <a:ext cx="47" cy="1"/>
              </a:xfrm>
              <a:custGeom>
                <a:avLst/>
                <a:gdLst>
                  <a:gd name="T0" fmla="*/ 189 w 189"/>
                  <a:gd name="T1" fmla="*/ 0 w 189"/>
                  <a:gd name="T2" fmla="*/ 1 w 18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9">
                    <a:moveTo>
                      <a:pt x="189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173">
                <a:extLst>
                  <a:ext uri="{FF2B5EF4-FFF2-40B4-BE49-F238E27FC236}">
                    <a16:creationId xmlns:a16="http://schemas.microsoft.com/office/drawing/2014/main" id="{6304EF03-959E-4EFD-A73A-065C99689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1916"/>
                <a:ext cx="45" cy="1"/>
              </a:xfrm>
              <a:custGeom>
                <a:avLst/>
                <a:gdLst>
                  <a:gd name="T0" fmla="*/ 180 w 180"/>
                  <a:gd name="T1" fmla="*/ 0 w 180"/>
                  <a:gd name="T2" fmla="*/ 1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18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6" name="Group 174">
              <a:extLst>
                <a:ext uri="{FF2B5EF4-FFF2-40B4-BE49-F238E27FC236}">
                  <a16:creationId xmlns:a16="http://schemas.microsoft.com/office/drawing/2014/main" id="{1881E367-03C9-4553-B268-C60BB6233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2" y="2664"/>
              <a:ext cx="1" cy="1145"/>
              <a:chOff x="2096" y="2545"/>
              <a:chExt cx="1" cy="1145"/>
            </a:xfrm>
          </p:grpSpPr>
          <p:sp>
            <p:nvSpPr>
              <p:cNvPr id="137" name="Freeform 175">
                <a:extLst>
                  <a:ext uri="{FF2B5EF4-FFF2-40B4-BE49-F238E27FC236}">
                    <a16:creationId xmlns:a16="http://schemas.microsoft.com/office/drawing/2014/main" id="{34590037-BF7C-431F-A969-9519DF221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3283"/>
                <a:ext cx="1" cy="407"/>
              </a:xfrm>
              <a:custGeom>
                <a:avLst/>
                <a:gdLst>
                  <a:gd name="T0" fmla="*/ 0 w 2"/>
                  <a:gd name="T1" fmla="*/ 1630 h 1630"/>
                  <a:gd name="T2" fmla="*/ 0 w 2"/>
                  <a:gd name="T3" fmla="*/ 0 h 1630"/>
                  <a:gd name="T4" fmla="*/ 2 w 2"/>
                  <a:gd name="T5" fmla="*/ 0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630">
                    <a:moveTo>
                      <a:pt x="0" y="163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 176">
                <a:extLst>
                  <a:ext uri="{FF2B5EF4-FFF2-40B4-BE49-F238E27FC236}">
                    <a16:creationId xmlns:a16="http://schemas.microsoft.com/office/drawing/2014/main" id="{6A453885-B8B5-417E-91E1-CB7DFBE52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3240"/>
                <a:ext cx="1" cy="17"/>
              </a:xfrm>
              <a:custGeom>
                <a:avLst/>
                <a:gdLst>
                  <a:gd name="T0" fmla="*/ 0 w 2"/>
                  <a:gd name="T1" fmla="*/ 67 h 67"/>
                  <a:gd name="T2" fmla="*/ 0 w 2"/>
                  <a:gd name="T3" fmla="*/ 0 h 67"/>
                  <a:gd name="T4" fmla="*/ 2 w 2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7">
                    <a:moveTo>
                      <a:pt x="0" y="6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177">
                <a:extLst>
                  <a:ext uri="{FF2B5EF4-FFF2-40B4-BE49-F238E27FC236}">
                    <a16:creationId xmlns:a16="http://schemas.microsoft.com/office/drawing/2014/main" id="{1A31D444-B56C-4D56-A76B-1AD977C6C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2758"/>
                <a:ext cx="1" cy="453"/>
              </a:xfrm>
              <a:custGeom>
                <a:avLst/>
                <a:gdLst>
                  <a:gd name="T0" fmla="*/ 0 w 2"/>
                  <a:gd name="T1" fmla="*/ 1809 h 1809"/>
                  <a:gd name="T2" fmla="*/ 0 w 2"/>
                  <a:gd name="T3" fmla="*/ 0 h 1809"/>
                  <a:gd name="T4" fmla="*/ 2 w 2"/>
                  <a:gd name="T5" fmla="*/ 0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809">
                    <a:moveTo>
                      <a:pt x="0" y="1809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78">
                <a:extLst>
                  <a:ext uri="{FF2B5EF4-FFF2-40B4-BE49-F238E27FC236}">
                    <a16:creationId xmlns:a16="http://schemas.microsoft.com/office/drawing/2014/main" id="{7271B444-B2AE-44B8-8558-A5696B978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2716"/>
                <a:ext cx="1" cy="17"/>
              </a:xfrm>
              <a:custGeom>
                <a:avLst/>
                <a:gdLst>
                  <a:gd name="T0" fmla="*/ 0 w 2"/>
                  <a:gd name="T1" fmla="*/ 67 h 67"/>
                  <a:gd name="T2" fmla="*/ 0 w 2"/>
                  <a:gd name="T3" fmla="*/ 0 h 67"/>
                  <a:gd name="T4" fmla="*/ 2 w 2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7">
                    <a:moveTo>
                      <a:pt x="0" y="67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79">
                <a:extLst>
                  <a:ext uri="{FF2B5EF4-FFF2-40B4-BE49-F238E27FC236}">
                    <a16:creationId xmlns:a16="http://schemas.microsoft.com/office/drawing/2014/main" id="{58B04488-DE45-4C8F-88D5-276F1683C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" y="2545"/>
                <a:ext cx="1" cy="146"/>
              </a:xfrm>
              <a:custGeom>
                <a:avLst/>
                <a:gdLst>
                  <a:gd name="T0" fmla="*/ 0 w 1"/>
                  <a:gd name="T1" fmla="*/ 146 h 146"/>
                  <a:gd name="T2" fmla="*/ 0 w 1"/>
                  <a:gd name="T3" fmla="*/ 47 h 146"/>
                  <a:gd name="T4" fmla="*/ 1 w 1"/>
                  <a:gd name="T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46">
                    <a:moveTo>
                      <a:pt x="0" y="146"/>
                    </a:moveTo>
                    <a:lnTo>
                      <a:pt x="0" y="47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" name="Group 180">
              <a:extLst>
                <a:ext uri="{FF2B5EF4-FFF2-40B4-BE49-F238E27FC236}">
                  <a16:creationId xmlns:a16="http://schemas.microsoft.com/office/drawing/2014/main" id="{E38A9458-D21E-421D-97A9-EE430CD72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" y="1499"/>
              <a:ext cx="346" cy="1"/>
              <a:chOff x="2261" y="1380"/>
              <a:chExt cx="346" cy="1"/>
            </a:xfrm>
          </p:grpSpPr>
          <p:sp>
            <p:nvSpPr>
              <p:cNvPr id="134" name="Freeform 181">
                <a:extLst>
                  <a:ext uri="{FF2B5EF4-FFF2-40B4-BE49-F238E27FC236}">
                    <a16:creationId xmlns:a16="http://schemas.microsoft.com/office/drawing/2014/main" id="{34CC0C73-A42C-426C-A78D-58027F357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1" y="1380"/>
                <a:ext cx="156" cy="1"/>
              </a:xfrm>
              <a:custGeom>
                <a:avLst/>
                <a:gdLst>
                  <a:gd name="T0" fmla="*/ 0 w 626"/>
                  <a:gd name="T1" fmla="*/ 625 w 626"/>
                  <a:gd name="T2" fmla="*/ 626 w 6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26">
                    <a:moveTo>
                      <a:pt x="0" y="0"/>
                    </a:moveTo>
                    <a:lnTo>
                      <a:pt x="625" y="0"/>
                    </a:lnTo>
                    <a:lnTo>
                      <a:pt x="626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 182">
                <a:extLst>
                  <a:ext uri="{FF2B5EF4-FFF2-40B4-BE49-F238E27FC236}">
                    <a16:creationId xmlns:a16="http://schemas.microsoft.com/office/drawing/2014/main" id="{C3007FAD-6FBF-4F70-B4DB-8AF9320CF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" y="1380"/>
                <a:ext cx="16" cy="1"/>
              </a:xfrm>
              <a:custGeom>
                <a:avLst/>
                <a:gdLst>
                  <a:gd name="T0" fmla="*/ 0 w 65"/>
                  <a:gd name="T1" fmla="*/ 64 w 65"/>
                  <a:gd name="T2" fmla="*/ 65 w 6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5">
                    <a:moveTo>
                      <a:pt x="0" y="0"/>
                    </a:moveTo>
                    <a:lnTo>
                      <a:pt x="64" y="0"/>
                    </a:lnTo>
                    <a:lnTo>
                      <a:pt x="65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 183">
                <a:extLst>
                  <a:ext uri="{FF2B5EF4-FFF2-40B4-BE49-F238E27FC236}">
                    <a16:creationId xmlns:a16="http://schemas.microsoft.com/office/drawing/2014/main" id="{5D2E6745-32E9-4340-991E-3FD07DB30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" y="1380"/>
                <a:ext cx="98" cy="1"/>
              </a:xfrm>
              <a:custGeom>
                <a:avLst/>
                <a:gdLst>
                  <a:gd name="T0" fmla="*/ 0 w 392"/>
                  <a:gd name="T1" fmla="*/ 391 w 392"/>
                  <a:gd name="T2" fmla="*/ 392 w 3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92">
                    <a:moveTo>
                      <a:pt x="0" y="0"/>
                    </a:moveTo>
                    <a:lnTo>
                      <a:pt x="391" y="0"/>
                    </a:lnTo>
                    <a:lnTo>
                      <a:pt x="392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8" name="Freeform 184">
              <a:extLst>
                <a:ext uri="{FF2B5EF4-FFF2-40B4-BE49-F238E27FC236}">
                  <a16:creationId xmlns:a16="http://schemas.microsoft.com/office/drawing/2014/main" id="{EA64C157-6889-4BA3-B132-5416EEBF3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3073"/>
              <a:ext cx="63" cy="1"/>
            </a:xfrm>
            <a:custGeom>
              <a:avLst/>
              <a:gdLst>
                <a:gd name="T0" fmla="*/ 252 w 252"/>
                <a:gd name="T1" fmla="*/ 0 w 252"/>
                <a:gd name="T2" fmla="*/ 2 w 2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52">
                  <a:moveTo>
                    <a:pt x="25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185">
              <a:extLst>
                <a:ext uri="{FF2B5EF4-FFF2-40B4-BE49-F238E27FC236}">
                  <a16:creationId xmlns:a16="http://schemas.microsoft.com/office/drawing/2014/main" id="{EFB39423-0D0C-4B33-80EC-128991FFC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3398"/>
              <a:ext cx="63" cy="1"/>
            </a:xfrm>
            <a:custGeom>
              <a:avLst/>
              <a:gdLst>
                <a:gd name="T0" fmla="*/ 252 w 252"/>
                <a:gd name="T1" fmla="*/ 0 w 252"/>
                <a:gd name="T2" fmla="*/ 2 w 2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52">
                  <a:moveTo>
                    <a:pt x="25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186">
              <a:extLst>
                <a:ext uri="{FF2B5EF4-FFF2-40B4-BE49-F238E27FC236}">
                  <a16:creationId xmlns:a16="http://schemas.microsoft.com/office/drawing/2014/main" id="{E576D5E1-BE9A-44DA-BC50-BE9AE6A1D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" y="3515"/>
              <a:ext cx="192" cy="1"/>
            </a:xfrm>
            <a:custGeom>
              <a:avLst/>
              <a:gdLst>
                <a:gd name="T0" fmla="*/ 0 w 769"/>
                <a:gd name="T1" fmla="*/ 768 w 769"/>
                <a:gd name="T2" fmla="*/ 769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0" y="0"/>
                  </a:moveTo>
                  <a:lnTo>
                    <a:pt x="768" y="0"/>
                  </a:lnTo>
                  <a:lnTo>
                    <a:pt x="76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187">
              <a:extLst>
                <a:ext uri="{FF2B5EF4-FFF2-40B4-BE49-F238E27FC236}">
                  <a16:creationId xmlns:a16="http://schemas.microsoft.com/office/drawing/2014/main" id="{E1B4DFD1-7750-4B4A-8002-371FDF98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" y="2956"/>
              <a:ext cx="192" cy="1"/>
            </a:xfrm>
            <a:custGeom>
              <a:avLst/>
              <a:gdLst>
                <a:gd name="T0" fmla="*/ 0 w 769"/>
                <a:gd name="T1" fmla="*/ 768 w 769"/>
                <a:gd name="T2" fmla="*/ 769 w 7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9">
                  <a:moveTo>
                    <a:pt x="0" y="0"/>
                  </a:moveTo>
                  <a:lnTo>
                    <a:pt x="768" y="0"/>
                  </a:lnTo>
                  <a:lnTo>
                    <a:pt x="76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2" name="Group 188">
              <a:extLst>
                <a:ext uri="{FF2B5EF4-FFF2-40B4-BE49-F238E27FC236}">
                  <a16:creationId xmlns:a16="http://schemas.microsoft.com/office/drawing/2014/main" id="{D83C9416-CC33-4CC9-9B44-35C784A09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" y="2897"/>
              <a:ext cx="117" cy="122"/>
              <a:chOff x="1447" y="2778"/>
              <a:chExt cx="117" cy="122"/>
            </a:xfrm>
          </p:grpSpPr>
          <p:sp>
            <p:nvSpPr>
              <p:cNvPr id="130" name="Freeform 189">
                <a:extLst>
                  <a:ext uri="{FF2B5EF4-FFF2-40B4-BE49-F238E27FC236}">
                    <a16:creationId xmlns:a16="http://schemas.microsoft.com/office/drawing/2014/main" id="{5ED6EDCF-F52E-4BC6-B6C9-59A26EFE8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2778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Freeform 190">
                <a:extLst>
                  <a:ext uri="{FF2B5EF4-FFF2-40B4-BE49-F238E27FC236}">
                    <a16:creationId xmlns:a16="http://schemas.microsoft.com/office/drawing/2014/main" id="{574C83BF-2463-4F69-828C-9FB03E85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2778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Freeform 191">
                <a:extLst>
                  <a:ext uri="{FF2B5EF4-FFF2-40B4-BE49-F238E27FC236}">
                    <a16:creationId xmlns:a16="http://schemas.microsoft.com/office/drawing/2014/main" id="{110AF371-E73B-451B-AD9F-CE7914C17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2899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 192">
                <a:extLst>
                  <a:ext uri="{FF2B5EF4-FFF2-40B4-BE49-F238E27FC236}">
                    <a16:creationId xmlns:a16="http://schemas.microsoft.com/office/drawing/2014/main" id="{86917EC9-F8A7-45E1-84E9-B72399DB3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2899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3" name="Group 193">
              <a:extLst>
                <a:ext uri="{FF2B5EF4-FFF2-40B4-BE49-F238E27FC236}">
                  <a16:creationId xmlns:a16="http://schemas.microsoft.com/office/drawing/2014/main" id="{05F1D48C-FFCC-496E-AC32-3E335400B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" y="3453"/>
              <a:ext cx="117" cy="123"/>
              <a:chOff x="1447" y="3334"/>
              <a:chExt cx="117" cy="123"/>
            </a:xfrm>
          </p:grpSpPr>
          <p:sp>
            <p:nvSpPr>
              <p:cNvPr id="126" name="Freeform 194">
                <a:extLst>
                  <a:ext uri="{FF2B5EF4-FFF2-40B4-BE49-F238E27FC236}">
                    <a16:creationId xmlns:a16="http://schemas.microsoft.com/office/drawing/2014/main" id="{690BAEB0-1F10-4CD8-9BE5-B7E850D11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3334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 195">
                <a:extLst>
                  <a:ext uri="{FF2B5EF4-FFF2-40B4-BE49-F238E27FC236}">
                    <a16:creationId xmlns:a16="http://schemas.microsoft.com/office/drawing/2014/main" id="{3208134F-45D8-4E74-A590-884719979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3334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Freeform 196">
                <a:extLst>
                  <a:ext uri="{FF2B5EF4-FFF2-40B4-BE49-F238E27FC236}">
                    <a16:creationId xmlns:a16="http://schemas.microsoft.com/office/drawing/2014/main" id="{1B61717D-4218-4AA9-BAC8-067BDDD2E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" y="3456"/>
                <a:ext cx="47" cy="1"/>
              </a:xfrm>
              <a:custGeom>
                <a:avLst/>
                <a:gdLst>
                  <a:gd name="T0" fmla="*/ 0 w 190"/>
                  <a:gd name="T1" fmla="*/ 189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9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Freeform 197">
                <a:extLst>
                  <a:ext uri="{FF2B5EF4-FFF2-40B4-BE49-F238E27FC236}">
                    <a16:creationId xmlns:a16="http://schemas.microsoft.com/office/drawing/2014/main" id="{DF4586E1-A6FC-4372-9036-B5D04082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3456"/>
                <a:ext cx="47" cy="1"/>
              </a:xfrm>
              <a:custGeom>
                <a:avLst/>
                <a:gdLst>
                  <a:gd name="T0" fmla="*/ 0 w 190"/>
                  <a:gd name="T1" fmla="*/ 188 w 190"/>
                  <a:gd name="T2" fmla="*/ 190 w 1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0">
                    <a:moveTo>
                      <a:pt x="0" y="0"/>
                    </a:moveTo>
                    <a:lnTo>
                      <a:pt x="188" y="0"/>
                    </a:lnTo>
                    <a:lnTo>
                      <a:pt x="19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4" name="Group 198">
              <a:extLst>
                <a:ext uri="{FF2B5EF4-FFF2-40B4-BE49-F238E27FC236}">
                  <a16:creationId xmlns:a16="http://schemas.microsoft.com/office/drawing/2014/main" id="{59463B2F-F0B8-4770-9BED-FE8FC344B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" y="1157"/>
              <a:ext cx="1" cy="282"/>
              <a:chOff x="1757" y="1038"/>
              <a:chExt cx="1" cy="282"/>
            </a:xfrm>
          </p:grpSpPr>
          <p:sp>
            <p:nvSpPr>
              <p:cNvPr id="123" name="Freeform 199">
                <a:extLst>
                  <a:ext uri="{FF2B5EF4-FFF2-40B4-BE49-F238E27FC236}">
                    <a16:creationId xmlns:a16="http://schemas.microsoft.com/office/drawing/2014/main" id="{1933B663-6107-419D-AFF8-220A6421C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1218"/>
                <a:ext cx="1" cy="102"/>
              </a:xfrm>
              <a:custGeom>
                <a:avLst/>
                <a:gdLst>
                  <a:gd name="T0" fmla="*/ 0 w 1"/>
                  <a:gd name="T1" fmla="*/ 410 h 410"/>
                  <a:gd name="T2" fmla="*/ 0 w 1"/>
                  <a:gd name="T3" fmla="*/ 0 h 410"/>
                  <a:gd name="T4" fmla="*/ 1 w 1"/>
                  <a:gd name="T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10">
                    <a:moveTo>
                      <a:pt x="0" y="41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Freeform 200">
                <a:extLst>
                  <a:ext uri="{FF2B5EF4-FFF2-40B4-BE49-F238E27FC236}">
                    <a16:creationId xmlns:a16="http://schemas.microsoft.com/office/drawing/2014/main" id="{A4969456-025A-419B-9F11-8B534BABB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1179"/>
                <a:ext cx="1" cy="13"/>
              </a:xfrm>
              <a:custGeom>
                <a:avLst/>
                <a:gdLst>
                  <a:gd name="T0" fmla="*/ 0 w 1"/>
                  <a:gd name="T1" fmla="*/ 52 h 52"/>
                  <a:gd name="T2" fmla="*/ 0 w 1"/>
                  <a:gd name="T3" fmla="*/ 0 h 52"/>
                  <a:gd name="T4" fmla="*/ 1 w 1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2">
                    <a:moveTo>
                      <a:pt x="0" y="5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Freeform 201">
                <a:extLst>
                  <a:ext uri="{FF2B5EF4-FFF2-40B4-BE49-F238E27FC236}">
                    <a16:creationId xmlns:a16="http://schemas.microsoft.com/office/drawing/2014/main" id="{143D60B5-DCB1-41BB-9AAE-BADEB094E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1038"/>
                <a:ext cx="1" cy="120"/>
              </a:xfrm>
              <a:custGeom>
                <a:avLst/>
                <a:gdLst>
                  <a:gd name="T0" fmla="*/ 0 w 1"/>
                  <a:gd name="T1" fmla="*/ 480 h 480"/>
                  <a:gd name="T2" fmla="*/ 0 w 1"/>
                  <a:gd name="T3" fmla="*/ 0 h 480"/>
                  <a:gd name="T4" fmla="*/ 1 w 1"/>
                  <a:gd name="T5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80">
                    <a:moveTo>
                      <a:pt x="0" y="48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5" name="Group 202">
              <a:extLst>
                <a:ext uri="{FF2B5EF4-FFF2-40B4-BE49-F238E27FC236}">
                  <a16:creationId xmlns:a16="http://schemas.microsoft.com/office/drawing/2014/main" id="{954A6180-B768-4E58-BDCB-1B7597922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1157"/>
              <a:ext cx="1" cy="299"/>
              <a:chOff x="2434" y="1038"/>
              <a:chExt cx="1" cy="299"/>
            </a:xfrm>
          </p:grpSpPr>
          <p:sp>
            <p:nvSpPr>
              <p:cNvPr id="120" name="Freeform 203">
                <a:extLst>
                  <a:ext uri="{FF2B5EF4-FFF2-40B4-BE49-F238E27FC236}">
                    <a16:creationId xmlns:a16="http://schemas.microsoft.com/office/drawing/2014/main" id="{7E43D946-C6BD-4331-A06E-E65E26F4E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1209"/>
                <a:ext cx="1" cy="128"/>
              </a:xfrm>
              <a:custGeom>
                <a:avLst/>
                <a:gdLst>
                  <a:gd name="T0" fmla="*/ 0 w 1"/>
                  <a:gd name="T1" fmla="*/ 513 h 513"/>
                  <a:gd name="T2" fmla="*/ 0 w 1"/>
                  <a:gd name="T3" fmla="*/ 0 h 513"/>
                  <a:gd name="T4" fmla="*/ 1 w 1"/>
                  <a:gd name="T5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13">
                    <a:moveTo>
                      <a:pt x="0" y="51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Freeform 204">
                <a:extLst>
                  <a:ext uri="{FF2B5EF4-FFF2-40B4-BE49-F238E27FC236}">
                    <a16:creationId xmlns:a16="http://schemas.microsoft.com/office/drawing/2014/main" id="{2C29BDCB-FBA4-48D6-A756-83BEA9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1179"/>
                <a:ext cx="1" cy="13"/>
              </a:xfrm>
              <a:custGeom>
                <a:avLst/>
                <a:gdLst>
                  <a:gd name="T0" fmla="*/ 0 w 1"/>
                  <a:gd name="T1" fmla="*/ 52 h 52"/>
                  <a:gd name="T2" fmla="*/ 0 w 1"/>
                  <a:gd name="T3" fmla="*/ 0 h 52"/>
                  <a:gd name="T4" fmla="*/ 1 w 1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2">
                    <a:moveTo>
                      <a:pt x="0" y="5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Freeform 205">
                <a:extLst>
                  <a:ext uri="{FF2B5EF4-FFF2-40B4-BE49-F238E27FC236}">
                    <a16:creationId xmlns:a16="http://schemas.microsoft.com/office/drawing/2014/main" id="{1A75E52F-A596-4A2D-906C-00A61A830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1038"/>
                <a:ext cx="1" cy="124"/>
              </a:xfrm>
              <a:custGeom>
                <a:avLst/>
                <a:gdLst>
                  <a:gd name="T0" fmla="*/ 0 w 1"/>
                  <a:gd name="T1" fmla="*/ 497 h 497"/>
                  <a:gd name="T2" fmla="*/ 0 w 1"/>
                  <a:gd name="T3" fmla="*/ 0 h 497"/>
                  <a:gd name="T4" fmla="*/ 1 w 1"/>
                  <a:gd name="T5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97">
                    <a:moveTo>
                      <a:pt x="0" y="49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6" name="Group 206">
              <a:extLst>
                <a:ext uri="{FF2B5EF4-FFF2-40B4-BE49-F238E27FC236}">
                  <a16:creationId xmlns:a16="http://schemas.microsoft.com/office/drawing/2014/main" id="{96B8CA12-A151-46D2-AC21-2B1143509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2214"/>
              <a:ext cx="1" cy="286"/>
              <a:chOff x="2434" y="2095"/>
              <a:chExt cx="1" cy="286"/>
            </a:xfrm>
          </p:grpSpPr>
          <p:sp>
            <p:nvSpPr>
              <p:cNvPr id="117" name="Freeform 207">
                <a:extLst>
                  <a:ext uri="{FF2B5EF4-FFF2-40B4-BE49-F238E27FC236}">
                    <a16:creationId xmlns:a16="http://schemas.microsoft.com/office/drawing/2014/main" id="{6A369109-A300-4B31-BB2F-6060F2A7C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2266"/>
                <a:ext cx="1" cy="115"/>
              </a:xfrm>
              <a:custGeom>
                <a:avLst/>
                <a:gdLst>
                  <a:gd name="T0" fmla="*/ 0 w 1"/>
                  <a:gd name="T1" fmla="*/ 462 h 462"/>
                  <a:gd name="T2" fmla="*/ 0 w 1"/>
                  <a:gd name="T3" fmla="*/ 0 h 462"/>
                  <a:gd name="T4" fmla="*/ 1 w 1"/>
                  <a:gd name="T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62">
                    <a:moveTo>
                      <a:pt x="0" y="46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Freeform 208">
                <a:extLst>
                  <a:ext uri="{FF2B5EF4-FFF2-40B4-BE49-F238E27FC236}">
                    <a16:creationId xmlns:a16="http://schemas.microsoft.com/office/drawing/2014/main" id="{FBAD98D2-5D84-4CBB-AB93-6ED60BABF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2236"/>
                <a:ext cx="1" cy="13"/>
              </a:xfrm>
              <a:custGeom>
                <a:avLst/>
                <a:gdLst>
                  <a:gd name="T0" fmla="*/ 0 w 1"/>
                  <a:gd name="T1" fmla="*/ 50 h 50"/>
                  <a:gd name="T2" fmla="*/ 0 w 1"/>
                  <a:gd name="T3" fmla="*/ 0 h 50"/>
                  <a:gd name="T4" fmla="*/ 1 w 1"/>
                  <a:gd name="T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0">
                    <a:moveTo>
                      <a:pt x="0" y="5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Freeform 209">
                <a:extLst>
                  <a:ext uri="{FF2B5EF4-FFF2-40B4-BE49-F238E27FC236}">
                    <a16:creationId xmlns:a16="http://schemas.microsoft.com/office/drawing/2014/main" id="{34B4F8CA-2485-4015-82EA-CB7805AB8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2095"/>
                <a:ext cx="1" cy="124"/>
              </a:xfrm>
              <a:custGeom>
                <a:avLst/>
                <a:gdLst>
                  <a:gd name="T0" fmla="*/ 0 w 1"/>
                  <a:gd name="T1" fmla="*/ 495 h 495"/>
                  <a:gd name="T2" fmla="*/ 0 w 1"/>
                  <a:gd name="T3" fmla="*/ 0 h 495"/>
                  <a:gd name="T4" fmla="*/ 1 w 1"/>
                  <a:gd name="T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95">
                    <a:moveTo>
                      <a:pt x="0" y="49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7" name="Group 210">
              <a:extLst>
                <a:ext uri="{FF2B5EF4-FFF2-40B4-BE49-F238E27FC236}">
                  <a16:creationId xmlns:a16="http://schemas.microsoft.com/office/drawing/2014/main" id="{24BCA6D4-1AF2-43EE-86BB-02BD0A5C7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" y="2205"/>
              <a:ext cx="1" cy="295"/>
              <a:chOff x="1757" y="2086"/>
              <a:chExt cx="1" cy="295"/>
            </a:xfrm>
          </p:grpSpPr>
          <p:sp>
            <p:nvSpPr>
              <p:cNvPr id="114" name="Freeform 211">
                <a:extLst>
                  <a:ext uri="{FF2B5EF4-FFF2-40B4-BE49-F238E27FC236}">
                    <a16:creationId xmlns:a16="http://schemas.microsoft.com/office/drawing/2014/main" id="{EAF5B833-DBF4-4041-9931-819CCBC9A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266"/>
                <a:ext cx="1" cy="115"/>
              </a:xfrm>
              <a:custGeom>
                <a:avLst/>
                <a:gdLst>
                  <a:gd name="T0" fmla="*/ 0 w 1"/>
                  <a:gd name="T1" fmla="*/ 462 h 462"/>
                  <a:gd name="T2" fmla="*/ 0 w 1"/>
                  <a:gd name="T3" fmla="*/ 0 h 462"/>
                  <a:gd name="T4" fmla="*/ 1 w 1"/>
                  <a:gd name="T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62">
                    <a:moveTo>
                      <a:pt x="0" y="46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212">
                <a:extLst>
                  <a:ext uri="{FF2B5EF4-FFF2-40B4-BE49-F238E27FC236}">
                    <a16:creationId xmlns:a16="http://schemas.microsoft.com/office/drawing/2014/main" id="{1EB4856F-6523-47F6-9F04-F4D6EAF7F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231"/>
                <a:ext cx="1" cy="13"/>
              </a:xfrm>
              <a:custGeom>
                <a:avLst/>
                <a:gdLst>
                  <a:gd name="T0" fmla="*/ 0 w 1"/>
                  <a:gd name="T1" fmla="*/ 51 h 51"/>
                  <a:gd name="T2" fmla="*/ 0 w 1"/>
                  <a:gd name="T3" fmla="*/ 0 h 51"/>
                  <a:gd name="T4" fmla="*/ 1 w 1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1">
                    <a:moveTo>
                      <a:pt x="0" y="5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213">
                <a:extLst>
                  <a:ext uri="{FF2B5EF4-FFF2-40B4-BE49-F238E27FC236}">
                    <a16:creationId xmlns:a16="http://schemas.microsoft.com/office/drawing/2014/main" id="{C97B0D81-E631-49BE-8F38-5326CE94D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086"/>
                <a:ext cx="1" cy="124"/>
              </a:xfrm>
              <a:custGeom>
                <a:avLst/>
                <a:gdLst>
                  <a:gd name="T0" fmla="*/ 0 w 1"/>
                  <a:gd name="T1" fmla="*/ 497 h 497"/>
                  <a:gd name="T2" fmla="*/ 0 w 1"/>
                  <a:gd name="T3" fmla="*/ 0 h 497"/>
                  <a:gd name="T4" fmla="*/ 1 w 1"/>
                  <a:gd name="T5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97">
                    <a:moveTo>
                      <a:pt x="0" y="49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8" name="Group 214">
              <a:extLst>
                <a:ext uri="{FF2B5EF4-FFF2-40B4-BE49-F238E27FC236}">
                  <a16:creationId xmlns:a16="http://schemas.microsoft.com/office/drawing/2014/main" id="{C88A55B3-8003-41FC-9217-ACB3E3EE8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" y="3236"/>
              <a:ext cx="1290" cy="1"/>
              <a:chOff x="1361" y="3117"/>
              <a:chExt cx="1290" cy="1"/>
            </a:xfrm>
          </p:grpSpPr>
          <p:sp>
            <p:nvSpPr>
              <p:cNvPr id="108" name="Freeform 215">
                <a:extLst>
                  <a:ext uri="{FF2B5EF4-FFF2-40B4-BE49-F238E27FC236}">
                    <a16:creationId xmlns:a16="http://schemas.microsoft.com/office/drawing/2014/main" id="{5374D9FF-3739-403C-A8A4-2AFC4C19A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117"/>
                <a:ext cx="301" cy="1"/>
              </a:xfrm>
              <a:custGeom>
                <a:avLst/>
                <a:gdLst>
                  <a:gd name="T0" fmla="*/ 0 w 1204"/>
                  <a:gd name="T1" fmla="*/ 1203 w 1204"/>
                  <a:gd name="T2" fmla="*/ 1204 w 120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04">
                    <a:moveTo>
                      <a:pt x="0" y="0"/>
                    </a:moveTo>
                    <a:lnTo>
                      <a:pt x="1203" y="0"/>
                    </a:lnTo>
                    <a:lnTo>
                      <a:pt x="1204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2BEFCC1E-069C-4AA2-A860-B78EFFD06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8" y="3117"/>
                <a:ext cx="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217">
                <a:extLst>
                  <a:ext uri="{FF2B5EF4-FFF2-40B4-BE49-F238E27FC236}">
                    <a16:creationId xmlns:a16="http://schemas.microsoft.com/office/drawing/2014/main" id="{A2F9C654-D6BA-48FA-84EC-DE81D14A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1" y="3117"/>
                <a:ext cx="18" cy="1"/>
              </a:xfrm>
              <a:custGeom>
                <a:avLst/>
                <a:gdLst>
                  <a:gd name="T0" fmla="*/ 0 w 69"/>
                  <a:gd name="T1" fmla="*/ 68 w 69"/>
                  <a:gd name="T2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68" y="0"/>
                    </a:lnTo>
                    <a:lnTo>
                      <a:pt x="69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Freeform 218">
                <a:extLst>
                  <a:ext uri="{FF2B5EF4-FFF2-40B4-BE49-F238E27FC236}">
                    <a16:creationId xmlns:a16="http://schemas.microsoft.com/office/drawing/2014/main" id="{8E6010EC-2DD4-4641-BE88-C6E1FF150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3117"/>
                <a:ext cx="18" cy="1"/>
              </a:xfrm>
              <a:custGeom>
                <a:avLst/>
                <a:gdLst>
                  <a:gd name="T0" fmla="*/ 0 w 69"/>
                  <a:gd name="T1" fmla="*/ 68 w 69"/>
                  <a:gd name="T2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68" y="0"/>
                    </a:lnTo>
                    <a:lnTo>
                      <a:pt x="69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 219">
                <a:extLst>
                  <a:ext uri="{FF2B5EF4-FFF2-40B4-BE49-F238E27FC236}">
                    <a16:creationId xmlns:a16="http://schemas.microsoft.com/office/drawing/2014/main" id="{1F80BC9E-A8DF-4D63-A542-79A39321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3117"/>
                <a:ext cx="411" cy="1"/>
              </a:xfrm>
              <a:custGeom>
                <a:avLst/>
                <a:gdLst>
                  <a:gd name="T0" fmla="*/ 0 w 1640"/>
                  <a:gd name="T1" fmla="*/ 1639 w 1640"/>
                  <a:gd name="T2" fmla="*/ 1640 w 16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640">
                    <a:moveTo>
                      <a:pt x="0" y="0"/>
                    </a:moveTo>
                    <a:lnTo>
                      <a:pt x="1639" y="0"/>
                    </a:lnTo>
                    <a:lnTo>
                      <a:pt x="164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220">
                <a:extLst>
                  <a:ext uri="{FF2B5EF4-FFF2-40B4-BE49-F238E27FC236}">
                    <a16:creationId xmlns:a16="http://schemas.microsoft.com/office/drawing/2014/main" id="{6914B0FB-4DD1-4F90-AEAF-347463247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" y="3117"/>
                <a:ext cx="435" cy="1"/>
              </a:xfrm>
              <a:custGeom>
                <a:avLst/>
                <a:gdLst>
                  <a:gd name="T0" fmla="*/ 0 w 1740"/>
                  <a:gd name="T1" fmla="*/ 1739 w 1740"/>
                  <a:gd name="T2" fmla="*/ 1740 w 17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740">
                    <a:moveTo>
                      <a:pt x="0" y="0"/>
                    </a:moveTo>
                    <a:lnTo>
                      <a:pt x="1739" y="0"/>
                    </a:lnTo>
                    <a:lnTo>
                      <a:pt x="174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9" name="Freeform 221">
              <a:extLst>
                <a:ext uri="{FF2B5EF4-FFF2-40B4-BE49-F238E27FC236}">
                  <a16:creationId xmlns:a16="http://schemas.microsoft.com/office/drawing/2014/main" id="{54D458E6-13EC-4EE8-981B-BC7DC7625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1871"/>
              <a:ext cx="24" cy="168"/>
            </a:xfrm>
            <a:custGeom>
              <a:avLst/>
              <a:gdLst>
                <a:gd name="T0" fmla="*/ 0 w 24"/>
                <a:gd name="T1" fmla="*/ 0 h 168"/>
                <a:gd name="T2" fmla="*/ 24 w 24"/>
                <a:gd name="T3" fmla="*/ 80 h 168"/>
                <a:gd name="T4" fmla="*/ 0 w 24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68">
                  <a:moveTo>
                    <a:pt x="0" y="0"/>
                  </a:moveTo>
                  <a:cubicBezTo>
                    <a:pt x="12" y="26"/>
                    <a:pt x="24" y="52"/>
                    <a:pt x="24" y="80"/>
                  </a:cubicBezTo>
                  <a:cubicBezTo>
                    <a:pt x="24" y="108"/>
                    <a:pt x="12" y="138"/>
                    <a:pt x="0" y="168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222">
              <a:extLst>
                <a:ext uri="{FF2B5EF4-FFF2-40B4-BE49-F238E27FC236}">
                  <a16:creationId xmlns:a16="http://schemas.microsoft.com/office/drawing/2014/main" id="{A36EF57E-A8A4-40A2-8B94-6DB8200FC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1415"/>
              <a:ext cx="25" cy="168"/>
            </a:xfrm>
            <a:custGeom>
              <a:avLst/>
              <a:gdLst>
                <a:gd name="T0" fmla="*/ 25 w 25"/>
                <a:gd name="T1" fmla="*/ 0 h 168"/>
                <a:gd name="T2" fmla="*/ 0 w 25"/>
                <a:gd name="T3" fmla="*/ 88 h 168"/>
                <a:gd name="T4" fmla="*/ 25 w 25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68">
                  <a:moveTo>
                    <a:pt x="25" y="0"/>
                  </a:moveTo>
                  <a:cubicBezTo>
                    <a:pt x="22" y="15"/>
                    <a:pt x="0" y="60"/>
                    <a:pt x="0" y="88"/>
                  </a:cubicBezTo>
                  <a:cubicBezTo>
                    <a:pt x="0" y="116"/>
                    <a:pt x="11" y="142"/>
                    <a:pt x="25" y="168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223">
              <a:extLst>
                <a:ext uri="{FF2B5EF4-FFF2-40B4-BE49-F238E27FC236}">
                  <a16:creationId xmlns:a16="http://schemas.microsoft.com/office/drawing/2014/main" id="{CBCAF3A9-8AC0-4E51-B7C0-624D3DD1C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" y="3070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Line 224">
              <a:extLst>
                <a:ext uri="{FF2B5EF4-FFF2-40B4-BE49-F238E27FC236}">
                  <a16:creationId xmlns:a16="http://schemas.microsoft.com/office/drawing/2014/main" id="{D9828A91-19B4-4B43-81EE-FF659EAF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" y="3402"/>
              <a:ext cx="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val 225">
              <a:extLst>
                <a:ext uri="{FF2B5EF4-FFF2-40B4-BE49-F238E27FC236}">
                  <a16:creationId xmlns:a16="http://schemas.microsoft.com/office/drawing/2014/main" id="{E8D6C994-3A5B-49F1-8C88-01CC88E1D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826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val 226">
              <a:extLst>
                <a:ext uri="{FF2B5EF4-FFF2-40B4-BE49-F238E27FC236}">
                  <a16:creationId xmlns:a16="http://schemas.microsoft.com/office/drawing/2014/main" id="{93FBD8DE-ADDB-49A4-9EBF-FCDB4E36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2826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227">
              <a:extLst>
                <a:ext uri="{FF2B5EF4-FFF2-40B4-BE49-F238E27FC236}">
                  <a16:creationId xmlns:a16="http://schemas.microsoft.com/office/drawing/2014/main" id="{1CDD2CA7-A96B-4496-A64C-2A252355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509"/>
              <a:ext cx="133" cy="1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Arc 228">
              <a:extLst>
                <a:ext uri="{FF2B5EF4-FFF2-40B4-BE49-F238E27FC236}">
                  <a16:creationId xmlns:a16="http://schemas.microsoft.com/office/drawing/2014/main" id="{DC06A9F9-2B7D-4360-804D-1CAF608C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2761"/>
              <a:ext cx="145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229">
              <a:extLst>
                <a:ext uri="{FF2B5EF4-FFF2-40B4-BE49-F238E27FC236}">
                  <a16:creationId xmlns:a16="http://schemas.microsoft.com/office/drawing/2014/main" id="{D50E39AC-D365-4E22-928E-46059EEF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1221"/>
              <a:ext cx="0" cy="4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64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8.1.4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斜视图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斜视图</a:t>
            </a:r>
          </a:p>
        </p:txBody>
      </p:sp>
      <p:sp>
        <p:nvSpPr>
          <p:cNvPr id="390" name="Text Box 3"/>
          <p:cNvSpPr txBox="1">
            <a:spLocks noChangeArrowheads="1"/>
          </p:cNvSpPr>
          <p:nvPr/>
        </p:nvSpPr>
        <p:spPr bwMode="auto">
          <a:xfrm>
            <a:off x="469788" y="1285987"/>
            <a:ext cx="80629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问题：</a:t>
            </a:r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当物体的表面与投影面成倾斜位置时，其投影不反映实形。</a:t>
            </a:r>
          </a:p>
        </p:txBody>
      </p:sp>
      <p:sp>
        <p:nvSpPr>
          <p:cNvPr id="391" name="Text Box 4"/>
          <p:cNvSpPr txBox="1">
            <a:spLocks noChangeArrowheads="1"/>
          </p:cNvSpPr>
          <p:nvPr/>
        </p:nvSpPr>
        <p:spPr bwMode="auto">
          <a:xfrm>
            <a:off x="5636781" y="2801025"/>
            <a:ext cx="31861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★</a:t>
            </a:r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增设一个与倾斜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表面</a:t>
            </a:r>
            <a:r>
              <a:rPr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平行</a:t>
            </a:r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的辅助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投影面。</a:t>
            </a:r>
          </a:p>
        </p:txBody>
      </p:sp>
      <p:sp>
        <p:nvSpPr>
          <p:cNvPr id="392" name="Text Box 5"/>
          <p:cNvSpPr txBox="1">
            <a:spLocks noChangeArrowheads="1"/>
          </p:cNvSpPr>
          <p:nvPr/>
        </p:nvSpPr>
        <p:spPr bwMode="auto">
          <a:xfrm>
            <a:off x="5604557" y="2276565"/>
            <a:ext cx="1989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</a:p>
        </p:txBody>
      </p:sp>
      <p:sp>
        <p:nvSpPr>
          <p:cNvPr id="393" name="Text Box 6"/>
          <p:cNvSpPr txBox="1">
            <a:spLocks noChangeArrowheads="1"/>
          </p:cNvSpPr>
          <p:nvPr/>
        </p:nvSpPr>
        <p:spPr bwMode="auto">
          <a:xfrm>
            <a:off x="5652656" y="4312325"/>
            <a:ext cx="31702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★</a:t>
            </a:r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倾斜部分</a:t>
            </a:r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向辅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助投影面投射。</a:t>
            </a:r>
          </a:p>
          <a:p>
            <a:endParaRPr lang="en-US" altLang="zh-CN" sz="2800" dirty="0">
              <a:solidFill>
                <a:srgbClr val="3333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4" name="Text Box 7"/>
          <p:cNvSpPr txBox="1">
            <a:spLocks noChangeArrowheads="1"/>
          </p:cNvSpPr>
          <p:nvPr/>
        </p:nvSpPr>
        <p:spPr bwMode="auto">
          <a:xfrm>
            <a:off x="631283" y="6219441"/>
            <a:ext cx="8425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斜视图：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物体向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不平行于基本投影面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的平面投射所得的视图。</a:t>
            </a:r>
          </a:p>
        </p:txBody>
      </p:sp>
      <p:grpSp>
        <p:nvGrpSpPr>
          <p:cNvPr id="395" name="Group 8"/>
          <p:cNvGrpSpPr>
            <a:grpSpLocks/>
          </p:cNvGrpSpPr>
          <p:nvPr/>
        </p:nvGrpSpPr>
        <p:grpSpPr bwMode="auto">
          <a:xfrm>
            <a:off x="635682" y="2423431"/>
            <a:ext cx="4638675" cy="3432175"/>
            <a:chOff x="1156" y="896"/>
            <a:chExt cx="2922" cy="2162"/>
          </a:xfrm>
        </p:grpSpPr>
        <p:sp>
          <p:nvSpPr>
            <p:cNvPr id="396" name="Freeform 9"/>
            <p:cNvSpPr>
              <a:spLocks/>
            </p:cNvSpPr>
            <p:nvPr/>
          </p:nvSpPr>
          <p:spPr bwMode="auto">
            <a:xfrm>
              <a:off x="1156" y="2270"/>
              <a:ext cx="2922" cy="788"/>
            </a:xfrm>
            <a:custGeom>
              <a:avLst/>
              <a:gdLst>
                <a:gd name="T0" fmla="*/ 0 w 2922"/>
                <a:gd name="T1" fmla="*/ 0 h 788"/>
                <a:gd name="T2" fmla="*/ 788 w 2922"/>
                <a:gd name="T3" fmla="*/ 788 h 788"/>
                <a:gd name="T4" fmla="*/ 2922 w 2922"/>
                <a:gd name="T5" fmla="*/ 788 h 788"/>
                <a:gd name="T6" fmla="*/ 2134 w 2922"/>
                <a:gd name="T7" fmla="*/ 0 h 788"/>
                <a:gd name="T8" fmla="*/ 0 w 2922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2"/>
                <a:gd name="T16" fmla="*/ 0 h 788"/>
                <a:gd name="T17" fmla="*/ 2922 w 2922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2" h="788">
                  <a:moveTo>
                    <a:pt x="0" y="0"/>
                  </a:moveTo>
                  <a:lnTo>
                    <a:pt x="788" y="788"/>
                  </a:lnTo>
                  <a:lnTo>
                    <a:pt x="2922" y="788"/>
                  </a:lnTo>
                  <a:lnTo>
                    <a:pt x="2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397" name="Rectangle 10"/>
            <p:cNvSpPr>
              <a:spLocks noChangeArrowheads="1"/>
            </p:cNvSpPr>
            <p:nvPr/>
          </p:nvSpPr>
          <p:spPr bwMode="auto">
            <a:xfrm>
              <a:off x="1158" y="923"/>
              <a:ext cx="2135" cy="135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398" name="Text Box 11"/>
            <p:cNvSpPr txBox="1">
              <a:spLocks noChangeArrowheads="1"/>
            </p:cNvSpPr>
            <p:nvPr/>
          </p:nvSpPr>
          <p:spPr bwMode="auto">
            <a:xfrm>
              <a:off x="1166" y="8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V</a:t>
              </a:r>
              <a:endPara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" name="Text Box 12"/>
            <p:cNvSpPr txBox="1">
              <a:spLocks noChangeArrowheads="1"/>
            </p:cNvSpPr>
            <p:nvPr/>
          </p:nvSpPr>
          <p:spPr bwMode="auto">
            <a:xfrm>
              <a:off x="3591" y="273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H</a:t>
              </a:r>
              <a:endPara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00" name="Group 13"/>
          <p:cNvGrpSpPr>
            <a:grpSpLocks/>
          </p:cNvGrpSpPr>
          <p:nvPr/>
        </p:nvGrpSpPr>
        <p:grpSpPr bwMode="auto">
          <a:xfrm>
            <a:off x="1337357" y="4985656"/>
            <a:ext cx="1909762" cy="568325"/>
            <a:chOff x="1598" y="2510"/>
            <a:chExt cx="1203" cy="358"/>
          </a:xfrm>
        </p:grpSpPr>
        <p:sp>
          <p:nvSpPr>
            <p:cNvPr id="401" name="Freeform 14"/>
            <p:cNvSpPr>
              <a:spLocks/>
            </p:cNvSpPr>
            <p:nvPr/>
          </p:nvSpPr>
          <p:spPr bwMode="auto">
            <a:xfrm>
              <a:off x="1598" y="2549"/>
              <a:ext cx="282" cy="282"/>
            </a:xfrm>
            <a:custGeom>
              <a:avLst/>
              <a:gdLst>
                <a:gd name="T0" fmla="*/ 0 w 845"/>
                <a:gd name="T1" fmla="*/ 0 h 844"/>
                <a:gd name="T2" fmla="*/ 3 w 845"/>
                <a:gd name="T3" fmla="*/ 3 h 844"/>
                <a:gd name="T4" fmla="*/ 3 w 845"/>
                <a:gd name="T5" fmla="*/ 3 h 844"/>
                <a:gd name="T6" fmla="*/ 0 60000 65536"/>
                <a:gd name="T7" fmla="*/ 0 60000 65536"/>
                <a:gd name="T8" fmla="*/ 0 60000 65536"/>
                <a:gd name="T9" fmla="*/ 0 w 845"/>
                <a:gd name="T10" fmla="*/ 0 h 844"/>
                <a:gd name="T11" fmla="*/ 845 w 845"/>
                <a:gd name="T12" fmla="*/ 844 h 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5" h="844">
                  <a:moveTo>
                    <a:pt x="0" y="0"/>
                  </a:moveTo>
                  <a:lnTo>
                    <a:pt x="844" y="844"/>
                  </a:lnTo>
                  <a:lnTo>
                    <a:pt x="845" y="84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2" name="Freeform 15"/>
            <p:cNvSpPr>
              <a:spLocks/>
            </p:cNvSpPr>
            <p:nvPr/>
          </p:nvSpPr>
          <p:spPr bwMode="auto">
            <a:xfrm>
              <a:off x="1598" y="2549"/>
              <a:ext cx="949" cy="1"/>
            </a:xfrm>
            <a:custGeom>
              <a:avLst/>
              <a:gdLst>
                <a:gd name="T0" fmla="*/ 0 w 2846"/>
                <a:gd name="T1" fmla="*/ 0 h 1"/>
                <a:gd name="T2" fmla="*/ 12 w 2846"/>
                <a:gd name="T3" fmla="*/ 0 h 1"/>
                <a:gd name="T4" fmla="*/ 12 w 2846"/>
                <a:gd name="T5" fmla="*/ 0 h 1"/>
                <a:gd name="T6" fmla="*/ 0 60000 65536"/>
                <a:gd name="T7" fmla="*/ 0 60000 65536"/>
                <a:gd name="T8" fmla="*/ 0 60000 65536"/>
                <a:gd name="T9" fmla="*/ 0 w 2846"/>
                <a:gd name="T10" fmla="*/ 0 h 1"/>
                <a:gd name="T11" fmla="*/ 2846 w 284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6" h="1">
                  <a:moveTo>
                    <a:pt x="0" y="0"/>
                  </a:moveTo>
                  <a:lnTo>
                    <a:pt x="2845" y="0"/>
                  </a:lnTo>
                  <a:lnTo>
                    <a:pt x="284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3" name="Freeform 16"/>
            <p:cNvSpPr>
              <a:spLocks/>
            </p:cNvSpPr>
            <p:nvPr/>
          </p:nvSpPr>
          <p:spPr bwMode="auto">
            <a:xfrm>
              <a:off x="1879" y="2831"/>
              <a:ext cx="922" cy="1"/>
            </a:xfrm>
            <a:custGeom>
              <a:avLst/>
              <a:gdLst>
                <a:gd name="T0" fmla="*/ 0 w 2766"/>
                <a:gd name="T1" fmla="*/ 0 h 1"/>
                <a:gd name="T2" fmla="*/ 11 w 2766"/>
                <a:gd name="T3" fmla="*/ 0 h 1"/>
                <a:gd name="T4" fmla="*/ 11 w 2766"/>
                <a:gd name="T5" fmla="*/ 0 h 1"/>
                <a:gd name="T6" fmla="*/ 0 60000 65536"/>
                <a:gd name="T7" fmla="*/ 0 60000 65536"/>
                <a:gd name="T8" fmla="*/ 0 60000 65536"/>
                <a:gd name="T9" fmla="*/ 0 w 2766"/>
                <a:gd name="T10" fmla="*/ 0 h 1"/>
                <a:gd name="T11" fmla="*/ 2766 w 276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6" h="1">
                  <a:moveTo>
                    <a:pt x="0" y="0"/>
                  </a:moveTo>
                  <a:lnTo>
                    <a:pt x="2765" y="0"/>
                  </a:lnTo>
                  <a:lnTo>
                    <a:pt x="276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4" name="Freeform 17"/>
            <p:cNvSpPr>
              <a:spLocks/>
            </p:cNvSpPr>
            <p:nvPr/>
          </p:nvSpPr>
          <p:spPr bwMode="auto">
            <a:xfrm>
              <a:off x="1972" y="2510"/>
              <a:ext cx="358" cy="358"/>
            </a:xfrm>
            <a:custGeom>
              <a:avLst/>
              <a:gdLst>
                <a:gd name="T0" fmla="*/ 0 w 1075"/>
                <a:gd name="T1" fmla="*/ 0 h 1075"/>
                <a:gd name="T2" fmla="*/ 4 w 1075"/>
                <a:gd name="T3" fmla="*/ 4 h 1075"/>
                <a:gd name="T4" fmla="*/ 4 w 1075"/>
                <a:gd name="T5" fmla="*/ 4 h 1075"/>
                <a:gd name="T6" fmla="*/ 0 60000 65536"/>
                <a:gd name="T7" fmla="*/ 0 60000 65536"/>
                <a:gd name="T8" fmla="*/ 0 60000 65536"/>
                <a:gd name="T9" fmla="*/ 0 w 1075"/>
                <a:gd name="T10" fmla="*/ 0 h 1075"/>
                <a:gd name="T11" fmla="*/ 1075 w 1075"/>
                <a:gd name="T12" fmla="*/ 1075 h 1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5" h="1075">
                  <a:moveTo>
                    <a:pt x="0" y="0"/>
                  </a:moveTo>
                  <a:lnTo>
                    <a:pt x="1074" y="1075"/>
                  </a:lnTo>
                  <a:lnTo>
                    <a:pt x="1075" y="10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5" name="Freeform 18"/>
            <p:cNvSpPr>
              <a:spLocks/>
            </p:cNvSpPr>
            <p:nvPr/>
          </p:nvSpPr>
          <p:spPr bwMode="auto">
            <a:xfrm>
              <a:off x="1887" y="2587"/>
              <a:ext cx="486" cy="163"/>
            </a:xfrm>
            <a:custGeom>
              <a:avLst/>
              <a:gdLst>
                <a:gd name="T0" fmla="*/ 0 w 1460"/>
                <a:gd name="T1" fmla="*/ 1 h 487"/>
                <a:gd name="T2" fmla="*/ 0 w 1460"/>
                <a:gd name="T3" fmla="*/ 1 h 487"/>
                <a:gd name="T4" fmla="*/ 0 w 1460"/>
                <a:gd name="T5" fmla="*/ 1 h 487"/>
                <a:gd name="T6" fmla="*/ 0 w 1460"/>
                <a:gd name="T7" fmla="*/ 1 h 487"/>
                <a:gd name="T8" fmla="*/ 1 w 1460"/>
                <a:gd name="T9" fmla="*/ 1 h 487"/>
                <a:gd name="T10" fmla="*/ 1 w 1460"/>
                <a:gd name="T11" fmla="*/ 2 h 487"/>
                <a:gd name="T12" fmla="*/ 2 w 1460"/>
                <a:gd name="T13" fmla="*/ 2 h 487"/>
                <a:gd name="T14" fmla="*/ 2 w 1460"/>
                <a:gd name="T15" fmla="*/ 2 h 487"/>
                <a:gd name="T16" fmla="*/ 3 w 1460"/>
                <a:gd name="T17" fmla="*/ 2 h 487"/>
                <a:gd name="T18" fmla="*/ 3 w 1460"/>
                <a:gd name="T19" fmla="*/ 2 h 487"/>
                <a:gd name="T20" fmla="*/ 4 w 1460"/>
                <a:gd name="T21" fmla="*/ 2 h 487"/>
                <a:gd name="T22" fmla="*/ 4 w 1460"/>
                <a:gd name="T23" fmla="*/ 2 h 487"/>
                <a:gd name="T24" fmla="*/ 5 w 1460"/>
                <a:gd name="T25" fmla="*/ 2 h 487"/>
                <a:gd name="T26" fmla="*/ 5 w 1460"/>
                <a:gd name="T27" fmla="*/ 2 h 487"/>
                <a:gd name="T28" fmla="*/ 6 w 1460"/>
                <a:gd name="T29" fmla="*/ 2 h 487"/>
                <a:gd name="T30" fmla="*/ 6 w 1460"/>
                <a:gd name="T31" fmla="*/ 2 h 487"/>
                <a:gd name="T32" fmla="*/ 6 w 1460"/>
                <a:gd name="T33" fmla="*/ 1 h 487"/>
                <a:gd name="T34" fmla="*/ 6 w 1460"/>
                <a:gd name="T35" fmla="*/ 1 h 487"/>
                <a:gd name="T36" fmla="*/ 6 w 1460"/>
                <a:gd name="T37" fmla="*/ 1 h 487"/>
                <a:gd name="T38" fmla="*/ 6 w 1460"/>
                <a:gd name="T39" fmla="*/ 1 h 487"/>
                <a:gd name="T40" fmla="*/ 5 w 1460"/>
                <a:gd name="T41" fmla="*/ 1 h 487"/>
                <a:gd name="T42" fmla="*/ 5 w 1460"/>
                <a:gd name="T43" fmla="*/ 1 h 487"/>
                <a:gd name="T44" fmla="*/ 5 w 1460"/>
                <a:gd name="T45" fmla="*/ 0 h 487"/>
                <a:gd name="T46" fmla="*/ 4 w 1460"/>
                <a:gd name="T47" fmla="*/ 0 h 487"/>
                <a:gd name="T48" fmla="*/ 4 w 1460"/>
                <a:gd name="T49" fmla="*/ 0 h 487"/>
                <a:gd name="T50" fmla="*/ 3 w 1460"/>
                <a:gd name="T51" fmla="*/ 0 h 487"/>
                <a:gd name="T52" fmla="*/ 2 w 1460"/>
                <a:gd name="T53" fmla="*/ 0 h 487"/>
                <a:gd name="T54" fmla="*/ 2 w 1460"/>
                <a:gd name="T55" fmla="*/ 0 h 487"/>
                <a:gd name="T56" fmla="*/ 1 w 1460"/>
                <a:gd name="T57" fmla="*/ 0 h 487"/>
                <a:gd name="T58" fmla="*/ 1 w 1460"/>
                <a:gd name="T59" fmla="*/ 0 h 487"/>
                <a:gd name="T60" fmla="*/ 1 w 1460"/>
                <a:gd name="T61" fmla="*/ 0 h 487"/>
                <a:gd name="T62" fmla="*/ 0 w 1460"/>
                <a:gd name="T63" fmla="*/ 0 h 487"/>
                <a:gd name="T64" fmla="*/ 0 w 1460"/>
                <a:gd name="T65" fmla="*/ 0 h 487"/>
                <a:gd name="T66" fmla="*/ 0 w 1460"/>
                <a:gd name="T67" fmla="*/ 1 h 487"/>
                <a:gd name="T68" fmla="*/ 0 w 1460"/>
                <a:gd name="T69" fmla="*/ 1 h 4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60"/>
                <a:gd name="T106" fmla="*/ 0 h 487"/>
                <a:gd name="T107" fmla="*/ 1460 w 1460"/>
                <a:gd name="T108" fmla="*/ 487 h 4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60" h="487">
                  <a:moveTo>
                    <a:pt x="0" y="153"/>
                  </a:moveTo>
                  <a:lnTo>
                    <a:pt x="8" y="198"/>
                  </a:lnTo>
                  <a:lnTo>
                    <a:pt x="43" y="245"/>
                  </a:lnTo>
                  <a:lnTo>
                    <a:pt x="102" y="290"/>
                  </a:lnTo>
                  <a:lnTo>
                    <a:pt x="183" y="335"/>
                  </a:lnTo>
                  <a:lnTo>
                    <a:pt x="285" y="376"/>
                  </a:lnTo>
                  <a:lnTo>
                    <a:pt x="402" y="412"/>
                  </a:lnTo>
                  <a:lnTo>
                    <a:pt x="531" y="443"/>
                  </a:lnTo>
                  <a:lnTo>
                    <a:pt x="668" y="465"/>
                  </a:lnTo>
                  <a:lnTo>
                    <a:pt x="807" y="480"/>
                  </a:lnTo>
                  <a:lnTo>
                    <a:pt x="943" y="487"/>
                  </a:lnTo>
                  <a:lnTo>
                    <a:pt x="1072" y="484"/>
                  </a:lnTo>
                  <a:lnTo>
                    <a:pt x="1188" y="473"/>
                  </a:lnTo>
                  <a:lnTo>
                    <a:pt x="1287" y="454"/>
                  </a:lnTo>
                  <a:lnTo>
                    <a:pt x="1367" y="427"/>
                  </a:lnTo>
                  <a:lnTo>
                    <a:pt x="1423" y="394"/>
                  </a:lnTo>
                  <a:lnTo>
                    <a:pt x="1455" y="354"/>
                  </a:lnTo>
                  <a:lnTo>
                    <a:pt x="1460" y="311"/>
                  </a:lnTo>
                  <a:lnTo>
                    <a:pt x="1439" y="266"/>
                  </a:lnTo>
                  <a:lnTo>
                    <a:pt x="1392" y="220"/>
                  </a:lnTo>
                  <a:lnTo>
                    <a:pt x="1322" y="174"/>
                  </a:lnTo>
                  <a:lnTo>
                    <a:pt x="1230" y="130"/>
                  </a:lnTo>
                  <a:lnTo>
                    <a:pt x="1120" y="92"/>
                  </a:lnTo>
                  <a:lnTo>
                    <a:pt x="996" y="59"/>
                  </a:lnTo>
                  <a:lnTo>
                    <a:pt x="862" y="32"/>
                  </a:lnTo>
                  <a:lnTo>
                    <a:pt x="724" y="12"/>
                  </a:lnTo>
                  <a:lnTo>
                    <a:pt x="585" y="2"/>
                  </a:lnTo>
                  <a:lnTo>
                    <a:pt x="453" y="0"/>
                  </a:lnTo>
                  <a:lnTo>
                    <a:pt x="330" y="7"/>
                  </a:lnTo>
                  <a:lnTo>
                    <a:pt x="221" y="21"/>
                  </a:lnTo>
                  <a:lnTo>
                    <a:pt x="132" y="45"/>
                  </a:lnTo>
                  <a:lnTo>
                    <a:pt x="63" y="76"/>
                  </a:lnTo>
                  <a:lnTo>
                    <a:pt x="19" y="112"/>
                  </a:lnTo>
                  <a:lnTo>
                    <a:pt x="0" y="153"/>
                  </a:lnTo>
                  <a:lnTo>
                    <a:pt x="2" y="15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6" name="Freeform 19"/>
            <p:cNvSpPr>
              <a:spLocks/>
            </p:cNvSpPr>
            <p:nvPr/>
          </p:nvSpPr>
          <p:spPr bwMode="auto">
            <a:xfrm>
              <a:off x="2407" y="2549"/>
              <a:ext cx="281" cy="282"/>
            </a:xfrm>
            <a:custGeom>
              <a:avLst/>
              <a:gdLst>
                <a:gd name="T0" fmla="*/ 0 w 844"/>
                <a:gd name="T1" fmla="*/ 0 h 844"/>
                <a:gd name="T2" fmla="*/ 3 w 844"/>
                <a:gd name="T3" fmla="*/ 3 h 844"/>
                <a:gd name="T4" fmla="*/ 3 w 844"/>
                <a:gd name="T5" fmla="*/ 3 h 844"/>
                <a:gd name="T6" fmla="*/ 0 60000 65536"/>
                <a:gd name="T7" fmla="*/ 0 60000 65536"/>
                <a:gd name="T8" fmla="*/ 0 60000 65536"/>
                <a:gd name="T9" fmla="*/ 0 w 844"/>
                <a:gd name="T10" fmla="*/ 0 h 844"/>
                <a:gd name="T11" fmla="*/ 844 w 844"/>
                <a:gd name="T12" fmla="*/ 844 h 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4" h="844">
                  <a:moveTo>
                    <a:pt x="0" y="0"/>
                  </a:moveTo>
                  <a:lnTo>
                    <a:pt x="843" y="844"/>
                  </a:lnTo>
                  <a:lnTo>
                    <a:pt x="844" y="84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7" name="Freeform 20"/>
            <p:cNvSpPr>
              <a:spLocks/>
            </p:cNvSpPr>
            <p:nvPr/>
          </p:nvSpPr>
          <p:spPr bwMode="auto">
            <a:xfrm>
              <a:off x="2546" y="2549"/>
              <a:ext cx="255" cy="282"/>
            </a:xfrm>
            <a:custGeom>
              <a:avLst/>
              <a:gdLst>
                <a:gd name="T0" fmla="*/ 0 w 765"/>
                <a:gd name="T1" fmla="*/ 0 h 844"/>
                <a:gd name="T2" fmla="*/ 1 w 765"/>
                <a:gd name="T3" fmla="*/ 1 h 844"/>
                <a:gd name="T4" fmla="*/ 2 w 765"/>
                <a:gd name="T5" fmla="*/ 2 h 844"/>
                <a:gd name="T6" fmla="*/ 2 w 765"/>
                <a:gd name="T7" fmla="*/ 2 h 844"/>
                <a:gd name="T8" fmla="*/ 2 w 765"/>
                <a:gd name="T9" fmla="*/ 3 h 844"/>
                <a:gd name="T10" fmla="*/ 3 w 765"/>
                <a:gd name="T11" fmla="*/ 3 h 844"/>
                <a:gd name="T12" fmla="*/ 3 w 765"/>
                <a:gd name="T13" fmla="*/ 3 h 844"/>
                <a:gd name="T14" fmla="*/ 3 w 765"/>
                <a:gd name="T15" fmla="*/ 3 h 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5"/>
                <a:gd name="T25" fmla="*/ 0 h 844"/>
                <a:gd name="T26" fmla="*/ 765 w 765"/>
                <a:gd name="T27" fmla="*/ 844 h 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5" h="844">
                  <a:moveTo>
                    <a:pt x="0" y="0"/>
                  </a:moveTo>
                  <a:lnTo>
                    <a:pt x="244" y="256"/>
                  </a:lnTo>
                  <a:lnTo>
                    <a:pt x="391" y="383"/>
                  </a:lnTo>
                  <a:lnTo>
                    <a:pt x="522" y="575"/>
                  </a:lnTo>
                  <a:lnTo>
                    <a:pt x="573" y="696"/>
                  </a:lnTo>
                  <a:lnTo>
                    <a:pt x="638" y="751"/>
                  </a:lnTo>
                  <a:lnTo>
                    <a:pt x="764" y="844"/>
                  </a:lnTo>
                  <a:lnTo>
                    <a:pt x="765" y="8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408" name="Group 21"/>
            <p:cNvGrpSpPr>
              <a:grpSpLocks/>
            </p:cNvGrpSpPr>
            <p:nvPr/>
          </p:nvGrpSpPr>
          <p:grpSpPr bwMode="auto">
            <a:xfrm>
              <a:off x="1792" y="2668"/>
              <a:ext cx="669" cy="1"/>
              <a:chOff x="1792" y="2668"/>
              <a:chExt cx="669" cy="1"/>
            </a:xfrm>
          </p:grpSpPr>
          <p:sp>
            <p:nvSpPr>
              <p:cNvPr id="409" name="Freeform 22"/>
              <p:cNvSpPr>
                <a:spLocks/>
              </p:cNvSpPr>
              <p:nvPr/>
            </p:nvSpPr>
            <p:spPr bwMode="auto">
              <a:xfrm>
                <a:off x="1792" y="2668"/>
                <a:ext cx="403" cy="1"/>
              </a:xfrm>
              <a:custGeom>
                <a:avLst/>
                <a:gdLst>
                  <a:gd name="T0" fmla="*/ 0 w 1207"/>
                  <a:gd name="T1" fmla="*/ 0 h 1"/>
                  <a:gd name="T2" fmla="*/ 5 w 1207"/>
                  <a:gd name="T3" fmla="*/ 0 h 1"/>
                  <a:gd name="T4" fmla="*/ 5 w 120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07"/>
                  <a:gd name="T10" fmla="*/ 0 h 1"/>
                  <a:gd name="T11" fmla="*/ 1207 w 120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7" h="1">
                    <a:moveTo>
                      <a:pt x="0" y="0"/>
                    </a:moveTo>
                    <a:lnTo>
                      <a:pt x="1206" y="0"/>
                    </a:lnTo>
                    <a:lnTo>
                      <a:pt x="1207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0" name="Freeform 23"/>
              <p:cNvSpPr>
                <a:spLocks/>
              </p:cNvSpPr>
              <p:nvPr/>
            </p:nvSpPr>
            <p:spPr bwMode="auto">
              <a:xfrm>
                <a:off x="2236" y="2668"/>
                <a:ext cx="21" cy="1"/>
              </a:xfrm>
              <a:custGeom>
                <a:avLst/>
                <a:gdLst>
                  <a:gd name="T0" fmla="*/ 0 w 64"/>
                  <a:gd name="T1" fmla="*/ 0 h 1"/>
                  <a:gd name="T2" fmla="*/ 0 w 64"/>
                  <a:gd name="T3" fmla="*/ 0 h 1"/>
                  <a:gd name="T4" fmla="*/ 0 w 6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1"/>
                  <a:gd name="T11" fmla="*/ 64 w 6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1">
                    <a:moveTo>
                      <a:pt x="0" y="0"/>
                    </a:moveTo>
                    <a:lnTo>
                      <a:pt x="63" y="0"/>
                    </a:lnTo>
                    <a:lnTo>
                      <a:pt x="6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1" name="Freeform 24"/>
              <p:cNvSpPr>
                <a:spLocks/>
              </p:cNvSpPr>
              <p:nvPr/>
            </p:nvSpPr>
            <p:spPr bwMode="auto">
              <a:xfrm>
                <a:off x="2299" y="2668"/>
                <a:ext cx="162" cy="1"/>
              </a:xfrm>
              <a:custGeom>
                <a:avLst/>
                <a:gdLst>
                  <a:gd name="T0" fmla="*/ 0 w 485"/>
                  <a:gd name="T1" fmla="*/ 0 h 1"/>
                  <a:gd name="T2" fmla="*/ 2 w 485"/>
                  <a:gd name="T3" fmla="*/ 0 h 1"/>
                  <a:gd name="T4" fmla="*/ 2 w 48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85"/>
                  <a:gd name="T10" fmla="*/ 0 h 1"/>
                  <a:gd name="T11" fmla="*/ 485 w 48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5" h="1">
                    <a:moveTo>
                      <a:pt x="0" y="0"/>
                    </a:moveTo>
                    <a:lnTo>
                      <a:pt x="484" y="0"/>
                    </a:lnTo>
                    <a:lnTo>
                      <a:pt x="48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412" name="Group 25"/>
          <p:cNvGrpSpPr>
            <a:grpSpLocks/>
          </p:cNvGrpSpPr>
          <p:nvPr/>
        </p:nvGrpSpPr>
        <p:grpSpPr bwMode="auto">
          <a:xfrm>
            <a:off x="902382" y="2593294"/>
            <a:ext cx="2108200" cy="1033462"/>
            <a:chOff x="1324" y="1003"/>
            <a:chExt cx="1328" cy="651"/>
          </a:xfrm>
        </p:grpSpPr>
        <p:sp>
          <p:nvSpPr>
            <p:cNvPr id="413" name="Line 26"/>
            <p:cNvSpPr>
              <a:spLocks noChangeShapeType="1"/>
            </p:cNvSpPr>
            <p:nvPr/>
          </p:nvSpPr>
          <p:spPr bwMode="auto">
            <a:xfrm>
              <a:off x="2431" y="1105"/>
              <a:ext cx="115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4" name="Line 27"/>
            <p:cNvSpPr>
              <a:spLocks noChangeShapeType="1"/>
            </p:cNvSpPr>
            <p:nvPr/>
          </p:nvSpPr>
          <p:spPr bwMode="auto">
            <a:xfrm>
              <a:off x="2160" y="1376"/>
              <a:ext cx="119" cy="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5" name="Line 28"/>
            <p:cNvSpPr>
              <a:spLocks noChangeShapeType="1"/>
            </p:cNvSpPr>
            <p:nvPr/>
          </p:nvSpPr>
          <p:spPr bwMode="auto">
            <a:xfrm>
              <a:off x="1975" y="1448"/>
              <a:ext cx="0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6" name="Line 29"/>
            <p:cNvSpPr>
              <a:spLocks noChangeShapeType="1"/>
            </p:cNvSpPr>
            <p:nvPr/>
          </p:nvSpPr>
          <p:spPr bwMode="auto">
            <a:xfrm>
              <a:off x="1463" y="1448"/>
              <a:ext cx="0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7" name="Line 30"/>
            <p:cNvSpPr>
              <a:spLocks noChangeShapeType="1"/>
            </p:cNvSpPr>
            <p:nvPr/>
          </p:nvSpPr>
          <p:spPr bwMode="auto">
            <a:xfrm>
              <a:off x="2265" y="1200"/>
              <a:ext cx="177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8" name="Freeform 31"/>
            <p:cNvSpPr>
              <a:spLocks/>
            </p:cNvSpPr>
            <p:nvPr/>
          </p:nvSpPr>
          <p:spPr bwMode="auto">
            <a:xfrm>
              <a:off x="1324" y="1447"/>
              <a:ext cx="765" cy="1"/>
            </a:xfrm>
            <a:custGeom>
              <a:avLst/>
              <a:gdLst>
                <a:gd name="T0" fmla="*/ 0 w 2297"/>
                <a:gd name="T1" fmla="*/ 0 h 1"/>
                <a:gd name="T2" fmla="*/ 9 w 2297"/>
                <a:gd name="T3" fmla="*/ 0 h 1"/>
                <a:gd name="T4" fmla="*/ 9 w 2297"/>
                <a:gd name="T5" fmla="*/ 0 h 1"/>
                <a:gd name="T6" fmla="*/ 0 60000 65536"/>
                <a:gd name="T7" fmla="*/ 0 60000 65536"/>
                <a:gd name="T8" fmla="*/ 0 60000 65536"/>
                <a:gd name="T9" fmla="*/ 0 w 2297"/>
                <a:gd name="T10" fmla="*/ 0 h 1"/>
                <a:gd name="T11" fmla="*/ 2297 w 2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7" h="1">
                  <a:moveTo>
                    <a:pt x="0" y="0"/>
                  </a:moveTo>
                  <a:lnTo>
                    <a:pt x="2296" y="0"/>
                  </a:lnTo>
                  <a:lnTo>
                    <a:pt x="229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9" name="Freeform 32"/>
            <p:cNvSpPr>
              <a:spLocks/>
            </p:cNvSpPr>
            <p:nvPr/>
          </p:nvSpPr>
          <p:spPr bwMode="auto">
            <a:xfrm>
              <a:off x="1324" y="1447"/>
              <a:ext cx="1" cy="168"/>
            </a:xfrm>
            <a:custGeom>
              <a:avLst/>
              <a:gdLst>
                <a:gd name="T0" fmla="*/ 0 w 1"/>
                <a:gd name="T1" fmla="*/ 0 h 503"/>
                <a:gd name="T2" fmla="*/ 0 w 1"/>
                <a:gd name="T3" fmla="*/ 2 h 503"/>
                <a:gd name="T4" fmla="*/ 1 w 1"/>
                <a:gd name="T5" fmla="*/ 2 h 503"/>
                <a:gd name="T6" fmla="*/ 0 60000 65536"/>
                <a:gd name="T7" fmla="*/ 0 60000 65536"/>
                <a:gd name="T8" fmla="*/ 0 60000 65536"/>
                <a:gd name="T9" fmla="*/ 0 w 1"/>
                <a:gd name="T10" fmla="*/ 0 h 503"/>
                <a:gd name="T11" fmla="*/ 1 w 1"/>
                <a:gd name="T12" fmla="*/ 503 h 5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03">
                  <a:moveTo>
                    <a:pt x="0" y="0"/>
                  </a:moveTo>
                  <a:lnTo>
                    <a:pt x="0" y="503"/>
                  </a:lnTo>
                  <a:lnTo>
                    <a:pt x="1" y="50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0" name="Freeform 33"/>
            <p:cNvSpPr>
              <a:spLocks/>
            </p:cNvSpPr>
            <p:nvPr/>
          </p:nvSpPr>
          <p:spPr bwMode="auto">
            <a:xfrm>
              <a:off x="2089" y="1003"/>
              <a:ext cx="444" cy="444"/>
            </a:xfrm>
            <a:custGeom>
              <a:avLst/>
              <a:gdLst>
                <a:gd name="T0" fmla="*/ 0 w 1332"/>
                <a:gd name="T1" fmla="*/ 5 h 1332"/>
                <a:gd name="T2" fmla="*/ 5 w 1332"/>
                <a:gd name="T3" fmla="*/ 0 h 1332"/>
                <a:gd name="T4" fmla="*/ 5 w 1332"/>
                <a:gd name="T5" fmla="*/ 0 h 1332"/>
                <a:gd name="T6" fmla="*/ 0 60000 65536"/>
                <a:gd name="T7" fmla="*/ 0 60000 65536"/>
                <a:gd name="T8" fmla="*/ 0 60000 65536"/>
                <a:gd name="T9" fmla="*/ 0 w 1332"/>
                <a:gd name="T10" fmla="*/ 0 h 1332"/>
                <a:gd name="T11" fmla="*/ 1332 w 1332"/>
                <a:gd name="T12" fmla="*/ 1332 h 1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2" h="1332">
                  <a:moveTo>
                    <a:pt x="0" y="1332"/>
                  </a:moveTo>
                  <a:lnTo>
                    <a:pt x="1331" y="0"/>
                  </a:lnTo>
                  <a:lnTo>
                    <a:pt x="133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1" name="Freeform 34"/>
            <p:cNvSpPr>
              <a:spLocks/>
            </p:cNvSpPr>
            <p:nvPr/>
          </p:nvSpPr>
          <p:spPr bwMode="auto">
            <a:xfrm>
              <a:off x="1324" y="1615"/>
              <a:ext cx="834" cy="1"/>
            </a:xfrm>
            <a:custGeom>
              <a:avLst/>
              <a:gdLst>
                <a:gd name="T0" fmla="*/ 0 w 2504"/>
                <a:gd name="T1" fmla="*/ 0 h 1"/>
                <a:gd name="T2" fmla="*/ 10 w 2504"/>
                <a:gd name="T3" fmla="*/ 0 h 1"/>
                <a:gd name="T4" fmla="*/ 10 w 2504"/>
                <a:gd name="T5" fmla="*/ 0 h 1"/>
                <a:gd name="T6" fmla="*/ 0 60000 65536"/>
                <a:gd name="T7" fmla="*/ 0 60000 65536"/>
                <a:gd name="T8" fmla="*/ 0 60000 65536"/>
                <a:gd name="T9" fmla="*/ 0 w 2504"/>
                <a:gd name="T10" fmla="*/ 0 h 1"/>
                <a:gd name="T11" fmla="*/ 2504 w 250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4" h="1">
                  <a:moveTo>
                    <a:pt x="0" y="0"/>
                  </a:moveTo>
                  <a:lnTo>
                    <a:pt x="2503" y="0"/>
                  </a:lnTo>
                  <a:lnTo>
                    <a:pt x="250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2" name="Freeform 35"/>
            <p:cNvSpPr>
              <a:spLocks/>
            </p:cNvSpPr>
            <p:nvPr/>
          </p:nvSpPr>
          <p:spPr bwMode="auto">
            <a:xfrm>
              <a:off x="2158" y="1122"/>
              <a:ext cx="494" cy="493"/>
            </a:xfrm>
            <a:custGeom>
              <a:avLst/>
              <a:gdLst>
                <a:gd name="T0" fmla="*/ 0 w 1481"/>
                <a:gd name="T1" fmla="*/ 6 h 1479"/>
                <a:gd name="T2" fmla="*/ 6 w 1481"/>
                <a:gd name="T3" fmla="*/ 0 h 1479"/>
                <a:gd name="T4" fmla="*/ 6 w 1481"/>
                <a:gd name="T5" fmla="*/ 0 h 1479"/>
                <a:gd name="T6" fmla="*/ 0 60000 65536"/>
                <a:gd name="T7" fmla="*/ 0 60000 65536"/>
                <a:gd name="T8" fmla="*/ 0 60000 65536"/>
                <a:gd name="T9" fmla="*/ 0 w 1481"/>
                <a:gd name="T10" fmla="*/ 0 h 1479"/>
                <a:gd name="T11" fmla="*/ 1481 w 1481"/>
                <a:gd name="T12" fmla="*/ 1479 h 1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1" h="1479">
                  <a:moveTo>
                    <a:pt x="0" y="1479"/>
                  </a:moveTo>
                  <a:lnTo>
                    <a:pt x="1480" y="0"/>
                  </a:lnTo>
                  <a:lnTo>
                    <a:pt x="148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3" name="Freeform 36"/>
            <p:cNvSpPr>
              <a:spLocks/>
            </p:cNvSpPr>
            <p:nvPr/>
          </p:nvSpPr>
          <p:spPr bwMode="auto">
            <a:xfrm>
              <a:off x="2533" y="1003"/>
              <a:ext cx="119" cy="119"/>
            </a:xfrm>
            <a:custGeom>
              <a:avLst/>
              <a:gdLst>
                <a:gd name="T0" fmla="*/ 0 w 357"/>
                <a:gd name="T1" fmla="*/ 0 h 356"/>
                <a:gd name="T2" fmla="*/ 1 w 357"/>
                <a:gd name="T3" fmla="*/ 1 h 356"/>
                <a:gd name="T4" fmla="*/ 1 w 357"/>
                <a:gd name="T5" fmla="*/ 1 h 356"/>
                <a:gd name="T6" fmla="*/ 0 60000 65536"/>
                <a:gd name="T7" fmla="*/ 0 60000 65536"/>
                <a:gd name="T8" fmla="*/ 0 60000 65536"/>
                <a:gd name="T9" fmla="*/ 0 w 357"/>
                <a:gd name="T10" fmla="*/ 0 h 356"/>
                <a:gd name="T11" fmla="*/ 357 w 357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" h="356">
                  <a:moveTo>
                    <a:pt x="0" y="0"/>
                  </a:moveTo>
                  <a:lnTo>
                    <a:pt x="356" y="356"/>
                  </a:lnTo>
                  <a:lnTo>
                    <a:pt x="357" y="35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4" name="Line 37"/>
            <p:cNvSpPr>
              <a:spLocks noChangeShapeType="1"/>
            </p:cNvSpPr>
            <p:nvPr/>
          </p:nvSpPr>
          <p:spPr bwMode="auto">
            <a:xfrm flipV="1">
              <a:off x="1718" y="1411"/>
              <a:ext cx="0" cy="2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425" name="Freeform 38"/>
          <p:cNvSpPr>
            <a:spLocks/>
          </p:cNvSpPr>
          <p:nvPr/>
        </p:nvSpPr>
        <p:spPr bwMode="auto">
          <a:xfrm>
            <a:off x="2681969" y="3277506"/>
            <a:ext cx="2573338" cy="2571750"/>
          </a:xfrm>
          <a:custGeom>
            <a:avLst/>
            <a:gdLst>
              <a:gd name="T0" fmla="*/ 0 w 1621"/>
              <a:gd name="T1" fmla="*/ 2147483647 h 1620"/>
              <a:gd name="T2" fmla="*/ 2147483647 w 1621"/>
              <a:gd name="T3" fmla="*/ 0 h 1620"/>
              <a:gd name="T4" fmla="*/ 2147483647 w 1621"/>
              <a:gd name="T5" fmla="*/ 2147483647 h 1620"/>
              <a:gd name="T6" fmla="*/ 2147483647 w 1621"/>
              <a:gd name="T7" fmla="*/ 2147483647 h 1620"/>
              <a:gd name="T8" fmla="*/ 0 w 1621"/>
              <a:gd name="T9" fmla="*/ 2147483647 h 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1"/>
              <a:gd name="T16" fmla="*/ 0 h 1620"/>
              <a:gd name="T17" fmla="*/ 1621 w 1621"/>
              <a:gd name="T18" fmla="*/ 1620 h 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1" h="1620">
                <a:moveTo>
                  <a:pt x="0" y="844"/>
                </a:moveTo>
                <a:lnTo>
                  <a:pt x="844" y="0"/>
                </a:lnTo>
                <a:lnTo>
                  <a:pt x="1621" y="777"/>
                </a:lnTo>
                <a:lnTo>
                  <a:pt x="778" y="1620"/>
                </a:lnTo>
                <a:lnTo>
                  <a:pt x="0" y="844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00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426" name="Group 39"/>
          <p:cNvGrpSpPr>
            <a:grpSpLocks/>
          </p:cNvGrpSpPr>
          <p:nvPr/>
        </p:nvGrpSpPr>
        <p:grpSpPr bwMode="auto">
          <a:xfrm>
            <a:off x="3410632" y="3307669"/>
            <a:ext cx="1041400" cy="1803400"/>
            <a:chOff x="2904" y="1453"/>
            <a:chExt cx="656" cy="1136"/>
          </a:xfrm>
        </p:grpSpPr>
        <p:grpSp>
          <p:nvGrpSpPr>
            <p:cNvPr id="427" name="Group 40"/>
            <p:cNvGrpSpPr>
              <a:grpSpLocks/>
            </p:cNvGrpSpPr>
            <p:nvPr/>
          </p:nvGrpSpPr>
          <p:grpSpPr bwMode="auto">
            <a:xfrm>
              <a:off x="2982" y="1453"/>
              <a:ext cx="532" cy="532"/>
              <a:chOff x="2982" y="1453"/>
              <a:chExt cx="532" cy="532"/>
            </a:xfrm>
          </p:grpSpPr>
          <p:sp>
            <p:nvSpPr>
              <p:cNvPr id="440" name="Freeform 41"/>
              <p:cNvSpPr>
                <a:spLocks/>
              </p:cNvSpPr>
              <p:nvPr/>
            </p:nvSpPr>
            <p:spPr bwMode="auto">
              <a:xfrm>
                <a:off x="2982" y="1453"/>
                <a:ext cx="532" cy="532"/>
              </a:xfrm>
              <a:custGeom>
                <a:avLst/>
                <a:gdLst>
                  <a:gd name="T0" fmla="*/ 0 w 1596"/>
                  <a:gd name="T1" fmla="*/ 0 h 1598"/>
                  <a:gd name="T2" fmla="*/ 7 w 1596"/>
                  <a:gd name="T3" fmla="*/ 7 h 1598"/>
                  <a:gd name="T4" fmla="*/ 7 w 1596"/>
                  <a:gd name="T5" fmla="*/ 7 h 1598"/>
                  <a:gd name="T6" fmla="*/ 0 60000 65536"/>
                  <a:gd name="T7" fmla="*/ 0 60000 65536"/>
                  <a:gd name="T8" fmla="*/ 0 60000 65536"/>
                  <a:gd name="T9" fmla="*/ 0 w 1596"/>
                  <a:gd name="T10" fmla="*/ 0 h 1598"/>
                  <a:gd name="T11" fmla="*/ 1596 w 1596"/>
                  <a:gd name="T12" fmla="*/ 1598 h 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6" h="1598">
                    <a:moveTo>
                      <a:pt x="0" y="0"/>
                    </a:moveTo>
                    <a:lnTo>
                      <a:pt x="1595" y="1598"/>
                    </a:lnTo>
                    <a:lnTo>
                      <a:pt x="1596" y="159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41" name="Freeform 42"/>
              <p:cNvSpPr>
                <a:spLocks/>
              </p:cNvSpPr>
              <p:nvPr/>
            </p:nvSpPr>
            <p:spPr bwMode="auto">
              <a:xfrm>
                <a:off x="3209" y="1659"/>
                <a:ext cx="144" cy="166"/>
              </a:xfrm>
              <a:custGeom>
                <a:avLst/>
                <a:gdLst>
                  <a:gd name="T0" fmla="*/ 2 w 432"/>
                  <a:gd name="T1" fmla="*/ 2 h 496"/>
                  <a:gd name="T2" fmla="*/ 0 w 432"/>
                  <a:gd name="T3" fmla="*/ 0 h 496"/>
                  <a:gd name="T4" fmla="*/ 0 w 432"/>
                  <a:gd name="T5" fmla="*/ 0 h 4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496"/>
                  <a:gd name="T11" fmla="*/ 432 w 432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496">
                    <a:moveTo>
                      <a:pt x="432" y="49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42" name="Freeform 43"/>
              <p:cNvSpPr>
                <a:spLocks/>
              </p:cNvSpPr>
              <p:nvPr/>
            </p:nvSpPr>
            <p:spPr bwMode="auto">
              <a:xfrm>
                <a:off x="3188" y="1659"/>
                <a:ext cx="21" cy="22"/>
              </a:xfrm>
              <a:custGeom>
                <a:avLst/>
                <a:gdLst>
                  <a:gd name="T0" fmla="*/ 0 w 64"/>
                  <a:gd name="T1" fmla="*/ 0 h 64"/>
                  <a:gd name="T2" fmla="*/ 0 w 64"/>
                  <a:gd name="T3" fmla="*/ 0 h 64"/>
                  <a:gd name="T4" fmla="*/ 0 w 64"/>
                  <a:gd name="T5" fmla="*/ 0 h 64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64"/>
                  <a:gd name="T11" fmla="*/ 64 w 64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64">
                    <a:moveTo>
                      <a:pt x="64" y="0"/>
                    </a:moveTo>
                    <a:lnTo>
                      <a:pt x="0" y="64"/>
                    </a:lnTo>
                    <a:lnTo>
                      <a:pt x="1" y="6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43" name="Freeform 44"/>
              <p:cNvSpPr>
                <a:spLocks/>
              </p:cNvSpPr>
              <p:nvPr/>
            </p:nvSpPr>
            <p:spPr bwMode="auto">
              <a:xfrm>
                <a:off x="3188" y="1681"/>
                <a:ext cx="166" cy="144"/>
              </a:xfrm>
              <a:custGeom>
                <a:avLst/>
                <a:gdLst>
                  <a:gd name="T0" fmla="*/ 0 w 497"/>
                  <a:gd name="T1" fmla="*/ 0 h 432"/>
                  <a:gd name="T2" fmla="*/ 2 w 497"/>
                  <a:gd name="T3" fmla="*/ 2 h 432"/>
                  <a:gd name="T4" fmla="*/ 2 w 497"/>
                  <a:gd name="T5" fmla="*/ 2 h 432"/>
                  <a:gd name="T6" fmla="*/ 0 60000 65536"/>
                  <a:gd name="T7" fmla="*/ 0 60000 65536"/>
                  <a:gd name="T8" fmla="*/ 0 60000 65536"/>
                  <a:gd name="T9" fmla="*/ 0 w 497"/>
                  <a:gd name="T10" fmla="*/ 0 h 432"/>
                  <a:gd name="T11" fmla="*/ 497 w 497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7" h="432">
                    <a:moveTo>
                      <a:pt x="0" y="0"/>
                    </a:moveTo>
                    <a:lnTo>
                      <a:pt x="496" y="432"/>
                    </a:lnTo>
                    <a:lnTo>
                      <a:pt x="497" y="43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428" name="Group 45"/>
            <p:cNvGrpSpPr>
              <a:grpSpLocks/>
            </p:cNvGrpSpPr>
            <p:nvPr/>
          </p:nvGrpSpPr>
          <p:grpSpPr bwMode="auto">
            <a:xfrm>
              <a:off x="2904" y="1939"/>
              <a:ext cx="656" cy="650"/>
              <a:chOff x="2904" y="1939"/>
              <a:chExt cx="656" cy="650"/>
            </a:xfrm>
          </p:grpSpPr>
          <p:sp>
            <p:nvSpPr>
              <p:cNvPr id="429" name="Freeform 46"/>
              <p:cNvSpPr>
                <a:spLocks/>
              </p:cNvSpPr>
              <p:nvPr/>
            </p:nvSpPr>
            <p:spPr bwMode="auto">
              <a:xfrm>
                <a:off x="3077" y="2023"/>
                <a:ext cx="383" cy="383"/>
              </a:xfrm>
              <a:custGeom>
                <a:avLst/>
                <a:gdLst>
                  <a:gd name="T0" fmla="*/ 0 w 1149"/>
                  <a:gd name="T1" fmla="*/ 0 h 1148"/>
                  <a:gd name="T2" fmla="*/ 5 w 1149"/>
                  <a:gd name="T3" fmla="*/ 5 h 1148"/>
                  <a:gd name="T4" fmla="*/ 5 w 1149"/>
                  <a:gd name="T5" fmla="*/ 5 h 1148"/>
                  <a:gd name="T6" fmla="*/ 0 60000 65536"/>
                  <a:gd name="T7" fmla="*/ 0 60000 65536"/>
                  <a:gd name="T8" fmla="*/ 0 60000 65536"/>
                  <a:gd name="T9" fmla="*/ 0 w 1149"/>
                  <a:gd name="T10" fmla="*/ 0 h 1148"/>
                  <a:gd name="T11" fmla="*/ 1149 w 1149"/>
                  <a:gd name="T12" fmla="*/ 1148 h 1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49" h="1148">
                    <a:moveTo>
                      <a:pt x="0" y="0"/>
                    </a:moveTo>
                    <a:lnTo>
                      <a:pt x="1148" y="1148"/>
                    </a:lnTo>
                    <a:lnTo>
                      <a:pt x="1149" y="11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>
                <a:off x="3136" y="1947"/>
                <a:ext cx="415" cy="416"/>
              </a:xfrm>
              <a:custGeom>
                <a:avLst/>
                <a:gdLst>
                  <a:gd name="T0" fmla="*/ 3 w 1247"/>
                  <a:gd name="T1" fmla="*/ 5 h 1249"/>
                  <a:gd name="T2" fmla="*/ 4 w 1247"/>
                  <a:gd name="T3" fmla="*/ 5 h 1249"/>
                  <a:gd name="T4" fmla="*/ 4 w 1247"/>
                  <a:gd name="T5" fmla="*/ 4 h 1249"/>
                  <a:gd name="T6" fmla="*/ 5 w 1247"/>
                  <a:gd name="T7" fmla="*/ 3 h 1249"/>
                  <a:gd name="T8" fmla="*/ 5 w 1247"/>
                  <a:gd name="T9" fmla="*/ 3 h 1249"/>
                  <a:gd name="T10" fmla="*/ 5 w 1247"/>
                  <a:gd name="T11" fmla="*/ 2 h 1249"/>
                  <a:gd name="T12" fmla="*/ 5 w 1247"/>
                  <a:gd name="T13" fmla="*/ 2 h 1249"/>
                  <a:gd name="T14" fmla="*/ 5 w 1247"/>
                  <a:gd name="T15" fmla="*/ 1 h 1249"/>
                  <a:gd name="T16" fmla="*/ 5 w 1247"/>
                  <a:gd name="T17" fmla="*/ 1 h 1249"/>
                  <a:gd name="T18" fmla="*/ 4 w 1247"/>
                  <a:gd name="T19" fmla="*/ 0 h 1249"/>
                  <a:gd name="T20" fmla="*/ 4 w 1247"/>
                  <a:gd name="T21" fmla="*/ 0 h 1249"/>
                  <a:gd name="T22" fmla="*/ 4 w 1247"/>
                  <a:gd name="T23" fmla="*/ 0 h 1249"/>
                  <a:gd name="T24" fmla="*/ 3 w 1247"/>
                  <a:gd name="T25" fmla="*/ 0 h 1249"/>
                  <a:gd name="T26" fmla="*/ 2 w 1247"/>
                  <a:gd name="T27" fmla="*/ 0 h 1249"/>
                  <a:gd name="T28" fmla="*/ 2 w 1247"/>
                  <a:gd name="T29" fmla="*/ 0 h 1249"/>
                  <a:gd name="T30" fmla="*/ 1 w 1247"/>
                  <a:gd name="T31" fmla="*/ 1 h 1249"/>
                  <a:gd name="T32" fmla="*/ 1 w 1247"/>
                  <a:gd name="T33" fmla="*/ 1 h 1249"/>
                  <a:gd name="T34" fmla="*/ 0 w 1247"/>
                  <a:gd name="T35" fmla="*/ 2 h 1249"/>
                  <a:gd name="T36" fmla="*/ 0 w 1247"/>
                  <a:gd name="T37" fmla="*/ 2 h 12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47"/>
                  <a:gd name="T58" fmla="*/ 0 h 1249"/>
                  <a:gd name="T59" fmla="*/ 1247 w 1247"/>
                  <a:gd name="T60" fmla="*/ 1249 h 124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47" h="1249">
                    <a:moveTo>
                      <a:pt x="843" y="1249"/>
                    </a:moveTo>
                    <a:lnTo>
                      <a:pt x="966" y="1110"/>
                    </a:lnTo>
                    <a:lnTo>
                      <a:pt x="1071" y="963"/>
                    </a:lnTo>
                    <a:lnTo>
                      <a:pt x="1155" y="811"/>
                    </a:lnTo>
                    <a:lnTo>
                      <a:pt x="1212" y="658"/>
                    </a:lnTo>
                    <a:lnTo>
                      <a:pt x="1244" y="512"/>
                    </a:lnTo>
                    <a:lnTo>
                      <a:pt x="1247" y="376"/>
                    </a:lnTo>
                    <a:lnTo>
                      <a:pt x="1222" y="257"/>
                    </a:lnTo>
                    <a:lnTo>
                      <a:pt x="1168" y="156"/>
                    </a:lnTo>
                    <a:lnTo>
                      <a:pt x="1091" y="79"/>
                    </a:lnTo>
                    <a:lnTo>
                      <a:pt x="990" y="25"/>
                    </a:lnTo>
                    <a:lnTo>
                      <a:pt x="871" y="0"/>
                    </a:lnTo>
                    <a:lnTo>
                      <a:pt x="735" y="3"/>
                    </a:lnTo>
                    <a:lnTo>
                      <a:pt x="589" y="35"/>
                    </a:lnTo>
                    <a:lnTo>
                      <a:pt x="437" y="92"/>
                    </a:lnTo>
                    <a:lnTo>
                      <a:pt x="286" y="176"/>
                    </a:lnTo>
                    <a:lnTo>
                      <a:pt x="138" y="281"/>
                    </a:lnTo>
                    <a:lnTo>
                      <a:pt x="0" y="404"/>
                    </a:lnTo>
                    <a:lnTo>
                      <a:pt x="1" y="404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1" name="Freeform 48"/>
              <p:cNvSpPr>
                <a:spLocks/>
              </p:cNvSpPr>
              <p:nvPr/>
            </p:nvSpPr>
            <p:spPr bwMode="auto">
              <a:xfrm>
                <a:off x="2904" y="2082"/>
                <a:ext cx="232" cy="232"/>
              </a:xfrm>
              <a:custGeom>
                <a:avLst/>
                <a:gdLst>
                  <a:gd name="T0" fmla="*/ 0 w 696"/>
                  <a:gd name="T1" fmla="*/ 3 h 697"/>
                  <a:gd name="T2" fmla="*/ 3 w 696"/>
                  <a:gd name="T3" fmla="*/ 0 h 697"/>
                  <a:gd name="T4" fmla="*/ 3 w 696"/>
                  <a:gd name="T5" fmla="*/ 0 h 697"/>
                  <a:gd name="T6" fmla="*/ 0 60000 65536"/>
                  <a:gd name="T7" fmla="*/ 0 60000 65536"/>
                  <a:gd name="T8" fmla="*/ 0 60000 65536"/>
                  <a:gd name="T9" fmla="*/ 0 w 696"/>
                  <a:gd name="T10" fmla="*/ 0 h 697"/>
                  <a:gd name="T11" fmla="*/ 696 w 696"/>
                  <a:gd name="T12" fmla="*/ 697 h 6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6" h="697">
                    <a:moveTo>
                      <a:pt x="0" y="697"/>
                    </a:moveTo>
                    <a:lnTo>
                      <a:pt x="695" y="0"/>
                    </a:lnTo>
                    <a:lnTo>
                      <a:pt x="696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2" name="Freeform 49"/>
              <p:cNvSpPr>
                <a:spLocks/>
              </p:cNvSpPr>
              <p:nvPr/>
            </p:nvSpPr>
            <p:spPr bwMode="auto">
              <a:xfrm>
                <a:off x="3192" y="2363"/>
                <a:ext cx="225" cy="226"/>
              </a:xfrm>
              <a:custGeom>
                <a:avLst/>
                <a:gdLst>
                  <a:gd name="T0" fmla="*/ 0 w 675"/>
                  <a:gd name="T1" fmla="*/ 3 h 676"/>
                  <a:gd name="T2" fmla="*/ 3 w 675"/>
                  <a:gd name="T3" fmla="*/ 0 h 676"/>
                  <a:gd name="T4" fmla="*/ 3 w 675"/>
                  <a:gd name="T5" fmla="*/ 0 h 676"/>
                  <a:gd name="T6" fmla="*/ 0 60000 65536"/>
                  <a:gd name="T7" fmla="*/ 0 60000 65536"/>
                  <a:gd name="T8" fmla="*/ 0 60000 65536"/>
                  <a:gd name="T9" fmla="*/ 0 w 675"/>
                  <a:gd name="T10" fmla="*/ 0 h 676"/>
                  <a:gd name="T11" fmla="*/ 675 w 675"/>
                  <a:gd name="T12" fmla="*/ 676 h 6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5" h="676">
                    <a:moveTo>
                      <a:pt x="0" y="676"/>
                    </a:moveTo>
                    <a:lnTo>
                      <a:pt x="674" y="0"/>
                    </a:lnTo>
                    <a:lnTo>
                      <a:pt x="675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3" name="Freeform 50"/>
              <p:cNvSpPr>
                <a:spLocks/>
              </p:cNvSpPr>
              <p:nvPr/>
            </p:nvSpPr>
            <p:spPr bwMode="auto">
              <a:xfrm>
                <a:off x="2929" y="2289"/>
                <a:ext cx="282" cy="281"/>
              </a:xfrm>
              <a:custGeom>
                <a:avLst/>
                <a:gdLst>
                  <a:gd name="T0" fmla="*/ 0 w 845"/>
                  <a:gd name="T1" fmla="*/ 0 h 844"/>
                  <a:gd name="T2" fmla="*/ 3 w 845"/>
                  <a:gd name="T3" fmla="*/ 3 h 844"/>
                  <a:gd name="T4" fmla="*/ 3 w 845"/>
                  <a:gd name="T5" fmla="*/ 3 h 844"/>
                  <a:gd name="T6" fmla="*/ 0 60000 65536"/>
                  <a:gd name="T7" fmla="*/ 0 60000 65536"/>
                  <a:gd name="T8" fmla="*/ 0 60000 65536"/>
                  <a:gd name="T9" fmla="*/ 0 w 845"/>
                  <a:gd name="T10" fmla="*/ 0 h 844"/>
                  <a:gd name="T11" fmla="*/ 845 w 845"/>
                  <a:gd name="T12" fmla="*/ 844 h 8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45" h="844">
                    <a:moveTo>
                      <a:pt x="0" y="0"/>
                    </a:moveTo>
                    <a:lnTo>
                      <a:pt x="843" y="844"/>
                    </a:lnTo>
                    <a:lnTo>
                      <a:pt x="845" y="844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4" name="Freeform 51"/>
              <p:cNvSpPr>
                <a:spLocks/>
              </p:cNvSpPr>
              <p:nvPr/>
            </p:nvSpPr>
            <p:spPr bwMode="auto">
              <a:xfrm>
                <a:off x="3118" y="2063"/>
                <a:ext cx="317" cy="318"/>
              </a:xfrm>
              <a:custGeom>
                <a:avLst/>
                <a:gdLst>
                  <a:gd name="T0" fmla="*/ 4 w 952"/>
                  <a:gd name="T1" fmla="*/ 0 h 953"/>
                  <a:gd name="T2" fmla="*/ 3 w 952"/>
                  <a:gd name="T3" fmla="*/ 0 h 953"/>
                  <a:gd name="T4" fmla="*/ 3 w 952"/>
                  <a:gd name="T5" fmla="*/ 0 h 953"/>
                  <a:gd name="T6" fmla="*/ 3 w 952"/>
                  <a:gd name="T7" fmla="*/ 0 h 953"/>
                  <a:gd name="T8" fmla="*/ 2 w 952"/>
                  <a:gd name="T9" fmla="*/ 0 h 953"/>
                  <a:gd name="T10" fmla="*/ 2 w 952"/>
                  <a:gd name="T11" fmla="*/ 0 h 953"/>
                  <a:gd name="T12" fmla="*/ 2 w 952"/>
                  <a:gd name="T13" fmla="*/ 0 h 953"/>
                  <a:gd name="T14" fmla="*/ 1 w 952"/>
                  <a:gd name="T15" fmla="*/ 1 h 953"/>
                  <a:gd name="T16" fmla="*/ 1 w 952"/>
                  <a:gd name="T17" fmla="*/ 1 h 953"/>
                  <a:gd name="T18" fmla="*/ 1 w 952"/>
                  <a:gd name="T19" fmla="*/ 1 h 953"/>
                  <a:gd name="T20" fmla="*/ 0 w 952"/>
                  <a:gd name="T21" fmla="*/ 2 h 953"/>
                  <a:gd name="T22" fmla="*/ 0 w 952"/>
                  <a:gd name="T23" fmla="*/ 2 h 953"/>
                  <a:gd name="T24" fmla="*/ 0 w 952"/>
                  <a:gd name="T25" fmla="*/ 2 h 953"/>
                  <a:gd name="T26" fmla="*/ 0 w 952"/>
                  <a:gd name="T27" fmla="*/ 3 h 953"/>
                  <a:gd name="T28" fmla="*/ 0 w 952"/>
                  <a:gd name="T29" fmla="*/ 3 h 953"/>
                  <a:gd name="T30" fmla="*/ 0 w 952"/>
                  <a:gd name="T31" fmla="*/ 3 h 953"/>
                  <a:gd name="T32" fmla="*/ 0 w 952"/>
                  <a:gd name="T33" fmla="*/ 4 h 953"/>
                  <a:gd name="T34" fmla="*/ 0 w 952"/>
                  <a:gd name="T35" fmla="*/ 4 h 953"/>
                  <a:gd name="T36" fmla="*/ 1 w 952"/>
                  <a:gd name="T37" fmla="*/ 4 h 953"/>
                  <a:gd name="T38" fmla="*/ 1 w 952"/>
                  <a:gd name="T39" fmla="*/ 4 h 953"/>
                  <a:gd name="T40" fmla="*/ 1 w 952"/>
                  <a:gd name="T41" fmla="*/ 4 h 953"/>
                  <a:gd name="T42" fmla="*/ 2 w 952"/>
                  <a:gd name="T43" fmla="*/ 4 h 953"/>
                  <a:gd name="T44" fmla="*/ 2 w 952"/>
                  <a:gd name="T45" fmla="*/ 4 h 953"/>
                  <a:gd name="T46" fmla="*/ 2 w 952"/>
                  <a:gd name="T47" fmla="*/ 4 h 953"/>
                  <a:gd name="T48" fmla="*/ 3 w 952"/>
                  <a:gd name="T49" fmla="*/ 3 h 953"/>
                  <a:gd name="T50" fmla="*/ 3 w 952"/>
                  <a:gd name="T51" fmla="*/ 3 h 953"/>
                  <a:gd name="T52" fmla="*/ 3 w 952"/>
                  <a:gd name="T53" fmla="*/ 3 h 953"/>
                  <a:gd name="T54" fmla="*/ 4 w 952"/>
                  <a:gd name="T55" fmla="*/ 2 h 953"/>
                  <a:gd name="T56" fmla="*/ 4 w 952"/>
                  <a:gd name="T57" fmla="*/ 2 h 953"/>
                  <a:gd name="T58" fmla="*/ 4 w 952"/>
                  <a:gd name="T59" fmla="*/ 1 h 953"/>
                  <a:gd name="T60" fmla="*/ 4 w 952"/>
                  <a:gd name="T61" fmla="*/ 1 h 953"/>
                  <a:gd name="T62" fmla="*/ 4 w 952"/>
                  <a:gd name="T63" fmla="*/ 1 h 953"/>
                  <a:gd name="T64" fmla="*/ 4 w 952"/>
                  <a:gd name="T65" fmla="*/ 1 h 953"/>
                  <a:gd name="T66" fmla="*/ 4 w 952"/>
                  <a:gd name="T67" fmla="*/ 0 h 953"/>
                  <a:gd name="T68" fmla="*/ 4 w 952"/>
                  <a:gd name="T69" fmla="*/ 0 h 9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52"/>
                  <a:gd name="T106" fmla="*/ 0 h 953"/>
                  <a:gd name="T107" fmla="*/ 952 w 952"/>
                  <a:gd name="T108" fmla="*/ 953 h 95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52" h="953">
                    <a:moveTo>
                      <a:pt x="876" y="75"/>
                    </a:moveTo>
                    <a:lnTo>
                      <a:pt x="820" y="34"/>
                    </a:lnTo>
                    <a:lnTo>
                      <a:pt x="752" y="9"/>
                    </a:lnTo>
                    <a:lnTo>
                      <a:pt x="674" y="0"/>
                    </a:lnTo>
                    <a:lnTo>
                      <a:pt x="587" y="9"/>
                    </a:lnTo>
                    <a:lnTo>
                      <a:pt x="498" y="34"/>
                    </a:lnTo>
                    <a:lnTo>
                      <a:pt x="408" y="77"/>
                    </a:lnTo>
                    <a:lnTo>
                      <a:pt x="319" y="132"/>
                    </a:lnTo>
                    <a:lnTo>
                      <a:pt x="236" y="202"/>
                    </a:lnTo>
                    <a:lnTo>
                      <a:pt x="163" y="280"/>
                    </a:lnTo>
                    <a:lnTo>
                      <a:pt x="101" y="366"/>
                    </a:lnTo>
                    <a:lnTo>
                      <a:pt x="52" y="455"/>
                    </a:lnTo>
                    <a:lnTo>
                      <a:pt x="17" y="546"/>
                    </a:lnTo>
                    <a:lnTo>
                      <a:pt x="0" y="635"/>
                    </a:lnTo>
                    <a:lnTo>
                      <a:pt x="0" y="717"/>
                    </a:lnTo>
                    <a:lnTo>
                      <a:pt x="17" y="791"/>
                    </a:lnTo>
                    <a:lnTo>
                      <a:pt x="50" y="853"/>
                    </a:lnTo>
                    <a:lnTo>
                      <a:pt x="99" y="902"/>
                    </a:lnTo>
                    <a:lnTo>
                      <a:pt x="162" y="935"/>
                    </a:lnTo>
                    <a:lnTo>
                      <a:pt x="235" y="953"/>
                    </a:lnTo>
                    <a:lnTo>
                      <a:pt x="317" y="953"/>
                    </a:lnTo>
                    <a:lnTo>
                      <a:pt x="405" y="935"/>
                    </a:lnTo>
                    <a:lnTo>
                      <a:pt x="496" y="902"/>
                    </a:lnTo>
                    <a:lnTo>
                      <a:pt x="586" y="853"/>
                    </a:lnTo>
                    <a:lnTo>
                      <a:pt x="672" y="789"/>
                    </a:lnTo>
                    <a:lnTo>
                      <a:pt x="751" y="716"/>
                    </a:lnTo>
                    <a:lnTo>
                      <a:pt x="819" y="632"/>
                    </a:lnTo>
                    <a:lnTo>
                      <a:pt x="876" y="545"/>
                    </a:lnTo>
                    <a:lnTo>
                      <a:pt x="917" y="454"/>
                    </a:lnTo>
                    <a:lnTo>
                      <a:pt x="942" y="364"/>
                    </a:lnTo>
                    <a:lnTo>
                      <a:pt x="952" y="279"/>
                    </a:lnTo>
                    <a:lnTo>
                      <a:pt x="944" y="200"/>
                    </a:lnTo>
                    <a:lnTo>
                      <a:pt x="918" y="131"/>
                    </a:lnTo>
                    <a:lnTo>
                      <a:pt x="876" y="75"/>
                    </a:lnTo>
                    <a:lnTo>
                      <a:pt x="877" y="7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5" name="Freeform 52"/>
              <p:cNvSpPr>
                <a:spLocks/>
              </p:cNvSpPr>
              <p:nvPr/>
            </p:nvSpPr>
            <p:spPr bwMode="auto">
              <a:xfrm>
                <a:off x="2904" y="2314"/>
                <a:ext cx="288" cy="275"/>
              </a:xfrm>
              <a:custGeom>
                <a:avLst/>
                <a:gdLst>
                  <a:gd name="T0" fmla="*/ 0 w 865"/>
                  <a:gd name="T1" fmla="*/ 0 h 824"/>
                  <a:gd name="T2" fmla="*/ 0 w 865"/>
                  <a:gd name="T3" fmla="*/ 0 h 824"/>
                  <a:gd name="T4" fmla="*/ 1 w 865"/>
                  <a:gd name="T5" fmla="*/ 1 h 824"/>
                  <a:gd name="T6" fmla="*/ 1 w 865"/>
                  <a:gd name="T7" fmla="*/ 2 h 824"/>
                  <a:gd name="T8" fmla="*/ 2 w 865"/>
                  <a:gd name="T9" fmla="*/ 2 h 824"/>
                  <a:gd name="T10" fmla="*/ 2 w 865"/>
                  <a:gd name="T11" fmla="*/ 2 h 824"/>
                  <a:gd name="T12" fmla="*/ 2 w 865"/>
                  <a:gd name="T13" fmla="*/ 3 h 824"/>
                  <a:gd name="T14" fmla="*/ 4 w 865"/>
                  <a:gd name="T15" fmla="*/ 3 h 824"/>
                  <a:gd name="T16" fmla="*/ 4 w 865"/>
                  <a:gd name="T17" fmla="*/ 3 h 8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65"/>
                  <a:gd name="T28" fmla="*/ 0 h 824"/>
                  <a:gd name="T29" fmla="*/ 865 w 865"/>
                  <a:gd name="T30" fmla="*/ 824 h 8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65" h="824">
                    <a:moveTo>
                      <a:pt x="0" y="0"/>
                    </a:moveTo>
                    <a:lnTo>
                      <a:pt x="118" y="96"/>
                    </a:lnTo>
                    <a:lnTo>
                      <a:pt x="176" y="243"/>
                    </a:lnTo>
                    <a:lnTo>
                      <a:pt x="244" y="378"/>
                    </a:lnTo>
                    <a:lnTo>
                      <a:pt x="401" y="432"/>
                    </a:lnTo>
                    <a:lnTo>
                      <a:pt x="515" y="529"/>
                    </a:lnTo>
                    <a:lnTo>
                      <a:pt x="579" y="675"/>
                    </a:lnTo>
                    <a:lnTo>
                      <a:pt x="864" y="824"/>
                    </a:lnTo>
                    <a:lnTo>
                      <a:pt x="865" y="82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436" name="Group 53"/>
              <p:cNvGrpSpPr>
                <a:grpSpLocks/>
              </p:cNvGrpSpPr>
              <p:nvPr/>
            </p:nvGrpSpPr>
            <p:grpSpPr bwMode="auto">
              <a:xfrm>
                <a:off x="2972" y="1939"/>
                <a:ext cx="588" cy="588"/>
                <a:chOff x="2972" y="1939"/>
                <a:chExt cx="588" cy="588"/>
              </a:xfrm>
            </p:grpSpPr>
            <p:sp>
              <p:nvSpPr>
                <p:cNvPr id="437" name="Freeform 54"/>
                <p:cNvSpPr>
                  <a:spLocks/>
                </p:cNvSpPr>
                <p:nvPr/>
              </p:nvSpPr>
              <p:spPr bwMode="auto">
                <a:xfrm>
                  <a:off x="2972" y="2303"/>
                  <a:ext cx="224" cy="224"/>
                </a:xfrm>
                <a:custGeom>
                  <a:avLst/>
                  <a:gdLst>
                    <a:gd name="T0" fmla="*/ 0 w 672"/>
                    <a:gd name="T1" fmla="*/ 3 h 670"/>
                    <a:gd name="T2" fmla="*/ 3 w 672"/>
                    <a:gd name="T3" fmla="*/ 0 h 670"/>
                    <a:gd name="T4" fmla="*/ 3 w 672"/>
                    <a:gd name="T5" fmla="*/ 0 h 670"/>
                    <a:gd name="T6" fmla="*/ 0 60000 65536"/>
                    <a:gd name="T7" fmla="*/ 0 60000 65536"/>
                    <a:gd name="T8" fmla="*/ 0 60000 65536"/>
                    <a:gd name="T9" fmla="*/ 0 w 672"/>
                    <a:gd name="T10" fmla="*/ 0 h 670"/>
                    <a:gd name="T11" fmla="*/ 672 w 672"/>
                    <a:gd name="T12" fmla="*/ 670 h 6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2" h="670">
                      <a:moveTo>
                        <a:pt x="0" y="670"/>
                      </a:moveTo>
                      <a:lnTo>
                        <a:pt x="670" y="0"/>
                      </a:lnTo>
                      <a:lnTo>
                        <a:pt x="672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8" name="Freeform 55"/>
                <p:cNvSpPr>
                  <a:spLocks/>
                </p:cNvSpPr>
                <p:nvPr/>
              </p:nvSpPr>
              <p:spPr bwMode="auto">
                <a:xfrm>
                  <a:off x="3213" y="2272"/>
                  <a:ext cx="14" cy="14"/>
                </a:xfrm>
                <a:custGeom>
                  <a:avLst/>
                  <a:gdLst>
                    <a:gd name="T0" fmla="*/ 0 w 43"/>
                    <a:gd name="T1" fmla="*/ 0 h 41"/>
                    <a:gd name="T2" fmla="*/ 0 w 43"/>
                    <a:gd name="T3" fmla="*/ 0 h 41"/>
                    <a:gd name="T4" fmla="*/ 0 w 43"/>
                    <a:gd name="T5" fmla="*/ 0 h 41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41"/>
                    <a:gd name="T11" fmla="*/ 43 w 43"/>
                    <a:gd name="T12" fmla="*/ 41 h 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41">
                      <a:moveTo>
                        <a:pt x="0" y="41"/>
                      </a:moveTo>
                      <a:lnTo>
                        <a:pt x="41" y="0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9" name="Freeform 56"/>
                <p:cNvSpPr>
                  <a:spLocks/>
                </p:cNvSpPr>
                <p:nvPr/>
              </p:nvSpPr>
              <p:spPr bwMode="auto">
                <a:xfrm>
                  <a:off x="3244" y="1939"/>
                  <a:ext cx="316" cy="316"/>
                </a:xfrm>
                <a:custGeom>
                  <a:avLst/>
                  <a:gdLst>
                    <a:gd name="T0" fmla="*/ 0 w 946"/>
                    <a:gd name="T1" fmla="*/ 4 h 947"/>
                    <a:gd name="T2" fmla="*/ 4 w 946"/>
                    <a:gd name="T3" fmla="*/ 0 h 947"/>
                    <a:gd name="T4" fmla="*/ 4 w 946"/>
                    <a:gd name="T5" fmla="*/ 0 h 947"/>
                    <a:gd name="T6" fmla="*/ 0 60000 65536"/>
                    <a:gd name="T7" fmla="*/ 0 60000 65536"/>
                    <a:gd name="T8" fmla="*/ 0 60000 65536"/>
                    <a:gd name="T9" fmla="*/ 0 w 946"/>
                    <a:gd name="T10" fmla="*/ 0 h 947"/>
                    <a:gd name="T11" fmla="*/ 946 w 946"/>
                    <a:gd name="T12" fmla="*/ 947 h 9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6" h="947">
                      <a:moveTo>
                        <a:pt x="0" y="947"/>
                      </a:moveTo>
                      <a:lnTo>
                        <a:pt x="945" y="0"/>
                      </a:lnTo>
                      <a:lnTo>
                        <a:pt x="946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444" name="Group 57"/>
          <p:cNvGrpSpPr>
            <a:grpSpLocks/>
          </p:cNvGrpSpPr>
          <p:nvPr/>
        </p:nvGrpSpPr>
        <p:grpSpPr bwMode="auto">
          <a:xfrm>
            <a:off x="1634219" y="2415494"/>
            <a:ext cx="633413" cy="522287"/>
            <a:chOff x="3831" y="912"/>
            <a:chExt cx="399" cy="329"/>
          </a:xfrm>
        </p:grpSpPr>
        <p:sp>
          <p:nvSpPr>
            <p:cNvPr id="445" name="Line 58"/>
            <p:cNvSpPr>
              <a:spLocks noChangeShapeType="1"/>
            </p:cNvSpPr>
            <p:nvPr/>
          </p:nvSpPr>
          <p:spPr bwMode="auto">
            <a:xfrm>
              <a:off x="4061" y="1072"/>
              <a:ext cx="169" cy="1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446" name="Text Box 59"/>
            <p:cNvSpPr txBox="1">
              <a:spLocks noChangeArrowheads="1"/>
            </p:cNvSpPr>
            <p:nvPr/>
          </p:nvSpPr>
          <p:spPr bwMode="auto">
            <a:xfrm>
              <a:off x="3831" y="912"/>
              <a:ext cx="21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A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47" name="Group 60"/>
          <p:cNvGrpSpPr>
            <a:grpSpLocks/>
          </p:cNvGrpSpPr>
          <p:nvPr/>
        </p:nvGrpSpPr>
        <p:grpSpPr bwMode="auto">
          <a:xfrm>
            <a:off x="1340532" y="3198131"/>
            <a:ext cx="2386012" cy="1257300"/>
            <a:chOff x="801" y="1575"/>
            <a:chExt cx="1503" cy="792"/>
          </a:xfrm>
        </p:grpSpPr>
        <p:sp>
          <p:nvSpPr>
            <p:cNvPr id="448" name="Freeform 61"/>
            <p:cNvSpPr>
              <a:spLocks/>
            </p:cNvSpPr>
            <p:nvPr/>
          </p:nvSpPr>
          <p:spPr bwMode="auto">
            <a:xfrm>
              <a:off x="1073" y="1607"/>
              <a:ext cx="1231" cy="760"/>
            </a:xfrm>
            <a:custGeom>
              <a:avLst/>
              <a:gdLst>
                <a:gd name="T0" fmla="*/ 0 w 1231"/>
                <a:gd name="T1" fmla="*/ 568 h 760"/>
                <a:gd name="T2" fmla="*/ 0 w 1231"/>
                <a:gd name="T3" fmla="*/ 760 h 760"/>
                <a:gd name="T4" fmla="*/ 847 w 1231"/>
                <a:gd name="T5" fmla="*/ 753 h 760"/>
                <a:gd name="T6" fmla="*/ 1167 w 1231"/>
                <a:gd name="T7" fmla="*/ 433 h 760"/>
                <a:gd name="T8" fmla="*/ 1207 w 1231"/>
                <a:gd name="T9" fmla="*/ 353 h 760"/>
                <a:gd name="T10" fmla="*/ 1231 w 1231"/>
                <a:gd name="T11" fmla="*/ 265 h 760"/>
                <a:gd name="T12" fmla="*/ 1231 w 1231"/>
                <a:gd name="T13" fmla="*/ 185 h 760"/>
                <a:gd name="T14" fmla="*/ 1223 w 1231"/>
                <a:gd name="T15" fmla="*/ 129 h 760"/>
                <a:gd name="T16" fmla="*/ 1088 w 1231"/>
                <a:gd name="T17" fmla="*/ 0 h 760"/>
                <a:gd name="T18" fmla="*/ 1064 w 1231"/>
                <a:gd name="T19" fmla="*/ 72 h 760"/>
                <a:gd name="T20" fmla="*/ 1112 w 1231"/>
                <a:gd name="T21" fmla="*/ 128 h 760"/>
                <a:gd name="T22" fmla="*/ 1096 w 1231"/>
                <a:gd name="T23" fmla="*/ 184 h 760"/>
                <a:gd name="T24" fmla="*/ 1056 w 1231"/>
                <a:gd name="T25" fmla="*/ 248 h 760"/>
                <a:gd name="T26" fmla="*/ 1024 w 1231"/>
                <a:gd name="T27" fmla="*/ 320 h 760"/>
                <a:gd name="T28" fmla="*/ 768 w 1231"/>
                <a:gd name="T29" fmla="*/ 576 h 760"/>
                <a:gd name="T30" fmla="*/ 0 w 1231"/>
                <a:gd name="T31" fmla="*/ 568 h 7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1"/>
                <a:gd name="T49" fmla="*/ 0 h 760"/>
                <a:gd name="T50" fmla="*/ 1231 w 1231"/>
                <a:gd name="T51" fmla="*/ 760 h 7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1" h="760">
                  <a:moveTo>
                    <a:pt x="0" y="568"/>
                  </a:moveTo>
                  <a:lnTo>
                    <a:pt x="0" y="760"/>
                  </a:lnTo>
                  <a:lnTo>
                    <a:pt x="847" y="753"/>
                  </a:lnTo>
                  <a:lnTo>
                    <a:pt x="1167" y="433"/>
                  </a:lnTo>
                  <a:lnTo>
                    <a:pt x="1207" y="353"/>
                  </a:lnTo>
                  <a:lnTo>
                    <a:pt x="1231" y="265"/>
                  </a:lnTo>
                  <a:lnTo>
                    <a:pt x="1231" y="185"/>
                  </a:lnTo>
                  <a:lnTo>
                    <a:pt x="1223" y="129"/>
                  </a:lnTo>
                  <a:lnTo>
                    <a:pt x="1088" y="0"/>
                  </a:lnTo>
                  <a:lnTo>
                    <a:pt x="1064" y="72"/>
                  </a:lnTo>
                  <a:lnTo>
                    <a:pt x="1112" y="128"/>
                  </a:lnTo>
                  <a:lnTo>
                    <a:pt x="1096" y="184"/>
                  </a:lnTo>
                  <a:lnTo>
                    <a:pt x="1056" y="248"/>
                  </a:lnTo>
                  <a:lnTo>
                    <a:pt x="1024" y="320"/>
                  </a:lnTo>
                  <a:lnTo>
                    <a:pt x="768" y="576"/>
                  </a:lnTo>
                  <a:lnTo>
                    <a:pt x="0" y="568"/>
                  </a:lnTo>
                  <a:close/>
                </a:path>
              </a:pathLst>
            </a:custGeom>
            <a:gradFill rotWithShape="0">
              <a:gsLst>
                <a:gs pos="0">
                  <a:srgbClr val="00CC99"/>
                </a:gs>
                <a:gs pos="100000">
                  <a:srgbClr val="005E47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9" name="Freeform 62"/>
            <p:cNvSpPr>
              <a:spLocks/>
            </p:cNvSpPr>
            <p:nvPr/>
          </p:nvSpPr>
          <p:spPr bwMode="auto">
            <a:xfrm>
              <a:off x="1561" y="1575"/>
              <a:ext cx="632" cy="616"/>
            </a:xfrm>
            <a:custGeom>
              <a:avLst/>
              <a:gdLst>
                <a:gd name="T0" fmla="*/ 0 w 632"/>
                <a:gd name="T1" fmla="*/ 336 h 616"/>
                <a:gd name="T2" fmla="*/ 208 w 632"/>
                <a:gd name="T3" fmla="*/ 128 h 616"/>
                <a:gd name="T4" fmla="*/ 272 w 632"/>
                <a:gd name="T5" fmla="*/ 72 h 616"/>
                <a:gd name="T6" fmla="*/ 344 w 632"/>
                <a:gd name="T7" fmla="*/ 24 h 616"/>
                <a:gd name="T8" fmla="*/ 416 w 632"/>
                <a:gd name="T9" fmla="*/ 0 h 616"/>
                <a:gd name="T10" fmla="*/ 504 w 632"/>
                <a:gd name="T11" fmla="*/ 0 h 616"/>
                <a:gd name="T12" fmla="*/ 592 w 632"/>
                <a:gd name="T13" fmla="*/ 32 h 616"/>
                <a:gd name="T14" fmla="*/ 632 w 632"/>
                <a:gd name="T15" fmla="*/ 112 h 616"/>
                <a:gd name="T16" fmla="*/ 624 w 632"/>
                <a:gd name="T17" fmla="*/ 192 h 616"/>
                <a:gd name="T18" fmla="*/ 592 w 632"/>
                <a:gd name="T19" fmla="*/ 264 h 616"/>
                <a:gd name="T20" fmla="*/ 552 w 632"/>
                <a:gd name="T21" fmla="*/ 336 h 616"/>
                <a:gd name="T22" fmla="*/ 528 w 632"/>
                <a:gd name="T23" fmla="*/ 376 h 616"/>
                <a:gd name="T24" fmla="*/ 288 w 632"/>
                <a:gd name="T25" fmla="*/ 616 h 616"/>
                <a:gd name="T26" fmla="*/ 0 w 632"/>
                <a:gd name="T27" fmla="*/ 336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32"/>
                <a:gd name="T43" fmla="*/ 0 h 616"/>
                <a:gd name="T44" fmla="*/ 632 w 632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32" h="616">
                  <a:moveTo>
                    <a:pt x="0" y="336"/>
                  </a:moveTo>
                  <a:lnTo>
                    <a:pt x="208" y="128"/>
                  </a:lnTo>
                  <a:lnTo>
                    <a:pt x="272" y="72"/>
                  </a:lnTo>
                  <a:lnTo>
                    <a:pt x="344" y="24"/>
                  </a:lnTo>
                  <a:lnTo>
                    <a:pt x="416" y="0"/>
                  </a:lnTo>
                  <a:lnTo>
                    <a:pt x="504" y="0"/>
                  </a:lnTo>
                  <a:lnTo>
                    <a:pt x="592" y="32"/>
                  </a:lnTo>
                  <a:lnTo>
                    <a:pt x="632" y="112"/>
                  </a:lnTo>
                  <a:lnTo>
                    <a:pt x="624" y="192"/>
                  </a:lnTo>
                  <a:lnTo>
                    <a:pt x="592" y="264"/>
                  </a:lnTo>
                  <a:lnTo>
                    <a:pt x="552" y="336"/>
                  </a:lnTo>
                  <a:lnTo>
                    <a:pt x="528" y="376"/>
                  </a:lnTo>
                  <a:lnTo>
                    <a:pt x="288" y="616"/>
                  </a:lnTo>
                  <a:lnTo>
                    <a:pt x="0" y="336"/>
                  </a:lnTo>
                  <a:close/>
                </a:path>
              </a:pathLst>
            </a:custGeom>
            <a:gradFill rotWithShape="0">
              <a:gsLst>
                <a:gs pos="0">
                  <a:srgbClr val="005E00"/>
                </a:gs>
                <a:gs pos="100000">
                  <a:srgbClr val="00CC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0" name="Freeform 63"/>
            <p:cNvSpPr>
              <a:spLocks/>
            </p:cNvSpPr>
            <p:nvPr/>
          </p:nvSpPr>
          <p:spPr bwMode="auto">
            <a:xfrm>
              <a:off x="801" y="1911"/>
              <a:ext cx="1048" cy="280"/>
            </a:xfrm>
            <a:custGeom>
              <a:avLst/>
              <a:gdLst>
                <a:gd name="T0" fmla="*/ 0 w 1048"/>
                <a:gd name="T1" fmla="*/ 0 h 280"/>
                <a:gd name="T2" fmla="*/ 768 w 1048"/>
                <a:gd name="T3" fmla="*/ 0 h 280"/>
                <a:gd name="T4" fmla="*/ 1048 w 1048"/>
                <a:gd name="T5" fmla="*/ 280 h 280"/>
                <a:gd name="T6" fmla="*/ 272 w 1048"/>
                <a:gd name="T7" fmla="*/ 280 h 280"/>
                <a:gd name="T8" fmla="*/ 0 w 1048"/>
                <a:gd name="T9" fmla="*/ 0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280"/>
                <a:gd name="T17" fmla="*/ 1048 w 1048"/>
                <a:gd name="T18" fmla="*/ 280 h 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280">
                  <a:moveTo>
                    <a:pt x="0" y="0"/>
                  </a:moveTo>
                  <a:lnTo>
                    <a:pt x="768" y="0"/>
                  </a:lnTo>
                  <a:lnTo>
                    <a:pt x="1048" y="280"/>
                  </a:lnTo>
                  <a:lnTo>
                    <a:pt x="272" y="28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1" name="Freeform 64"/>
            <p:cNvSpPr>
              <a:spLocks/>
            </p:cNvSpPr>
            <p:nvPr/>
          </p:nvSpPr>
          <p:spPr bwMode="auto">
            <a:xfrm>
              <a:off x="1090" y="1973"/>
              <a:ext cx="487" cy="162"/>
            </a:xfrm>
            <a:custGeom>
              <a:avLst/>
              <a:gdLst>
                <a:gd name="T0" fmla="*/ 0 w 1460"/>
                <a:gd name="T1" fmla="*/ 1 h 487"/>
                <a:gd name="T2" fmla="*/ 0 w 1460"/>
                <a:gd name="T3" fmla="*/ 1 h 487"/>
                <a:gd name="T4" fmla="*/ 0 w 1460"/>
                <a:gd name="T5" fmla="*/ 1 h 487"/>
                <a:gd name="T6" fmla="*/ 0 w 1460"/>
                <a:gd name="T7" fmla="*/ 1 h 487"/>
                <a:gd name="T8" fmla="*/ 1 w 1460"/>
                <a:gd name="T9" fmla="*/ 1 h 487"/>
                <a:gd name="T10" fmla="*/ 1 w 1460"/>
                <a:gd name="T11" fmla="*/ 2 h 487"/>
                <a:gd name="T12" fmla="*/ 2 w 1460"/>
                <a:gd name="T13" fmla="*/ 2 h 487"/>
                <a:gd name="T14" fmla="*/ 2 w 1460"/>
                <a:gd name="T15" fmla="*/ 2 h 487"/>
                <a:gd name="T16" fmla="*/ 3 w 1460"/>
                <a:gd name="T17" fmla="*/ 2 h 487"/>
                <a:gd name="T18" fmla="*/ 3 w 1460"/>
                <a:gd name="T19" fmla="*/ 2 h 487"/>
                <a:gd name="T20" fmla="*/ 4 w 1460"/>
                <a:gd name="T21" fmla="*/ 2 h 487"/>
                <a:gd name="T22" fmla="*/ 4 w 1460"/>
                <a:gd name="T23" fmla="*/ 2 h 487"/>
                <a:gd name="T24" fmla="*/ 5 w 1460"/>
                <a:gd name="T25" fmla="*/ 2 h 487"/>
                <a:gd name="T26" fmla="*/ 5 w 1460"/>
                <a:gd name="T27" fmla="*/ 2 h 487"/>
                <a:gd name="T28" fmla="*/ 6 w 1460"/>
                <a:gd name="T29" fmla="*/ 2 h 487"/>
                <a:gd name="T30" fmla="*/ 6 w 1460"/>
                <a:gd name="T31" fmla="*/ 2 h 487"/>
                <a:gd name="T32" fmla="*/ 6 w 1460"/>
                <a:gd name="T33" fmla="*/ 1 h 487"/>
                <a:gd name="T34" fmla="*/ 6 w 1460"/>
                <a:gd name="T35" fmla="*/ 1 h 487"/>
                <a:gd name="T36" fmla="*/ 6 w 1460"/>
                <a:gd name="T37" fmla="*/ 1 h 487"/>
                <a:gd name="T38" fmla="*/ 6 w 1460"/>
                <a:gd name="T39" fmla="*/ 1 h 487"/>
                <a:gd name="T40" fmla="*/ 5 w 1460"/>
                <a:gd name="T41" fmla="*/ 1 h 487"/>
                <a:gd name="T42" fmla="*/ 5 w 1460"/>
                <a:gd name="T43" fmla="*/ 1 h 487"/>
                <a:gd name="T44" fmla="*/ 5 w 1460"/>
                <a:gd name="T45" fmla="*/ 0 h 487"/>
                <a:gd name="T46" fmla="*/ 4 w 1460"/>
                <a:gd name="T47" fmla="*/ 0 h 487"/>
                <a:gd name="T48" fmla="*/ 4 w 1460"/>
                <a:gd name="T49" fmla="*/ 0 h 487"/>
                <a:gd name="T50" fmla="*/ 3 w 1460"/>
                <a:gd name="T51" fmla="*/ 0 h 487"/>
                <a:gd name="T52" fmla="*/ 2 w 1460"/>
                <a:gd name="T53" fmla="*/ 0 h 487"/>
                <a:gd name="T54" fmla="*/ 2 w 1460"/>
                <a:gd name="T55" fmla="*/ 0 h 487"/>
                <a:gd name="T56" fmla="*/ 1 w 1460"/>
                <a:gd name="T57" fmla="*/ 0 h 487"/>
                <a:gd name="T58" fmla="*/ 1 w 1460"/>
                <a:gd name="T59" fmla="*/ 0 h 487"/>
                <a:gd name="T60" fmla="*/ 1 w 1460"/>
                <a:gd name="T61" fmla="*/ 0 h 487"/>
                <a:gd name="T62" fmla="*/ 0 w 1460"/>
                <a:gd name="T63" fmla="*/ 0 h 487"/>
                <a:gd name="T64" fmla="*/ 0 w 1460"/>
                <a:gd name="T65" fmla="*/ 0 h 487"/>
                <a:gd name="T66" fmla="*/ 0 w 1460"/>
                <a:gd name="T67" fmla="*/ 1 h 487"/>
                <a:gd name="T68" fmla="*/ 0 w 1460"/>
                <a:gd name="T69" fmla="*/ 1 h 4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60"/>
                <a:gd name="T106" fmla="*/ 0 h 487"/>
                <a:gd name="T107" fmla="*/ 1460 w 1460"/>
                <a:gd name="T108" fmla="*/ 487 h 4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60" h="487">
                  <a:moveTo>
                    <a:pt x="0" y="155"/>
                  </a:moveTo>
                  <a:lnTo>
                    <a:pt x="8" y="198"/>
                  </a:lnTo>
                  <a:lnTo>
                    <a:pt x="41" y="245"/>
                  </a:lnTo>
                  <a:lnTo>
                    <a:pt x="101" y="291"/>
                  </a:lnTo>
                  <a:lnTo>
                    <a:pt x="182" y="335"/>
                  </a:lnTo>
                  <a:lnTo>
                    <a:pt x="283" y="377"/>
                  </a:lnTo>
                  <a:lnTo>
                    <a:pt x="402" y="412"/>
                  </a:lnTo>
                  <a:lnTo>
                    <a:pt x="531" y="443"/>
                  </a:lnTo>
                  <a:lnTo>
                    <a:pt x="668" y="466"/>
                  </a:lnTo>
                  <a:lnTo>
                    <a:pt x="807" y="482"/>
                  </a:lnTo>
                  <a:lnTo>
                    <a:pt x="943" y="487"/>
                  </a:lnTo>
                  <a:lnTo>
                    <a:pt x="1072" y="486"/>
                  </a:lnTo>
                  <a:lnTo>
                    <a:pt x="1187" y="474"/>
                  </a:lnTo>
                  <a:lnTo>
                    <a:pt x="1287" y="455"/>
                  </a:lnTo>
                  <a:lnTo>
                    <a:pt x="1367" y="427"/>
                  </a:lnTo>
                  <a:lnTo>
                    <a:pt x="1423" y="394"/>
                  </a:lnTo>
                  <a:lnTo>
                    <a:pt x="1455" y="355"/>
                  </a:lnTo>
                  <a:lnTo>
                    <a:pt x="1460" y="311"/>
                  </a:lnTo>
                  <a:lnTo>
                    <a:pt x="1439" y="266"/>
                  </a:lnTo>
                  <a:lnTo>
                    <a:pt x="1392" y="220"/>
                  </a:lnTo>
                  <a:lnTo>
                    <a:pt x="1322" y="174"/>
                  </a:lnTo>
                  <a:lnTo>
                    <a:pt x="1230" y="131"/>
                  </a:lnTo>
                  <a:lnTo>
                    <a:pt x="1120" y="92"/>
                  </a:lnTo>
                  <a:lnTo>
                    <a:pt x="996" y="59"/>
                  </a:lnTo>
                  <a:lnTo>
                    <a:pt x="862" y="32"/>
                  </a:lnTo>
                  <a:lnTo>
                    <a:pt x="723" y="14"/>
                  </a:lnTo>
                  <a:lnTo>
                    <a:pt x="585" y="2"/>
                  </a:lnTo>
                  <a:lnTo>
                    <a:pt x="452" y="0"/>
                  </a:lnTo>
                  <a:lnTo>
                    <a:pt x="330" y="7"/>
                  </a:lnTo>
                  <a:lnTo>
                    <a:pt x="221" y="23"/>
                  </a:lnTo>
                  <a:lnTo>
                    <a:pt x="130" y="46"/>
                  </a:lnTo>
                  <a:lnTo>
                    <a:pt x="63" y="76"/>
                  </a:lnTo>
                  <a:lnTo>
                    <a:pt x="19" y="113"/>
                  </a:lnTo>
                  <a:lnTo>
                    <a:pt x="0" y="155"/>
                  </a:lnTo>
                  <a:lnTo>
                    <a:pt x="1" y="155"/>
                  </a:lnTo>
                </a:path>
              </a:pathLst>
            </a:cu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2" name="Freeform 65"/>
            <p:cNvSpPr>
              <a:spLocks/>
            </p:cNvSpPr>
            <p:nvPr/>
          </p:nvSpPr>
          <p:spPr bwMode="auto">
            <a:xfrm>
              <a:off x="1753" y="1688"/>
              <a:ext cx="317" cy="318"/>
            </a:xfrm>
            <a:custGeom>
              <a:avLst/>
              <a:gdLst>
                <a:gd name="T0" fmla="*/ 4 w 952"/>
                <a:gd name="T1" fmla="*/ 0 h 953"/>
                <a:gd name="T2" fmla="*/ 3 w 952"/>
                <a:gd name="T3" fmla="*/ 0 h 953"/>
                <a:gd name="T4" fmla="*/ 3 w 952"/>
                <a:gd name="T5" fmla="*/ 0 h 953"/>
                <a:gd name="T6" fmla="*/ 3 w 952"/>
                <a:gd name="T7" fmla="*/ 0 h 953"/>
                <a:gd name="T8" fmla="*/ 2 w 952"/>
                <a:gd name="T9" fmla="*/ 0 h 953"/>
                <a:gd name="T10" fmla="*/ 2 w 952"/>
                <a:gd name="T11" fmla="*/ 0 h 953"/>
                <a:gd name="T12" fmla="*/ 2 w 952"/>
                <a:gd name="T13" fmla="*/ 0 h 953"/>
                <a:gd name="T14" fmla="*/ 1 w 952"/>
                <a:gd name="T15" fmla="*/ 1 h 953"/>
                <a:gd name="T16" fmla="*/ 1 w 952"/>
                <a:gd name="T17" fmla="*/ 1 h 953"/>
                <a:gd name="T18" fmla="*/ 1 w 952"/>
                <a:gd name="T19" fmla="*/ 1 h 953"/>
                <a:gd name="T20" fmla="*/ 0 w 952"/>
                <a:gd name="T21" fmla="*/ 2 h 953"/>
                <a:gd name="T22" fmla="*/ 0 w 952"/>
                <a:gd name="T23" fmla="*/ 2 h 953"/>
                <a:gd name="T24" fmla="*/ 0 w 952"/>
                <a:gd name="T25" fmla="*/ 2 h 953"/>
                <a:gd name="T26" fmla="*/ 0 w 952"/>
                <a:gd name="T27" fmla="*/ 3 h 953"/>
                <a:gd name="T28" fmla="*/ 0 w 952"/>
                <a:gd name="T29" fmla="*/ 3 h 953"/>
                <a:gd name="T30" fmla="*/ 0 w 952"/>
                <a:gd name="T31" fmla="*/ 3 h 953"/>
                <a:gd name="T32" fmla="*/ 0 w 952"/>
                <a:gd name="T33" fmla="*/ 4 h 953"/>
                <a:gd name="T34" fmla="*/ 0 w 952"/>
                <a:gd name="T35" fmla="*/ 4 h 953"/>
                <a:gd name="T36" fmla="*/ 1 w 952"/>
                <a:gd name="T37" fmla="*/ 4 h 953"/>
                <a:gd name="T38" fmla="*/ 1 w 952"/>
                <a:gd name="T39" fmla="*/ 4 h 953"/>
                <a:gd name="T40" fmla="*/ 1 w 952"/>
                <a:gd name="T41" fmla="*/ 4 h 953"/>
                <a:gd name="T42" fmla="*/ 2 w 952"/>
                <a:gd name="T43" fmla="*/ 4 h 953"/>
                <a:gd name="T44" fmla="*/ 2 w 952"/>
                <a:gd name="T45" fmla="*/ 4 h 953"/>
                <a:gd name="T46" fmla="*/ 2 w 952"/>
                <a:gd name="T47" fmla="*/ 4 h 953"/>
                <a:gd name="T48" fmla="*/ 3 w 952"/>
                <a:gd name="T49" fmla="*/ 3 h 953"/>
                <a:gd name="T50" fmla="*/ 3 w 952"/>
                <a:gd name="T51" fmla="*/ 3 h 953"/>
                <a:gd name="T52" fmla="*/ 3 w 952"/>
                <a:gd name="T53" fmla="*/ 3 h 953"/>
                <a:gd name="T54" fmla="*/ 4 w 952"/>
                <a:gd name="T55" fmla="*/ 2 h 953"/>
                <a:gd name="T56" fmla="*/ 4 w 952"/>
                <a:gd name="T57" fmla="*/ 2 h 953"/>
                <a:gd name="T58" fmla="*/ 4 w 952"/>
                <a:gd name="T59" fmla="*/ 1 h 953"/>
                <a:gd name="T60" fmla="*/ 4 w 952"/>
                <a:gd name="T61" fmla="*/ 1 h 953"/>
                <a:gd name="T62" fmla="*/ 4 w 952"/>
                <a:gd name="T63" fmla="*/ 1 h 953"/>
                <a:gd name="T64" fmla="*/ 4 w 952"/>
                <a:gd name="T65" fmla="*/ 1 h 953"/>
                <a:gd name="T66" fmla="*/ 4 w 952"/>
                <a:gd name="T67" fmla="*/ 0 h 953"/>
                <a:gd name="T68" fmla="*/ 4 w 952"/>
                <a:gd name="T69" fmla="*/ 0 h 9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52"/>
                <a:gd name="T106" fmla="*/ 0 h 953"/>
                <a:gd name="T107" fmla="*/ 952 w 952"/>
                <a:gd name="T108" fmla="*/ 953 h 9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52" h="953">
                  <a:moveTo>
                    <a:pt x="877" y="75"/>
                  </a:moveTo>
                  <a:lnTo>
                    <a:pt x="822" y="34"/>
                  </a:lnTo>
                  <a:lnTo>
                    <a:pt x="752" y="9"/>
                  </a:lnTo>
                  <a:lnTo>
                    <a:pt x="674" y="0"/>
                  </a:lnTo>
                  <a:lnTo>
                    <a:pt x="589" y="9"/>
                  </a:lnTo>
                  <a:lnTo>
                    <a:pt x="499" y="34"/>
                  </a:lnTo>
                  <a:lnTo>
                    <a:pt x="408" y="77"/>
                  </a:lnTo>
                  <a:lnTo>
                    <a:pt x="320" y="132"/>
                  </a:lnTo>
                  <a:lnTo>
                    <a:pt x="238" y="202"/>
                  </a:lnTo>
                  <a:lnTo>
                    <a:pt x="164" y="280"/>
                  </a:lnTo>
                  <a:lnTo>
                    <a:pt x="101" y="366"/>
                  </a:lnTo>
                  <a:lnTo>
                    <a:pt x="52" y="456"/>
                  </a:lnTo>
                  <a:lnTo>
                    <a:pt x="17" y="546"/>
                  </a:lnTo>
                  <a:lnTo>
                    <a:pt x="0" y="635"/>
                  </a:lnTo>
                  <a:lnTo>
                    <a:pt x="0" y="717"/>
                  </a:lnTo>
                  <a:lnTo>
                    <a:pt x="17" y="791"/>
                  </a:lnTo>
                  <a:lnTo>
                    <a:pt x="51" y="853"/>
                  </a:lnTo>
                  <a:lnTo>
                    <a:pt x="100" y="902"/>
                  </a:lnTo>
                  <a:lnTo>
                    <a:pt x="162" y="935"/>
                  </a:lnTo>
                  <a:lnTo>
                    <a:pt x="235" y="953"/>
                  </a:lnTo>
                  <a:lnTo>
                    <a:pt x="318" y="953"/>
                  </a:lnTo>
                  <a:lnTo>
                    <a:pt x="407" y="935"/>
                  </a:lnTo>
                  <a:lnTo>
                    <a:pt x="497" y="902"/>
                  </a:lnTo>
                  <a:lnTo>
                    <a:pt x="586" y="852"/>
                  </a:lnTo>
                  <a:lnTo>
                    <a:pt x="673" y="789"/>
                  </a:lnTo>
                  <a:lnTo>
                    <a:pt x="751" y="716"/>
                  </a:lnTo>
                  <a:lnTo>
                    <a:pt x="820" y="632"/>
                  </a:lnTo>
                  <a:lnTo>
                    <a:pt x="876" y="545"/>
                  </a:lnTo>
                  <a:lnTo>
                    <a:pt x="917" y="454"/>
                  </a:lnTo>
                  <a:lnTo>
                    <a:pt x="944" y="364"/>
                  </a:lnTo>
                  <a:lnTo>
                    <a:pt x="952" y="279"/>
                  </a:lnTo>
                  <a:lnTo>
                    <a:pt x="944" y="200"/>
                  </a:lnTo>
                  <a:lnTo>
                    <a:pt x="919" y="131"/>
                  </a:lnTo>
                  <a:lnTo>
                    <a:pt x="877" y="75"/>
                  </a:lnTo>
                  <a:lnTo>
                    <a:pt x="879" y="75"/>
                  </a:lnTo>
                </a:path>
              </a:pathLst>
            </a:cu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3" name="Freeform 66"/>
            <p:cNvSpPr>
              <a:spLocks/>
            </p:cNvSpPr>
            <p:nvPr/>
          </p:nvSpPr>
          <p:spPr bwMode="auto">
            <a:xfrm>
              <a:off x="1229" y="2107"/>
              <a:ext cx="196" cy="32"/>
            </a:xfrm>
            <a:custGeom>
              <a:avLst/>
              <a:gdLst>
                <a:gd name="T0" fmla="*/ 0 w 196"/>
                <a:gd name="T1" fmla="*/ 4 h 32"/>
                <a:gd name="T2" fmla="*/ 52 w 196"/>
                <a:gd name="T3" fmla="*/ 0 h 32"/>
                <a:gd name="T4" fmla="*/ 92 w 196"/>
                <a:gd name="T5" fmla="*/ 4 h 32"/>
                <a:gd name="T6" fmla="*/ 152 w 196"/>
                <a:gd name="T7" fmla="*/ 16 h 32"/>
                <a:gd name="T8" fmla="*/ 196 w 196"/>
                <a:gd name="T9" fmla="*/ 28 h 32"/>
                <a:gd name="T10" fmla="*/ 156 w 196"/>
                <a:gd name="T11" fmla="*/ 32 h 32"/>
                <a:gd name="T12" fmla="*/ 116 w 196"/>
                <a:gd name="T13" fmla="*/ 28 h 32"/>
                <a:gd name="T14" fmla="*/ 80 w 196"/>
                <a:gd name="T15" fmla="*/ 20 h 32"/>
                <a:gd name="T16" fmla="*/ 32 w 196"/>
                <a:gd name="T17" fmla="*/ 16 h 32"/>
                <a:gd name="T18" fmla="*/ 0 w 196"/>
                <a:gd name="T19" fmla="*/ 4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6"/>
                <a:gd name="T31" fmla="*/ 0 h 32"/>
                <a:gd name="T32" fmla="*/ 196 w 19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6" h="32">
                  <a:moveTo>
                    <a:pt x="0" y="4"/>
                  </a:moveTo>
                  <a:lnTo>
                    <a:pt x="52" y="0"/>
                  </a:lnTo>
                  <a:lnTo>
                    <a:pt x="92" y="4"/>
                  </a:lnTo>
                  <a:lnTo>
                    <a:pt x="152" y="16"/>
                  </a:lnTo>
                  <a:lnTo>
                    <a:pt x="196" y="28"/>
                  </a:lnTo>
                  <a:lnTo>
                    <a:pt x="156" y="32"/>
                  </a:lnTo>
                  <a:lnTo>
                    <a:pt x="116" y="28"/>
                  </a:lnTo>
                  <a:lnTo>
                    <a:pt x="80" y="20"/>
                  </a:lnTo>
                  <a:lnTo>
                    <a:pt x="32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4" name="Freeform 67"/>
            <p:cNvSpPr>
              <a:spLocks/>
            </p:cNvSpPr>
            <p:nvPr/>
          </p:nvSpPr>
          <p:spPr bwMode="auto">
            <a:xfrm>
              <a:off x="1833" y="1767"/>
              <a:ext cx="232" cy="240"/>
            </a:xfrm>
            <a:custGeom>
              <a:avLst/>
              <a:gdLst>
                <a:gd name="T0" fmla="*/ 232 w 232"/>
                <a:gd name="T1" fmla="*/ 0 h 240"/>
                <a:gd name="T2" fmla="*/ 184 w 232"/>
                <a:gd name="T3" fmla="*/ 0 h 240"/>
                <a:gd name="T4" fmla="*/ 104 w 232"/>
                <a:gd name="T5" fmla="*/ 32 h 240"/>
                <a:gd name="T6" fmla="*/ 40 w 232"/>
                <a:gd name="T7" fmla="*/ 96 h 240"/>
                <a:gd name="T8" fmla="*/ 0 w 232"/>
                <a:gd name="T9" fmla="*/ 168 h 240"/>
                <a:gd name="T10" fmla="*/ 0 w 232"/>
                <a:gd name="T11" fmla="*/ 240 h 240"/>
                <a:gd name="T12" fmla="*/ 64 w 232"/>
                <a:gd name="T13" fmla="*/ 232 h 240"/>
                <a:gd name="T14" fmla="*/ 128 w 232"/>
                <a:gd name="T15" fmla="*/ 200 h 240"/>
                <a:gd name="T16" fmla="*/ 184 w 232"/>
                <a:gd name="T17" fmla="*/ 144 h 240"/>
                <a:gd name="T18" fmla="*/ 232 w 232"/>
                <a:gd name="T19" fmla="*/ 64 h 240"/>
                <a:gd name="T20" fmla="*/ 232 w 232"/>
                <a:gd name="T21" fmla="*/ 0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2"/>
                <a:gd name="T34" fmla="*/ 0 h 240"/>
                <a:gd name="T35" fmla="*/ 232 w 232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2" h="240">
                  <a:moveTo>
                    <a:pt x="232" y="0"/>
                  </a:moveTo>
                  <a:lnTo>
                    <a:pt x="184" y="0"/>
                  </a:lnTo>
                  <a:lnTo>
                    <a:pt x="104" y="32"/>
                  </a:lnTo>
                  <a:lnTo>
                    <a:pt x="40" y="96"/>
                  </a:lnTo>
                  <a:lnTo>
                    <a:pt x="0" y="168"/>
                  </a:lnTo>
                  <a:lnTo>
                    <a:pt x="0" y="240"/>
                  </a:lnTo>
                  <a:lnTo>
                    <a:pt x="64" y="232"/>
                  </a:lnTo>
                  <a:lnTo>
                    <a:pt x="128" y="200"/>
                  </a:lnTo>
                  <a:lnTo>
                    <a:pt x="184" y="144"/>
                  </a:lnTo>
                  <a:lnTo>
                    <a:pt x="232" y="64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5" name="Freeform 68"/>
            <p:cNvSpPr>
              <a:spLocks/>
            </p:cNvSpPr>
            <p:nvPr/>
          </p:nvSpPr>
          <p:spPr bwMode="auto">
            <a:xfrm>
              <a:off x="801" y="1911"/>
              <a:ext cx="280" cy="456"/>
            </a:xfrm>
            <a:custGeom>
              <a:avLst/>
              <a:gdLst>
                <a:gd name="T0" fmla="*/ 0 w 280"/>
                <a:gd name="T1" fmla="*/ 0 h 456"/>
                <a:gd name="T2" fmla="*/ 280 w 280"/>
                <a:gd name="T3" fmla="*/ 272 h 456"/>
                <a:gd name="T4" fmla="*/ 280 w 280"/>
                <a:gd name="T5" fmla="*/ 456 h 456"/>
                <a:gd name="T6" fmla="*/ 0 w 280"/>
                <a:gd name="T7" fmla="*/ 176 h 456"/>
                <a:gd name="T8" fmla="*/ 0 w 280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456"/>
                <a:gd name="T17" fmla="*/ 280 w 280"/>
                <a:gd name="T18" fmla="*/ 456 h 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456">
                  <a:moveTo>
                    <a:pt x="0" y="0"/>
                  </a:moveTo>
                  <a:lnTo>
                    <a:pt x="280" y="272"/>
                  </a:lnTo>
                  <a:lnTo>
                    <a:pt x="280" y="456"/>
                  </a:lnTo>
                  <a:lnTo>
                    <a:pt x="0" y="17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7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 autoUpdateAnimBg="0"/>
      <p:bldP spid="391" grpId="0" autoUpdateAnimBg="0"/>
      <p:bldP spid="392" grpId="0" autoUpdateAnimBg="0"/>
      <p:bldP spid="393" grpId="0" autoUpdateAnimBg="0"/>
      <p:bldP spid="3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8.1.4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斜视图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斜视图的画法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46845" y="2336075"/>
            <a:ext cx="117475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i="1" ker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A</a:t>
            </a:r>
            <a:endParaRPr kumimoji="0" lang="en-US" altLang="zh-CN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68833" y="1331187"/>
            <a:ext cx="414337" cy="700088"/>
            <a:chOff x="1733" y="658"/>
            <a:chExt cx="261" cy="44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67" y="658"/>
              <a:ext cx="74" cy="1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i="1" kern="0" dirty="0">
                  <a:solidFill>
                    <a:sysClr val="windowText" lastClr="000000"/>
                  </a:solidFill>
                  <a:latin typeface="宋体" pitchFamily="2" charset="-122"/>
                  <a:ea typeface="宋体" pitchFamily="2" charset="-122"/>
                </a:rPr>
                <a:t>A</a:t>
              </a:r>
              <a:endParaRPr kumimoji="0" lang="en-US" altLang="zh-CN" sz="9600" kern="0" dirty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33" y="843"/>
              <a:ext cx="261" cy="256"/>
            </a:xfrm>
            <a:custGeom>
              <a:avLst/>
              <a:gdLst>
                <a:gd name="T0" fmla="*/ 0 w 546"/>
                <a:gd name="T1" fmla="*/ 0 h 546"/>
                <a:gd name="T2" fmla="*/ 14 w 546"/>
                <a:gd name="T3" fmla="*/ 12 h 546"/>
                <a:gd name="T4" fmla="*/ 14 w 546"/>
                <a:gd name="T5" fmla="*/ 12 h 546"/>
                <a:gd name="T6" fmla="*/ 0 60000 65536"/>
                <a:gd name="T7" fmla="*/ 0 60000 65536"/>
                <a:gd name="T8" fmla="*/ 0 60000 65536"/>
                <a:gd name="T9" fmla="*/ 0 w 546"/>
                <a:gd name="T10" fmla="*/ 0 h 546"/>
                <a:gd name="T11" fmla="*/ 546 w 546"/>
                <a:gd name="T12" fmla="*/ 546 h 5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6" h="546">
                  <a:moveTo>
                    <a:pt x="0" y="0"/>
                  </a:moveTo>
                  <a:lnTo>
                    <a:pt x="545" y="546"/>
                  </a:lnTo>
                  <a:lnTo>
                    <a:pt x="546" y="54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469689" y="4637986"/>
            <a:ext cx="3775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画斜视图的注意事项：</a:t>
            </a:r>
          </a:p>
        </p:txBody>
      </p:sp>
      <p:sp>
        <p:nvSpPr>
          <p:cNvPr id="10" name="Text Box 73"/>
          <p:cNvSpPr txBox="1">
            <a:spLocks noChangeArrowheads="1"/>
          </p:cNvSpPr>
          <p:nvPr/>
        </p:nvSpPr>
        <p:spPr bwMode="auto">
          <a:xfrm>
            <a:off x="463791" y="5700320"/>
            <a:ext cx="8384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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允许将斜视图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旋转配置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，但需在斜视图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上方注明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mercialPi BT"/>
              </a:rPr>
              <a:t>。</a:t>
            </a:r>
          </a:p>
        </p:txBody>
      </p:sp>
      <p:sp>
        <p:nvSpPr>
          <p:cNvPr id="11" name="Text Box 74"/>
          <p:cNvSpPr txBox="1">
            <a:spLocks noChangeArrowheads="1"/>
          </p:cNvSpPr>
          <p:nvPr/>
        </p:nvSpPr>
        <p:spPr bwMode="auto">
          <a:xfrm>
            <a:off x="469689" y="5207253"/>
            <a:ext cx="814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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断裂边界用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波浪线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表示，通常按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投射方向配置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和标注</a:t>
            </a:r>
          </a:p>
        </p:txBody>
      </p:sp>
      <p:sp>
        <p:nvSpPr>
          <p:cNvPr id="12" name="AutoShape 75"/>
          <p:cNvSpPr>
            <a:spLocks noChangeArrowheads="1"/>
          </p:cNvSpPr>
          <p:nvPr/>
        </p:nvSpPr>
        <p:spPr bwMode="auto">
          <a:xfrm>
            <a:off x="5834283" y="720000"/>
            <a:ext cx="2781300" cy="1273175"/>
          </a:xfrm>
          <a:prstGeom prst="cloudCallout">
            <a:avLst>
              <a:gd name="adj1" fmla="val -23824"/>
              <a:gd name="adj2" fmla="val 74190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字母靠近箭头端</a:t>
            </a:r>
            <a:r>
              <a:rPr kumimoji="0" lang="zh-CN" altLang="en-US" sz="1800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，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800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符号方向与旋转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800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方向一致。</a:t>
            </a:r>
          </a:p>
        </p:txBody>
      </p:sp>
      <p:grpSp>
        <p:nvGrpSpPr>
          <p:cNvPr id="13" name="组合 68"/>
          <p:cNvGrpSpPr>
            <a:grpSpLocks/>
          </p:cNvGrpSpPr>
          <p:nvPr/>
        </p:nvGrpSpPr>
        <p:grpSpPr bwMode="auto">
          <a:xfrm>
            <a:off x="6312120" y="2405925"/>
            <a:ext cx="825500" cy="796925"/>
            <a:chOff x="7641019" y="2338317"/>
            <a:chExt cx="825915" cy="79551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7641019" y="2338317"/>
              <a:ext cx="301777" cy="2757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A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" name="弧形 14"/>
            <p:cNvSpPr/>
            <p:nvPr/>
          </p:nvSpPr>
          <p:spPr bwMode="auto">
            <a:xfrm rot="18786323">
              <a:off x="7783917" y="2450811"/>
              <a:ext cx="652890" cy="713145"/>
            </a:xfrm>
            <a:prstGeom prst="arc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组合 78"/>
          <p:cNvGrpSpPr>
            <a:grpSpLocks/>
          </p:cNvGrpSpPr>
          <p:nvPr/>
        </p:nvGrpSpPr>
        <p:grpSpPr bwMode="auto">
          <a:xfrm>
            <a:off x="3761008" y="2639287"/>
            <a:ext cx="1517650" cy="1714500"/>
            <a:chOff x="3643952" y="2352675"/>
            <a:chExt cx="1517012" cy="1714358"/>
          </a:xfrm>
        </p:grpSpPr>
        <p:sp>
          <p:nvSpPr>
            <p:cNvPr id="17" name="Arc 16"/>
            <p:cNvSpPr>
              <a:spLocks/>
            </p:cNvSpPr>
            <p:nvPr/>
          </p:nvSpPr>
          <p:spPr bwMode="auto">
            <a:xfrm rot="2732034">
              <a:off x="4253099" y="2644849"/>
              <a:ext cx="1168303" cy="583954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71"/>
                  </a:moveTo>
                  <a:cubicBezTo>
                    <a:pt x="71" y="9592"/>
                    <a:pt x="972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71"/>
                  </a:moveTo>
                  <a:cubicBezTo>
                    <a:pt x="71" y="9592"/>
                    <a:pt x="972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292966" y="2814600"/>
              <a:ext cx="664883" cy="6428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23057" y="3530502"/>
              <a:ext cx="528415" cy="530181"/>
            </a:xfrm>
            <a:custGeom>
              <a:avLst/>
              <a:gdLst>
                <a:gd name="T0" fmla="*/ 0 w 333"/>
                <a:gd name="T1" fmla="*/ 2147483647 h 334"/>
                <a:gd name="T2" fmla="*/ 2147483647 w 333"/>
                <a:gd name="T3" fmla="*/ 0 h 334"/>
                <a:gd name="T4" fmla="*/ 2147483647 w 333"/>
                <a:gd name="T5" fmla="*/ 2147483647 h 334"/>
                <a:gd name="T6" fmla="*/ 0 60000 65536"/>
                <a:gd name="T7" fmla="*/ 0 60000 65536"/>
                <a:gd name="T8" fmla="*/ 0 60000 65536"/>
                <a:gd name="T9" fmla="*/ 0 w 333"/>
                <a:gd name="T10" fmla="*/ 0 h 334"/>
                <a:gd name="T11" fmla="*/ 333 w 333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" h="334">
                  <a:moveTo>
                    <a:pt x="0" y="334"/>
                  </a:moveTo>
                  <a:lnTo>
                    <a:pt x="333" y="0"/>
                  </a:lnTo>
                  <a:lnTo>
                    <a:pt x="325" y="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47126" y="2716183"/>
              <a:ext cx="571260" cy="569865"/>
            </a:xfrm>
            <a:custGeom>
              <a:avLst/>
              <a:gdLst>
                <a:gd name="T0" fmla="*/ 0 w 755"/>
                <a:gd name="T1" fmla="*/ 2147483647 h 755"/>
                <a:gd name="T2" fmla="*/ 2147483647 w 755"/>
                <a:gd name="T3" fmla="*/ 0 h 755"/>
                <a:gd name="T4" fmla="*/ 2147483647 w 755"/>
                <a:gd name="T5" fmla="*/ 0 h 755"/>
                <a:gd name="T6" fmla="*/ 0 60000 65536"/>
                <a:gd name="T7" fmla="*/ 0 60000 65536"/>
                <a:gd name="T8" fmla="*/ 0 60000 65536"/>
                <a:gd name="T9" fmla="*/ 0 w 755"/>
                <a:gd name="T10" fmla="*/ 0 h 755"/>
                <a:gd name="T11" fmla="*/ 755 w 755"/>
                <a:gd name="T12" fmla="*/ 755 h 7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5" h="755">
                  <a:moveTo>
                    <a:pt x="0" y="755"/>
                  </a:moveTo>
                  <a:lnTo>
                    <a:pt x="754" y="0"/>
                  </a:lnTo>
                  <a:lnTo>
                    <a:pt x="75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858174" y="3076515"/>
              <a:ext cx="821979" cy="820670"/>
            </a:xfrm>
            <a:custGeom>
              <a:avLst/>
              <a:gdLst>
                <a:gd name="T0" fmla="*/ 0 w 1091"/>
                <a:gd name="T1" fmla="*/ 0 h 1092"/>
                <a:gd name="T2" fmla="*/ 2147483647 w 1091"/>
                <a:gd name="T3" fmla="*/ 2147483647 h 1092"/>
                <a:gd name="T4" fmla="*/ 2147483647 w 1091"/>
                <a:gd name="T5" fmla="*/ 2147483647 h 1092"/>
                <a:gd name="T6" fmla="*/ 0 60000 65536"/>
                <a:gd name="T7" fmla="*/ 0 60000 65536"/>
                <a:gd name="T8" fmla="*/ 0 60000 65536"/>
                <a:gd name="T9" fmla="*/ 0 w 1091"/>
                <a:gd name="T10" fmla="*/ 0 h 1092"/>
                <a:gd name="T11" fmla="*/ 1091 w 1091"/>
                <a:gd name="T12" fmla="*/ 1092 h 1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1" h="1092">
                  <a:moveTo>
                    <a:pt x="0" y="0"/>
                  </a:moveTo>
                  <a:lnTo>
                    <a:pt x="1090" y="1092"/>
                  </a:lnTo>
                  <a:lnTo>
                    <a:pt x="1091" y="109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3959226" y="2593975"/>
              <a:ext cx="1201738" cy="1201738"/>
              <a:chOff x="2901" y="1865"/>
              <a:chExt cx="757" cy="757"/>
            </a:xfrm>
          </p:grpSpPr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273" y="1865"/>
                <a:ext cx="385" cy="385"/>
              </a:xfrm>
              <a:custGeom>
                <a:avLst/>
                <a:gdLst>
                  <a:gd name="T0" fmla="*/ 19 w 813"/>
                  <a:gd name="T1" fmla="*/ 0 h 814"/>
                  <a:gd name="T2" fmla="*/ 0 w 813"/>
                  <a:gd name="T3" fmla="*/ 19 h 814"/>
                  <a:gd name="T4" fmla="*/ 0 w 813"/>
                  <a:gd name="T5" fmla="*/ 19 h 814"/>
                  <a:gd name="T6" fmla="*/ 0 60000 65536"/>
                  <a:gd name="T7" fmla="*/ 0 60000 65536"/>
                  <a:gd name="T8" fmla="*/ 0 60000 65536"/>
                  <a:gd name="T9" fmla="*/ 0 w 813"/>
                  <a:gd name="T10" fmla="*/ 0 h 814"/>
                  <a:gd name="T11" fmla="*/ 813 w 813"/>
                  <a:gd name="T12" fmla="*/ 814 h 8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3" h="814">
                    <a:moveTo>
                      <a:pt x="813" y="0"/>
                    </a:moveTo>
                    <a:lnTo>
                      <a:pt x="0" y="814"/>
                    </a:lnTo>
                    <a:lnTo>
                      <a:pt x="1" y="81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2901" y="2314"/>
                <a:ext cx="308" cy="308"/>
              </a:xfrm>
              <a:custGeom>
                <a:avLst/>
                <a:gdLst>
                  <a:gd name="T0" fmla="*/ 15 w 653"/>
                  <a:gd name="T1" fmla="*/ 0 h 654"/>
                  <a:gd name="T2" fmla="*/ 0 w 653"/>
                  <a:gd name="T3" fmla="*/ 15 h 654"/>
                  <a:gd name="T4" fmla="*/ 0 w 653"/>
                  <a:gd name="T5" fmla="*/ 15 h 654"/>
                  <a:gd name="T6" fmla="*/ 0 60000 65536"/>
                  <a:gd name="T7" fmla="*/ 0 60000 65536"/>
                  <a:gd name="T8" fmla="*/ 0 60000 65536"/>
                  <a:gd name="T9" fmla="*/ 0 w 653"/>
                  <a:gd name="T10" fmla="*/ 0 h 654"/>
                  <a:gd name="T11" fmla="*/ 653 w 653"/>
                  <a:gd name="T12" fmla="*/ 654 h 6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3" h="654">
                    <a:moveTo>
                      <a:pt x="653" y="0"/>
                    </a:moveTo>
                    <a:lnTo>
                      <a:pt x="0" y="654"/>
                    </a:lnTo>
                    <a:lnTo>
                      <a:pt x="1" y="65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235" y="2276"/>
                <a:ext cx="13" cy="12"/>
              </a:xfrm>
              <a:custGeom>
                <a:avLst/>
                <a:gdLst>
                  <a:gd name="T0" fmla="*/ 1 w 24"/>
                  <a:gd name="T1" fmla="*/ 0 h 23"/>
                  <a:gd name="T2" fmla="*/ 0 w 24"/>
                  <a:gd name="T3" fmla="*/ 1 h 23"/>
                  <a:gd name="T4" fmla="*/ 1 w 24"/>
                  <a:gd name="T5" fmla="*/ 1 h 23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23"/>
                  <a:gd name="T11" fmla="*/ 24 w 24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23">
                    <a:moveTo>
                      <a:pt x="24" y="0"/>
                    </a:moveTo>
                    <a:lnTo>
                      <a:pt x="0" y="23"/>
                    </a:lnTo>
                    <a:lnTo>
                      <a:pt x="1" y="2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4102101" y="2600325"/>
              <a:ext cx="1058863" cy="1058863"/>
              <a:chOff x="2991" y="1869"/>
              <a:chExt cx="667" cy="667"/>
            </a:xfrm>
          </p:grpSpPr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>
                <a:off x="2991" y="1869"/>
                <a:ext cx="376" cy="377"/>
              </a:xfrm>
              <a:custGeom>
                <a:avLst/>
                <a:gdLst>
                  <a:gd name="T0" fmla="*/ 0 w 792"/>
                  <a:gd name="T1" fmla="*/ 0 h 794"/>
                  <a:gd name="T2" fmla="*/ 19 w 792"/>
                  <a:gd name="T3" fmla="*/ 19 h 794"/>
                  <a:gd name="T4" fmla="*/ 19 w 792"/>
                  <a:gd name="T5" fmla="*/ 19 h 794"/>
                  <a:gd name="T6" fmla="*/ 0 60000 65536"/>
                  <a:gd name="T7" fmla="*/ 0 60000 65536"/>
                  <a:gd name="T8" fmla="*/ 0 60000 65536"/>
                  <a:gd name="T9" fmla="*/ 0 w 792"/>
                  <a:gd name="T10" fmla="*/ 0 h 794"/>
                  <a:gd name="T11" fmla="*/ 792 w 792"/>
                  <a:gd name="T12" fmla="*/ 794 h 7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2" h="794">
                    <a:moveTo>
                      <a:pt x="0" y="0"/>
                    </a:moveTo>
                    <a:lnTo>
                      <a:pt x="791" y="794"/>
                    </a:lnTo>
                    <a:lnTo>
                      <a:pt x="792" y="79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3393" y="2271"/>
                <a:ext cx="4" cy="5"/>
              </a:xfrm>
              <a:custGeom>
                <a:avLst/>
                <a:gdLst>
                  <a:gd name="T0" fmla="*/ 0 w 9"/>
                  <a:gd name="T1" fmla="*/ 0 h 7"/>
                  <a:gd name="T2" fmla="*/ 0 w 9"/>
                  <a:gd name="T3" fmla="*/ 1 h 7"/>
                  <a:gd name="T4" fmla="*/ 0 w 9"/>
                  <a:gd name="T5" fmla="*/ 1 h 7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7"/>
                  <a:gd name="T11" fmla="*/ 9 w 9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7">
                    <a:moveTo>
                      <a:pt x="0" y="0"/>
                    </a:moveTo>
                    <a:lnTo>
                      <a:pt x="8" y="7"/>
                    </a:lnTo>
                    <a:lnTo>
                      <a:pt x="9" y="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3432" y="2314"/>
                <a:ext cx="226" cy="222"/>
              </a:xfrm>
              <a:custGeom>
                <a:avLst/>
                <a:gdLst>
                  <a:gd name="T0" fmla="*/ 0 w 475"/>
                  <a:gd name="T1" fmla="*/ 0 h 475"/>
                  <a:gd name="T2" fmla="*/ 11 w 475"/>
                  <a:gd name="T3" fmla="*/ 11 h 475"/>
                  <a:gd name="T4" fmla="*/ 11 w 475"/>
                  <a:gd name="T5" fmla="*/ 11 h 475"/>
                  <a:gd name="T6" fmla="*/ 0 60000 65536"/>
                  <a:gd name="T7" fmla="*/ 0 60000 65536"/>
                  <a:gd name="T8" fmla="*/ 0 60000 65536"/>
                  <a:gd name="T9" fmla="*/ 0 w 475"/>
                  <a:gd name="T10" fmla="*/ 0 h 475"/>
                  <a:gd name="T11" fmla="*/ 475 w 475"/>
                  <a:gd name="T12" fmla="*/ 475 h 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5" h="475">
                    <a:moveTo>
                      <a:pt x="0" y="0"/>
                    </a:moveTo>
                    <a:lnTo>
                      <a:pt x="474" y="475"/>
                    </a:lnTo>
                    <a:lnTo>
                      <a:pt x="475" y="47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4" name="任意多边形 69"/>
            <p:cNvSpPr>
              <a:spLocks noChangeArrowheads="1"/>
            </p:cNvSpPr>
            <p:nvPr/>
          </p:nvSpPr>
          <p:spPr bwMode="auto">
            <a:xfrm>
              <a:off x="3643952" y="3274937"/>
              <a:ext cx="872758" cy="792096"/>
            </a:xfrm>
            <a:custGeom>
              <a:avLst/>
              <a:gdLst>
                <a:gd name="T0" fmla="*/ 0 w 873457"/>
                <a:gd name="T1" fmla="*/ 0 h 791570"/>
                <a:gd name="T2" fmla="*/ 272955 w 873457"/>
                <a:gd name="T3" fmla="*/ 177421 h 791570"/>
                <a:gd name="T4" fmla="*/ 450376 w 873457"/>
                <a:gd name="T5" fmla="*/ 464024 h 791570"/>
                <a:gd name="T6" fmla="*/ 736979 w 873457"/>
                <a:gd name="T7" fmla="*/ 627797 h 791570"/>
                <a:gd name="T8" fmla="*/ 873457 w 873457"/>
                <a:gd name="T9" fmla="*/ 791570 h 791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3457"/>
                <a:gd name="T16" fmla="*/ 0 h 791570"/>
                <a:gd name="T17" fmla="*/ 873457 w 873457"/>
                <a:gd name="T18" fmla="*/ 791570 h 7915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3457" h="791570">
                  <a:moveTo>
                    <a:pt x="0" y="0"/>
                  </a:moveTo>
                  <a:cubicBezTo>
                    <a:pt x="98946" y="50042"/>
                    <a:pt x="197892" y="100084"/>
                    <a:pt x="272955" y="177421"/>
                  </a:cubicBezTo>
                  <a:cubicBezTo>
                    <a:pt x="348018" y="254758"/>
                    <a:pt x="373039" y="388961"/>
                    <a:pt x="450376" y="464024"/>
                  </a:cubicBezTo>
                  <a:cubicBezTo>
                    <a:pt x="527713" y="539087"/>
                    <a:pt x="666465" y="573206"/>
                    <a:pt x="736979" y="627797"/>
                  </a:cubicBezTo>
                  <a:cubicBezTo>
                    <a:pt x="807493" y="682388"/>
                    <a:pt x="873457" y="791570"/>
                    <a:pt x="873457" y="791570"/>
                  </a:cubicBezTo>
                </a:path>
              </a:pathLst>
            </a:cu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1" name="组合 75"/>
          <p:cNvGrpSpPr>
            <a:grpSpLocks/>
          </p:cNvGrpSpPr>
          <p:nvPr/>
        </p:nvGrpSpPr>
        <p:grpSpPr bwMode="auto">
          <a:xfrm>
            <a:off x="1694083" y="1810612"/>
            <a:ext cx="2481262" cy="2643188"/>
            <a:chOff x="1576388" y="1524000"/>
            <a:chExt cx="2481262" cy="2643188"/>
          </a:xfrm>
        </p:grpSpPr>
        <p:sp>
          <p:nvSpPr>
            <p:cNvPr id="32" name="Line 83"/>
            <p:cNvSpPr>
              <a:spLocks noChangeShapeType="1"/>
            </p:cNvSpPr>
            <p:nvPr/>
          </p:nvSpPr>
          <p:spPr bwMode="auto">
            <a:xfrm>
              <a:off x="3667125" y="1697038"/>
              <a:ext cx="204788" cy="2047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3198813" y="2165350"/>
              <a:ext cx="203200" cy="203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4" name="Line 86"/>
            <p:cNvSpPr>
              <a:spLocks noChangeShapeType="1"/>
            </p:cNvSpPr>
            <p:nvPr/>
          </p:nvSpPr>
          <p:spPr bwMode="auto">
            <a:xfrm>
              <a:off x="2027238" y="2287588"/>
              <a:ext cx="0" cy="277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2854325" y="2295525"/>
              <a:ext cx="0" cy="3095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93"/>
            <p:cNvSpPr>
              <a:spLocks/>
            </p:cNvSpPr>
            <p:nvPr/>
          </p:nvSpPr>
          <p:spPr bwMode="auto">
            <a:xfrm>
              <a:off x="2432050" y="2165350"/>
              <a:ext cx="6350" cy="542925"/>
            </a:xfrm>
            <a:custGeom>
              <a:avLst/>
              <a:gdLst>
                <a:gd name="T0" fmla="*/ 0 w 1"/>
                <a:gd name="T1" fmla="*/ 0 h 721"/>
                <a:gd name="T2" fmla="*/ 0 w 1"/>
                <a:gd name="T3" fmla="*/ 2147483647 h 721"/>
                <a:gd name="T4" fmla="*/ 2147483647 w 1"/>
                <a:gd name="T5" fmla="*/ 2147483647 h 721"/>
                <a:gd name="T6" fmla="*/ 0 60000 65536"/>
                <a:gd name="T7" fmla="*/ 0 60000 65536"/>
                <a:gd name="T8" fmla="*/ 0 60000 65536"/>
                <a:gd name="T9" fmla="*/ 0 w 1"/>
                <a:gd name="T10" fmla="*/ 0 h 721"/>
                <a:gd name="T11" fmla="*/ 1 w 1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21">
                  <a:moveTo>
                    <a:pt x="0" y="0"/>
                  </a:moveTo>
                  <a:lnTo>
                    <a:pt x="0" y="721"/>
                  </a:lnTo>
                  <a:lnTo>
                    <a:pt x="1" y="72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3362325" y="1860550"/>
              <a:ext cx="325438" cy="331788"/>
            </a:xfrm>
            <a:custGeom>
              <a:avLst/>
              <a:gdLst>
                <a:gd name="T0" fmla="*/ 0 w 434"/>
                <a:gd name="T1" fmla="*/ 0 h 434"/>
                <a:gd name="T2" fmla="*/ 2147483647 w 434"/>
                <a:gd name="T3" fmla="*/ 2147483647 h 434"/>
                <a:gd name="T4" fmla="*/ 2147483647 w 434"/>
                <a:gd name="T5" fmla="*/ 2147483647 h 434"/>
                <a:gd name="T6" fmla="*/ 0 60000 65536"/>
                <a:gd name="T7" fmla="*/ 0 60000 65536"/>
                <a:gd name="T8" fmla="*/ 0 60000 65536"/>
                <a:gd name="T9" fmla="*/ 0 w 434"/>
                <a:gd name="T10" fmla="*/ 0 h 434"/>
                <a:gd name="T11" fmla="*/ 434 w 434"/>
                <a:gd name="T12" fmla="*/ 434 h 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434">
                  <a:moveTo>
                    <a:pt x="0" y="0"/>
                  </a:moveTo>
                  <a:lnTo>
                    <a:pt x="433" y="434"/>
                  </a:lnTo>
                  <a:lnTo>
                    <a:pt x="434" y="43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82"/>
            <p:cNvSpPr>
              <a:spLocks/>
            </p:cNvSpPr>
            <p:nvPr/>
          </p:nvSpPr>
          <p:spPr bwMode="auto">
            <a:xfrm>
              <a:off x="1746250" y="1524000"/>
              <a:ext cx="2311400" cy="1060450"/>
            </a:xfrm>
            <a:custGeom>
              <a:avLst/>
              <a:gdLst>
                <a:gd name="T0" fmla="*/ 0 w 1456"/>
                <a:gd name="T1" fmla="*/ 2147483647 h 668"/>
                <a:gd name="T2" fmla="*/ 2147483647 w 1456"/>
                <a:gd name="T3" fmla="*/ 2147483647 h 668"/>
                <a:gd name="T4" fmla="*/ 2147483647 w 1456"/>
                <a:gd name="T5" fmla="*/ 2147483647 h 668"/>
                <a:gd name="T6" fmla="*/ 2147483647 w 1456"/>
                <a:gd name="T7" fmla="*/ 0 h 668"/>
                <a:gd name="T8" fmla="*/ 2147483647 w 1456"/>
                <a:gd name="T9" fmla="*/ 2147483647 h 668"/>
                <a:gd name="T10" fmla="*/ 2147483647 w 1456"/>
                <a:gd name="T11" fmla="*/ 2147483647 h 668"/>
                <a:gd name="T12" fmla="*/ 0 w 1456"/>
                <a:gd name="T13" fmla="*/ 2147483647 h 668"/>
                <a:gd name="T14" fmla="*/ 0 w 1456"/>
                <a:gd name="T15" fmla="*/ 2147483647 h 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6"/>
                <a:gd name="T25" fmla="*/ 0 h 668"/>
                <a:gd name="T26" fmla="*/ 1456 w 1456"/>
                <a:gd name="T27" fmla="*/ 668 h 6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6" h="668">
                  <a:moveTo>
                    <a:pt x="0" y="668"/>
                  </a:moveTo>
                  <a:lnTo>
                    <a:pt x="928" y="668"/>
                  </a:lnTo>
                  <a:lnTo>
                    <a:pt x="1456" y="132"/>
                  </a:lnTo>
                  <a:lnTo>
                    <a:pt x="1328" y="0"/>
                  </a:lnTo>
                  <a:lnTo>
                    <a:pt x="848" y="484"/>
                  </a:lnTo>
                  <a:lnTo>
                    <a:pt x="846" y="486"/>
                  </a:lnTo>
                  <a:lnTo>
                    <a:pt x="0" y="492"/>
                  </a:lnTo>
                  <a:lnTo>
                    <a:pt x="0" y="668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9" name="Oval 84"/>
            <p:cNvSpPr>
              <a:spLocks noChangeArrowheads="1"/>
            </p:cNvSpPr>
            <p:nvPr/>
          </p:nvSpPr>
          <p:spPr bwMode="auto">
            <a:xfrm>
              <a:off x="2027238" y="3187700"/>
              <a:ext cx="811212" cy="8048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88"/>
            <p:cNvSpPr>
              <a:spLocks/>
            </p:cNvSpPr>
            <p:nvPr/>
          </p:nvSpPr>
          <p:spPr bwMode="auto">
            <a:xfrm>
              <a:off x="1746250" y="4160838"/>
              <a:ext cx="1476375" cy="0"/>
            </a:xfrm>
            <a:custGeom>
              <a:avLst/>
              <a:gdLst>
                <a:gd name="T0" fmla="*/ 0 w 1933"/>
                <a:gd name="T1" fmla="*/ 2147483647 w 1933"/>
                <a:gd name="T2" fmla="*/ 2147483647 w 1933"/>
                <a:gd name="T3" fmla="*/ 0 60000 65536"/>
                <a:gd name="T4" fmla="*/ 0 60000 65536"/>
                <a:gd name="T5" fmla="*/ 0 60000 65536"/>
                <a:gd name="T6" fmla="*/ 0 w 1933"/>
                <a:gd name="T7" fmla="*/ 1933 w 1933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933">
                  <a:moveTo>
                    <a:pt x="0" y="0"/>
                  </a:moveTo>
                  <a:lnTo>
                    <a:pt x="1932" y="0"/>
                  </a:lnTo>
                  <a:lnTo>
                    <a:pt x="193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89"/>
            <p:cNvSpPr>
              <a:spLocks/>
            </p:cNvSpPr>
            <p:nvPr/>
          </p:nvSpPr>
          <p:spPr bwMode="auto">
            <a:xfrm>
              <a:off x="1746250" y="2992438"/>
              <a:ext cx="1452563" cy="6350"/>
            </a:xfrm>
            <a:custGeom>
              <a:avLst/>
              <a:gdLst>
                <a:gd name="T0" fmla="*/ 0 w 1928"/>
                <a:gd name="T1" fmla="*/ 0 h 6350"/>
                <a:gd name="T2" fmla="*/ 2147483647 w 1928"/>
                <a:gd name="T3" fmla="*/ 0 h 6350"/>
                <a:gd name="T4" fmla="*/ 2147483647 w 1928"/>
                <a:gd name="T5" fmla="*/ 0 h 6350"/>
                <a:gd name="T6" fmla="*/ 0 60000 65536"/>
                <a:gd name="T7" fmla="*/ 0 60000 65536"/>
                <a:gd name="T8" fmla="*/ 0 60000 65536"/>
                <a:gd name="T9" fmla="*/ 0 w 1928"/>
                <a:gd name="T10" fmla="*/ 0 h 6350"/>
                <a:gd name="T11" fmla="*/ 1928 w 1928"/>
                <a:gd name="T12" fmla="*/ 6350 h 6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8" h="6350">
                  <a:moveTo>
                    <a:pt x="0" y="0"/>
                  </a:moveTo>
                  <a:lnTo>
                    <a:pt x="1927" y="0"/>
                  </a:lnTo>
                  <a:lnTo>
                    <a:pt x="1928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90"/>
            <p:cNvSpPr>
              <a:spLocks/>
            </p:cNvSpPr>
            <p:nvPr/>
          </p:nvSpPr>
          <p:spPr bwMode="auto">
            <a:xfrm>
              <a:off x="1746250" y="2978150"/>
              <a:ext cx="1588" cy="1189038"/>
            </a:xfrm>
            <a:custGeom>
              <a:avLst/>
              <a:gdLst>
                <a:gd name="T0" fmla="*/ 0 w 1"/>
                <a:gd name="T1" fmla="*/ 2147483647 h 749"/>
                <a:gd name="T2" fmla="*/ 0 w 1"/>
                <a:gd name="T3" fmla="*/ 0 h 749"/>
                <a:gd name="T4" fmla="*/ 0 60000 65536"/>
                <a:gd name="T5" fmla="*/ 0 60000 65536"/>
                <a:gd name="T6" fmla="*/ 0 w 1"/>
                <a:gd name="T7" fmla="*/ 0 h 749"/>
                <a:gd name="T8" fmla="*/ 1 w 1"/>
                <a:gd name="T9" fmla="*/ 749 h 7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9">
                  <a:moveTo>
                    <a:pt x="0" y="74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91"/>
            <p:cNvSpPr>
              <a:spLocks/>
            </p:cNvSpPr>
            <p:nvPr/>
          </p:nvSpPr>
          <p:spPr bwMode="auto">
            <a:xfrm>
              <a:off x="3111500" y="2992438"/>
              <a:ext cx="6350" cy="1168400"/>
            </a:xfrm>
            <a:custGeom>
              <a:avLst/>
              <a:gdLst>
                <a:gd name="T0" fmla="*/ 0 w 1"/>
                <a:gd name="T1" fmla="*/ 2147483647 h 1545"/>
                <a:gd name="T2" fmla="*/ 0 w 1"/>
                <a:gd name="T3" fmla="*/ 0 h 1545"/>
                <a:gd name="T4" fmla="*/ 2147483647 w 1"/>
                <a:gd name="T5" fmla="*/ 0 h 1545"/>
                <a:gd name="T6" fmla="*/ 0 60000 65536"/>
                <a:gd name="T7" fmla="*/ 0 60000 65536"/>
                <a:gd name="T8" fmla="*/ 0 60000 65536"/>
                <a:gd name="T9" fmla="*/ 0 w 1"/>
                <a:gd name="T10" fmla="*/ 0 h 1545"/>
                <a:gd name="T11" fmla="*/ 1 w 1"/>
                <a:gd name="T12" fmla="*/ 1545 h 1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545">
                  <a:moveTo>
                    <a:pt x="0" y="154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2432050" y="3062288"/>
              <a:ext cx="6350" cy="930275"/>
            </a:xfrm>
            <a:custGeom>
              <a:avLst/>
              <a:gdLst>
                <a:gd name="T0" fmla="*/ 0 w 1"/>
                <a:gd name="T1" fmla="*/ 0 h 1239"/>
                <a:gd name="T2" fmla="*/ 0 w 1"/>
                <a:gd name="T3" fmla="*/ 2147483647 h 1239"/>
                <a:gd name="T4" fmla="*/ 2147483647 w 1"/>
                <a:gd name="T5" fmla="*/ 2147483647 h 1239"/>
                <a:gd name="T6" fmla="*/ 0 60000 65536"/>
                <a:gd name="T7" fmla="*/ 0 60000 65536"/>
                <a:gd name="T8" fmla="*/ 0 60000 65536"/>
                <a:gd name="T9" fmla="*/ 0 w 1"/>
                <a:gd name="T10" fmla="*/ 0 h 1239"/>
                <a:gd name="T11" fmla="*/ 1 w 1"/>
                <a:gd name="T12" fmla="*/ 1239 h 1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239">
                  <a:moveTo>
                    <a:pt x="0" y="0"/>
                  </a:moveTo>
                  <a:lnTo>
                    <a:pt x="0" y="1239"/>
                  </a:lnTo>
                  <a:lnTo>
                    <a:pt x="1" y="123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1576388" y="3576638"/>
              <a:ext cx="1744662" cy="6350"/>
              <a:chOff x="1400" y="2605"/>
              <a:chExt cx="1099" cy="4"/>
            </a:xfrm>
          </p:grpSpPr>
          <p:sp>
            <p:nvSpPr>
              <p:cNvPr id="48" name="Freeform 97"/>
              <p:cNvSpPr>
                <a:spLocks/>
              </p:cNvSpPr>
              <p:nvPr/>
            </p:nvSpPr>
            <p:spPr bwMode="auto">
              <a:xfrm>
                <a:off x="1400" y="2605"/>
                <a:ext cx="599" cy="4"/>
              </a:xfrm>
              <a:custGeom>
                <a:avLst/>
                <a:gdLst>
                  <a:gd name="T0" fmla="*/ 0 w 1258"/>
                  <a:gd name="T1" fmla="*/ 0 h 4"/>
                  <a:gd name="T2" fmla="*/ 31 w 1258"/>
                  <a:gd name="T3" fmla="*/ 0 h 4"/>
                  <a:gd name="T4" fmla="*/ 31 w 1258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258"/>
                  <a:gd name="T10" fmla="*/ 0 h 4"/>
                  <a:gd name="T11" fmla="*/ 1258 w 1258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58" h="4">
                    <a:moveTo>
                      <a:pt x="0" y="0"/>
                    </a:moveTo>
                    <a:lnTo>
                      <a:pt x="1257" y="0"/>
                    </a:lnTo>
                    <a:lnTo>
                      <a:pt x="12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9" name="Freeform 98"/>
              <p:cNvSpPr>
                <a:spLocks/>
              </p:cNvSpPr>
              <p:nvPr/>
            </p:nvSpPr>
            <p:spPr bwMode="auto">
              <a:xfrm>
                <a:off x="2054" y="2605"/>
                <a:ext cx="13" cy="4"/>
              </a:xfrm>
              <a:custGeom>
                <a:avLst/>
                <a:gdLst>
                  <a:gd name="T0" fmla="*/ 0 w 31"/>
                  <a:gd name="T1" fmla="*/ 0 h 4"/>
                  <a:gd name="T2" fmla="*/ 0 w 31"/>
                  <a:gd name="T3" fmla="*/ 0 h 4"/>
                  <a:gd name="T4" fmla="*/ 0 w 31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4"/>
                  <a:gd name="T11" fmla="*/ 31 w 3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4">
                    <a:moveTo>
                      <a:pt x="0" y="0"/>
                    </a:moveTo>
                    <a:lnTo>
                      <a:pt x="30" y="0"/>
                    </a:lnTo>
                    <a:lnTo>
                      <a:pt x="3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0" name="Freeform 99"/>
              <p:cNvSpPr>
                <a:spLocks/>
              </p:cNvSpPr>
              <p:nvPr/>
            </p:nvSpPr>
            <p:spPr bwMode="auto">
              <a:xfrm>
                <a:off x="2119" y="2605"/>
                <a:ext cx="380" cy="4"/>
              </a:xfrm>
              <a:custGeom>
                <a:avLst/>
                <a:gdLst>
                  <a:gd name="T0" fmla="*/ 0 w 804"/>
                  <a:gd name="T1" fmla="*/ 0 h 4"/>
                  <a:gd name="T2" fmla="*/ 19 w 804"/>
                  <a:gd name="T3" fmla="*/ 0 h 4"/>
                  <a:gd name="T4" fmla="*/ 19 w 804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804"/>
                  <a:gd name="T10" fmla="*/ 0 h 4"/>
                  <a:gd name="T11" fmla="*/ 804 w 804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4" h="4">
                    <a:moveTo>
                      <a:pt x="0" y="0"/>
                    </a:moveTo>
                    <a:lnTo>
                      <a:pt x="803" y="0"/>
                    </a:lnTo>
                    <a:lnTo>
                      <a:pt x="80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6" name="Line 100"/>
            <p:cNvSpPr>
              <a:spLocks noChangeShapeType="1"/>
            </p:cNvSpPr>
            <p:nvPr/>
          </p:nvSpPr>
          <p:spPr bwMode="auto">
            <a:xfrm>
              <a:off x="2432050" y="3076575"/>
              <a:ext cx="0" cy="1016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" name="任意多边形 71"/>
            <p:cNvSpPr>
              <a:spLocks noChangeArrowheads="1"/>
            </p:cNvSpPr>
            <p:nvPr/>
          </p:nvSpPr>
          <p:spPr bwMode="auto">
            <a:xfrm>
              <a:off x="3194050" y="2978150"/>
              <a:ext cx="84138" cy="1187450"/>
            </a:xfrm>
            <a:custGeom>
              <a:avLst/>
              <a:gdLst>
                <a:gd name="T0" fmla="*/ 0 w 84667"/>
                <a:gd name="T1" fmla="*/ 0 h 1187450"/>
                <a:gd name="T2" fmla="*/ 76200 w 84667"/>
                <a:gd name="T3" fmla="*/ 336550 h 1187450"/>
                <a:gd name="T4" fmla="*/ 6350 w 84667"/>
                <a:gd name="T5" fmla="*/ 736600 h 1187450"/>
                <a:gd name="T6" fmla="*/ 82550 w 84667"/>
                <a:gd name="T7" fmla="*/ 1009650 h 1187450"/>
                <a:gd name="T8" fmla="*/ 19050 w 84667"/>
                <a:gd name="T9" fmla="*/ 1187450 h 1187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67"/>
                <a:gd name="T16" fmla="*/ 0 h 1187450"/>
                <a:gd name="T17" fmla="*/ 84667 w 84667"/>
                <a:gd name="T18" fmla="*/ 1187450 h 1187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67" h="1187450">
                  <a:moveTo>
                    <a:pt x="0" y="0"/>
                  </a:moveTo>
                  <a:cubicBezTo>
                    <a:pt x="37571" y="106891"/>
                    <a:pt x="75142" y="213783"/>
                    <a:pt x="76200" y="336550"/>
                  </a:cubicBezTo>
                  <a:cubicBezTo>
                    <a:pt x="77258" y="459317"/>
                    <a:pt x="5292" y="624417"/>
                    <a:pt x="6350" y="736600"/>
                  </a:cubicBezTo>
                  <a:cubicBezTo>
                    <a:pt x="7408" y="848783"/>
                    <a:pt x="80433" y="934508"/>
                    <a:pt x="82550" y="1009650"/>
                  </a:cubicBezTo>
                  <a:cubicBezTo>
                    <a:pt x="84667" y="1084792"/>
                    <a:pt x="27517" y="1157817"/>
                    <a:pt x="19050" y="1187450"/>
                  </a:cubicBezTo>
                </a:path>
              </a:pathLst>
            </a:cu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1" name="组合 77"/>
          <p:cNvGrpSpPr>
            <a:grpSpLocks/>
          </p:cNvGrpSpPr>
          <p:nvPr/>
        </p:nvGrpSpPr>
        <p:grpSpPr bwMode="auto">
          <a:xfrm>
            <a:off x="5786658" y="2710725"/>
            <a:ext cx="1500187" cy="1643062"/>
            <a:chOff x="5668963" y="2424113"/>
            <a:chExt cx="1500187" cy="1643062"/>
          </a:xfrm>
        </p:grpSpPr>
        <p:sp>
          <p:nvSpPr>
            <p:cNvPr id="52" name="Arc 31"/>
            <p:cNvSpPr>
              <a:spLocks/>
            </p:cNvSpPr>
            <p:nvPr/>
          </p:nvSpPr>
          <p:spPr bwMode="auto">
            <a:xfrm>
              <a:off x="5826125" y="2603500"/>
              <a:ext cx="1168400" cy="584200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71"/>
                  </a:moveTo>
                  <a:cubicBezTo>
                    <a:pt x="71" y="9592"/>
                    <a:pt x="972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71"/>
                  </a:moveTo>
                  <a:cubicBezTo>
                    <a:pt x="71" y="9592"/>
                    <a:pt x="972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5830888" y="3687763"/>
              <a:ext cx="1162050" cy="6350"/>
            </a:xfrm>
            <a:custGeom>
              <a:avLst/>
              <a:gdLst>
                <a:gd name="T0" fmla="*/ 0 w 1544"/>
                <a:gd name="T1" fmla="*/ 0 h 6350"/>
                <a:gd name="T2" fmla="*/ 2147483647 w 1544"/>
                <a:gd name="T3" fmla="*/ 0 h 6350"/>
                <a:gd name="T4" fmla="*/ 2147483647 w 1544"/>
                <a:gd name="T5" fmla="*/ 0 h 6350"/>
                <a:gd name="T6" fmla="*/ 0 60000 65536"/>
                <a:gd name="T7" fmla="*/ 0 60000 65536"/>
                <a:gd name="T8" fmla="*/ 0 60000 65536"/>
                <a:gd name="T9" fmla="*/ 0 w 1544"/>
                <a:gd name="T10" fmla="*/ 0 h 6350"/>
                <a:gd name="T11" fmla="*/ 1544 w 1544"/>
                <a:gd name="T12" fmla="*/ 6350 h 6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4" h="6350">
                  <a:moveTo>
                    <a:pt x="0" y="0"/>
                  </a:moveTo>
                  <a:lnTo>
                    <a:pt x="1543" y="0"/>
                  </a:lnTo>
                  <a:lnTo>
                    <a:pt x="154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5830888" y="3178175"/>
              <a:ext cx="7937" cy="808038"/>
            </a:xfrm>
            <a:custGeom>
              <a:avLst/>
              <a:gdLst>
                <a:gd name="T0" fmla="*/ 0 w 1"/>
                <a:gd name="T1" fmla="*/ 2147483647 h 1068"/>
                <a:gd name="T2" fmla="*/ 0 w 1"/>
                <a:gd name="T3" fmla="*/ 0 h 1068"/>
                <a:gd name="T4" fmla="*/ 2147483647 w 1"/>
                <a:gd name="T5" fmla="*/ 0 h 1068"/>
                <a:gd name="T6" fmla="*/ 0 60000 65536"/>
                <a:gd name="T7" fmla="*/ 0 60000 65536"/>
                <a:gd name="T8" fmla="*/ 0 60000 65536"/>
                <a:gd name="T9" fmla="*/ 0 w 1"/>
                <a:gd name="T10" fmla="*/ 0 h 1068"/>
                <a:gd name="T11" fmla="*/ 1 w 1"/>
                <a:gd name="T12" fmla="*/ 1068 h 10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68">
                  <a:moveTo>
                    <a:pt x="0" y="10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6992938" y="3178175"/>
              <a:ext cx="6350" cy="733425"/>
            </a:xfrm>
            <a:custGeom>
              <a:avLst/>
              <a:gdLst>
                <a:gd name="T0" fmla="*/ 0 w 1"/>
                <a:gd name="T1" fmla="*/ 2147483647 h 971"/>
                <a:gd name="T2" fmla="*/ 0 w 1"/>
                <a:gd name="T3" fmla="*/ 0 h 971"/>
                <a:gd name="T4" fmla="*/ 2147483647 w 1"/>
                <a:gd name="T5" fmla="*/ 0 h 971"/>
                <a:gd name="T6" fmla="*/ 0 60000 65536"/>
                <a:gd name="T7" fmla="*/ 0 60000 65536"/>
                <a:gd name="T8" fmla="*/ 0 60000 65536"/>
                <a:gd name="T9" fmla="*/ 0 w 1"/>
                <a:gd name="T10" fmla="*/ 0 h 971"/>
                <a:gd name="T11" fmla="*/ 1 w 1"/>
                <a:gd name="T12" fmla="*/ 971 h 9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1">
                  <a:moveTo>
                    <a:pt x="0" y="97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56" name="Group 36"/>
            <p:cNvGrpSpPr>
              <a:grpSpLocks/>
            </p:cNvGrpSpPr>
            <p:nvPr/>
          </p:nvGrpSpPr>
          <p:grpSpPr bwMode="auto">
            <a:xfrm>
              <a:off x="6415088" y="2424113"/>
              <a:ext cx="7937" cy="1643062"/>
              <a:chOff x="4338" y="1758"/>
              <a:chExt cx="5" cy="1035"/>
            </a:xfrm>
          </p:grpSpPr>
          <p:sp>
            <p:nvSpPr>
              <p:cNvPr id="63" name="Freeform 37"/>
              <p:cNvSpPr>
                <a:spLocks/>
              </p:cNvSpPr>
              <p:nvPr/>
            </p:nvSpPr>
            <p:spPr bwMode="auto">
              <a:xfrm>
                <a:off x="4338" y="1758"/>
                <a:ext cx="5" cy="539"/>
              </a:xfrm>
              <a:custGeom>
                <a:avLst/>
                <a:gdLst>
                  <a:gd name="T0" fmla="*/ 0 w 1"/>
                  <a:gd name="T1" fmla="*/ 0 h 1136"/>
                  <a:gd name="T2" fmla="*/ 0 w 1"/>
                  <a:gd name="T3" fmla="*/ 27 h 1136"/>
                  <a:gd name="T4" fmla="*/ 3125 w 1"/>
                  <a:gd name="T5" fmla="*/ 27 h 113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36"/>
                  <a:gd name="T11" fmla="*/ 1 w 1"/>
                  <a:gd name="T12" fmla="*/ 1136 h 1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36">
                    <a:moveTo>
                      <a:pt x="0" y="0"/>
                    </a:moveTo>
                    <a:lnTo>
                      <a:pt x="0" y="1136"/>
                    </a:lnTo>
                    <a:lnTo>
                      <a:pt x="1" y="113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4" name="Freeform 38"/>
              <p:cNvSpPr>
                <a:spLocks/>
              </p:cNvSpPr>
              <p:nvPr/>
            </p:nvSpPr>
            <p:spPr bwMode="auto">
              <a:xfrm>
                <a:off x="4338" y="2382"/>
                <a:ext cx="5" cy="411"/>
              </a:xfrm>
              <a:custGeom>
                <a:avLst/>
                <a:gdLst>
                  <a:gd name="T0" fmla="*/ 0 w 1"/>
                  <a:gd name="T1" fmla="*/ 0 h 861"/>
                  <a:gd name="T2" fmla="*/ 0 w 1"/>
                  <a:gd name="T3" fmla="*/ 21 h 861"/>
                  <a:gd name="T4" fmla="*/ 3125 w 1"/>
                  <a:gd name="T5" fmla="*/ 21 h 86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861"/>
                  <a:gd name="T11" fmla="*/ 1 w 1"/>
                  <a:gd name="T12" fmla="*/ 861 h 8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861">
                    <a:moveTo>
                      <a:pt x="0" y="0"/>
                    </a:moveTo>
                    <a:lnTo>
                      <a:pt x="0" y="861"/>
                    </a:lnTo>
                    <a:lnTo>
                      <a:pt x="1" y="86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5" name="Freeform 39"/>
              <p:cNvSpPr>
                <a:spLocks/>
              </p:cNvSpPr>
              <p:nvPr/>
            </p:nvSpPr>
            <p:spPr bwMode="auto">
              <a:xfrm>
                <a:off x="4338" y="2331"/>
                <a:ext cx="5" cy="9"/>
              </a:xfrm>
              <a:custGeom>
                <a:avLst/>
                <a:gdLst>
                  <a:gd name="T0" fmla="*/ 0 w 1"/>
                  <a:gd name="T1" fmla="*/ 0 h 15"/>
                  <a:gd name="T2" fmla="*/ 0 w 1"/>
                  <a:gd name="T3" fmla="*/ 1 h 15"/>
                  <a:gd name="T4" fmla="*/ 3125 w 1"/>
                  <a:gd name="T5" fmla="*/ 1 h 1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5"/>
                  <a:gd name="T11" fmla="*/ 1 w 1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5">
                    <a:moveTo>
                      <a:pt x="0" y="0"/>
                    </a:moveTo>
                    <a:lnTo>
                      <a:pt x="0" y="15"/>
                    </a:lnTo>
                    <a:lnTo>
                      <a:pt x="1" y="1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57" name="Group 40"/>
            <p:cNvGrpSpPr>
              <a:grpSpLocks/>
            </p:cNvGrpSpPr>
            <p:nvPr/>
          </p:nvGrpSpPr>
          <p:grpSpPr bwMode="auto">
            <a:xfrm>
              <a:off x="5668963" y="3178175"/>
              <a:ext cx="1500187" cy="6350"/>
              <a:chOff x="3868" y="2233"/>
              <a:chExt cx="945" cy="4"/>
            </a:xfrm>
          </p:grpSpPr>
          <p:sp>
            <p:nvSpPr>
              <p:cNvPr id="60" name="Freeform 41"/>
              <p:cNvSpPr>
                <a:spLocks/>
              </p:cNvSpPr>
              <p:nvPr/>
            </p:nvSpPr>
            <p:spPr bwMode="auto">
              <a:xfrm>
                <a:off x="3868" y="2233"/>
                <a:ext cx="308" cy="4"/>
              </a:xfrm>
              <a:custGeom>
                <a:avLst/>
                <a:gdLst>
                  <a:gd name="T0" fmla="*/ 0 w 650"/>
                  <a:gd name="T1" fmla="*/ 0 h 4"/>
                  <a:gd name="T2" fmla="*/ 16 w 650"/>
                  <a:gd name="T3" fmla="*/ 0 h 4"/>
                  <a:gd name="T4" fmla="*/ 16 w 650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650"/>
                  <a:gd name="T10" fmla="*/ 0 h 4"/>
                  <a:gd name="T11" fmla="*/ 650 w 650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0" h="4">
                    <a:moveTo>
                      <a:pt x="0" y="0"/>
                    </a:moveTo>
                    <a:lnTo>
                      <a:pt x="649" y="0"/>
                    </a:lnTo>
                    <a:lnTo>
                      <a:pt x="65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1" name="Freeform 42"/>
              <p:cNvSpPr>
                <a:spLocks/>
              </p:cNvSpPr>
              <p:nvPr/>
            </p:nvSpPr>
            <p:spPr bwMode="auto">
              <a:xfrm>
                <a:off x="4214" y="2233"/>
                <a:ext cx="9" cy="4"/>
              </a:xfrm>
              <a:custGeom>
                <a:avLst/>
                <a:gdLst>
                  <a:gd name="T0" fmla="*/ 0 w 17"/>
                  <a:gd name="T1" fmla="*/ 0 h 4"/>
                  <a:gd name="T2" fmla="*/ 1 w 17"/>
                  <a:gd name="T3" fmla="*/ 0 h 4"/>
                  <a:gd name="T4" fmla="*/ 1 w 17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4"/>
                  <a:gd name="T11" fmla="*/ 17 w 17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4">
                    <a:moveTo>
                      <a:pt x="0" y="0"/>
                    </a:moveTo>
                    <a:lnTo>
                      <a:pt x="16" y="0"/>
                    </a:lnTo>
                    <a:lnTo>
                      <a:pt x="17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" name="Freeform 43"/>
              <p:cNvSpPr>
                <a:spLocks/>
              </p:cNvSpPr>
              <p:nvPr/>
            </p:nvSpPr>
            <p:spPr bwMode="auto">
              <a:xfrm>
                <a:off x="4257" y="2233"/>
                <a:ext cx="556" cy="4"/>
              </a:xfrm>
              <a:custGeom>
                <a:avLst/>
                <a:gdLst>
                  <a:gd name="T0" fmla="*/ 0 w 1170"/>
                  <a:gd name="T1" fmla="*/ 0 h 4"/>
                  <a:gd name="T2" fmla="*/ 28 w 1170"/>
                  <a:gd name="T3" fmla="*/ 0 h 4"/>
                  <a:gd name="T4" fmla="*/ 28 w 1170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170"/>
                  <a:gd name="T10" fmla="*/ 0 h 4"/>
                  <a:gd name="T11" fmla="*/ 1170 w 1170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0" h="4">
                    <a:moveTo>
                      <a:pt x="0" y="0"/>
                    </a:moveTo>
                    <a:lnTo>
                      <a:pt x="1169" y="0"/>
                    </a:lnTo>
                    <a:lnTo>
                      <a:pt x="117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6078538" y="2852738"/>
              <a:ext cx="665162" cy="64293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9" name="任意多边形 72"/>
            <p:cNvSpPr>
              <a:spLocks noChangeArrowheads="1"/>
            </p:cNvSpPr>
            <p:nvPr/>
          </p:nvSpPr>
          <p:spPr bwMode="auto">
            <a:xfrm>
              <a:off x="5822950" y="3863975"/>
              <a:ext cx="1168400" cy="142875"/>
            </a:xfrm>
            <a:custGeom>
              <a:avLst/>
              <a:gdLst>
                <a:gd name="T0" fmla="*/ 0 w 1168400"/>
                <a:gd name="T1" fmla="*/ 117475 h 142875"/>
                <a:gd name="T2" fmla="*/ 222250 w 1168400"/>
                <a:gd name="T3" fmla="*/ 53975 h 142875"/>
                <a:gd name="T4" fmla="*/ 514350 w 1168400"/>
                <a:gd name="T5" fmla="*/ 136525 h 142875"/>
                <a:gd name="T6" fmla="*/ 889000 w 1168400"/>
                <a:gd name="T7" fmla="*/ 15875 h 142875"/>
                <a:gd name="T8" fmla="*/ 1168400 w 1168400"/>
                <a:gd name="T9" fmla="*/ 41275 h 142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8400"/>
                <a:gd name="T16" fmla="*/ 0 h 142875"/>
                <a:gd name="T17" fmla="*/ 1168400 w 1168400"/>
                <a:gd name="T18" fmla="*/ 142875 h 1428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8400" h="142875">
                  <a:moveTo>
                    <a:pt x="0" y="117475"/>
                  </a:moveTo>
                  <a:cubicBezTo>
                    <a:pt x="68262" y="84137"/>
                    <a:pt x="136525" y="50800"/>
                    <a:pt x="222250" y="53975"/>
                  </a:cubicBezTo>
                  <a:cubicBezTo>
                    <a:pt x="307975" y="57150"/>
                    <a:pt x="403225" y="142875"/>
                    <a:pt x="514350" y="136525"/>
                  </a:cubicBezTo>
                  <a:cubicBezTo>
                    <a:pt x="625475" y="130175"/>
                    <a:pt x="779992" y="31750"/>
                    <a:pt x="889000" y="15875"/>
                  </a:cubicBezTo>
                  <a:cubicBezTo>
                    <a:pt x="998008" y="0"/>
                    <a:pt x="1125008" y="37042"/>
                    <a:pt x="1168400" y="41275"/>
                  </a:cubicBezTo>
                </a:path>
              </a:pathLst>
            </a:cu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66" name="Text Box 72"/>
          <p:cNvSpPr txBox="1">
            <a:spLocks noChangeArrowheads="1"/>
          </p:cNvSpPr>
          <p:nvPr/>
        </p:nvSpPr>
        <p:spPr bwMode="auto">
          <a:xfrm>
            <a:off x="1192005" y="6291551"/>
            <a:ext cx="674713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引入倾斜投影面，解决了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实形表达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29599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  <p:bldP spid="12" grpId="0" animBg="1" autoUpdateAnimBg="0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DF63E-82BE-4696-8ECC-BBF8914A6102}"/>
              </a:ext>
            </a:extLst>
          </p:cNvPr>
          <p:cNvSpPr/>
          <p:nvPr/>
        </p:nvSpPr>
        <p:spPr>
          <a:xfrm>
            <a:off x="1121869" y="2515824"/>
            <a:ext cx="7035303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121869" y="2515824"/>
            <a:ext cx="7035303" cy="719999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/>
                <a:cs typeface="+mj-cs"/>
              </a:rPr>
              <a:t>8.2 </a:t>
            </a:r>
            <a:r>
              <a:rPr kumimoji="0" lang="zh-CN" alt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/>
                <a:cs typeface="+mj-cs"/>
              </a:rPr>
              <a:t>剖视图</a:t>
            </a:r>
          </a:p>
        </p:txBody>
      </p:sp>
      <p:pic>
        <p:nvPicPr>
          <p:cNvPr id="5" name="Picture 8" descr="02_14">
            <a:extLst>
              <a:ext uri="{FF2B5EF4-FFF2-40B4-BE49-F238E27FC236}">
                <a16:creationId xmlns:a16="http://schemas.microsoft.com/office/drawing/2014/main" id="{2E4B68FB-46B0-419A-9080-C61AEBE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D94F8-C34E-4A15-A5BA-88D2837A5CAA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573087" y="1293585"/>
            <a:ext cx="8382000" cy="97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当机件的内部形状较复杂时，视图上将出现许多虚线，不便于看图和标注尺寸。</a:t>
            </a:r>
            <a:endParaRPr lang="zh-CN" altLang="en-US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077243" y="5977557"/>
            <a:ext cx="2392363" cy="57943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解决办法？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4523698" y="5968323"/>
            <a:ext cx="2224088" cy="5794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采用剖视图</a:t>
            </a:r>
          </a:p>
        </p:txBody>
      </p:sp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4987924" y="2769107"/>
            <a:ext cx="2605088" cy="2584450"/>
            <a:chOff x="847" y="1424"/>
            <a:chExt cx="1697" cy="1684"/>
          </a:xfrm>
        </p:grpSpPr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1022" y="2368"/>
              <a:ext cx="494" cy="508"/>
            </a:xfrm>
            <a:custGeom>
              <a:avLst/>
              <a:gdLst>
                <a:gd name="T0" fmla="*/ 2 w 494"/>
                <a:gd name="T1" fmla="*/ 164 h 508"/>
                <a:gd name="T2" fmla="*/ 286 w 494"/>
                <a:gd name="T3" fmla="*/ 0 h 508"/>
                <a:gd name="T4" fmla="*/ 494 w 494"/>
                <a:gd name="T5" fmla="*/ 180 h 508"/>
                <a:gd name="T6" fmla="*/ 280 w 494"/>
                <a:gd name="T7" fmla="*/ 304 h 508"/>
                <a:gd name="T8" fmla="*/ 238 w 494"/>
                <a:gd name="T9" fmla="*/ 308 h 508"/>
                <a:gd name="T10" fmla="*/ 238 w 494"/>
                <a:gd name="T11" fmla="*/ 404 h 508"/>
                <a:gd name="T12" fmla="*/ 186 w 494"/>
                <a:gd name="T13" fmla="*/ 412 h 508"/>
                <a:gd name="T14" fmla="*/ 138 w 494"/>
                <a:gd name="T15" fmla="*/ 428 h 508"/>
                <a:gd name="T16" fmla="*/ 0 w 494"/>
                <a:gd name="T17" fmla="*/ 508 h 508"/>
                <a:gd name="T18" fmla="*/ 2 w 494"/>
                <a:gd name="T19" fmla="*/ 164 h 5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4"/>
                <a:gd name="T31" fmla="*/ 0 h 508"/>
                <a:gd name="T32" fmla="*/ 494 w 494"/>
                <a:gd name="T33" fmla="*/ 508 h 5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4" h="508">
                  <a:moveTo>
                    <a:pt x="2" y="164"/>
                  </a:moveTo>
                  <a:lnTo>
                    <a:pt x="286" y="0"/>
                  </a:lnTo>
                  <a:lnTo>
                    <a:pt x="494" y="180"/>
                  </a:lnTo>
                  <a:lnTo>
                    <a:pt x="280" y="304"/>
                  </a:lnTo>
                  <a:lnTo>
                    <a:pt x="238" y="308"/>
                  </a:lnTo>
                  <a:lnTo>
                    <a:pt x="238" y="404"/>
                  </a:lnTo>
                  <a:lnTo>
                    <a:pt x="186" y="412"/>
                  </a:lnTo>
                  <a:lnTo>
                    <a:pt x="138" y="428"/>
                  </a:lnTo>
                  <a:lnTo>
                    <a:pt x="0" y="508"/>
                  </a:lnTo>
                  <a:lnTo>
                    <a:pt x="2" y="164"/>
                  </a:lnTo>
                  <a:close/>
                </a:path>
              </a:pathLst>
            </a:custGeom>
            <a:gradFill rotWithShape="0">
              <a:gsLst>
                <a:gs pos="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1259" y="2676"/>
              <a:ext cx="179" cy="432"/>
            </a:xfrm>
            <a:custGeom>
              <a:avLst/>
              <a:gdLst>
                <a:gd name="T0" fmla="*/ 1 w 173"/>
                <a:gd name="T1" fmla="*/ 0 h 432"/>
                <a:gd name="T2" fmla="*/ 173 w 173"/>
                <a:gd name="T3" fmla="*/ 99 h 432"/>
                <a:gd name="T4" fmla="*/ 173 w 173"/>
                <a:gd name="T5" fmla="*/ 432 h 432"/>
                <a:gd name="T6" fmla="*/ 0 w 173"/>
                <a:gd name="T7" fmla="*/ 332 h 432"/>
                <a:gd name="T8" fmla="*/ 1 w 173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432"/>
                <a:gd name="T17" fmla="*/ 173 w 173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432">
                  <a:moveTo>
                    <a:pt x="1" y="0"/>
                  </a:moveTo>
                  <a:lnTo>
                    <a:pt x="173" y="99"/>
                  </a:lnTo>
                  <a:lnTo>
                    <a:pt x="173" y="432"/>
                  </a:lnTo>
                  <a:lnTo>
                    <a:pt x="0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847" y="2428"/>
              <a:ext cx="181" cy="452"/>
            </a:xfrm>
            <a:custGeom>
              <a:avLst/>
              <a:gdLst>
                <a:gd name="T0" fmla="*/ 1 w 181"/>
                <a:gd name="T1" fmla="*/ 0 h 452"/>
                <a:gd name="T2" fmla="*/ 181 w 181"/>
                <a:gd name="T3" fmla="*/ 104 h 452"/>
                <a:gd name="T4" fmla="*/ 181 w 181"/>
                <a:gd name="T5" fmla="*/ 452 h 452"/>
                <a:gd name="T6" fmla="*/ 0 w 181"/>
                <a:gd name="T7" fmla="*/ 348 h 452"/>
                <a:gd name="T8" fmla="*/ 1 w 181"/>
                <a:gd name="T9" fmla="*/ 0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52"/>
                <a:gd name="T17" fmla="*/ 181 w 181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52">
                  <a:moveTo>
                    <a:pt x="1" y="0"/>
                  </a:moveTo>
                  <a:lnTo>
                    <a:pt x="181" y="104"/>
                  </a:lnTo>
                  <a:lnTo>
                    <a:pt x="181" y="452"/>
                  </a:lnTo>
                  <a:lnTo>
                    <a:pt x="0" y="3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848" y="1875"/>
              <a:ext cx="1685" cy="921"/>
            </a:xfrm>
            <a:custGeom>
              <a:avLst/>
              <a:gdLst>
                <a:gd name="T0" fmla="*/ 900 w 1685"/>
                <a:gd name="T1" fmla="*/ 41 h 921"/>
                <a:gd name="T2" fmla="*/ 0 w 1685"/>
                <a:gd name="T3" fmla="*/ 557 h 921"/>
                <a:gd name="T4" fmla="*/ 176 w 1685"/>
                <a:gd name="T5" fmla="*/ 661 h 921"/>
                <a:gd name="T6" fmla="*/ 300 w 1685"/>
                <a:gd name="T7" fmla="*/ 597 h 921"/>
                <a:gd name="T8" fmla="*/ 340 w 1685"/>
                <a:gd name="T9" fmla="*/ 577 h 921"/>
                <a:gd name="T10" fmla="*/ 392 w 1685"/>
                <a:gd name="T11" fmla="*/ 561 h 921"/>
                <a:gd name="T12" fmla="*/ 424 w 1685"/>
                <a:gd name="T13" fmla="*/ 557 h 921"/>
                <a:gd name="T14" fmla="*/ 492 w 1685"/>
                <a:gd name="T15" fmla="*/ 569 h 921"/>
                <a:gd name="T16" fmla="*/ 544 w 1685"/>
                <a:gd name="T17" fmla="*/ 593 h 921"/>
                <a:gd name="T18" fmla="*/ 568 w 1685"/>
                <a:gd name="T19" fmla="*/ 621 h 921"/>
                <a:gd name="T20" fmla="*/ 580 w 1685"/>
                <a:gd name="T21" fmla="*/ 653 h 921"/>
                <a:gd name="T22" fmla="*/ 572 w 1685"/>
                <a:gd name="T23" fmla="*/ 689 h 921"/>
                <a:gd name="T24" fmla="*/ 548 w 1685"/>
                <a:gd name="T25" fmla="*/ 721 h 921"/>
                <a:gd name="T26" fmla="*/ 412 w 1685"/>
                <a:gd name="T27" fmla="*/ 800 h 921"/>
                <a:gd name="T28" fmla="*/ 612 w 1685"/>
                <a:gd name="T29" fmla="*/ 921 h 921"/>
                <a:gd name="T30" fmla="*/ 1632 w 1685"/>
                <a:gd name="T31" fmla="*/ 309 h 921"/>
                <a:gd name="T32" fmla="*/ 900 w 1685"/>
                <a:gd name="T33" fmla="*/ 41 h 9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85"/>
                <a:gd name="T52" fmla="*/ 0 h 921"/>
                <a:gd name="T53" fmla="*/ 1685 w 1685"/>
                <a:gd name="T54" fmla="*/ 921 h 9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85" h="921">
                  <a:moveTo>
                    <a:pt x="900" y="41"/>
                  </a:moveTo>
                  <a:lnTo>
                    <a:pt x="0" y="557"/>
                  </a:lnTo>
                  <a:lnTo>
                    <a:pt x="176" y="661"/>
                  </a:lnTo>
                  <a:lnTo>
                    <a:pt x="300" y="597"/>
                  </a:lnTo>
                  <a:lnTo>
                    <a:pt x="340" y="577"/>
                  </a:lnTo>
                  <a:lnTo>
                    <a:pt x="392" y="561"/>
                  </a:lnTo>
                  <a:lnTo>
                    <a:pt x="424" y="557"/>
                  </a:lnTo>
                  <a:lnTo>
                    <a:pt x="492" y="569"/>
                  </a:lnTo>
                  <a:lnTo>
                    <a:pt x="544" y="593"/>
                  </a:lnTo>
                  <a:lnTo>
                    <a:pt x="568" y="621"/>
                  </a:lnTo>
                  <a:lnTo>
                    <a:pt x="580" y="653"/>
                  </a:lnTo>
                  <a:lnTo>
                    <a:pt x="572" y="689"/>
                  </a:lnTo>
                  <a:lnTo>
                    <a:pt x="548" y="721"/>
                  </a:lnTo>
                  <a:lnTo>
                    <a:pt x="412" y="800"/>
                  </a:lnTo>
                  <a:lnTo>
                    <a:pt x="612" y="921"/>
                  </a:lnTo>
                  <a:lnTo>
                    <a:pt x="1632" y="309"/>
                  </a:lnTo>
                  <a:cubicBezTo>
                    <a:pt x="1685" y="166"/>
                    <a:pt x="1172" y="0"/>
                    <a:pt x="900" y="41"/>
                  </a:cubicBezTo>
                  <a:close/>
                </a:path>
              </a:pathLst>
            </a:custGeom>
            <a:gradFill rotWithShape="0">
              <a:gsLst>
                <a:gs pos="0">
                  <a:srgbClr val="901D00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5" name="Freeform 11"/>
            <p:cNvSpPr>
              <a:spLocks/>
            </p:cNvSpPr>
            <p:nvPr/>
          </p:nvSpPr>
          <p:spPr bwMode="auto">
            <a:xfrm>
              <a:off x="1432" y="1636"/>
              <a:ext cx="1112" cy="1472"/>
            </a:xfrm>
            <a:custGeom>
              <a:avLst/>
              <a:gdLst>
                <a:gd name="T0" fmla="*/ 320 w 1112"/>
                <a:gd name="T1" fmla="*/ 4 h 1472"/>
                <a:gd name="T2" fmla="*/ 320 w 1112"/>
                <a:gd name="T3" fmla="*/ 404 h 1472"/>
                <a:gd name="T4" fmla="*/ 332 w 1112"/>
                <a:gd name="T5" fmla="*/ 460 h 1472"/>
                <a:gd name="T6" fmla="*/ 364 w 1112"/>
                <a:gd name="T7" fmla="*/ 516 h 1472"/>
                <a:gd name="T8" fmla="*/ 428 w 1112"/>
                <a:gd name="T9" fmla="*/ 568 h 1472"/>
                <a:gd name="T10" fmla="*/ 516 w 1112"/>
                <a:gd name="T11" fmla="*/ 608 h 1472"/>
                <a:gd name="T12" fmla="*/ 604 w 1112"/>
                <a:gd name="T13" fmla="*/ 632 h 1472"/>
                <a:gd name="T14" fmla="*/ 692 w 1112"/>
                <a:gd name="T15" fmla="*/ 644 h 1472"/>
                <a:gd name="T16" fmla="*/ 772 w 1112"/>
                <a:gd name="T17" fmla="*/ 640 h 1472"/>
                <a:gd name="T18" fmla="*/ 844 w 1112"/>
                <a:gd name="T19" fmla="*/ 624 h 1472"/>
                <a:gd name="T20" fmla="*/ 912 w 1112"/>
                <a:gd name="T21" fmla="*/ 604 h 1472"/>
                <a:gd name="T22" fmla="*/ 1004 w 1112"/>
                <a:gd name="T23" fmla="*/ 568 h 1472"/>
                <a:gd name="T24" fmla="*/ 0 w 1112"/>
                <a:gd name="T25" fmla="*/ 1148 h 1472"/>
                <a:gd name="T26" fmla="*/ 0 w 1112"/>
                <a:gd name="T27" fmla="*/ 1472 h 1472"/>
                <a:gd name="T28" fmla="*/ 983 w 1112"/>
                <a:gd name="T29" fmla="*/ 904 h 1472"/>
                <a:gd name="T30" fmla="*/ 1060 w 1112"/>
                <a:gd name="T31" fmla="*/ 852 h 1472"/>
                <a:gd name="T32" fmla="*/ 1092 w 1112"/>
                <a:gd name="T33" fmla="*/ 816 h 1472"/>
                <a:gd name="T34" fmla="*/ 1104 w 1112"/>
                <a:gd name="T35" fmla="*/ 768 h 1472"/>
                <a:gd name="T36" fmla="*/ 1112 w 1112"/>
                <a:gd name="T37" fmla="*/ 732 h 1472"/>
                <a:gd name="T38" fmla="*/ 1112 w 1112"/>
                <a:gd name="T39" fmla="*/ 0 h 1472"/>
                <a:gd name="T40" fmla="*/ 320 w 1112"/>
                <a:gd name="T41" fmla="*/ 4 h 14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2"/>
                <a:gd name="T64" fmla="*/ 0 h 1472"/>
                <a:gd name="T65" fmla="*/ 1112 w 1112"/>
                <a:gd name="T66" fmla="*/ 1472 h 14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2" h="1472">
                  <a:moveTo>
                    <a:pt x="320" y="4"/>
                  </a:moveTo>
                  <a:lnTo>
                    <a:pt x="320" y="404"/>
                  </a:lnTo>
                  <a:lnTo>
                    <a:pt x="332" y="460"/>
                  </a:lnTo>
                  <a:lnTo>
                    <a:pt x="364" y="516"/>
                  </a:lnTo>
                  <a:lnTo>
                    <a:pt x="428" y="568"/>
                  </a:lnTo>
                  <a:lnTo>
                    <a:pt x="516" y="608"/>
                  </a:lnTo>
                  <a:lnTo>
                    <a:pt x="604" y="632"/>
                  </a:lnTo>
                  <a:lnTo>
                    <a:pt x="692" y="644"/>
                  </a:lnTo>
                  <a:lnTo>
                    <a:pt x="772" y="640"/>
                  </a:lnTo>
                  <a:lnTo>
                    <a:pt x="844" y="624"/>
                  </a:lnTo>
                  <a:lnTo>
                    <a:pt x="912" y="604"/>
                  </a:lnTo>
                  <a:lnTo>
                    <a:pt x="1004" y="568"/>
                  </a:lnTo>
                  <a:lnTo>
                    <a:pt x="0" y="1148"/>
                  </a:lnTo>
                  <a:lnTo>
                    <a:pt x="0" y="1472"/>
                  </a:lnTo>
                  <a:lnTo>
                    <a:pt x="983" y="904"/>
                  </a:lnTo>
                  <a:lnTo>
                    <a:pt x="1060" y="852"/>
                  </a:lnTo>
                  <a:lnTo>
                    <a:pt x="1092" y="816"/>
                  </a:lnTo>
                  <a:lnTo>
                    <a:pt x="1104" y="768"/>
                  </a:lnTo>
                  <a:lnTo>
                    <a:pt x="1112" y="732"/>
                  </a:lnTo>
                  <a:lnTo>
                    <a:pt x="1112" y="0"/>
                  </a:lnTo>
                  <a:lnTo>
                    <a:pt x="320" y="4"/>
                  </a:lnTo>
                  <a:close/>
                </a:path>
              </a:pathLst>
            </a:custGeom>
            <a:gradFill rotWithShape="0">
              <a:gsLst>
                <a:gs pos="0">
                  <a:srgbClr val="860043"/>
                </a:gs>
                <a:gs pos="50000">
                  <a:srgbClr val="CC0066"/>
                </a:gs>
                <a:gs pos="100000">
                  <a:srgbClr val="860043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6" name="Oval 12"/>
            <p:cNvSpPr>
              <a:spLocks noChangeArrowheads="1"/>
            </p:cNvSpPr>
            <p:nvPr/>
          </p:nvSpPr>
          <p:spPr bwMode="auto">
            <a:xfrm>
              <a:off x="1752" y="1424"/>
              <a:ext cx="787" cy="48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1874" y="1491"/>
              <a:ext cx="538" cy="338"/>
            </a:xfrm>
            <a:prstGeom prst="ellipse">
              <a:avLst/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8" name="Oval 14"/>
            <p:cNvSpPr>
              <a:spLocks noChangeArrowheads="1"/>
            </p:cNvSpPr>
            <p:nvPr/>
          </p:nvSpPr>
          <p:spPr bwMode="auto">
            <a:xfrm>
              <a:off x="1886" y="1580"/>
              <a:ext cx="510" cy="249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1968" y="1636"/>
              <a:ext cx="384" cy="212"/>
            </a:xfrm>
            <a:custGeom>
              <a:avLst/>
              <a:gdLst>
                <a:gd name="T0" fmla="*/ 308 w 384"/>
                <a:gd name="T1" fmla="*/ 4 h 212"/>
                <a:gd name="T2" fmla="*/ 384 w 384"/>
                <a:gd name="T3" fmla="*/ 48 h 212"/>
                <a:gd name="T4" fmla="*/ 332 w 384"/>
                <a:gd name="T5" fmla="*/ 76 h 212"/>
                <a:gd name="T6" fmla="*/ 356 w 384"/>
                <a:gd name="T7" fmla="*/ 104 h 212"/>
                <a:gd name="T8" fmla="*/ 348 w 384"/>
                <a:gd name="T9" fmla="*/ 148 h 212"/>
                <a:gd name="T10" fmla="*/ 316 w 384"/>
                <a:gd name="T11" fmla="*/ 176 h 212"/>
                <a:gd name="T12" fmla="*/ 268 w 384"/>
                <a:gd name="T13" fmla="*/ 200 h 212"/>
                <a:gd name="T14" fmla="*/ 192 w 384"/>
                <a:gd name="T15" fmla="*/ 212 h 212"/>
                <a:gd name="T16" fmla="*/ 104 w 384"/>
                <a:gd name="T17" fmla="*/ 204 h 212"/>
                <a:gd name="T18" fmla="*/ 48 w 384"/>
                <a:gd name="T19" fmla="*/ 188 h 212"/>
                <a:gd name="T20" fmla="*/ 12 w 384"/>
                <a:gd name="T21" fmla="*/ 148 h 212"/>
                <a:gd name="T22" fmla="*/ 0 w 384"/>
                <a:gd name="T23" fmla="*/ 92 h 212"/>
                <a:gd name="T24" fmla="*/ 28 w 384"/>
                <a:gd name="T25" fmla="*/ 52 h 212"/>
                <a:gd name="T26" fmla="*/ 80 w 384"/>
                <a:gd name="T27" fmla="*/ 20 h 212"/>
                <a:gd name="T28" fmla="*/ 132 w 384"/>
                <a:gd name="T29" fmla="*/ 4 h 212"/>
                <a:gd name="T30" fmla="*/ 180 w 384"/>
                <a:gd name="T31" fmla="*/ 0 h 212"/>
                <a:gd name="T32" fmla="*/ 216 w 384"/>
                <a:gd name="T33" fmla="*/ 8 h 212"/>
                <a:gd name="T34" fmla="*/ 264 w 384"/>
                <a:gd name="T35" fmla="*/ 24 h 212"/>
                <a:gd name="T36" fmla="*/ 308 w 384"/>
                <a:gd name="T37" fmla="*/ 4 h 2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4"/>
                <a:gd name="T58" fmla="*/ 0 h 212"/>
                <a:gd name="T59" fmla="*/ 384 w 384"/>
                <a:gd name="T60" fmla="*/ 212 h 2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4" h="212">
                  <a:moveTo>
                    <a:pt x="308" y="4"/>
                  </a:moveTo>
                  <a:lnTo>
                    <a:pt x="384" y="48"/>
                  </a:lnTo>
                  <a:lnTo>
                    <a:pt x="332" y="76"/>
                  </a:lnTo>
                  <a:lnTo>
                    <a:pt x="356" y="104"/>
                  </a:lnTo>
                  <a:lnTo>
                    <a:pt x="348" y="148"/>
                  </a:lnTo>
                  <a:lnTo>
                    <a:pt x="316" y="176"/>
                  </a:lnTo>
                  <a:lnTo>
                    <a:pt x="268" y="200"/>
                  </a:lnTo>
                  <a:lnTo>
                    <a:pt x="192" y="212"/>
                  </a:lnTo>
                  <a:lnTo>
                    <a:pt x="104" y="204"/>
                  </a:lnTo>
                  <a:lnTo>
                    <a:pt x="48" y="188"/>
                  </a:lnTo>
                  <a:lnTo>
                    <a:pt x="12" y="148"/>
                  </a:lnTo>
                  <a:lnTo>
                    <a:pt x="0" y="92"/>
                  </a:lnTo>
                  <a:lnTo>
                    <a:pt x="28" y="52"/>
                  </a:lnTo>
                  <a:lnTo>
                    <a:pt x="80" y="20"/>
                  </a:lnTo>
                  <a:lnTo>
                    <a:pt x="132" y="4"/>
                  </a:lnTo>
                  <a:lnTo>
                    <a:pt x="180" y="0"/>
                  </a:lnTo>
                  <a:lnTo>
                    <a:pt x="216" y="8"/>
                  </a:lnTo>
                  <a:lnTo>
                    <a:pt x="264" y="24"/>
                  </a:lnTo>
                  <a:lnTo>
                    <a:pt x="308" y="4"/>
                  </a:lnTo>
                  <a:close/>
                </a:path>
              </a:pathLst>
            </a:custGeom>
            <a:gradFill rotWithShape="0">
              <a:gsLst>
                <a:gs pos="0">
                  <a:srgbClr val="8A6E37"/>
                </a:gs>
                <a:gs pos="50000">
                  <a:srgbClr val="FFCC66"/>
                </a:gs>
                <a:gs pos="100000">
                  <a:srgbClr val="8A6E37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0" name="Oval 16"/>
            <p:cNvSpPr>
              <a:spLocks noChangeArrowheads="1"/>
            </p:cNvSpPr>
            <p:nvPr/>
          </p:nvSpPr>
          <p:spPr bwMode="auto">
            <a:xfrm>
              <a:off x="1452" y="2245"/>
              <a:ext cx="328" cy="186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>
              <a:off x="2240" y="1644"/>
              <a:ext cx="36" cy="185"/>
            </a:xfrm>
            <a:custGeom>
              <a:avLst/>
              <a:gdLst>
                <a:gd name="T0" fmla="*/ 0 w 36"/>
                <a:gd name="T1" fmla="*/ 20 h 188"/>
                <a:gd name="T2" fmla="*/ 0 w 36"/>
                <a:gd name="T3" fmla="*/ 188 h 188"/>
                <a:gd name="T4" fmla="*/ 36 w 36"/>
                <a:gd name="T5" fmla="*/ 168 h 188"/>
                <a:gd name="T6" fmla="*/ 36 w 36"/>
                <a:gd name="T7" fmla="*/ 0 h 188"/>
                <a:gd name="T8" fmla="*/ 0 w 36"/>
                <a:gd name="T9" fmla="*/ 2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8"/>
                <a:gd name="T17" fmla="*/ 36 w 3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8">
                  <a:moveTo>
                    <a:pt x="0" y="20"/>
                  </a:moveTo>
                  <a:lnTo>
                    <a:pt x="0" y="188"/>
                  </a:lnTo>
                  <a:lnTo>
                    <a:pt x="36" y="168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99FF"/>
            </a:solidFill>
            <a:ln w="12700">
              <a:solidFill>
                <a:srgbClr val="6699FF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auto">
            <a:xfrm>
              <a:off x="2272" y="1640"/>
              <a:ext cx="75" cy="180"/>
            </a:xfrm>
            <a:custGeom>
              <a:avLst/>
              <a:gdLst>
                <a:gd name="T0" fmla="*/ 0 w 76"/>
                <a:gd name="T1" fmla="*/ 0 h 180"/>
                <a:gd name="T2" fmla="*/ 0 w 76"/>
                <a:gd name="T3" fmla="*/ 180 h 180"/>
                <a:gd name="T4" fmla="*/ 24 w 76"/>
                <a:gd name="T5" fmla="*/ 160 h 180"/>
                <a:gd name="T6" fmla="*/ 24 w 76"/>
                <a:gd name="T7" fmla="*/ 72 h 180"/>
                <a:gd name="T8" fmla="*/ 76 w 76"/>
                <a:gd name="T9" fmla="*/ 44 h 180"/>
                <a:gd name="T10" fmla="*/ 0 w 76"/>
                <a:gd name="T11" fmla="*/ 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180"/>
                <a:gd name="T20" fmla="*/ 76 w 76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180">
                  <a:moveTo>
                    <a:pt x="0" y="0"/>
                  </a:moveTo>
                  <a:lnTo>
                    <a:pt x="0" y="180"/>
                  </a:lnTo>
                  <a:lnTo>
                    <a:pt x="24" y="160"/>
                  </a:lnTo>
                  <a:lnTo>
                    <a:pt x="24" y="72"/>
                  </a:lnTo>
                  <a:lnTo>
                    <a:pt x="7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auto">
            <a:xfrm>
              <a:off x="1476" y="2340"/>
              <a:ext cx="282" cy="87"/>
            </a:xfrm>
            <a:custGeom>
              <a:avLst/>
              <a:gdLst>
                <a:gd name="T0" fmla="*/ 0 w 282"/>
                <a:gd name="T1" fmla="*/ 48 h 87"/>
                <a:gd name="T2" fmla="*/ 33 w 282"/>
                <a:gd name="T3" fmla="*/ 72 h 87"/>
                <a:gd name="T4" fmla="*/ 78 w 282"/>
                <a:gd name="T5" fmla="*/ 87 h 87"/>
                <a:gd name="T6" fmla="*/ 204 w 282"/>
                <a:gd name="T7" fmla="*/ 84 h 87"/>
                <a:gd name="T8" fmla="*/ 258 w 282"/>
                <a:gd name="T9" fmla="*/ 66 h 87"/>
                <a:gd name="T10" fmla="*/ 282 w 282"/>
                <a:gd name="T11" fmla="*/ 48 h 87"/>
                <a:gd name="T12" fmla="*/ 261 w 282"/>
                <a:gd name="T13" fmla="*/ 30 h 87"/>
                <a:gd name="T14" fmla="*/ 225 w 282"/>
                <a:gd name="T15" fmla="*/ 12 h 87"/>
                <a:gd name="T16" fmla="*/ 162 w 282"/>
                <a:gd name="T17" fmla="*/ 0 h 87"/>
                <a:gd name="T18" fmla="*/ 108 w 282"/>
                <a:gd name="T19" fmla="*/ 0 h 87"/>
                <a:gd name="T20" fmla="*/ 57 w 282"/>
                <a:gd name="T21" fmla="*/ 12 h 87"/>
                <a:gd name="T22" fmla="*/ 21 w 282"/>
                <a:gd name="T23" fmla="*/ 30 h 87"/>
                <a:gd name="T24" fmla="*/ 0 w 282"/>
                <a:gd name="T25" fmla="*/ 48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2"/>
                <a:gd name="T40" fmla="*/ 0 h 87"/>
                <a:gd name="T41" fmla="*/ 282 w 282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2" h="87">
                  <a:moveTo>
                    <a:pt x="0" y="48"/>
                  </a:moveTo>
                  <a:lnTo>
                    <a:pt x="33" y="72"/>
                  </a:lnTo>
                  <a:lnTo>
                    <a:pt x="78" y="87"/>
                  </a:lnTo>
                  <a:lnTo>
                    <a:pt x="204" y="84"/>
                  </a:lnTo>
                  <a:lnTo>
                    <a:pt x="258" y="66"/>
                  </a:lnTo>
                  <a:lnTo>
                    <a:pt x="282" y="48"/>
                  </a:lnTo>
                  <a:lnTo>
                    <a:pt x="261" y="30"/>
                  </a:lnTo>
                  <a:lnTo>
                    <a:pt x="225" y="12"/>
                  </a:lnTo>
                  <a:lnTo>
                    <a:pt x="162" y="0"/>
                  </a:lnTo>
                  <a:lnTo>
                    <a:pt x="108" y="0"/>
                  </a:lnTo>
                  <a:lnTo>
                    <a:pt x="57" y="12"/>
                  </a:lnTo>
                  <a:lnTo>
                    <a:pt x="21" y="3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66FF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1551" y="2400"/>
              <a:ext cx="129" cy="31"/>
            </a:xfrm>
            <a:custGeom>
              <a:avLst/>
              <a:gdLst>
                <a:gd name="T0" fmla="*/ 0 w 135"/>
                <a:gd name="T1" fmla="*/ 27 h 33"/>
                <a:gd name="T2" fmla="*/ 51 w 135"/>
                <a:gd name="T3" fmla="*/ 33 h 33"/>
                <a:gd name="T4" fmla="*/ 96 w 135"/>
                <a:gd name="T5" fmla="*/ 33 h 33"/>
                <a:gd name="T6" fmla="*/ 135 w 135"/>
                <a:gd name="T7" fmla="*/ 27 h 33"/>
                <a:gd name="T8" fmla="*/ 123 w 135"/>
                <a:gd name="T9" fmla="*/ 12 h 33"/>
                <a:gd name="T10" fmla="*/ 96 w 135"/>
                <a:gd name="T11" fmla="*/ 0 h 33"/>
                <a:gd name="T12" fmla="*/ 57 w 135"/>
                <a:gd name="T13" fmla="*/ 0 h 33"/>
                <a:gd name="T14" fmla="*/ 18 w 135"/>
                <a:gd name="T15" fmla="*/ 6 h 33"/>
                <a:gd name="T16" fmla="*/ 0 w 135"/>
                <a:gd name="T17" fmla="*/ 2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5"/>
                <a:gd name="T28" fmla="*/ 0 h 33"/>
                <a:gd name="T29" fmla="*/ 135 w 135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5" h="33">
                  <a:moveTo>
                    <a:pt x="0" y="27"/>
                  </a:moveTo>
                  <a:lnTo>
                    <a:pt x="51" y="33"/>
                  </a:lnTo>
                  <a:lnTo>
                    <a:pt x="96" y="33"/>
                  </a:lnTo>
                  <a:lnTo>
                    <a:pt x="135" y="27"/>
                  </a:lnTo>
                  <a:lnTo>
                    <a:pt x="123" y="12"/>
                  </a:lnTo>
                  <a:lnTo>
                    <a:pt x="96" y="0"/>
                  </a:lnTo>
                  <a:lnTo>
                    <a:pt x="57" y="0"/>
                  </a:lnTo>
                  <a:lnTo>
                    <a:pt x="18" y="6"/>
                  </a:lnTo>
                  <a:lnTo>
                    <a:pt x="0" y="27"/>
                  </a:lnTo>
                  <a:close/>
                </a:path>
              </a:pathLst>
            </a:cu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85" name="Group 101"/>
          <p:cNvGrpSpPr>
            <a:grpSpLocks/>
          </p:cNvGrpSpPr>
          <p:nvPr/>
        </p:nvGrpSpPr>
        <p:grpSpPr bwMode="auto">
          <a:xfrm>
            <a:off x="1509712" y="2459544"/>
            <a:ext cx="2933700" cy="3148013"/>
            <a:chOff x="879" y="1475"/>
            <a:chExt cx="1848" cy="1983"/>
          </a:xfrm>
        </p:grpSpPr>
        <p:sp>
          <p:nvSpPr>
            <p:cNvPr id="86" name="Line 22"/>
            <p:cNvSpPr>
              <a:spLocks noChangeShapeType="1"/>
            </p:cNvSpPr>
            <p:nvPr/>
          </p:nvSpPr>
          <p:spPr bwMode="auto">
            <a:xfrm flipV="1">
              <a:off x="1562" y="2136"/>
              <a:ext cx="0" cy="1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>
              <a:off x="1714" y="2136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 flipV="1">
              <a:off x="1346" y="2040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9" name="Arc 25"/>
            <p:cNvSpPr>
              <a:spLocks/>
            </p:cNvSpPr>
            <p:nvPr/>
          </p:nvSpPr>
          <p:spPr bwMode="auto">
            <a:xfrm flipV="1">
              <a:off x="1201" y="2824"/>
              <a:ext cx="145" cy="288"/>
            </a:xfrm>
            <a:custGeom>
              <a:avLst/>
              <a:gdLst>
                <a:gd name="T0" fmla="*/ 0 w 21601"/>
                <a:gd name="T1" fmla="*/ 0 h 43200"/>
                <a:gd name="T2" fmla="*/ 0 w 21601"/>
                <a:gd name="T3" fmla="*/ 0 h 43200"/>
                <a:gd name="T4" fmla="*/ 0 w 21601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1"/>
                <a:gd name="T10" fmla="*/ 0 h 43200"/>
                <a:gd name="T11" fmla="*/ 21601 w 2160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1" h="43200" fill="none" extrusionOk="0">
                  <a:moveTo>
                    <a:pt x="0" y="0"/>
                  </a:moveTo>
                  <a:cubicBezTo>
                    <a:pt x="11930" y="0"/>
                    <a:pt x="21601" y="9670"/>
                    <a:pt x="21601" y="21600"/>
                  </a:cubicBezTo>
                  <a:cubicBezTo>
                    <a:pt x="21601" y="33529"/>
                    <a:pt x="11930" y="43200"/>
                    <a:pt x="1" y="43200"/>
                  </a:cubicBezTo>
                  <a:cubicBezTo>
                    <a:pt x="0" y="43200"/>
                    <a:pt x="0" y="43199"/>
                    <a:pt x="0" y="43199"/>
                  </a:cubicBezTo>
                </a:path>
                <a:path w="21601" h="43200" stroke="0" extrusionOk="0">
                  <a:moveTo>
                    <a:pt x="0" y="0"/>
                  </a:moveTo>
                  <a:cubicBezTo>
                    <a:pt x="11930" y="0"/>
                    <a:pt x="21601" y="9670"/>
                    <a:pt x="21601" y="21600"/>
                  </a:cubicBezTo>
                  <a:cubicBezTo>
                    <a:pt x="21601" y="33529"/>
                    <a:pt x="11930" y="43200"/>
                    <a:pt x="1" y="43200"/>
                  </a:cubicBezTo>
                  <a:cubicBezTo>
                    <a:pt x="0" y="43200"/>
                    <a:pt x="0" y="43199"/>
                    <a:pt x="0" y="43199"/>
                  </a:cubicBezTo>
                  <a:lnTo>
                    <a:pt x="1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0" name="Oval 26"/>
            <p:cNvSpPr>
              <a:spLocks noChangeArrowheads="1"/>
            </p:cNvSpPr>
            <p:nvPr/>
          </p:nvSpPr>
          <p:spPr bwMode="auto">
            <a:xfrm>
              <a:off x="1498" y="2832"/>
              <a:ext cx="280" cy="27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1" name="Oval 27"/>
            <p:cNvSpPr>
              <a:spLocks noChangeArrowheads="1"/>
            </p:cNvSpPr>
            <p:nvPr/>
          </p:nvSpPr>
          <p:spPr bwMode="auto">
            <a:xfrm>
              <a:off x="1570" y="2896"/>
              <a:ext cx="144" cy="1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2" name="Arc 28"/>
            <p:cNvSpPr>
              <a:spLocks/>
            </p:cNvSpPr>
            <p:nvPr/>
          </p:nvSpPr>
          <p:spPr bwMode="auto">
            <a:xfrm>
              <a:off x="2125" y="2825"/>
              <a:ext cx="279" cy="279"/>
            </a:xfrm>
            <a:custGeom>
              <a:avLst/>
              <a:gdLst>
                <a:gd name="T0" fmla="*/ 0 w 40776"/>
                <a:gd name="T1" fmla="*/ 0 h 43200"/>
                <a:gd name="T2" fmla="*/ 0 w 40776"/>
                <a:gd name="T3" fmla="*/ 0 h 43200"/>
                <a:gd name="T4" fmla="*/ 0 w 40776"/>
                <a:gd name="T5" fmla="*/ 0 h 43200"/>
                <a:gd name="T6" fmla="*/ 0 60000 65536"/>
                <a:gd name="T7" fmla="*/ 0 60000 65536"/>
                <a:gd name="T8" fmla="*/ 0 60000 65536"/>
                <a:gd name="T9" fmla="*/ 0 w 40776"/>
                <a:gd name="T10" fmla="*/ 0 h 43200"/>
                <a:gd name="T11" fmla="*/ 40776 w 4077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776" h="43200" fill="none" extrusionOk="0">
                  <a:moveTo>
                    <a:pt x="40573" y="31924"/>
                  </a:moveTo>
                  <a:cubicBezTo>
                    <a:pt x="36791" y="38873"/>
                    <a:pt x="29512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667" y="-1"/>
                    <a:pt x="37063" y="4496"/>
                    <a:pt x="40776" y="11658"/>
                  </a:cubicBezTo>
                </a:path>
                <a:path w="40776" h="43200" stroke="0" extrusionOk="0">
                  <a:moveTo>
                    <a:pt x="40573" y="31924"/>
                  </a:moveTo>
                  <a:cubicBezTo>
                    <a:pt x="36791" y="38873"/>
                    <a:pt x="29512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667" y="-1"/>
                    <a:pt x="37063" y="4496"/>
                    <a:pt x="40776" y="116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3" name="Oval 29"/>
            <p:cNvSpPr>
              <a:spLocks noChangeArrowheads="1"/>
            </p:cNvSpPr>
            <p:nvPr/>
          </p:nvSpPr>
          <p:spPr bwMode="auto">
            <a:xfrm>
              <a:off x="2002" y="2704"/>
              <a:ext cx="536" cy="52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4" name="Oval 30"/>
            <p:cNvSpPr>
              <a:spLocks noChangeArrowheads="1"/>
            </p:cNvSpPr>
            <p:nvPr/>
          </p:nvSpPr>
          <p:spPr bwMode="auto">
            <a:xfrm>
              <a:off x="1882" y="2587"/>
              <a:ext cx="760" cy="75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95" name="Group 31"/>
            <p:cNvGrpSpPr>
              <a:grpSpLocks/>
            </p:cNvGrpSpPr>
            <p:nvPr/>
          </p:nvGrpSpPr>
          <p:grpSpPr bwMode="auto">
            <a:xfrm>
              <a:off x="2120" y="1780"/>
              <a:ext cx="353" cy="477"/>
              <a:chOff x="4222" y="1580"/>
              <a:chExt cx="353" cy="477"/>
            </a:xfrm>
          </p:grpSpPr>
          <p:sp>
            <p:nvSpPr>
              <p:cNvPr id="153" name="Freeform 32"/>
              <p:cNvSpPr>
                <a:spLocks/>
              </p:cNvSpPr>
              <p:nvPr/>
            </p:nvSpPr>
            <p:spPr bwMode="auto">
              <a:xfrm>
                <a:off x="4574" y="1995"/>
                <a:ext cx="1" cy="62"/>
              </a:xfrm>
              <a:custGeom>
                <a:avLst/>
                <a:gdLst>
                  <a:gd name="T0" fmla="*/ 0 w 1"/>
                  <a:gd name="T1" fmla="*/ 1 h 186"/>
                  <a:gd name="T2" fmla="*/ 0 w 1"/>
                  <a:gd name="T3" fmla="*/ 0 h 186"/>
                  <a:gd name="T4" fmla="*/ 1 w 1"/>
                  <a:gd name="T5" fmla="*/ 0 h 18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86"/>
                  <a:gd name="T11" fmla="*/ 1 w 1"/>
                  <a:gd name="T12" fmla="*/ 186 h 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86">
                    <a:moveTo>
                      <a:pt x="0" y="18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" name="Freeform 33"/>
              <p:cNvSpPr>
                <a:spLocks/>
              </p:cNvSpPr>
              <p:nvPr/>
            </p:nvSpPr>
            <p:spPr bwMode="auto">
              <a:xfrm>
                <a:off x="4574" y="1856"/>
                <a:ext cx="1" cy="111"/>
              </a:xfrm>
              <a:custGeom>
                <a:avLst/>
                <a:gdLst>
                  <a:gd name="T0" fmla="*/ 0 w 1"/>
                  <a:gd name="T1" fmla="*/ 1 h 332"/>
                  <a:gd name="T2" fmla="*/ 0 w 1"/>
                  <a:gd name="T3" fmla="*/ 0 h 332"/>
                  <a:gd name="T4" fmla="*/ 1 w 1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32"/>
                  <a:gd name="T11" fmla="*/ 1 w 1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32">
                    <a:moveTo>
                      <a:pt x="0" y="33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5" name="Freeform 34"/>
              <p:cNvSpPr>
                <a:spLocks/>
              </p:cNvSpPr>
              <p:nvPr/>
            </p:nvSpPr>
            <p:spPr bwMode="auto">
              <a:xfrm>
                <a:off x="4574" y="1718"/>
                <a:ext cx="1" cy="111"/>
              </a:xfrm>
              <a:custGeom>
                <a:avLst/>
                <a:gdLst>
                  <a:gd name="T0" fmla="*/ 0 w 1"/>
                  <a:gd name="T1" fmla="*/ 1 h 332"/>
                  <a:gd name="T2" fmla="*/ 0 w 1"/>
                  <a:gd name="T3" fmla="*/ 0 h 332"/>
                  <a:gd name="T4" fmla="*/ 1 w 1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32"/>
                  <a:gd name="T11" fmla="*/ 1 w 1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32">
                    <a:moveTo>
                      <a:pt x="0" y="33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6" name="Freeform 35"/>
              <p:cNvSpPr>
                <a:spLocks/>
              </p:cNvSpPr>
              <p:nvPr/>
            </p:nvSpPr>
            <p:spPr bwMode="auto">
              <a:xfrm>
                <a:off x="4574" y="1580"/>
                <a:ext cx="1" cy="111"/>
              </a:xfrm>
              <a:custGeom>
                <a:avLst/>
                <a:gdLst>
                  <a:gd name="T0" fmla="*/ 0 w 1"/>
                  <a:gd name="T1" fmla="*/ 1 h 332"/>
                  <a:gd name="T2" fmla="*/ 0 w 1"/>
                  <a:gd name="T3" fmla="*/ 0 h 332"/>
                  <a:gd name="T4" fmla="*/ 1 w 1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32"/>
                  <a:gd name="T11" fmla="*/ 1 w 1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32">
                    <a:moveTo>
                      <a:pt x="0" y="33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7" name="Freeform 36"/>
              <p:cNvSpPr>
                <a:spLocks/>
              </p:cNvSpPr>
              <p:nvPr/>
            </p:nvSpPr>
            <p:spPr bwMode="auto">
              <a:xfrm>
                <a:off x="4497" y="1995"/>
                <a:ext cx="1" cy="62"/>
              </a:xfrm>
              <a:custGeom>
                <a:avLst/>
                <a:gdLst>
                  <a:gd name="T0" fmla="*/ 0 w 2"/>
                  <a:gd name="T1" fmla="*/ 1 h 186"/>
                  <a:gd name="T2" fmla="*/ 0 w 2"/>
                  <a:gd name="T3" fmla="*/ 0 h 186"/>
                  <a:gd name="T4" fmla="*/ 1 w 2"/>
                  <a:gd name="T5" fmla="*/ 0 h 18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86"/>
                  <a:gd name="T11" fmla="*/ 2 w 2"/>
                  <a:gd name="T12" fmla="*/ 186 h 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86">
                    <a:moveTo>
                      <a:pt x="0" y="186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4497" y="1856"/>
                <a:ext cx="1" cy="111"/>
              </a:xfrm>
              <a:custGeom>
                <a:avLst/>
                <a:gdLst>
                  <a:gd name="T0" fmla="*/ 0 w 2"/>
                  <a:gd name="T1" fmla="*/ 1 h 332"/>
                  <a:gd name="T2" fmla="*/ 0 w 2"/>
                  <a:gd name="T3" fmla="*/ 0 h 332"/>
                  <a:gd name="T4" fmla="*/ 1 w 2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32"/>
                  <a:gd name="T11" fmla="*/ 2 w 2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32">
                    <a:moveTo>
                      <a:pt x="0" y="332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9" name="Freeform 38"/>
              <p:cNvSpPr>
                <a:spLocks/>
              </p:cNvSpPr>
              <p:nvPr/>
            </p:nvSpPr>
            <p:spPr bwMode="auto">
              <a:xfrm>
                <a:off x="4497" y="1718"/>
                <a:ext cx="1" cy="111"/>
              </a:xfrm>
              <a:custGeom>
                <a:avLst/>
                <a:gdLst>
                  <a:gd name="T0" fmla="*/ 0 w 2"/>
                  <a:gd name="T1" fmla="*/ 1 h 332"/>
                  <a:gd name="T2" fmla="*/ 0 w 2"/>
                  <a:gd name="T3" fmla="*/ 0 h 332"/>
                  <a:gd name="T4" fmla="*/ 1 w 2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32"/>
                  <a:gd name="T11" fmla="*/ 2 w 2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32">
                    <a:moveTo>
                      <a:pt x="0" y="332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60" name="Freeform 39"/>
              <p:cNvSpPr>
                <a:spLocks/>
              </p:cNvSpPr>
              <p:nvPr/>
            </p:nvSpPr>
            <p:spPr bwMode="auto">
              <a:xfrm>
                <a:off x="4497" y="1580"/>
                <a:ext cx="1" cy="111"/>
              </a:xfrm>
              <a:custGeom>
                <a:avLst/>
                <a:gdLst>
                  <a:gd name="T0" fmla="*/ 0 w 2"/>
                  <a:gd name="T1" fmla="*/ 1 h 332"/>
                  <a:gd name="T2" fmla="*/ 0 w 2"/>
                  <a:gd name="T3" fmla="*/ 0 h 332"/>
                  <a:gd name="T4" fmla="*/ 1 w 2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32"/>
                  <a:gd name="T11" fmla="*/ 2 w 2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32">
                    <a:moveTo>
                      <a:pt x="0" y="332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61" name="Freeform 40"/>
              <p:cNvSpPr>
                <a:spLocks/>
              </p:cNvSpPr>
              <p:nvPr/>
            </p:nvSpPr>
            <p:spPr bwMode="auto">
              <a:xfrm>
                <a:off x="4222" y="1995"/>
                <a:ext cx="1" cy="62"/>
              </a:xfrm>
              <a:custGeom>
                <a:avLst/>
                <a:gdLst>
                  <a:gd name="T0" fmla="*/ 0 w 1"/>
                  <a:gd name="T1" fmla="*/ 1 h 186"/>
                  <a:gd name="T2" fmla="*/ 0 w 1"/>
                  <a:gd name="T3" fmla="*/ 0 h 186"/>
                  <a:gd name="T4" fmla="*/ 1 w 1"/>
                  <a:gd name="T5" fmla="*/ 0 h 18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86"/>
                  <a:gd name="T11" fmla="*/ 1 w 1"/>
                  <a:gd name="T12" fmla="*/ 186 h 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86">
                    <a:moveTo>
                      <a:pt x="0" y="18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62" name="Freeform 41"/>
              <p:cNvSpPr>
                <a:spLocks/>
              </p:cNvSpPr>
              <p:nvPr/>
            </p:nvSpPr>
            <p:spPr bwMode="auto">
              <a:xfrm>
                <a:off x="4222" y="1856"/>
                <a:ext cx="1" cy="111"/>
              </a:xfrm>
              <a:custGeom>
                <a:avLst/>
                <a:gdLst>
                  <a:gd name="T0" fmla="*/ 0 w 1"/>
                  <a:gd name="T1" fmla="*/ 1 h 332"/>
                  <a:gd name="T2" fmla="*/ 0 w 1"/>
                  <a:gd name="T3" fmla="*/ 0 h 332"/>
                  <a:gd name="T4" fmla="*/ 1 w 1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32"/>
                  <a:gd name="T11" fmla="*/ 1 w 1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32">
                    <a:moveTo>
                      <a:pt x="0" y="33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63" name="Freeform 42"/>
              <p:cNvSpPr>
                <a:spLocks/>
              </p:cNvSpPr>
              <p:nvPr/>
            </p:nvSpPr>
            <p:spPr bwMode="auto">
              <a:xfrm>
                <a:off x="4222" y="1718"/>
                <a:ext cx="1" cy="111"/>
              </a:xfrm>
              <a:custGeom>
                <a:avLst/>
                <a:gdLst>
                  <a:gd name="T0" fmla="*/ 0 w 1"/>
                  <a:gd name="T1" fmla="*/ 1 h 332"/>
                  <a:gd name="T2" fmla="*/ 0 w 1"/>
                  <a:gd name="T3" fmla="*/ 0 h 332"/>
                  <a:gd name="T4" fmla="*/ 1 w 1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32"/>
                  <a:gd name="T11" fmla="*/ 1 w 1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32">
                    <a:moveTo>
                      <a:pt x="0" y="33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64" name="Freeform 43"/>
              <p:cNvSpPr>
                <a:spLocks/>
              </p:cNvSpPr>
              <p:nvPr/>
            </p:nvSpPr>
            <p:spPr bwMode="auto">
              <a:xfrm>
                <a:off x="4222" y="1580"/>
                <a:ext cx="1" cy="111"/>
              </a:xfrm>
              <a:custGeom>
                <a:avLst/>
                <a:gdLst>
                  <a:gd name="T0" fmla="*/ 0 w 1"/>
                  <a:gd name="T1" fmla="*/ 1 h 332"/>
                  <a:gd name="T2" fmla="*/ 0 w 1"/>
                  <a:gd name="T3" fmla="*/ 0 h 332"/>
                  <a:gd name="T4" fmla="*/ 1 w 1"/>
                  <a:gd name="T5" fmla="*/ 0 h 33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32"/>
                  <a:gd name="T11" fmla="*/ 1 w 1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32">
                    <a:moveTo>
                      <a:pt x="0" y="33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1883" y="1560"/>
              <a:ext cx="1" cy="475"/>
            </a:xfrm>
            <a:custGeom>
              <a:avLst/>
              <a:gdLst>
                <a:gd name="T0" fmla="*/ 0 w 2"/>
                <a:gd name="T1" fmla="*/ 6 h 1423"/>
                <a:gd name="T2" fmla="*/ 0 w 2"/>
                <a:gd name="T3" fmla="*/ 0 h 1423"/>
                <a:gd name="T4" fmla="*/ 1 w 2"/>
                <a:gd name="T5" fmla="*/ 0 h 1423"/>
                <a:gd name="T6" fmla="*/ 0 60000 65536"/>
                <a:gd name="T7" fmla="*/ 0 60000 65536"/>
                <a:gd name="T8" fmla="*/ 0 60000 65536"/>
                <a:gd name="T9" fmla="*/ 0 w 2"/>
                <a:gd name="T10" fmla="*/ 0 h 1423"/>
                <a:gd name="T11" fmla="*/ 2 w 2"/>
                <a:gd name="T12" fmla="*/ 1423 h 1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423">
                  <a:moveTo>
                    <a:pt x="0" y="142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2648" y="1552"/>
              <a:ext cx="2" cy="704"/>
            </a:xfrm>
            <a:custGeom>
              <a:avLst/>
              <a:gdLst>
                <a:gd name="T0" fmla="*/ 0 w 2"/>
                <a:gd name="T1" fmla="*/ 704 h 704"/>
                <a:gd name="T2" fmla="*/ 2 w 2"/>
                <a:gd name="T3" fmla="*/ 0 h 704"/>
                <a:gd name="T4" fmla="*/ 0 60000 65536"/>
                <a:gd name="T5" fmla="*/ 0 60000 65536"/>
                <a:gd name="T6" fmla="*/ 0 w 2"/>
                <a:gd name="T7" fmla="*/ 0 h 704"/>
                <a:gd name="T8" fmla="*/ 2 w 2"/>
                <a:gd name="T9" fmla="*/ 704 h 7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04">
                  <a:moveTo>
                    <a:pt x="0" y="704"/>
                  </a:move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8" name="Freeform 46"/>
            <p:cNvSpPr>
              <a:spLocks/>
            </p:cNvSpPr>
            <p:nvPr/>
          </p:nvSpPr>
          <p:spPr bwMode="auto">
            <a:xfrm>
              <a:off x="965" y="2035"/>
              <a:ext cx="1301" cy="1"/>
            </a:xfrm>
            <a:custGeom>
              <a:avLst/>
              <a:gdLst>
                <a:gd name="T0" fmla="*/ 0 w 3903"/>
                <a:gd name="T1" fmla="*/ 0 h 1"/>
                <a:gd name="T2" fmla="*/ 16 w 3903"/>
                <a:gd name="T3" fmla="*/ 0 h 1"/>
                <a:gd name="T4" fmla="*/ 16 w 3903"/>
                <a:gd name="T5" fmla="*/ 0 h 1"/>
                <a:gd name="T6" fmla="*/ 0 60000 65536"/>
                <a:gd name="T7" fmla="*/ 0 60000 65536"/>
                <a:gd name="T8" fmla="*/ 0 60000 65536"/>
                <a:gd name="T9" fmla="*/ 0 w 3903"/>
                <a:gd name="T10" fmla="*/ 0 h 1"/>
                <a:gd name="T11" fmla="*/ 3903 w 390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3" h="1">
                  <a:moveTo>
                    <a:pt x="0" y="0"/>
                  </a:moveTo>
                  <a:lnTo>
                    <a:pt x="3902" y="0"/>
                  </a:lnTo>
                  <a:lnTo>
                    <a:pt x="390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9" name="Freeform 47"/>
            <p:cNvSpPr>
              <a:spLocks/>
            </p:cNvSpPr>
            <p:nvPr/>
          </p:nvSpPr>
          <p:spPr bwMode="auto">
            <a:xfrm>
              <a:off x="965" y="2257"/>
              <a:ext cx="1683" cy="1"/>
            </a:xfrm>
            <a:custGeom>
              <a:avLst/>
              <a:gdLst>
                <a:gd name="T0" fmla="*/ 0 w 5051"/>
                <a:gd name="T1" fmla="*/ 0 h 1"/>
                <a:gd name="T2" fmla="*/ 21 w 5051"/>
                <a:gd name="T3" fmla="*/ 0 h 1"/>
                <a:gd name="T4" fmla="*/ 21 w 5051"/>
                <a:gd name="T5" fmla="*/ 0 h 1"/>
                <a:gd name="T6" fmla="*/ 0 60000 65536"/>
                <a:gd name="T7" fmla="*/ 0 60000 65536"/>
                <a:gd name="T8" fmla="*/ 0 60000 65536"/>
                <a:gd name="T9" fmla="*/ 0 w 5051"/>
                <a:gd name="T10" fmla="*/ 0 h 1"/>
                <a:gd name="T11" fmla="*/ 5051 w 505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1" h="1">
                  <a:moveTo>
                    <a:pt x="0" y="0"/>
                  </a:moveTo>
                  <a:lnTo>
                    <a:pt x="5050" y="0"/>
                  </a:lnTo>
                  <a:lnTo>
                    <a:pt x="505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0" name="Freeform 48"/>
            <p:cNvSpPr>
              <a:spLocks/>
            </p:cNvSpPr>
            <p:nvPr/>
          </p:nvSpPr>
          <p:spPr bwMode="auto">
            <a:xfrm>
              <a:off x="965" y="3351"/>
              <a:ext cx="1300" cy="1"/>
            </a:xfrm>
            <a:custGeom>
              <a:avLst/>
              <a:gdLst>
                <a:gd name="T0" fmla="*/ 16 w 3902"/>
                <a:gd name="T1" fmla="*/ 0 h 1"/>
                <a:gd name="T2" fmla="*/ 0 w 3902"/>
                <a:gd name="T3" fmla="*/ 0 h 1"/>
                <a:gd name="T4" fmla="*/ 0 w 3902"/>
                <a:gd name="T5" fmla="*/ 0 h 1"/>
                <a:gd name="T6" fmla="*/ 0 60000 65536"/>
                <a:gd name="T7" fmla="*/ 0 60000 65536"/>
                <a:gd name="T8" fmla="*/ 0 60000 65536"/>
                <a:gd name="T9" fmla="*/ 0 w 3902"/>
                <a:gd name="T10" fmla="*/ 0 h 1"/>
                <a:gd name="T11" fmla="*/ 3902 w 39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2" h="1">
                  <a:moveTo>
                    <a:pt x="390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1" name="Freeform 49"/>
            <p:cNvSpPr>
              <a:spLocks/>
            </p:cNvSpPr>
            <p:nvPr/>
          </p:nvSpPr>
          <p:spPr bwMode="auto">
            <a:xfrm>
              <a:off x="965" y="2585"/>
              <a:ext cx="1300" cy="1"/>
            </a:xfrm>
            <a:custGeom>
              <a:avLst/>
              <a:gdLst>
                <a:gd name="T0" fmla="*/ 16 w 3902"/>
                <a:gd name="T1" fmla="*/ 0 h 1"/>
                <a:gd name="T2" fmla="*/ 0 w 3902"/>
                <a:gd name="T3" fmla="*/ 0 h 1"/>
                <a:gd name="T4" fmla="*/ 0 w 3902"/>
                <a:gd name="T5" fmla="*/ 0 h 1"/>
                <a:gd name="T6" fmla="*/ 0 60000 65536"/>
                <a:gd name="T7" fmla="*/ 0 60000 65536"/>
                <a:gd name="T8" fmla="*/ 0 60000 65536"/>
                <a:gd name="T9" fmla="*/ 0 w 3902"/>
                <a:gd name="T10" fmla="*/ 0 h 1"/>
                <a:gd name="T11" fmla="*/ 3902 w 39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2" h="1">
                  <a:moveTo>
                    <a:pt x="390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2" name="Freeform 50"/>
            <p:cNvSpPr>
              <a:spLocks/>
            </p:cNvSpPr>
            <p:nvPr/>
          </p:nvSpPr>
          <p:spPr bwMode="auto">
            <a:xfrm>
              <a:off x="965" y="2585"/>
              <a:ext cx="1" cy="237"/>
            </a:xfrm>
            <a:custGeom>
              <a:avLst/>
              <a:gdLst>
                <a:gd name="T0" fmla="*/ 0 w 2"/>
                <a:gd name="T1" fmla="*/ 0 h 712"/>
                <a:gd name="T2" fmla="*/ 0 w 2"/>
                <a:gd name="T3" fmla="*/ 3 h 712"/>
                <a:gd name="T4" fmla="*/ 1 w 2"/>
                <a:gd name="T5" fmla="*/ 3 h 712"/>
                <a:gd name="T6" fmla="*/ 0 60000 65536"/>
                <a:gd name="T7" fmla="*/ 0 60000 65536"/>
                <a:gd name="T8" fmla="*/ 0 60000 65536"/>
                <a:gd name="T9" fmla="*/ 0 w 2"/>
                <a:gd name="T10" fmla="*/ 0 h 712"/>
                <a:gd name="T11" fmla="*/ 2 w 2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12">
                  <a:moveTo>
                    <a:pt x="0" y="0"/>
                  </a:moveTo>
                  <a:lnTo>
                    <a:pt x="0" y="712"/>
                  </a:lnTo>
                  <a:lnTo>
                    <a:pt x="2" y="71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3" name="Freeform 51"/>
            <p:cNvSpPr>
              <a:spLocks/>
            </p:cNvSpPr>
            <p:nvPr/>
          </p:nvSpPr>
          <p:spPr bwMode="auto">
            <a:xfrm>
              <a:off x="1202" y="2739"/>
              <a:ext cx="1" cy="474"/>
            </a:xfrm>
            <a:custGeom>
              <a:avLst/>
              <a:gdLst>
                <a:gd name="T0" fmla="*/ 0 w 1"/>
                <a:gd name="T1" fmla="*/ 0 h 1422"/>
                <a:gd name="T2" fmla="*/ 0 w 1"/>
                <a:gd name="T3" fmla="*/ 6 h 1422"/>
                <a:gd name="T4" fmla="*/ 1 w 1"/>
                <a:gd name="T5" fmla="*/ 6 h 1422"/>
                <a:gd name="T6" fmla="*/ 0 60000 65536"/>
                <a:gd name="T7" fmla="*/ 0 60000 65536"/>
                <a:gd name="T8" fmla="*/ 0 60000 65536"/>
                <a:gd name="T9" fmla="*/ 0 w 1"/>
                <a:gd name="T10" fmla="*/ 0 h 1422"/>
                <a:gd name="T11" fmla="*/ 1 w 1"/>
                <a:gd name="T12" fmla="*/ 1422 h 1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22">
                  <a:moveTo>
                    <a:pt x="0" y="0"/>
                  </a:moveTo>
                  <a:lnTo>
                    <a:pt x="0" y="1422"/>
                  </a:lnTo>
                  <a:lnTo>
                    <a:pt x="1" y="142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4" name="Freeform 52"/>
            <p:cNvSpPr>
              <a:spLocks/>
            </p:cNvSpPr>
            <p:nvPr/>
          </p:nvSpPr>
          <p:spPr bwMode="auto">
            <a:xfrm>
              <a:off x="965" y="3113"/>
              <a:ext cx="237" cy="1"/>
            </a:xfrm>
            <a:custGeom>
              <a:avLst/>
              <a:gdLst>
                <a:gd name="T0" fmla="*/ 3 w 712"/>
                <a:gd name="T1" fmla="*/ 0 h 1"/>
                <a:gd name="T2" fmla="*/ 0 w 712"/>
                <a:gd name="T3" fmla="*/ 0 h 1"/>
                <a:gd name="T4" fmla="*/ 0 w 712"/>
                <a:gd name="T5" fmla="*/ 0 h 1"/>
                <a:gd name="T6" fmla="*/ 0 60000 65536"/>
                <a:gd name="T7" fmla="*/ 0 60000 65536"/>
                <a:gd name="T8" fmla="*/ 0 60000 65536"/>
                <a:gd name="T9" fmla="*/ 0 w 712"/>
                <a:gd name="T10" fmla="*/ 0 h 1"/>
                <a:gd name="T11" fmla="*/ 712 w 71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2" h="1">
                  <a:moveTo>
                    <a:pt x="71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965" y="3113"/>
              <a:ext cx="1" cy="238"/>
            </a:xfrm>
            <a:custGeom>
              <a:avLst/>
              <a:gdLst>
                <a:gd name="T0" fmla="*/ 0 w 2"/>
                <a:gd name="T1" fmla="*/ 3 h 713"/>
                <a:gd name="T2" fmla="*/ 0 w 2"/>
                <a:gd name="T3" fmla="*/ 0 h 713"/>
                <a:gd name="T4" fmla="*/ 1 w 2"/>
                <a:gd name="T5" fmla="*/ 0 h 713"/>
                <a:gd name="T6" fmla="*/ 0 60000 65536"/>
                <a:gd name="T7" fmla="*/ 0 60000 65536"/>
                <a:gd name="T8" fmla="*/ 0 60000 65536"/>
                <a:gd name="T9" fmla="*/ 0 w 2"/>
                <a:gd name="T10" fmla="*/ 0 h 713"/>
                <a:gd name="T11" fmla="*/ 2 w 2"/>
                <a:gd name="T12" fmla="*/ 713 h 7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13">
                  <a:moveTo>
                    <a:pt x="0" y="71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6" name="Freeform 54"/>
            <p:cNvSpPr>
              <a:spLocks/>
            </p:cNvSpPr>
            <p:nvPr/>
          </p:nvSpPr>
          <p:spPr bwMode="auto">
            <a:xfrm>
              <a:off x="965" y="2822"/>
              <a:ext cx="237" cy="1"/>
            </a:xfrm>
            <a:custGeom>
              <a:avLst/>
              <a:gdLst>
                <a:gd name="T0" fmla="*/ 3 w 712"/>
                <a:gd name="T1" fmla="*/ 0 h 1"/>
                <a:gd name="T2" fmla="*/ 0 w 712"/>
                <a:gd name="T3" fmla="*/ 0 h 1"/>
                <a:gd name="T4" fmla="*/ 0 w 712"/>
                <a:gd name="T5" fmla="*/ 0 h 1"/>
                <a:gd name="T6" fmla="*/ 0 60000 65536"/>
                <a:gd name="T7" fmla="*/ 0 60000 65536"/>
                <a:gd name="T8" fmla="*/ 0 60000 65536"/>
                <a:gd name="T9" fmla="*/ 0 w 712"/>
                <a:gd name="T10" fmla="*/ 0 h 1"/>
                <a:gd name="T11" fmla="*/ 712 w 71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2" h="1">
                  <a:moveTo>
                    <a:pt x="71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7" name="Freeform 55"/>
            <p:cNvSpPr>
              <a:spLocks/>
            </p:cNvSpPr>
            <p:nvPr/>
          </p:nvSpPr>
          <p:spPr bwMode="auto">
            <a:xfrm>
              <a:off x="1638" y="2762"/>
              <a:ext cx="1" cy="458"/>
            </a:xfrm>
            <a:custGeom>
              <a:avLst/>
              <a:gdLst>
                <a:gd name="T0" fmla="*/ 0 w 1"/>
                <a:gd name="T1" fmla="*/ 0 h 1376"/>
                <a:gd name="T2" fmla="*/ 0 w 1"/>
                <a:gd name="T3" fmla="*/ 6 h 1376"/>
                <a:gd name="T4" fmla="*/ 1 w 1"/>
                <a:gd name="T5" fmla="*/ 6 h 1376"/>
                <a:gd name="T6" fmla="*/ 0 60000 65536"/>
                <a:gd name="T7" fmla="*/ 0 60000 65536"/>
                <a:gd name="T8" fmla="*/ 0 60000 65536"/>
                <a:gd name="T9" fmla="*/ 0 w 1"/>
                <a:gd name="T10" fmla="*/ 0 h 1376"/>
                <a:gd name="T11" fmla="*/ 1 w 1"/>
                <a:gd name="T12" fmla="*/ 1376 h 1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76">
                  <a:moveTo>
                    <a:pt x="0" y="0"/>
                  </a:moveTo>
                  <a:lnTo>
                    <a:pt x="0" y="1376"/>
                  </a:lnTo>
                  <a:lnTo>
                    <a:pt x="1" y="137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8" name="Freeform 56"/>
            <p:cNvSpPr>
              <a:spLocks/>
            </p:cNvSpPr>
            <p:nvPr/>
          </p:nvSpPr>
          <p:spPr bwMode="auto">
            <a:xfrm>
              <a:off x="965" y="2035"/>
              <a:ext cx="1" cy="222"/>
            </a:xfrm>
            <a:custGeom>
              <a:avLst/>
              <a:gdLst>
                <a:gd name="T0" fmla="*/ 0 w 2"/>
                <a:gd name="T1" fmla="*/ 3 h 666"/>
                <a:gd name="T2" fmla="*/ 0 w 2"/>
                <a:gd name="T3" fmla="*/ 0 h 666"/>
                <a:gd name="T4" fmla="*/ 1 w 2"/>
                <a:gd name="T5" fmla="*/ 0 h 666"/>
                <a:gd name="T6" fmla="*/ 0 60000 65536"/>
                <a:gd name="T7" fmla="*/ 0 60000 65536"/>
                <a:gd name="T8" fmla="*/ 0 60000 65536"/>
                <a:gd name="T9" fmla="*/ 0 w 2"/>
                <a:gd name="T10" fmla="*/ 0 h 666"/>
                <a:gd name="T11" fmla="*/ 2 w 2"/>
                <a:gd name="T12" fmla="*/ 666 h 6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666">
                  <a:moveTo>
                    <a:pt x="0" y="66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109" name="Group 57"/>
            <p:cNvGrpSpPr>
              <a:grpSpLocks/>
            </p:cNvGrpSpPr>
            <p:nvPr/>
          </p:nvGrpSpPr>
          <p:grpSpPr bwMode="auto">
            <a:xfrm>
              <a:off x="1202" y="1958"/>
              <a:ext cx="1" cy="397"/>
              <a:chOff x="3304" y="1758"/>
              <a:chExt cx="1" cy="397"/>
            </a:xfrm>
          </p:grpSpPr>
          <p:sp>
            <p:nvSpPr>
              <p:cNvPr id="150" name="Freeform 58"/>
              <p:cNvSpPr>
                <a:spLocks/>
              </p:cNvSpPr>
              <p:nvPr/>
            </p:nvSpPr>
            <p:spPr bwMode="auto">
              <a:xfrm>
                <a:off x="3304" y="1996"/>
                <a:ext cx="1" cy="159"/>
              </a:xfrm>
              <a:custGeom>
                <a:avLst/>
                <a:gdLst>
                  <a:gd name="T0" fmla="*/ 0 w 1"/>
                  <a:gd name="T1" fmla="*/ 2 h 477"/>
                  <a:gd name="T2" fmla="*/ 0 w 1"/>
                  <a:gd name="T3" fmla="*/ 0 h 477"/>
                  <a:gd name="T4" fmla="*/ 1 w 1"/>
                  <a:gd name="T5" fmla="*/ 0 h 47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7"/>
                  <a:gd name="T11" fmla="*/ 1 w 1"/>
                  <a:gd name="T12" fmla="*/ 477 h 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7">
                    <a:moveTo>
                      <a:pt x="0" y="47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1" name="Freeform 59"/>
              <p:cNvSpPr>
                <a:spLocks/>
              </p:cNvSpPr>
              <p:nvPr/>
            </p:nvSpPr>
            <p:spPr bwMode="auto">
              <a:xfrm>
                <a:off x="3304" y="1938"/>
                <a:ext cx="1" cy="16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0 h 48"/>
                  <a:gd name="T4" fmla="*/ 1 w 1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8"/>
                  <a:gd name="T11" fmla="*/ 1 w 1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8">
                    <a:moveTo>
                      <a:pt x="0" y="4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2" name="Freeform 60"/>
              <p:cNvSpPr>
                <a:spLocks/>
              </p:cNvSpPr>
              <p:nvPr/>
            </p:nvSpPr>
            <p:spPr bwMode="auto">
              <a:xfrm>
                <a:off x="3304" y="1758"/>
                <a:ext cx="1" cy="137"/>
              </a:xfrm>
              <a:custGeom>
                <a:avLst/>
                <a:gdLst>
                  <a:gd name="T0" fmla="*/ 0 w 1"/>
                  <a:gd name="T1" fmla="*/ 2 h 412"/>
                  <a:gd name="T2" fmla="*/ 0 w 1"/>
                  <a:gd name="T3" fmla="*/ 0 h 412"/>
                  <a:gd name="T4" fmla="*/ 1 w 1"/>
                  <a:gd name="T5" fmla="*/ 0 h 4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12"/>
                  <a:gd name="T11" fmla="*/ 1 w 1"/>
                  <a:gd name="T12" fmla="*/ 412 h 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12">
                    <a:moveTo>
                      <a:pt x="0" y="41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1638" y="1964"/>
              <a:ext cx="1" cy="391"/>
            </a:xfrm>
            <a:custGeom>
              <a:avLst/>
              <a:gdLst>
                <a:gd name="T0" fmla="*/ 0 w 1"/>
                <a:gd name="T1" fmla="*/ 5 h 1172"/>
                <a:gd name="T2" fmla="*/ 0 w 1"/>
                <a:gd name="T3" fmla="*/ 0 h 1172"/>
                <a:gd name="T4" fmla="*/ 1 w 1"/>
                <a:gd name="T5" fmla="*/ 0 h 1172"/>
                <a:gd name="T6" fmla="*/ 0 60000 65536"/>
                <a:gd name="T7" fmla="*/ 0 60000 65536"/>
                <a:gd name="T8" fmla="*/ 0 60000 65536"/>
                <a:gd name="T9" fmla="*/ 0 w 1"/>
                <a:gd name="T10" fmla="*/ 0 h 1172"/>
                <a:gd name="T11" fmla="*/ 1 w 1"/>
                <a:gd name="T12" fmla="*/ 1172 h 1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2">
                  <a:moveTo>
                    <a:pt x="0" y="117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111" name="Group 62"/>
            <p:cNvGrpSpPr>
              <a:grpSpLocks/>
            </p:cNvGrpSpPr>
            <p:nvPr/>
          </p:nvGrpSpPr>
          <p:grpSpPr bwMode="auto">
            <a:xfrm>
              <a:off x="2265" y="2501"/>
              <a:ext cx="1" cy="957"/>
              <a:chOff x="4367" y="2301"/>
              <a:chExt cx="1" cy="957"/>
            </a:xfrm>
          </p:grpSpPr>
          <p:sp>
            <p:nvSpPr>
              <p:cNvPr id="147" name="Freeform 63"/>
              <p:cNvSpPr>
                <a:spLocks/>
              </p:cNvSpPr>
              <p:nvPr/>
            </p:nvSpPr>
            <p:spPr bwMode="auto">
              <a:xfrm>
                <a:off x="4367" y="2873"/>
                <a:ext cx="1" cy="385"/>
              </a:xfrm>
              <a:custGeom>
                <a:avLst/>
                <a:gdLst>
                  <a:gd name="T0" fmla="*/ 0 w 1"/>
                  <a:gd name="T1" fmla="*/ 0 h 1155"/>
                  <a:gd name="T2" fmla="*/ 0 w 1"/>
                  <a:gd name="T3" fmla="*/ 5 h 1155"/>
                  <a:gd name="T4" fmla="*/ 1 w 1"/>
                  <a:gd name="T5" fmla="*/ 5 h 115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55"/>
                  <a:gd name="T11" fmla="*/ 1 w 1"/>
                  <a:gd name="T12" fmla="*/ 1155 h 11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55">
                    <a:moveTo>
                      <a:pt x="0" y="0"/>
                    </a:moveTo>
                    <a:lnTo>
                      <a:pt x="0" y="1155"/>
                    </a:lnTo>
                    <a:lnTo>
                      <a:pt x="1" y="115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8" name="Freeform 64"/>
              <p:cNvSpPr>
                <a:spLocks/>
              </p:cNvSpPr>
              <p:nvPr/>
            </p:nvSpPr>
            <p:spPr bwMode="auto">
              <a:xfrm>
                <a:off x="4367" y="2301"/>
                <a:ext cx="1" cy="500"/>
              </a:xfrm>
              <a:custGeom>
                <a:avLst/>
                <a:gdLst>
                  <a:gd name="T0" fmla="*/ 0 w 1"/>
                  <a:gd name="T1" fmla="*/ 0 h 1498"/>
                  <a:gd name="T2" fmla="*/ 0 w 1"/>
                  <a:gd name="T3" fmla="*/ 6 h 1498"/>
                  <a:gd name="T4" fmla="*/ 1 w 1"/>
                  <a:gd name="T5" fmla="*/ 6 h 149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98"/>
                  <a:gd name="T11" fmla="*/ 1 w 1"/>
                  <a:gd name="T12" fmla="*/ 1498 h 14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98">
                    <a:moveTo>
                      <a:pt x="0" y="0"/>
                    </a:moveTo>
                    <a:lnTo>
                      <a:pt x="0" y="1498"/>
                    </a:lnTo>
                    <a:lnTo>
                      <a:pt x="1" y="149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9" name="Freeform 65"/>
              <p:cNvSpPr>
                <a:spLocks/>
              </p:cNvSpPr>
              <p:nvPr/>
            </p:nvSpPr>
            <p:spPr bwMode="auto">
              <a:xfrm>
                <a:off x="4367" y="2826"/>
                <a:ext cx="1" cy="24"/>
              </a:xfrm>
              <a:custGeom>
                <a:avLst/>
                <a:gdLst>
                  <a:gd name="T0" fmla="*/ 0 w 1"/>
                  <a:gd name="T1" fmla="*/ 0 h 72"/>
                  <a:gd name="T2" fmla="*/ 0 w 1"/>
                  <a:gd name="T3" fmla="*/ 0 h 72"/>
                  <a:gd name="T4" fmla="*/ 1 w 1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2"/>
                  <a:gd name="T11" fmla="*/ 1 w 1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2">
                    <a:moveTo>
                      <a:pt x="0" y="0"/>
                    </a:moveTo>
                    <a:lnTo>
                      <a:pt x="0" y="72"/>
                    </a:lnTo>
                    <a:lnTo>
                      <a:pt x="1" y="7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12" name="Freeform 66"/>
            <p:cNvSpPr>
              <a:spLocks/>
            </p:cNvSpPr>
            <p:nvPr/>
          </p:nvSpPr>
          <p:spPr bwMode="auto">
            <a:xfrm>
              <a:off x="2464" y="2904"/>
              <a:ext cx="1" cy="128"/>
            </a:xfrm>
            <a:custGeom>
              <a:avLst/>
              <a:gdLst>
                <a:gd name="T0" fmla="*/ 0 w 1"/>
                <a:gd name="T1" fmla="*/ 0 h 386"/>
                <a:gd name="T2" fmla="*/ 0 w 1"/>
                <a:gd name="T3" fmla="*/ 2 h 386"/>
                <a:gd name="T4" fmla="*/ 1 w 1"/>
                <a:gd name="T5" fmla="*/ 2 h 386"/>
                <a:gd name="T6" fmla="*/ 0 60000 65536"/>
                <a:gd name="T7" fmla="*/ 0 60000 65536"/>
                <a:gd name="T8" fmla="*/ 0 60000 65536"/>
                <a:gd name="T9" fmla="*/ 0 w 1"/>
                <a:gd name="T10" fmla="*/ 0 h 386"/>
                <a:gd name="T11" fmla="*/ 1 w 1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6">
                  <a:moveTo>
                    <a:pt x="0" y="0"/>
                  </a:moveTo>
                  <a:lnTo>
                    <a:pt x="0" y="386"/>
                  </a:lnTo>
                  <a:lnTo>
                    <a:pt x="1" y="38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3" name="Freeform 67"/>
            <p:cNvSpPr>
              <a:spLocks/>
            </p:cNvSpPr>
            <p:nvPr/>
          </p:nvSpPr>
          <p:spPr bwMode="auto">
            <a:xfrm>
              <a:off x="2387" y="3032"/>
              <a:ext cx="77" cy="1"/>
            </a:xfrm>
            <a:custGeom>
              <a:avLst/>
              <a:gdLst>
                <a:gd name="T0" fmla="*/ 0 w 231"/>
                <a:gd name="T1" fmla="*/ 0 h 1"/>
                <a:gd name="T2" fmla="*/ 1 w 231"/>
                <a:gd name="T3" fmla="*/ 0 h 1"/>
                <a:gd name="T4" fmla="*/ 1 w 231"/>
                <a:gd name="T5" fmla="*/ 0 h 1"/>
                <a:gd name="T6" fmla="*/ 0 60000 65536"/>
                <a:gd name="T7" fmla="*/ 0 60000 65536"/>
                <a:gd name="T8" fmla="*/ 0 60000 65536"/>
                <a:gd name="T9" fmla="*/ 0 w 231"/>
                <a:gd name="T10" fmla="*/ 0 h 1"/>
                <a:gd name="T11" fmla="*/ 231 w 23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" h="1">
                  <a:moveTo>
                    <a:pt x="0" y="0"/>
                  </a:moveTo>
                  <a:lnTo>
                    <a:pt x="230" y="0"/>
                  </a:lnTo>
                  <a:lnTo>
                    <a:pt x="23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4" name="Freeform 68"/>
            <p:cNvSpPr>
              <a:spLocks/>
            </p:cNvSpPr>
            <p:nvPr/>
          </p:nvSpPr>
          <p:spPr bwMode="auto">
            <a:xfrm>
              <a:off x="2395" y="2904"/>
              <a:ext cx="77" cy="1"/>
            </a:xfrm>
            <a:custGeom>
              <a:avLst/>
              <a:gdLst>
                <a:gd name="T0" fmla="*/ 0 w 231"/>
                <a:gd name="T1" fmla="*/ 0 h 1"/>
                <a:gd name="T2" fmla="*/ 1 w 231"/>
                <a:gd name="T3" fmla="*/ 0 h 1"/>
                <a:gd name="T4" fmla="*/ 1 w 231"/>
                <a:gd name="T5" fmla="*/ 0 h 1"/>
                <a:gd name="T6" fmla="*/ 0 60000 65536"/>
                <a:gd name="T7" fmla="*/ 0 60000 65536"/>
                <a:gd name="T8" fmla="*/ 0 60000 65536"/>
                <a:gd name="T9" fmla="*/ 0 w 231"/>
                <a:gd name="T10" fmla="*/ 0 h 1"/>
                <a:gd name="T11" fmla="*/ 231 w 23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" h="1">
                  <a:moveTo>
                    <a:pt x="0" y="0"/>
                  </a:moveTo>
                  <a:lnTo>
                    <a:pt x="230" y="0"/>
                  </a:lnTo>
                  <a:lnTo>
                    <a:pt x="23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115" name="Group 69"/>
            <p:cNvGrpSpPr>
              <a:grpSpLocks/>
            </p:cNvGrpSpPr>
            <p:nvPr/>
          </p:nvGrpSpPr>
          <p:grpSpPr bwMode="auto">
            <a:xfrm>
              <a:off x="879" y="2968"/>
              <a:ext cx="1848" cy="1"/>
              <a:chOff x="2989" y="2768"/>
              <a:chExt cx="1848" cy="1"/>
            </a:xfrm>
          </p:grpSpPr>
          <p:sp>
            <p:nvSpPr>
              <p:cNvPr id="142" name="Freeform 70"/>
              <p:cNvSpPr>
                <a:spLocks/>
              </p:cNvSpPr>
              <p:nvPr/>
            </p:nvSpPr>
            <p:spPr bwMode="auto">
              <a:xfrm>
                <a:off x="3560" y="2768"/>
                <a:ext cx="874" cy="1"/>
              </a:xfrm>
              <a:custGeom>
                <a:avLst/>
                <a:gdLst>
                  <a:gd name="T0" fmla="*/ 0 w 2622"/>
                  <a:gd name="T1" fmla="*/ 0 h 1"/>
                  <a:gd name="T2" fmla="*/ 11 w 2622"/>
                  <a:gd name="T3" fmla="*/ 0 h 1"/>
                  <a:gd name="T4" fmla="*/ 11 w 262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622"/>
                  <a:gd name="T10" fmla="*/ 0 h 1"/>
                  <a:gd name="T11" fmla="*/ 2622 w 262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2" h="1">
                    <a:moveTo>
                      <a:pt x="0" y="0"/>
                    </a:moveTo>
                    <a:lnTo>
                      <a:pt x="2620" y="0"/>
                    </a:lnTo>
                    <a:lnTo>
                      <a:pt x="262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3" name="Freeform 71"/>
              <p:cNvSpPr>
                <a:spLocks/>
              </p:cNvSpPr>
              <p:nvPr/>
            </p:nvSpPr>
            <p:spPr bwMode="auto">
              <a:xfrm>
                <a:off x="2989" y="2768"/>
                <a:ext cx="498" cy="1"/>
              </a:xfrm>
              <a:custGeom>
                <a:avLst/>
                <a:gdLst>
                  <a:gd name="T0" fmla="*/ 0 w 1492"/>
                  <a:gd name="T1" fmla="*/ 0 h 1"/>
                  <a:gd name="T2" fmla="*/ 6 w 1492"/>
                  <a:gd name="T3" fmla="*/ 0 h 1"/>
                  <a:gd name="T4" fmla="*/ 6 w 149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92"/>
                  <a:gd name="T10" fmla="*/ 0 h 1"/>
                  <a:gd name="T11" fmla="*/ 1492 w 149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2" h="1">
                    <a:moveTo>
                      <a:pt x="0" y="0"/>
                    </a:moveTo>
                    <a:lnTo>
                      <a:pt x="1491" y="0"/>
                    </a:lnTo>
                    <a:lnTo>
                      <a:pt x="14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4" name="Freeform 72"/>
              <p:cNvSpPr>
                <a:spLocks/>
              </p:cNvSpPr>
              <p:nvPr/>
            </p:nvSpPr>
            <p:spPr bwMode="auto">
              <a:xfrm>
                <a:off x="3512" y="2768"/>
                <a:ext cx="22" cy="1"/>
              </a:xfrm>
              <a:custGeom>
                <a:avLst/>
                <a:gdLst>
                  <a:gd name="T0" fmla="*/ 0 w 66"/>
                  <a:gd name="T1" fmla="*/ 0 h 1"/>
                  <a:gd name="T2" fmla="*/ 0 w 66"/>
                  <a:gd name="T3" fmla="*/ 0 h 1"/>
                  <a:gd name="T4" fmla="*/ 0 w 6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"/>
                  <a:gd name="T10" fmla="*/ 0 h 1"/>
                  <a:gd name="T11" fmla="*/ 66 w 6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" h="1">
                    <a:moveTo>
                      <a:pt x="0" y="0"/>
                    </a:moveTo>
                    <a:lnTo>
                      <a:pt x="65" y="0"/>
                    </a:lnTo>
                    <a:lnTo>
                      <a:pt x="6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5" name="Freeform 73"/>
              <p:cNvSpPr>
                <a:spLocks/>
              </p:cNvSpPr>
              <p:nvPr/>
            </p:nvSpPr>
            <p:spPr bwMode="auto">
              <a:xfrm>
                <a:off x="4527" y="2768"/>
                <a:ext cx="310" cy="1"/>
              </a:xfrm>
              <a:custGeom>
                <a:avLst/>
                <a:gdLst>
                  <a:gd name="T0" fmla="*/ 0 w 930"/>
                  <a:gd name="T1" fmla="*/ 0 h 1"/>
                  <a:gd name="T2" fmla="*/ 4 w 930"/>
                  <a:gd name="T3" fmla="*/ 0 h 1"/>
                  <a:gd name="T4" fmla="*/ 4 w 93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30"/>
                  <a:gd name="T10" fmla="*/ 0 h 1"/>
                  <a:gd name="T11" fmla="*/ 930 w 93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0" h="1">
                    <a:moveTo>
                      <a:pt x="0" y="0"/>
                    </a:moveTo>
                    <a:lnTo>
                      <a:pt x="929" y="0"/>
                    </a:lnTo>
                    <a:lnTo>
                      <a:pt x="93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6" name="Freeform 74"/>
              <p:cNvSpPr>
                <a:spLocks/>
              </p:cNvSpPr>
              <p:nvPr/>
            </p:nvSpPr>
            <p:spPr bwMode="auto">
              <a:xfrm>
                <a:off x="4470" y="2768"/>
                <a:ext cx="21" cy="1"/>
              </a:xfrm>
              <a:custGeom>
                <a:avLst/>
                <a:gdLst>
                  <a:gd name="T0" fmla="*/ 0 w 65"/>
                  <a:gd name="T1" fmla="*/ 0 h 1"/>
                  <a:gd name="T2" fmla="*/ 0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6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16" name="Group 75"/>
            <p:cNvGrpSpPr>
              <a:grpSpLocks/>
            </p:cNvGrpSpPr>
            <p:nvPr/>
          </p:nvGrpSpPr>
          <p:grpSpPr bwMode="auto">
            <a:xfrm>
              <a:off x="1492" y="2035"/>
              <a:ext cx="292" cy="100"/>
              <a:chOff x="3594" y="1835"/>
              <a:chExt cx="292" cy="100"/>
            </a:xfrm>
          </p:grpSpPr>
          <p:sp>
            <p:nvSpPr>
              <p:cNvPr id="135" name="Freeform 76"/>
              <p:cNvSpPr>
                <a:spLocks/>
              </p:cNvSpPr>
              <p:nvPr/>
            </p:nvSpPr>
            <p:spPr bwMode="auto">
              <a:xfrm>
                <a:off x="3594" y="1934"/>
                <a:ext cx="75" cy="1"/>
              </a:xfrm>
              <a:custGeom>
                <a:avLst/>
                <a:gdLst>
                  <a:gd name="T0" fmla="*/ 0 w 225"/>
                  <a:gd name="T1" fmla="*/ 0 h 1"/>
                  <a:gd name="T2" fmla="*/ 1 w 225"/>
                  <a:gd name="T3" fmla="*/ 0 h 1"/>
                  <a:gd name="T4" fmla="*/ 1 w 2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25"/>
                  <a:gd name="T10" fmla="*/ 0 h 1"/>
                  <a:gd name="T11" fmla="*/ 225 w 2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" h="1">
                    <a:moveTo>
                      <a:pt x="0" y="0"/>
                    </a:moveTo>
                    <a:lnTo>
                      <a:pt x="224" y="0"/>
                    </a:lnTo>
                    <a:lnTo>
                      <a:pt x="22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6" name="Freeform 77"/>
              <p:cNvSpPr>
                <a:spLocks/>
              </p:cNvSpPr>
              <p:nvPr/>
            </p:nvSpPr>
            <p:spPr bwMode="auto">
              <a:xfrm>
                <a:off x="3693" y="1934"/>
                <a:ext cx="95" cy="1"/>
              </a:xfrm>
              <a:custGeom>
                <a:avLst/>
                <a:gdLst>
                  <a:gd name="T0" fmla="*/ 0 w 285"/>
                  <a:gd name="T1" fmla="*/ 0 h 1"/>
                  <a:gd name="T2" fmla="*/ 1 w 285"/>
                  <a:gd name="T3" fmla="*/ 0 h 1"/>
                  <a:gd name="T4" fmla="*/ 1 w 28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5"/>
                  <a:gd name="T10" fmla="*/ 0 h 1"/>
                  <a:gd name="T11" fmla="*/ 285 w 28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5" h="1">
                    <a:moveTo>
                      <a:pt x="0" y="0"/>
                    </a:moveTo>
                    <a:lnTo>
                      <a:pt x="284" y="0"/>
                    </a:lnTo>
                    <a:lnTo>
                      <a:pt x="28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7" name="Freeform 78"/>
              <p:cNvSpPr>
                <a:spLocks/>
              </p:cNvSpPr>
              <p:nvPr/>
            </p:nvSpPr>
            <p:spPr bwMode="auto">
              <a:xfrm>
                <a:off x="3811" y="1934"/>
                <a:ext cx="75" cy="1"/>
              </a:xfrm>
              <a:custGeom>
                <a:avLst/>
                <a:gdLst>
                  <a:gd name="T0" fmla="*/ 0 w 225"/>
                  <a:gd name="T1" fmla="*/ 0 h 1"/>
                  <a:gd name="T2" fmla="*/ 1 w 225"/>
                  <a:gd name="T3" fmla="*/ 0 h 1"/>
                  <a:gd name="T4" fmla="*/ 1 w 2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25"/>
                  <a:gd name="T10" fmla="*/ 0 h 1"/>
                  <a:gd name="T11" fmla="*/ 225 w 2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" h="1">
                    <a:moveTo>
                      <a:pt x="0" y="0"/>
                    </a:moveTo>
                    <a:lnTo>
                      <a:pt x="223" y="0"/>
                    </a:lnTo>
                    <a:lnTo>
                      <a:pt x="22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8" name="Freeform 79"/>
              <p:cNvSpPr>
                <a:spLocks/>
              </p:cNvSpPr>
              <p:nvPr/>
            </p:nvSpPr>
            <p:spPr bwMode="auto">
              <a:xfrm>
                <a:off x="3594" y="1894"/>
                <a:ext cx="1" cy="40"/>
              </a:xfrm>
              <a:custGeom>
                <a:avLst/>
                <a:gdLst>
                  <a:gd name="T0" fmla="*/ 0 w 2"/>
                  <a:gd name="T1" fmla="*/ 0 h 120"/>
                  <a:gd name="T2" fmla="*/ 0 w 2"/>
                  <a:gd name="T3" fmla="*/ 0 h 120"/>
                  <a:gd name="T4" fmla="*/ 1 w 2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20"/>
                  <a:gd name="T11" fmla="*/ 2 w 2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20">
                    <a:moveTo>
                      <a:pt x="0" y="12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9" name="Freeform 80"/>
              <p:cNvSpPr>
                <a:spLocks/>
              </p:cNvSpPr>
              <p:nvPr/>
            </p:nvSpPr>
            <p:spPr bwMode="auto">
              <a:xfrm>
                <a:off x="3594" y="1835"/>
                <a:ext cx="1" cy="40"/>
              </a:xfrm>
              <a:custGeom>
                <a:avLst/>
                <a:gdLst>
                  <a:gd name="T0" fmla="*/ 0 w 2"/>
                  <a:gd name="T1" fmla="*/ 0 h 120"/>
                  <a:gd name="T2" fmla="*/ 0 w 2"/>
                  <a:gd name="T3" fmla="*/ 0 h 120"/>
                  <a:gd name="T4" fmla="*/ 1 w 2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20"/>
                  <a:gd name="T11" fmla="*/ 2 w 2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20">
                    <a:moveTo>
                      <a:pt x="0" y="12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0" name="Freeform 81"/>
              <p:cNvSpPr>
                <a:spLocks/>
              </p:cNvSpPr>
              <p:nvPr/>
            </p:nvSpPr>
            <p:spPr bwMode="auto">
              <a:xfrm>
                <a:off x="3885" y="1894"/>
                <a:ext cx="1" cy="40"/>
              </a:xfrm>
              <a:custGeom>
                <a:avLst/>
                <a:gdLst>
                  <a:gd name="T0" fmla="*/ 0 w 2"/>
                  <a:gd name="T1" fmla="*/ 0 h 120"/>
                  <a:gd name="T2" fmla="*/ 0 w 2"/>
                  <a:gd name="T3" fmla="*/ 0 h 120"/>
                  <a:gd name="T4" fmla="*/ 1 w 2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20"/>
                  <a:gd name="T11" fmla="*/ 2 w 2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20">
                    <a:moveTo>
                      <a:pt x="0" y="12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1" name="Freeform 82"/>
              <p:cNvSpPr>
                <a:spLocks/>
              </p:cNvSpPr>
              <p:nvPr/>
            </p:nvSpPr>
            <p:spPr bwMode="auto">
              <a:xfrm>
                <a:off x="3885" y="1835"/>
                <a:ext cx="1" cy="40"/>
              </a:xfrm>
              <a:custGeom>
                <a:avLst/>
                <a:gdLst>
                  <a:gd name="T0" fmla="*/ 0 w 2"/>
                  <a:gd name="T1" fmla="*/ 0 h 120"/>
                  <a:gd name="T2" fmla="*/ 0 w 2"/>
                  <a:gd name="T3" fmla="*/ 0 h 120"/>
                  <a:gd name="T4" fmla="*/ 1 w 2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20"/>
                  <a:gd name="T11" fmla="*/ 2 w 2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20">
                    <a:moveTo>
                      <a:pt x="0" y="12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17" name="Freeform 83"/>
            <p:cNvSpPr>
              <a:spLocks/>
            </p:cNvSpPr>
            <p:nvPr/>
          </p:nvSpPr>
          <p:spPr bwMode="auto">
            <a:xfrm>
              <a:off x="1883" y="1560"/>
              <a:ext cx="765" cy="1"/>
            </a:xfrm>
            <a:custGeom>
              <a:avLst/>
              <a:gdLst>
                <a:gd name="T0" fmla="*/ 9 w 2296"/>
                <a:gd name="T1" fmla="*/ 0 h 1"/>
                <a:gd name="T2" fmla="*/ 0 w 2296"/>
                <a:gd name="T3" fmla="*/ 0 h 1"/>
                <a:gd name="T4" fmla="*/ 0 w 2296"/>
                <a:gd name="T5" fmla="*/ 0 h 1"/>
                <a:gd name="T6" fmla="*/ 0 60000 65536"/>
                <a:gd name="T7" fmla="*/ 0 60000 65536"/>
                <a:gd name="T8" fmla="*/ 0 60000 65536"/>
                <a:gd name="T9" fmla="*/ 0 w 2296"/>
                <a:gd name="T10" fmla="*/ 0 h 1"/>
                <a:gd name="T11" fmla="*/ 2296 w 229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6" h="1">
                  <a:moveTo>
                    <a:pt x="2296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118" name="Group 84"/>
            <p:cNvGrpSpPr>
              <a:grpSpLocks/>
            </p:cNvGrpSpPr>
            <p:nvPr/>
          </p:nvGrpSpPr>
          <p:grpSpPr bwMode="auto">
            <a:xfrm>
              <a:off x="2265" y="1475"/>
              <a:ext cx="1" cy="872"/>
              <a:chOff x="4367" y="1275"/>
              <a:chExt cx="1" cy="872"/>
            </a:xfrm>
          </p:grpSpPr>
          <p:sp>
            <p:nvSpPr>
              <p:cNvPr id="132" name="Freeform 85"/>
              <p:cNvSpPr>
                <a:spLocks/>
              </p:cNvSpPr>
              <p:nvPr/>
            </p:nvSpPr>
            <p:spPr bwMode="auto">
              <a:xfrm>
                <a:off x="4367" y="1756"/>
                <a:ext cx="1" cy="391"/>
              </a:xfrm>
              <a:custGeom>
                <a:avLst/>
                <a:gdLst>
                  <a:gd name="T0" fmla="*/ 0 w 1"/>
                  <a:gd name="T1" fmla="*/ 5 h 1174"/>
                  <a:gd name="T2" fmla="*/ 0 w 1"/>
                  <a:gd name="T3" fmla="*/ 0 h 1174"/>
                  <a:gd name="T4" fmla="*/ 1 w 1"/>
                  <a:gd name="T5" fmla="*/ 0 h 117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74"/>
                  <a:gd name="T11" fmla="*/ 1 w 1"/>
                  <a:gd name="T12" fmla="*/ 1174 h 11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74">
                    <a:moveTo>
                      <a:pt x="0" y="117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3" name="Freeform 86"/>
              <p:cNvSpPr>
                <a:spLocks/>
              </p:cNvSpPr>
              <p:nvPr/>
            </p:nvSpPr>
            <p:spPr bwMode="auto">
              <a:xfrm>
                <a:off x="4367" y="1275"/>
                <a:ext cx="1" cy="363"/>
              </a:xfrm>
              <a:custGeom>
                <a:avLst/>
                <a:gdLst>
                  <a:gd name="T0" fmla="*/ 0 w 1"/>
                  <a:gd name="T1" fmla="*/ 4 h 1089"/>
                  <a:gd name="T2" fmla="*/ 0 w 1"/>
                  <a:gd name="T3" fmla="*/ 0 h 1089"/>
                  <a:gd name="T4" fmla="*/ 1 w 1"/>
                  <a:gd name="T5" fmla="*/ 0 h 108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89"/>
                  <a:gd name="T11" fmla="*/ 1 w 1"/>
                  <a:gd name="T12" fmla="*/ 1089 h 10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89">
                    <a:moveTo>
                      <a:pt x="0" y="108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4" name="Freeform 87"/>
              <p:cNvSpPr>
                <a:spLocks/>
              </p:cNvSpPr>
              <p:nvPr/>
            </p:nvSpPr>
            <p:spPr bwMode="auto">
              <a:xfrm>
                <a:off x="4367" y="1681"/>
                <a:ext cx="1" cy="32"/>
              </a:xfrm>
              <a:custGeom>
                <a:avLst/>
                <a:gdLst>
                  <a:gd name="T0" fmla="*/ 0 w 1"/>
                  <a:gd name="T1" fmla="*/ 0 h 98"/>
                  <a:gd name="T2" fmla="*/ 0 w 1"/>
                  <a:gd name="T3" fmla="*/ 0 h 98"/>
                  <a:gd name="T4" fmla="*/ 1 w 1"/>
                  <a:gd name="T5" fmla="*/ 0 h 9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8"/>
                  <a:gd name="T11" fmla="*/ 1 w 1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8">
                    <a:moveTo>
                      <a:pt x="0" y="9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19" name="Group 88"/>
            <p:cNvGrpSpPr>
              <a:grpSpLocks/>
            </p:cNvGrpSpPr>
            <p:nvPr/>
          </p:nvGrpSpPr>
          <p:grpSpPr bwMode="auto">
            <a:xfrm>
              <a:off x="1990" y="1560"/>
              <a:ext cx="552" cy="192"/>
              <a:chOff x="4092" y="1360"/>
              <a:chExt cx="552" cy="192"/>
            </a:xfrm>
          </p:grpSpPr>
          <p:sp>
            <p:nvSpPr>
              <p:cNvPr id="120" name="Freeform 89"/>
              <p:cNvSpPr>
                <a:spLocks/>
              </p:cNvSpPr>
              <p:nvPr/>
            </p:nvSpPr>
            <p:spPr bwMode="auto">
              <a:xfrm>
                <a:off x="4574" y="1491"/>
                <a:ext cx="1" cy="61"/>
              </a:xfrm>
              <a:custGeom>
                <a:avLst/>
                <a:gdLst>
                  <a:gd name="T0" fmla="*/ 0 w 1"/>
                  <a:gd name="T1" fmla="*/ 1 h 184"/>
                  <a:gd name="T2" fmla="*/ 0 w 1"/>
                  <a:gd name="T3" fmla="*/ 0 h 184"/>
                  <a:gd name="T4" fmla="*/ 1 w 1"/>
                  <a:gd name="T5" fmla="*/ 0 h 18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84"/>
                  <a:gd name="T11" fmla="*/ 1 w 1"/>
                  <a:gd name="T12" fmla="*/ 184 h 1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84">
                    <a:moveTo>
                      <a:pt x="0" y="18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1" name="Freeform 90"/>
              <p:cNvSpPr>
                <a:spLocks/>
              </p:cNvSpPr>
              <p:nvPr/>
            </p:nvSpPr>
            <p:spPr bwMode="auto">
              <a:xfrm>
                <a:off x="4497" y="1491"/>
                <a:ext cx="1" cy="61"/>
              </a:xfrm>
              <a:custGeom>
                <a:avLst/>
                <a:gdLst>
                  <a:gd name="T0" fmla="*/ 0 w 2"/>
                  <a:gd name="T1" fmla="*/ 1 h 184"/>
                  <a:gd name="T2" fmla="*/ 0 w 2"/>
                  <a:gd name="T3" fmla="*/ 0 h 184"/>
                  <a:gd name="T4" fmla="*/ 1 w 2"/>
                  <a:gd name="T5" fmla="*/ 0 h 184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84"/>
                  <a:gd name="T11" fmla="*/ 2 w 2"/>
                  <a:gd name="T12" fmla="*/ 184 h 1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84">
                    <a:moveTo>
                      <a:pt x="0" y="184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2" name="Freeform 91"/>
              <p:cNvSpPr>
                <a:spLocks/>
              </p:cNvSpPr>
              <p:nvPr/>
            </p:nvSpPr>
            <p:spPr bwMode="auto">
              <a:xfrm>
                <a:off x="4222" y="1491"/>
                <a:ext cx="1" cy="61"/>
              </a:xfrm>
              <a:custGeom>
                <a:avLst/>
                <a:gdLst>
                  <a:gd name="T0" fmla="*/ 0 w 1"/>
                  <a:gd name="T1" fmla="*/ 1 h 184"/>
                  <a:gd name="T2" fmla="*/ 0 w 1"/>
                  <a:gd name="T3" fmla="*/ 0 h 184"/>
                  <a:gd name="T4" fmla="*/ 1 w 1"/>
                  <a:gd name="T5" fmla="*/ 0 h 18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84"/>
                  <a:gd name="T11" fmla="*/ 1 w 1"/>
                  <a:gd name="T12" fmla="*/ 184 h 1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84">
                    <a:moveTo>
                      <a:pt x="0" y="18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3" name="Freeform 92"/>
              <p:cNvSpPr>
                <a:spLocks/>
              </p:cNvSpPr>
              <p:nvPr/>
            </p:nvSpPr>
            <p:spPr bwMode="auto">
              <a:xfrm>
                <a:off x="4092" y="1491"/>
                <a:ext cx="87" cy="1"/>
              </a:xfrm>
              <a:custGeom>
                <a:avLst/>
                <a:gdLst>
                  <a:gd name="T0" fmla="*/ 0 w 259"/>
                  <a:gd name="T1" fmla="*/ 0 h 1"/>
                  <a:gd name="T2" fmla="*/ 1 w 259"/>
                  <a:gd name="T3" fmla="*/ 0 h 1"/>
                  <a:gd name="T4" fmla="*/ 1 w 25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9"/>
                  <a:gd name="T10" fmla="*/ 0 h 1"/>
                  <a:gd name="T11" fmla="*/ 259 w 25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" h="1">
                    <a:moveTo>
                      <a:pt x="0" y="0"/>
                    </a:moveTo>
                    <a:lnTo>
                      <a:pt x="257" y="0"/>
                    </a:lnTo>
                    <a:lnTo>
                      <a:pt x="25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4" name="Freeform 93"/>
              <p:cNvSpPr>
                <a:spLocks/>
              </p:cNvSpPr>
              <p:nvPr/>
            </p:nvSpPr>
            <p:spPr bwMode="auto">
              <a:xfrm>
                <a:off x="4202" y="1491"/>
                <a:ext cx="95" cy="1"/>
              </a:xfrm>
              <a:custGeom>
                <a:avLst/>
                <a:gdLst>
                  <a:gd name="T0" fmla="*/ 0 w 286"/>
                  <a:gd name="T1" fmla="*/ 0 h 1"/>
                  <a:gd name="T2" fmla="*/ 1 w 286"/>
                  <a:gd name="T3" fmla="*/ 0 h 1"/>
                  <a:gd name="T4" fmla="*/ 1 w 28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1"/>
                  <a:gd name="T11" fmla="*/ 286 w 28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1">
                    <a:moveTo>
                      <a:pt x="0" y="0"/>
                    </a:moveTo>
                    <a:lnTo>
                      <a:pt x="284" y="0"/>
                    </a:lnTo>
                    <a:lnTo>
                      <a:pt x="28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5" name="Freeform 94"/>
              <p:cNvSpPr>
                <a:spLocks/>
              </p:cNvSpPr>
              <p:nvPr/>
            </p:nvSpPr>
            <p:spPr bwMode="auto">
              <a:xfrm>
                <a:off x="4320" y="1491"/>
                <a:ext cx="95" cy="1"/>
              </a:xfrm>
              <a:custGeom>
                <a:avLst/>
                <a:gdLst>
                  <a:gd name="T0" fmla="*/ 0 w 286"/>
                  <a:gd name="T1" fmla="*/ 0 h 1"/>
                  <a:gd name="T2" fmla="*/ 1 w 286"/>
                  <a:gd name="T3" fmla="*/ 0 h 1"/>
                  <a:gd name="T4" fmla="*/ 1 w 28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1"/>
                  <a:gd name="T11" fmla="*/ 286 w 28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1">
                    <a:moveTo>
                      <a:pt x="0" y="0"/>
                    </a:moveTo>
                    <a:lnTo>
                      <a:pt x="284" y="0"/>
                    </a:lnTo>
                    <a:lnTo>
                      <a:pt x="28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6" name="Freeform 95"/>
              <p:cNvSpPr>
                <a:spLocks/>
              </p:cNvSpPr>
              <p:nvPr/>
            </p:nvSpPr>
            <p:spPr bwMode="auto">
              <a:xfrm>
                <a:off x="4438" y="1491"/>
                <a:ext cx="96" cy="1"/>
              </a:xfrm>
              <a:custGeom>
                <a:avLst/>
                <a:gdLst>
                  <a:gd name="T0" fmla="*/ 0 w 286"/>
                  <a:gd name="T1" fmla="*/ 0 h 1"/>
                  <a:gd name="T2" fmla="*/ 1 w 286"/>
                  <a:gd name="T3" fmla="*/ 0 h 1"/>
                  <a:gd name="T4" fmla="*/ 1 w 28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1"/>
                  <a:gd name="T11" fmla="*/ 286 w 28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1">
                    <a:moveTo>
                      <a:pt x="0" y="0"/>
                    </a:moveTo>
                    <a:lnTo>
                      <a:pt x="284" y="0"/>
                    </a:lnTo>
                    <a:lnTo>
                      <a:pt x="28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7" name="Freeform 96"/>
              <p:cNvSpPr>
                <a:spLocks/>
              </p:cNvSpPr>
              <p:nvPr/>
            </p:nvSpPr>
            <p:spPr bwMode="auto">
              <a:xfrm>
                <a:off x="4557" y="1491"/>
                <a:ext cx="86" cy="1"/>
              </a:xfrm>
              <a:custGeom>
                <a:avLst/>
                <a:gdLst>
                  <a:gd name="T0" fmla="*/ 0 w 259"/>
                  <a:gd name="T1" fmla="*/ 0 h 1"/>
                  <a:gd name="T2" fmla="*/ 1 w 259"/>
                  <a:gd name="T3" fmla="*/ 0 h 1"/>
                  <a:gd name="T4" fmla="*/ 1 w 25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9"/>
                  <a:gd name="T10" fmla="*/ 0 h 1"/>
                  <a:gd name="T11" fmla="*/ 259 w 25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" h="1">
                    <a:moveTo>
                      <a:pt x="0" y="0"/>
                    </a:moveTo>
                    <a:lnTo>
                      <a:pt x="258" y="0"/>
                    </a:lnTo>
                    <a:lnTo>
                      <a:pt x="25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8" name="Freeform 97"/>
              <p:cNvSpPr>
                <a:spLocks/>
              </p:cNvSpPr>
              <p:nvPr/>
            </p:nvSpPr>
            <p:spPr bwMode="auto">
              <a:xfrm>
                <a:off x="4092" y="1437"/>
                <a:ext cx="1" cy="54"/>
              </a:xfrm>
              <a:custGeom>
                <a:avLst/>
                <a:gdLst>
                  <a:gd name="T0" fmla="*/ 0 w 1"/>
                  <a:gd name="T1" fmla="*/ 1 h 160"/>
                  <a:gd name="T2" fmla="*/ 0 w 1"/>
                  <a:gd name="T3" fmla="*/ 0 h 160"/>
                  <a:gd name="T4" fmla="*/ 1 w 1"/>
                  <a:gd name="T5" fmla="*/ 0 h 16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60"/>
                  <a:gd name="T11" fmla="*/ 1 w 1"/>
                  <a:gd name="T12" fmla="*/ 160 h 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60">
                    <a:moveTo>
                      <a:pt x="0" y="1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9" name="Freeform 98"/>
              <p:cNvSpPr>
                <a:spLocks/>
              </p:cNvSpPr>
              <p:nvPr/>
            </p:nvSpPr>
            <p:spPr bwMode="auto">
              <a:xfrm>
                <a:off x="4092" y="1360"/>
                <a:ext cx="1" cy="53"/>
              </a:xfrm>
              <a:custGeom>
                <a:avLst/>
                <a:gdLst>
                  <a:gd name="T0" fmla="*/ 0 w 1"/>
                  <a:gd name="T1" fmla="*/ 1 h 159"/>
                  <a:gd name="T2" fmla="*/ 0 w 1"/>
                  <a:gd name="T3" fmla="*/ 0 h 159"/>
                  <a:gd name="T4" fmla="*/ 1 w 1"/>
                  <a:gd name="T5" fmla="*/ 0 h 15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59"/>
                  <a:gd name="T11" fmla="*/ 1 w 1"/>
                  <a:gd name="T12" fmla="*/ 159 h 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59">
                    <a:moveTo>
                      <a:pt x="0" y="15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0" name="Freeform 99"/>
              <p:cNvSpPr>
                <a:spLocks/>
              </p:cNvSpPr>
              <p:nvPr/>
            </p:nvSpPr>
            <p:spPr bwMode="auto">
              <a:xfrm>
                <a:off x="4643" y="1437"/>
                <a:ext cx="1" cy="54"/>
              </a:xfrm>
              <a:custGeom>
                <a:avLst/>
                <a:gdLst>
                  <a:gd name="T0" fmla="*/ 0 w 1"/>
                  <a:gd name="T1" fmla="*/ 1 h 160"/>
                  <a:gd name="T2" fmla="*/ 0 w 1"/>
                  <a:gd name="T3" fmla="*/ 0 h 160"/>
                  <a:gd name="T4" fmla="*/ 1 w 1"/>
                  <a:gd name="T5" fmla="*/ 0 h 16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60"/>
                  <a:gd name="T11" fmla="*/ 1 w 1"/>
                  <a:gd name="T12" fmla="*/ 160 h 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60">
                    <a:moveTo>
                      <a:pt x="0" y="1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1" name="Freeform 100"/>
              <p:cNvSpPr>
                <a:spLocks/>
              </p:cNvSpPr>
              <p:nvPr/>
            </p:nvSpPr>
            <p:spPr bwMode="auto">
              <a:xfrm>
                <a:off x="4643" y="1360"/>
                <a:ext cx="1" cy="53"/>
              </a:xfrm>
              <a:custGeom>
                <a:avLst/>
                <a:gdLst>
                  <a:gd name="T0" fmla="*/ 0 w 1"/>
                  <a:gd name="T1" fmla="*/ 1 h 159"/>
                  <a:gd name="T2" fmla="*/ 0 w 1"/>
                  <a:gd name="T3" fmla="*/ 0 h 159"/>
                  <a:gd name="T4" fmla="*/ 1 w 1"/>
                  <a:gd name="T5" fmla="*/ 0 h 15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59"/>
                  <a:gd name="T11" fmla="*/ 1 w 1"/>
                  <a:gd name="T12" fmla="*/ 159 h 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59">
                    <a:moveTo>
                      <a:pt x="0" y="15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68" grpId="0" autoUpdateAnimBg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剖视图形成</a:t>
            </a:r>
          </a:p>
        </p:txBody>
      </p:sp>
      <p:grpSp>
        <p:nvGrpSpPr>
          <p:cNvPr id="165" name="Group 2"/>
          <p:cNvGrpSpPr>
            <a:grpSpLocks/>
          </p:cNvGrpSpPr>
          <p:nvPr/>
        </p:nvGrpSpPr>
        <p:grpSpPr bwMode="auto">
          <a:xfrm>
            <a:off x="506412" y="1579053"/>
            <a:ext cx="4438650" cy="4343400"/>
            <a:chOff x="1200" y="696"/>
            <a:chExt cx="2796" cy="2736"/>
          </a:xfrm>
        </p:grpSpPr>
        <p:sp>
          <p:nvSpPr>
            <p:cNvPr id="166" name="Freeform 3"/>
            <p:cNvSpPr>
              <a:spLocks/>
            </p:cNvSpPr>
            <p:nvPr/>
          </p:nvSpPr>
          <p:spPr bwMode="auto">
            <a:xfrm>
              <a:off x="1206" y="1812"/>
              <a:ext cx="2790" cy="1620"/>
            </a:xfrm>
            <a:custGeom>
              <a:avLst/>
              <a:gdLst>
                <a:gd name="T0" fmla="*/ 0 w 2790"/>
                <a:gd name="T1" fmla="*/ 978 h 1620"/>
                <a:gd name="T2" fmla="*/ 1096 w 2790"/>
                <a:gd name="T3" fmla="*/ 1620 h 1620"/>
                <a:gd name="T4" fmla="*/ 2790 w 2790"/>
                <a:gd name="T5" fmla="*/ 642 h 1620"/>
                <a:gd name="T6" fmla="*/ 1686 w 2790"/>
                <a:gd name="T7" fmla="*/ 0 h 1620"/>
                <a:gd name="T8" fmla="*/ 0 w 2790"/>
                <a:gd name="T9" fmla="*/ 978 h 1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0"/>
                <a:gd name="T16" fmla="*/ 0 h 1620"/>
                <a:gd name="T17" fmla="*/ 2790 w 2790"/>
                <a:gd name="T18" fmla="*/ 1620 h 1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0" h="1620">
                  <a:moveTo>
                    <a:pt x="0" y="978"/>
                  </a:moveTo>
                  <a:lnTo>
                    <a:pt x="1096" y="1620"/>
                  </a:lnTo>
                  <a:lnTo>
                    <a:pt x="2790" y="642"/>
                  </a:lnTo>
                  <a:lnTo>
                    <a:pt x="1686" y="0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FFFF66"/>
            </a:solidFill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7" name="Freeform 4"/>
            <p:cNvSpPr>
              <a:spLocks/>
            </p:cNvSpPr>
            <p:nvPr/>
          </p:nvSpPr>
          <p:spPr bwMode="auto">
            <a:xfrm>
              <a:off x="1200" y="696"/>
              <a:ext cx="1692" cy="2094"/>
            </a:xfrm>
            <a:custGeom>
              <a:avLst/>
              <a:gdLst>
                <a:gd name="T0" fmla="*/ 0 w 1692"/>
                <a:gd name="T1" fmla="*/ 972 h 2094"/>
                <a:gd name="T2" fmla="*/ 0 w 1692"/>
                <a:gd name="T3" fmla="*/ 2094 h 2094"/>
                <a:gd name="T4" fmla="*/ 1692 w 1692"/>
                <a:gd name="T5" fmla="*/ 1116 h 2094"/>
                <a:gd name="T6" fmla="*/ 1692 w 1692"/>
                <a:gd name="T7" fmla="*/ 0 h 2094"/>
                <a:gd name="T8" fmla="*/ 0 w 1692"/>
                <a:gd name="T9" fmla="*/ 972 h 20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2"/>
                <a:gd name="T16" fmla="*/ 0 h 2094"/>
                <a:gd name="T17" fmla="*/ 1692 w 1692"/>
                <a:gd name="T18" fmla="*/ 2094 h 20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2" h="2094">
                  <a:moveTo>
                    <a:pt x="0" y="972"/>
                  </a:moveTo>
                  <a:lnTo>
                    <a:pt x="0" y="2094"/>
                  </a:lnTo>
                  <a:lnTo>
                    <a:pt x="1692" y="1116"/>
                  </a:lnTo>
                  <a:lnTo>
                    <a:pt x="1692" y="0"/>
                  </a:lnTo>
                  <a:lnTo>
                    <a:pt x="0" y="972"/>
                  </a:lnTo>
                  <a:close/>
                </a:path>
              </a:pathLst>
            </a:custGeom>
            <a:solidFill>
              <a:srgbClr val="66FF66"/>
            </a:solidFill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168" name="Group 5"/>
            <p:cNvGrpSpPr>
              <a:grpSpLocks/>
            </p:cNvGrpSpPr>
            <p:nvPr/>
          </p:nvGrpSpPr>
          <p:grpSpPr bwMode="auto">
            <a:xfrm>
              <a:off x="1822" y="2376"/>
              <a:ext cx="1472" cy="854"/>
              <a:chOff x="1822" y="2376"/>
              <a:chExt cx="1472" cy="854"/>
            </a:xfrm>
          </p:grpSpPr>
          <p:sp>
            <p:nvSpPr>
              <p:cNvPr id="186" name="Oval 6"/>
              <p:cNvSpPr>
                <a:spLocks noChangeArrowheads="1"/>
              </p:cNvSpPr>
              <p:nvPr/>
            </p:nvSpPr>
            <p:spPr bwMode="auto">
              <a:xfrm>
                <a:off x="2352" y="2796"/>
                <a:ext cx="216" cy="13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7" name="Freeform 7"/>
              <p:cNvSpPr>
                <a:spLocks/>
              </p:cNvSpPr>
              <p:nvPr/>
            </p:nvSpPr>
            <p:spPr bwMode="auto">
              <a:xfrm>
                <a:off x="2102" y="2947"/>
                <a:ext cx="171" cy="23"/>
              </a:xfrm>
              <a:custGeom>
                <a:avLst/>
                <a:gdLst>
                  <a:gd name="T0" fmla="*/ 2 w 513"/>
                  <a:gd name="T1" fmla="*/ 0 h 67"/>
                  <a:gd name="T2" fmla="*/ 1 w 513"/>
                  <a:gd name="T3" fmla="*/ 0 h 67"/>
                  <a:gd name="T4" fmla="*/ 0 w 513"/>
                  <a:gd name="T5" fmla="*/ 0 h 67"/>
                  <a:gd name="T6" fmla="*/ 0 w 513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"/>
                  <a:gd name="T13" fmla="*/ 0 h 67"/>
                  <a:gd name="T14" fmla="*/ 513 w 513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" h="67">
                    <a:moveTo>
                      <a:pt x="513" y="67"/>
                    </a:moveTo>
                    <a:lnTo>
                      <a:pt x="256" y="0"/>
                    </a:ln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8" name="Oval 8"/>
              <p:cNvSpPr>
                <a:spLocks noChangeArrowheads="1"/>
              </p:cNvSpPr>
              <p:nvPr/>
            </p:nvSpPr>
            <p:spPr bwMode="auto">
              <a:xfrm>
                <a:off x="2406" y="2838"/>
                <a:ext cx="108" cy="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9" name="Line 9"/>
              <p:cNvSpPr>
                <a:spLocks noChangeShapeType="1"/>
              </p:cNvSpPr>
              <p:nvPr/>
            </p:nvSpPr>
            <p:spPr bwMode="auto">
              <a:xfrm flipV="1">
                <a:off x="2004" y="2381"/>
                <a:ext cx="1290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0" name="Freeform 10"/>
              <p:cNvSpPr>
                <a:spLocks/>
              </p:cNvSpPr>
              <p:nvPr/>
            </p:nvSpPr>
            <p:spPr bwMode="auto">
              <a:xfrm>
                <a:off x="2774" y="2490"/>
                <a:ext cx="322" cy="190"/>
              </a:xfrm>
              <a:custGeom>
                <a:avLst/>
                <a:gdLst>
                  <a:gd name="T0" fmla="*/ 232 w 322"/>
                  <a:gd name="T1" fmla="*/ 12 h 190"/>
                  <a:gd name="T2" fmla="*/ 154 w 322"/>
                  <a:gd name="T3" fmla="*/ 0 h 190"/>
                  <a:gd name="T4" fmla="*/ 88 w 322"/>
                  <a:gd name="T5" fmla="*/ 9 h 190"/>
                  <a:gd name="T6" fmla="*/ 40 w 322"/>
                  <a:gd name="T7" fmla="*/ 30 h 190"/>
                  <a:gd name="T8" fmla="*/ 13 w 322"/>
                  <a:gd name="T9" fmla="*/ 57 h 190"/>
                  <a:gd name="T10" fmla="*/ 1 w 322"/>
                  <a:gd name="T11" fmla="*/ 99 h 190"/>
                  <a:gd name="T12" fmla="*/ 19 w 322"/>
                  <a:gd name="T13" fmla="*/ 141 h 190"/>
                  <a:gd name="T14" fmla="*/ 46 w 322"/>
                  <a:gd name="T15" fmla="*/ 168 h 190"/>
                  <a:gd name="T16" fmla="*/ 112 w 322"/>
                  <a:gd name="T17" fmla="*/ 186 h 190"/>
                  <a:gd name="T18" fmla="*/ 163 w 322"/>
                  <a:gd name="T19" fmla="*/ 189 h 190"/>
                  <a:gd name="T20" fmla="*/ 226 w 322"/>
                  <a:gd name="T21" fmla="*/ 180 h 190"/>
                  <a:gd name="T22" fmla="*/ 280 w 322"/>
                  <a:gd name="T23" fmla="*/ 162 h 190"/>
                  <a:gd name="T24" fmla="*/ 310 w 322"/>
                  <a:gd name="T25" fmla="*/ 135 h 190"/>
                  <a:gd name="T26" fmla="*/ 322 w 322"/>
                  <a:gd name="T27" fmla="*/ 99 h 190"/>
                  <a:gd name="T28" fmla="*/ 310 w 322"/>
                  <a:gd name="T29" fmla="*/ 54 h 1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22"/>
                  <a:gd name="T46" fmla="*/ 0 h 190"/>
                  <a:gd name="T47" fmla="*/ 322 w 322"/>
                  <a:gd name="T48" fmla="*/ 190 h 1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22" h="190">
                    <a:moveTo>
                      <a:pt x="232" y="12"/>
                    </a:moveTo>
                    <a:cubicBezTo>
                      <a:pt x="219" y="10"/>
                      <a:pt x="178" y="0"/>
                      <a:pt x="154" y="0"/>
                    </a:cubicBezTo>
                    <a:cubicBezTo>
                      <a:pt x="130" y="0"/>
                      <a:pt x="107" y="4"/>
                      <a:pt x="88" y="9"/>
                    </a:cubicBezTo>
                    <a:cubicBezTo>
                      <a:pt x="69" y="14"/>
                      <a:pt x="52" y="22"/>
                      <a:pt x="40" y="30"/>
                    </a:cubicBezTo>
                    <a:cubicBezTo>
                      <a:pt x="28" y="38"/>
                      <a:pt x="19" y="46"/>
                      <a:pt x="13" y="57"/>
                    </a:cubicBezTo>
                    <a:cubicBezTo>
                      <a:pt x="7" y="68"/>
                      <a:pt x="0" y="85"/>
                      <a:pt x="1" y="99"/>
                    </a:cubicBezTo>
                    <a:cubicBezTo>
                      <a:pt x="2" y="113"/>
                      <a:pt x="12" y="130"/>
                      <a:pt x="19" y="141"/>
                    </a:cubicBezTo>
                    <a:cubicBezTo>
                      <a:pt x="26" y="152"/>
                      <a:pt x="30" y="160"/>
                      <a:pt x="46" y="168"/>
                    </a:cubicBezTo>
                    <a:cubicBezTo>
                      <a:pt x="62" y="176"/>
                      <a:pt x="93" y="183"/>
                      <a:pt x="112" y="186"/>
                    </a:cubicBezTo>
                    <a:cubicBezTo>
                      <a:pt x="131" y="189"/>
                      <a:pt x="144" y="190"/>
                      <a:pt x="163" y="189"/>
                    </a:cubicBezTo>
                    <a:cubicBezTo>
                      <a:pt x="182" y="188"/>
                      <a:pt x="207" y="184"/>
                      <a:pt x="226" y="180"/>
                    </a:cubicBezTo>
                    <a:cubicBezTo>
                      <a:pt x="245" y="176"/>
                      <a:pt x="266" y="170"/>
                      <a:pt x="280" y="162"/>
                    </a:cubicBezTo>
                    <a:cubicBezTo>
                      <a:pt x="294" y="154"/>
                      <a:pt x="303" y="145"/>
                      <a:pt x="310" y="135"/>
                    </a:cubicBezTo>
                    <a:cubicBezTo>
                      <a:pt x="317" y="125"/>
                      <a:pt x="322" y="112"/>
                      <a:pt x="322" y="99"/>
                    </a:cubicBezTo>
                    <a:cubicBezTo>
                      <a:pt x="322" y="86"/>
                      <a:pt x="312" y="63"/>
                      <a:pt x="310" y="5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1" name="Oval 11"/>
              <p:cNvSpPr>
                <a:spLocks noChangeArrowheads="1"/>
              </p:cNvSpPr>
              <p:nvPr/>
            </p:nvSpPr>
            <p:spPr bwMode="auto">
              <a:xfrm>
                <a:off x="2700" y="2437"/>
                <a:ext cx="468" cy="29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2" name="Oval 12"/>
              <p:cNvSpPr>
                <a:spLocks noChangeArrowheads="1"/>
              </p:cNvSpPr>
              <p:nvPr/>
            </p:nvSpPr>
            <p:spPr bwMode="auto">
              <a:xfrm>
                <a:off x="2598" y="2376"/>
                <a:ext cx="678" cy="41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3" name="Freeform 13"/>
              <p:cNvSpPr>
                <a:spLocks/>
              </p:cNvSpPr>
              <p:nvPr/>
            </p:nvSpPr>
            <p:spPr bwMode="auto">
              <a:xfrm>
                <a:off x="1822" y="2938"/>
                <a:ext cx="169" cy="96"/>
              </a:xfrm>
              <a:custGeom>
                <a:avLst/>
                <a:gdLst>
                  <a:gd name="T0" fmla="*/ 0 w 505"/>
                  <a:gd name="T1" fmla="*/ 0 h 289"/>
                  <a:gd name="T2" fmla="*/ 2 w 505"/>
                  <a:gd name="T3" fmla="*/ 1 h 289"/>
                  <a:gd name="T4" fmla="*/ 2 w 505"/>
                  <a:gd name="T5" fmla="*/ 1 h 289"/>
                  <a:gd name="T6" fmla="*/ 0 60000 65536"/>
                  <a:gd name="T7" fmla="*/ 0 60000 65536"/>
                  <a:gd name="T8" fmla="*/ 0 60000 65536"/>
                  <a:gd name="T9" fmla="*/ 0 w 505"/>
                  <a:gd name="T10" fmla="*/ 0 h 289"/>
                  <a:gd name="T11" fmla="*/ 505 w 505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5" h="289">
                    <a:moveTo>
                      <a:pt x="0" y="0"/>
                    </a:moveTo>
                    <a:lnTo>
                      <a:pt x="504" y="289"/>
                    </a:lnTo>
                    <a:lnTo>
                      <a:pt x="505" y="289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4" name="Freeform 14"/>
              <p:cNvSpPr>
                <a:spLocks/>
              </p:cNvSpPr>
              <p:nvPr/>
            </p:nvSpPr>
            <p:spPr bwMode="auto">
              <a:xfrm>
                <a:off x="1822" y="2441"/>
                <a:ext cx="860" cy="497"/>
              </a:xfrm>
              <a:custGeom>
                <a:avLst/>
                <a:gdLst>
                  <a:gd name="T0" fmla="*/ 11 w 2580"/>
                  <a:gd name="T1" fmla="*/ 0 h 1491"/>
                  <a:gd name="T2" fmla="*/ 0 w 2580"/>
                  <a:gd name="T3" fmla="*/ 6 h 1491"/>
                  <a:gd name="T4" fmla="*/ 0 w 2580"/>
                  <a:gd name="T5" fmla="*/ 6 h 1491"/>
                  <a:gd name="T6" fmla="*/ 0 60000 65536"/>
                  <a:gd name="T7" fmla="*/ 0 60000 65536"/>
                  <a:gd name="T8" fmla="*/ 0 60000 65536"/>
                  <a:gd name="T9" fmla="*/ 0 w 2580"/>
                  <a:gd name="T10" fmla="*/ 0 h 1491"/>
                  <a:gd name="T11" fmla="*/ 2580 w 2580"/>
                  <a:gd name="T12" fmla="*/ 1491 h 14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0" h="1491">
                    <a:moveTo>
                      <a:pt x="2580" y="0"/>
                    </a:moveTo>
                    <a:lnTo>
                      <a:pt x="0" y="1491"/>
                    </a:lnTo>
                    <a:lnTo>
                      <a:pt x="1" y="149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5" name="Freeform 15"/>
              <p:cNvSpPr>
                <a:spLocks/>
              </p:cNvSpPr>
              <p:nvPr/>
            </p:nvSpPr>
            <p:spPr bwMode="auto">
              <a:xfrm>
                <a:off x="2328" y="2733"/>
                <a:ext cx="860" cy="497"/>
              </a:xfrm>
              <a:custGeom>
                <a:avLst/>
                <a:gdLst>
                  <a:gd name="T0" fmla="*/ 11 w 2579"/>
                  <a:gd name="T1" fmla="*/ 0 h 1491"/>
                  <a:gd name="T2" fmla="*/ 0 w 2579"/>
                  <a:gd name="T3" fmla="*/ 6 h 1491"/>
                  <a:gd name="T4" fmla="*/ 0 w 2579"/>
                  <a:gd name="T5" fmla="*/ 6 h 1491"/>
                  <a:gd name="T6" fmla="*/ 0 60000 65536"/>
                  <a:gd name="T7" fmla="*/ 0 60000 65536"/>
                  <a:gd name="T8" fmla="*/ 0 60000 65536"/>
                  <a:gd name="T9" fmla="*/ 0 w 2579"/>
                  <a:gd name="T10" fmla="*/ 0 h 1491"/>
                  <a:gd name="T11" fmla="*/ 2579 w 2579"/>
                  <a:gd name="T12" fmla="*/ 1491 h 14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9" h="1491">
                    <a:moveTo>
                      <a:pt x="2579" y="0"/>
                    </a:moveTo>
                    <a:lnTo>
                      <a:pt x="0" y="1491"/>
                    </a:lnTo>
                    <a:lnTo>
                      <a:pt x="1" y="149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6" name="Freeform 16"/>
              <p:cNvSpPr>
                <a:spLocks/>
              </p:cNvSpPr>
              <p:nvPr/>
            </p:nvSpPr>
            <p:spPr bwMode="auto">
              <a:xfrm>
                <a:off x="3005" y="2481"/>
                <a:ext cx="40" cy="23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0 h 70"/>
                  <a:gd name="T4" fmla="*/ 0 w 120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70"/>
                  <a:gd name="T11" fmla="*/ 120 w 120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70">
                    <a:moveTo>
                      <a:pt x="120" y="0"/>
                    </a:moveTo>
                    <a:lnTo>
                      <a:pt x="0" y="70"/>
                    </a:lnTo>
                    <a:lnTo>
                      <a:pt x="1" y="7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7" name="Freeform 17"/>
              <p:cNvSpPr>
                <a:spLocks/>
              </p:cNvSpPr>
              <p:nvPr/>
            </p:nvSpPr>
            <p:spPr bwMode="auto">
              <a:xfrm>
                <a:off x="3075" y="2525"/>
                <a:ext cx="46" cy="26"/>
              </a:xfrm>
              <a:custGeom>
                <a:avLst/>
                <a:gdLst>
                  <a:gd name="T0" fmla="*/ 1 w 137"/>
                  <a:gd name="T1" fmla="*/ 0 h 79"/>
                  <a:gd name="T2" fmla="*/ 0 w 137"/>
                  <a:gd name="T3" fmla="*/ 0 h 79"/>
                  <a:gd name="T4" fmla="*/ 0 w 137"/>
                  <a:gd name="T5" fmla="*/ 0 h 79"/>
                  <a:gd name="T6" fmla="*/ 0 60000 65536"/>
                  <a:gd name="T7" fmla="*/ 0 60000 65536"/>
                  <a:gd name="T8" fmla="*/ 0 60000 65536"/>
                  <a:gd name="T9" fmla="*/ 0 w 137"/>
                  <a:gd name="T10" fmla="*/ 0 h 79"/>
                  <a:gd name="T11" fmla="*/ 137 w 137"/>
                  <a:gd name="T12" fmla="*/ 79 h 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" h="79">
                    <a:moveTo>
                      <a:pt x="137" y="0"/>
                    </a:moveTo>
                    <a:lnTo>
                      <a:pt x="0" y="79"/>
                    </a:lnTo>
                    <a:lnTo>
                      <a:pt x="1" y="79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8" name="Freeform 18"/>
              <p:cNvSpPr>
                <a:spLocks/>
              </p:cNvSpPr>
              <p:nvPr/>
            </p:nvSpPr>
            <p:spPr bwMode="auto">
              <a:xfrm>
                <a:off x="3039" y="2481"/>
                <a:ext cx="76" cy="44"/>
              </a:xfrm>
              <a:custGeom>
                <a:avLst/>
                <a:gdLst>
                  <a:gd name="T0" fmla="*/ 0 w 229"/>
                  <a:gd name="T1" fmla="*/ 0 h 132"/>
                  <a:gd name="T2" fmla="*/ 1 w 229"/>
                  <a:gd name="T3" fmla="*/ 1 h 132"/>
                  <a:gd name="T4" fmla="*/ 1 w 229"/>
                  <a:gd name="T5" fmla="*/ 1 h 132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132"/>
                  <a:gd name="T11" fmla="*/ 229 w 229"/>
                  <a:gd name="T12" fmla="*/ 132 h 1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132">
                    <a:moveTo>
                      <a:pt x="0" y="0"/>
                    </a:moveTo>
                    <a:lnTo>
                      <a:pt x="228" y="132"/>
                    </a:lnTo>
                    <a:lnTo>
                      <a:pt x="229" y="132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99" name="Freeform 19"/>
              <p:cNvSpPr>
                <a:spLocks/>
              </p:cNvSpPr>
              <p:nvPr/>
            </p:nvSpPr>
            <p:spPr bwMode="auto">
              <a:xfrm>
                <a:off x="1990" y="2970"/>
                <a:ext cx="112" cy="64"/>
              </a:xfrm>
              <a:custGeom>
                <a:avLst/>
                <a:gdLst>
                  <a:gd name="T0" fmla="*/ 1 w 334"/>
                  <a:gd name="T1" fmla="*/ 0 h 194"/>
                  <a:gd name="T2" fmla="*/ 0 w 334"/>
                  <a:gd name="T3" fmla="*/ 1 h 194"/>
                  <a:gd name="T4" fmla="*/ 0 w 334"/>
                  <a:gd name="T5" fmla="*/ 1 h 194"/>
                  <a:gd name="T6" fmla="*/ 0 60000 65536"/>
                  <a:gd name="T7" fmla="*/ 0 60000 65536"/>
                  <a:gd name="T8" fmla="*/ 0 60000 65536"/>
                  <a:gd name="T9" fmla="*/ 0 w 334"/>
                  <a:gd name="T10" fmla="*/ 0 h 194"/>
                  <a:gd name="T11" fmla="*/ 334 w 334"/>
                  <a:gd name="T12" fmla="*/ 194 h 1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4" h="194">
                    <a:moveTo>
                      <a:pt x="334" y="0"/>
                    </a:moveTo>
                    <a:lnTo>
                      <a:pt x="0" y="194"/>
                    </a:lnTo>
                    <a:lnTo>
                      <a:pt x="1" y="194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00" name="Freeform 20"/>
              <p:cNvSpPr>
                <a:spLocks/>
              </p:cNvSpPr>
              <p:nvPr/>
            </p:nvSpPr>
            <p:spPr bwMode="auto">
              <a:xfrm>
                <a:off x="2161" y="3069"/>
                <a:ext cx="112" cy="64"/>
              </a:xfrm>
              <a:custGeom>
                <a:avLst/>
                <a:gdLst>
                  <a:gd name="T0" fmla="*/ 1 w 336"/>
                  <a:gd name="T1" fmla="*/ 0 h 194"/>
                  <a:gd name="T2" fmla="*/ 0 w 336"/>
                  <a:gd name="T3" fmla="*/ 1 h 194"/>
                  <a:gd name="T4" fmla="*/ 0 w 336"/>
                  <a:gd name="T5" fmla="*/ 1 h 19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4"/>
                  <a:gd name="T11" fmla="*/ 336 w 336"/>
                  <a:gd name="T12" fmla="*/ 194 h 1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4">
                    <a:moveTo>
                      <a:pt x="336" y="0"/>
                    </a:moveTo>
                    <a:lnTo>
                      <a:pt x="0" y="194"/>
                    </a:lnTo>
                    <a:lnTo>
                      <a:pt x="1" y="194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01" name="Freeform 21"/>
              <p:cNvSpPr>
                <a:spLocks/>
              </p:cNvSpPr>
              <p:nvPr/>
            </p:nvSpPr>
            <p:spPr bwMode="auto">
              <a:xfrm>
                <a:off x="2273" y="2970"/>
                <a:ext cx="25" cy="99"/>
              </a:xfrm>
              <a:custGeom>
                <a:avLst/>
                <a:gdLst>
                  <a:gd name="T0" fmla="*/ 0 w 75"/>
                  <a:gd name="T1" fmla="*/ 1 h 297"/>
                  <a:gd name="T2" fmla="*/ 0 w 75"/>
                  <a:gd name="T3" fmla="*/ 1 h 297"/>
                  <a:gd name="T4" fmla="*/ 0 w 75"/>
                  <a:gd name="T5" fmla="*/ 0 h 297"/>
                  <a:gd name="T6" fmla="*/ 0 w 75"/>
                  <a:gd name="T7" fmla="*/ 0 h 297"/>
                  <a:gd name="T8" fmla="*/ 0 w 75"/>
                  <a:gd name="T9" fmla="*/ 0 h 2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97"/>
                  <a:gd name="T17" fmla="*/ 75 w 75"/>
                  <a:gd name="T18" fmla="*/ 297 h 2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97">
                    <a:moveTo>
                      <a:pt x="0" y="297"/>
                    </a:moveTo>
                    <a:lnTo>
                      <a:pt x="75" y="208"/>
                    </a:lnTo>
                    <a:lnTo>
                      <a:pt x="75" y="90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02" name="Freeform 22"/>
              <p:cNvSpPr>
                <a:spLocks/>
              </p:cNvSpPr>
              <p:nvPr/>
            </p:nvSpPr>
            <p:spPr bwMode="auto">
              <a:xfrm>
                <a:off x="2161" y="3133"/>
                <a:ext cx="168" cy="97"/>
              </a:xfrm>
              <a:custGeom>
                <a:avLst/>
                <a:gdLst>
                  <a:gd name="T0" fmla="*/ 0 w 504"/>
                  <a:gd name="T1" fmla="*/ 0 h 290"/>
                  <a:gd name="T2" fmla="*/ 2 w 504"/>
                  <a:gd name="T3" fmla="*/ 1 h 290"/>
                  <a:gd name="T4" fmla="*/ 2 w 504"/>
                  <a:gd name="T5" fmla="*/ 1 h 290"/>
                  <a:gd name="T6" fmla="*/ 0 60000 65536"/>
                  <a:gd name="T7" fmla="*/ 0 60000 65536"/>
                  <a:gd name="T8" fmla="*/ 0 60000 65536"/>
                  <a:gd name="T9" fmla="*/ 0 w 504"/>
                  <a:gd name="T10" fmla="*/ 0 h 290"/>
                  <a:gd name="T11" fmla="*/ 504 w 504"/>
                  <a:gd name="T12" fmla="*/ 290 h 2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4" h="290">
                    <a:moveTo>
                      <a:pt x="0" y="0"/>
                    </a:moveTo>
                    <a:lnTo>
                      <a:pt x="503" y="290"/>
                    </a:lnTo>
                    <a:lnTo>
                      <a:pt x="504" y="29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03" name="Freeform 23"/>
              <p:cNvSpPr>
                <a:spLocks/>
              </p:cNvSpPr>
              <p:nvPr/>
            </p:nvSpPr>
            <p:spPr bwMode="auto">
              <a:xfrm>
                <a:off x="2336" y="2790"/>
                <a:ext cx="243" cy="141"/>
              </a:xfrm>
              <a:custGeom>
                <a:avLst/>
                <a:gdLst>
                  <a:gd name="T0" fmla="*/ 0 w 730"/>
                  <a:gd name="T1" fmla="*/ 0 h 421"/>
                  <a:gd name="T2" fmla="*/ 3 w 730"/>
                  <a:gd name="T3" fmla="*/ 2 h 421"/>
                  <a:gd name="T4" fmla="*/ 3 w 730"/>
                  <a:gd name="T5" fmla="*/ 2 h 421"/>
                  <a:gd name="T6" fmla="*/ 0 60000 65536"/>
                  <a:gd name="T7" fmla="*/ 0 60000 65536"/>
                  <a:gd name="T8" fmla="*/ 0 60000 65536"/>
                  <a:gd name="T9" fmla="*/ 0 w 730"/>
                  <a:gd name="T10" fmla="*/ 0 h 421"/>
                  <a:gd name="T11" fmla="*/ 730 w 730"/>
                  <a:gd name="T12" fmla="*/ 421 h 4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0" h="421">
                    <a:moveTo>
                      <a:pt x="0" y="0"/>
                    </a:moveTo>
                    <a:lnTo>
                      <a:pt x="729" y="421"/>
                    </a:lnTo>
                    <a:lnTo>
                      <a:pt x="730" y="42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04" name="Freeform 24"/>
              <p:cNvSpPr>
                <a:spLocks/>
              </p:cNvSpPr>
              <p:nvPr/>
            </p:nvSpPr>
            <p:spPr bwMode="auto">
              <a:xfrm>
                <a:off x="2066" y="2949"/>
                <a:ext cx="259" cy="150"/>
              </a:xfrm>
              <a:custGeom>
                <a:avLst/>
                <a:gdLst>
                  <a:gd name="T0" fmla="*/ 0 w 777"/>
                  <a:gd name="T1" fmla="*/ 0 h 449"/>
                  <a:gd name="T2" fmla="*/ 3 w 777"/>
                  <a:gd name="T3" fmla="*/ 2 h 449"/>
                  <a:gd name="T4" fmla="*/ 3 w 777"/>
                  <a:gd name="T5" fmla="*/ 2 h 449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449"/>
                  <a:gd name="T11" fmla="*/ 777 w 777"/>
                  <a:gd name="T12" fmla="*/ 449 h 4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449">
                    <a:moveTo>
                      <a:pt x="0" y="0"/>
                    </a:moveTo>
                    <a:lnTo>
                      <a:pt x="776" y="449"/>
                    </a:lnTo>
                    <a:lnTo>
                      <a:pt x="777" y="44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205" name="Group 25"/>
              <p:cNvGrpSpPr>
                <a:grpSpLocks/>
              </p:cNvGrpSpPr>
              <p:nvPr/>
            </p:nvGrpSpPr>
            <p:grpSpPr bwMode="auto">
              <a:xfrm>
                <a:off x="2654" y="2424"/>
                <a:ext cx="601" cy="348"/>
                <a:chOff x="2654" y="2424"/>
                <a:chExt cx="601" cy="348"/>
              </a:xfrm>
            </p:grpSpPr>
            <p:sp>
              <p:nvSpPr>
                <p:cNvPr id="206" name="Freeform 26"/>
                <p:cNvSpPr>
                  <a:spLocks/>
                </p:cNvSpPr>
                <p:nvPr/>
              </p:nvSpPr>
              <p:spPr bwMode="auto">
                <a:xfrm>
                  <a:off x="2654" y="2424"/>
                  <a:ext cx="199" cy="116"/>
                </a:xfrm>
                <a:custGeom>
                  <a:avLst/>
                  <a:gdLst>
                    <a:gd name="T0" fmla="*/ 0 w 599"/>
                    <a:gd name="T1" fmla="*/ 0 h 347"/>
                    <a:gd name="T2" fmla="*/ 2 w 599"/>
                    <a:gd name="T3" fmla="*/ 1 h 347"/>
                    <a:gd name="T4" fmla="*/ 2 w 599"/>
                    <a:gd name="T5" fmla="*/ 1 h 347"/>
                    <a:gd name="T6" fmla="*/ 0 60000 65536"/>
                    <a:gd name="T7" fmla="*/ 0 60000 65536"/>
                    <a:gd name="T8" fmla="*/ 0 60000 65536"/>
                    <a:gd name="T9" fmla="*/ 0 w 599"/>
                    <a:gd name="T10" fmla="*/ 0 h 347"/>
                    <a:gd name="T11" fmla="*/ 599 w 599"/>
                    <a:gd name="T12" fmla="*/ 347 h 3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9" h="347">
                      <a:moveTo>
                        <a:pt x="0" y="0"/>
                      </a:moveTo>
                      <a:lnTo>
                        <a:pt x="598" y="347"/>
                      </a:lnTo>
                      <a:lnTo>
                        <a:pt x="599" y="347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07" name="Freeform 27"/>
                <p:cNvSpPr>
                  <a:spLocks/>
                </p:cNvSpPr>
                <p:nvPr/>
              </p:nvSpPr>
              <p:spPr bwMode="auto">
                <a:xfrm>
                  <a:off x="2876" y="2552"/>
                  <a:ext cx="5" cy="4"/>
                </a:xfrm>
                <a:custGeom>
                  <a:avLst/>
                  <a:gdLst>
                    <a:gd name="T0" fmla="*/ 0 w 16"/>
                    <a:gd name="T1" fmla="*/ 0 h 10"/>
                    <a:gd name="T2" fmla="*/ 0 w 16"/>
                    <a:gd name="T3" fmla="*/ 0 h 10"/>
                    <a:gd name="T4" fmla="*/ 0 w 16"/>
                    <a:gd name="T5" fmla="*/ 0 h 10"/>
                    <a:gd name="T6" fmla="*/ 0 60000 65536"/>
                    <a:gd name="T7" fmla="*/ 0 60000 65536"/>
                    <a:gd name="T8" fmla="*/ 0 60000 65536"/>
                    <a:gd name="T9" fmla="*/ 0 w 16"/>
                    <a:gd name="T10" fmla="*/ 0 h 10"/>
                    <a:gd name="T11" fmla="*/ 16 w 16"/>
                    <a:gd name="T12" fmla="*/ 10 h 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" h="10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16" y="1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08" name="Freeform 28"/>
                <p:cNvSpPr>
                  <a:spLocks/>
                </p:cNvSpPr>
                <p:nvPr/>
              </p:nvSpPr>
              <p:spPr bwMode="auto">
                <a:xfrm>
                  <a:off x="2899" y="2566"/>
                  <a:ext cx="356" cy="206"/>
                </a:xfrm>
                <a:custGeom>
                  <a:avLst/>
                  <a:gdLst>
                    <a:gd name="T0" fmla="*/ 0 w 1069"/>
                    <a:gd name="T1" fmla="*/ 0 h 618"/>
                    <a:gd name="T2" fmla="*/ 4 w 1069"/>
                    <a:gd name="T3" fmla="*/ 3 h 618"/>
                    <a:gd name="T4" fmla="*/ 4 w 1069"/>
                    <a:gd name="T5" fmla="*/ 3 h 618"/>
                    <a:gd name="T6" fmla="*/ 0 60000 65536"/>
                    <a:gd name="T7" fmla="*/ 0 60000 65536"/>
                    <a:gd name="T8" fmla="*/ 0 60000 65536"/>
                    <a:gd name="T9" fmla="*/ 0 w 1069"/>
                    <a:gd name="T10" fmla="*/ 0 h 618"/>
                    <a:gd name="T11" fmla="*/ 1069 w 1069"/>
                    <a:gd name="T12" fmla="*/ 618 h 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69" h="618">
                      <a:moveTo>
                        <a:pt x="0" y="0"/>
                      </a:moveTo>
                      <a:lnTo>
                        <a:pt x="1068" y="618"/>
                      </a:lnTo>
                      <a:lnTo>
                        <a:pt x="1069" y="6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69" name="Freeform 29"/>
            <p:cNvSpPr>
              <a:spLocks/>
            </p:cNvSpPr>
            <p:nvPr/>
          </p:nvSpPr>
          <p:spPr bwMode="auto">
            <a:xfrm>
              <a:off x="3001" y="2541"/>
              <a:ext cx="15" cy="8"/>
            </a:xfrm>
            <a:custGeom>
              <a:avLst/>
              <a:gdLst>
                <a:gd name="T0" fmla="*/ 0 w 44"/>
                <a:gd name="T1" fmla="*/ 0 h 25"/>
                <a:gd name="T2" fmla="*/ 0 w 44"/>
                <a:gd name="T3" fmla="*/ 0 h 25"/>
                <a:gd name="T4" fmla="*/ 0 w 44"/>
                <a:gd name="T5" fmla="*/ 0 h 25"/>
                <a:gd name="T6" fmla="*/ 0 60000 65536"/>
                <a:gd name="T7" fmla="*/ 0 60000 65536"/>
                <a:gd name="T8" fmla="*/ 0 60000 65536"/>
                <a:gd name="T9" fmla="*/ 0 w 44"/>
                <a:gd name="T10" fmla="*/ 0 h 25"/>
                <a:gd name="T11" fmla="*/ 44 w 44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25">
                  <a:moveTo>
                    <a:pt x="44" y="0"/>
                  </a:moveTo>
                  <a:lnTo>
                    <a:pt x="0" y="25"/>
                  </a:lnTo>
                  <a:lnTo>
                    <a:pt x="1" y="25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70" name="Freeform 30"/>
            <p:cNvSpPr>
              <a:spLocks/>
            </p:cNvSpPr>
            <p:nvPr/>
          </p:nvSpPr>
          <p:spPr bwMode="auto">
            <a:xfrm>
              <a:off x="2142" y="2305"/>
              <a:ext cx="9" cy="5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0 w 25"/>
                <a:gd name="T5" fmla="*/ 0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0" y="15"/>
                  </a:moveTo>
                  <a:lnTo>
                    <a:pt x="24" y="0"/>
                  </a:lnTo>
                  <a:lnTo>
                    <a:pt x="25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171" name="Group 31"/>
            <p:cNvGrpSpPr>
              <a:grpSpLocks/>
            </p:cNvGrpSpPr>
            <p:nvPr/>
          </p:nvGrpSpPr>
          <p:grpSpPr bwMode="auto">
            <a:xfrm>
              <a:off x="1821" y="1424"/>
              <a:ext cx="1460" cy="1438"/>
              <a:chOff x="1821" y="1424"/>
              <a:chExt cx="1460" cy="1438"/>
            </a:xfrm>
          </p:grpSpPr>
          <p:sp>
            <p:nvSpPr>
              <p:cNvPr id="172" name="Freeform 32"/>
              <p:cNvSpPr>
                <a:spLocks/>
              </p:cNvSpPr>
              <p:nvPr/>
            </p:nvSpPr>
            <p:spPr bwMode="auto">
              <a:xfrm>
                <a:off x="1971" y="2230"/>
                <a:ext cx="422" cy="434"/>
              </a:xfrm>
              <a:custGeom>
                <a:avLst/>
                <a:gdLst>
                  <a:gd name="T0" fmla="*/ 2 w 494"/>
                  <a:gd name="T1" fmla="*/ 75 h 508"/>
                  <a:gd name="T2" fmla="*/ 130 w 494"/>
                  <a:gd name="T3" fmla="*/ 0 h 508"/>
                  <a:gd name="T4" fmla="*/ 225 w 494"/>
                  <a:gd name="T5" fmla="*/ 83 h 508"/>
                  <a:gd name="T6" fmla="*/ 127 w 494"/>
                  <a:gd name="T7" fmla="*/ 138 h 508"/>
                  <a:gd name="T8" fmla="*/ 108 w 494"/>
                  <a:gd name="T9" fmla="*/ 140 h 508"/>
                  <a:gd name="T10" fmla="*/ 108 w 494"/>
                  <a:gd name="T11" fmla="*/ 184 h 508"/>
                  <a:gd name="T12" fmla="*/ 85 w 494"/>
                  <a:gd name="T13" fmla="*/ 188 h 508"/>
                  <a:gd name="T14" fmla="*/ 62 w 494"/>
                  <a:gd name="T15" fmla="*/ 195 h 508"/>
                  <a:gd name="T16" fmla="*/ 0 w 494"/>
                  <a:gd name="T17" fmla="*/ 232 h 508"/>
                  <a:gd name="T18" fmla="*/ 2 w 494"/>
                  <a:gd name="T19" fmla="*/ 75 h 5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4"/>
                  <a:gd name="T31" fmla="*/ 0 h 508"/>
                  <a:gd name="T32" fmla="*/ 494 w 494"/>
                  <a:gd name="T33" fmla="*/ 508 h 50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4" h="508">
                    <a:moveTo>
                      <a:pt x="2" y="164"/>
                    </a:moveTo>
                    <a:lnTo>
                      <a:pt x="286" y="0"/>
                    </a:lnTo>
                    <a:lnTo>
                      <a:pt x="494" y="180"/>
                    </a:lnTo>
                    <a:lnTo>
                      <a:pt x="280" y="304"/>
                    </a:lnTo>
                    <a:lnTo>
                      <a:pt x="238" y="308"/>
                    </a:lnTo>
                    <a:lnTo>
                      <a:pt x="238" y="404"/>
                    </a:lnTo>
                    <a:lnTo>
                      <a:pt x="186" y="412"/>
                    </a:lnTo>
                    <a:lnTo>
                      <a:pt x="138" y="428"/>
                    </a:lnTo>
                    <a:lnTo>
                      <a:pt x="0" y="508"/>
                    </a:lnTo>
                    <a:lnTo>
                      <a:pt x="2" y="1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3" name="Freeform 33"/>
              <p:cNvSpPr>
                <a:spLocks/>
              </p:cNvSpPr>
              <p:nvPr/>
            </p:nvSpPr>
            <p:spPr bwMode="auto">
              <a:xfrm>
                <a:off x="2173" y="2493"/>
                <a:ext cx="148" cy="369"/>
              </a:xfrm>
              <a:custGeom>
                <a:avLst/>
                <a:gdLst>
                  <a:gd name="T0" fmla="*/ 1 w 173"/>
                  <a:gd name="T1" fmla="*/ 0 h 432"/>
                  <a:gd name="T2" fmla="*/ 80 w 173"/>
                  <a:gd name="T3" fmla="*/ 45 h 432"/>
                  <a:gd name="T4" fmla="*/ 80 w 173"/>
                  <a:gd name="T5" fmla="*/ 196 h 432"/>
                  <a:gd name="T6" fmla="*/ 0 w 173"/>
                  <a:gd name="T7" fmla="*/ 152 h 432"/>
                  <a:gd name="T8" fmla="*/ 1 w 173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432"/>
                  <a:gd name="T17" fmla="*/ 173 w 173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432">
                    <a:moveTo>
                      <a:pt x="1" y="0"/>
                    </a:moveTo>
                    <a:lnTo>
                      <a:pt x="173" y="99"/>
                    </a:lnTo>
                    <a:lnTo>
                      <a:pt x="173" y="432"/>
                    </a:lnTo>
                    <a:lnTo>
                      <a:pt x="0" y="3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3399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" name="Freeform 34"/>
              <p:cNvSpPr>
                <a:spLocks/>
              </p:cNvSpPr>
              <p:nvPr/>
            </p:nvSpPr>
            <p:spPr bwMode="auto">
              <a:xfrm>
                <a:off x="1821" y="2281"/>
                <a:ext cx="155" cy="386"/>
              </a:xfrm>
              <a:custGeom>
                <a:avLst/>
                <a:gdLst>
                  <a:gd name="T0" fmla="*/ 1 w 181"/>
                  <a:gd name="T1" fmla="*/ 0 h 452"/>
                  <a:gd name="T2" fmla="*/ 84 w 181"/>
                  <a:gd name="T3" fmla="*/ 48 h 452"/>
                  <a:gd name="T4" fmla="*/ 84 w 181"/>
                  <a:gd name="T5" fmla="*/ 206 h 452"/>
                  <a:gd name="T6" fmla="*/ 0 w 181"/>
                  <a:gd name="T7" fmla="*/ 158 h 452"/>
                  <a:gd name="T8" fmla="*/ 1 w 181"/>
                  <a:gd name="T9" fmla="*/ 0 h 4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452"/>
                  <a:gd name="T17" fmla="*/ 181 w 181"/>
                  <a:gd name="T18" fmla="*/ 452 h 4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452">
                    <a:moveTo>
                      <a:pt x="1" y="0"/>
                    </a:moveTo>
                    <a:lnTo>
                      <a:pt x="181" y="104"/>
                    </a:lnTo>
                    <a:lnTo>
                      <a:pt x="181" y="452"/>
                    </a:lnTo>
                    <a:lnTo>
                      <a:pt x="0" y="3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3399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" name="Freeform 35"/>
              <p:cNvSpPr>
                <a:spLocks/>
              </p:cNvSpPr>
              <p:nvPr/>
            </p:nvSpPr>
            <p:spPr bwMode="auto">
              <a:xfrm>
                <a:off x="1822" y="1809"/>
                <a:ext cx="1441" cy="787"/>
              </a:xfrm>
              <a:custGeom>
                <a:avLst/>
                <a:gdLst>
                  <a:gd name="T0" fmla="*/ 411 w 1685"/>
                  <a:gd name="T1" fmla="*/ 19 h 921"/>
                  <a:gd name="T2" fmla="*/ 0 w 1685"/>
                  <a:gd name="T3" fmla="*/ 254 h 921"/>
                  <a:gd name="T4" fmla="*/ 80 w 1685"/>
                  <a:gd name="T5" fmla="*/ 302 h 921"/>
                  <a:gd name="T6" fmla="*/ 138 w 1685"/>
                  <a:gd name="T7" fmla="*/ 273 h 921"/>
                  <a:gd name="T8" fmla="*/ 156 w 1685"/>
                  <a:gd name="T9" fmla="*/ 263 h 921"/>
                  <a:gd name="T10" fmla="*/ 180 w 1685"/>
                  <a:gd name="T11" fmla="*/ 255 h 921"/>
                  <a:gd name="T12" fmla="*/ 194 w 1685"/>
                  <a:gd name="T13" fmla="*/ 254 h 921"/>
                  <a:gd name="T14" fmla="*/ 225 w 1685"/>
                  <a:gd name="T15" fmla="*/ 259 h 921"/>
                  <a:gd name="T16" fmla="*/ 249 w 1685"/>
                  <a:gd name="T17" fmla="*/ 270 h 921"/>
                  <a:gd name="T18" fmla="*/ 260 w 1685"/>
                  <a:gd name="T19" fmla="*/ 284 h 921"/>
                  <a:gd name="T20" fmla="*/ 265 w 1685"/>
                  <a:gd name="T21" fmla="*/ 298 h 921"/>
                  <a:gd name="T22" fmla="*/ 261 w 1685"/>
                  <a:gd name="T23" fmla="*/ 314 h 921"/>
                  <a:gd name="T24" fmla="*/ 251 w 1685"/>
                  <a:gd name="T25" fmla="*/ 328 h 921"/>
                  <a:gd name="T26" fmla="*/ 188 w 1685"/>
                  <a:gd name="T27" fmla="*/ 364 h 921"/>
                  <a:gd name="T28" fmla="*/ 280 w 1685"/>
                  <a:gd name="T29" fmla="*/ 419 h 921"/>
                  <a:gd name="T30" fmla="*/ 747 w 1685"/>
                  <a:gd name="T31" fmla="*/ 141 h 921"/>
                  <a:gd name="T32" fmla="*/ 411 w 1685"/>
                  <a:gd name="T33" fmla="*/ 19 h 9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85"/>
                  <a:gd name="T52" fmla="*/ 0 h 921"/>
                  <a:gd name="T53" fmla="*/ 1685 w 1685"/>
                  <a:gd name="T54" fmla="*/ 921 h 9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85" h="921">
                    <a:moveTo>
                      <a:pt x="900" y="41"/>
                    </a:moveTo>
                    <a:lnTo>
                      <a:pt x="0" y="557"/>
                    </a:lnTo>
                    <a:lnTo>
                      <a:pt x="176" y="661"/>
                    </a:lnTo>
                    <a:lnTo>
                      <a:pt x="300" y="597"/>
                    </a:lnTo>
                    <a:lnTo>
                      <a:pt x="340" y="577"/>
                    </a:lnTo>
                    <a:lnTo>
                      <a:pt x="392" y="561"/>
                    </a:lnTo>
                    <a:lnTo>
                      <a:pt x="424" y="557"/>
                    </a:lnTo>
                    <a:lnTo>
                      <a:pt x="492" y="569"/>
                    </a:lnTo>
                    <a:lnTo>
                      <a:pt x="544" y="593"/>
                    </a:lnTo>
                    <a:lnTo>
                      <a:pt x="568" y="621"/>
                    </a:lnTo>
                    <a:lnTo>
                      <a:pt x="580" y="653"/>
                    </a:lnTo>
                    <a:lnTo>
                      <a:pt x="572" y="689"/>
                    </a:lnTo>
                    <a:lnTo>
                      <a:pt x="548" y="721"/>
                    </a:lnTo>
                    <a:lnTo>
                      <a:pt x="412" y="800"/>
                    </a:lnTo>
                    <a:lnTo>
                      <a:pt x="612" y="921"/>
                    </a:lnTo>
                    <a:lnTo>
                      <a:pt x="1632" y="309"/>
                    </a:lnTo>
                    <a:cubicBezTo>
                      <a:pt x="1685" y="166"/>
                      <a:pt x="1172" y="0"/>
                      <a:pt x="900" y="4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01D00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6" name="Freeform 36"/>
              <p:cNvSpPr>
                <a:spLocks/>
              </p:cNvSpPr>
              <p:nvPr/>
            </p:nvSpPr>
            <p:spPr bwMode="auto">
              <a:xfrm>
                <a:off x="2321" y="1600"/>
                <a:ext cx="960" cy="1262"/>
              </a:xfrm>
              <a:custGeom>
                <a:avLst/>
                <a:gdLst>
                  <a:gd name="T0" fmla="*/ 274 w 960"/>
                  <a:gd name="T1" fmla="*/ 8 h 1262"/>
                  <a:gd name="T2" fmla="*/ 274 w 960"/>
                  <a:gd name="T3" fmla="*/ 350 h 1262"/>
                  <a:gd name="T4" fmla="*/ 284 w 960"/>
                  <a:gd name="T5" fmla="*/ 398 h 1262"/>
                  <a:gd name="T6" fmla="*/ 311 w 960"/>
                  <a:gd name="T7" fmla="*/ 446 h 1262"/>
                  <a:gd name="T8" fmla="*/ 366 w 960"/>
                  <a:gd name="T9" fmla="*/ 490 h 1262"/>
                  <a:gd name="T10" fmla="*/ 441 w 960"/>
                  <a:gd name="T11" fmla="*/ 524 h 1262"/>
                  <a:gd name="T12" fmla="*/ 517 w 960"/>
                  <a:gd name="T13" fmla="*/ 545 h 1262"/>
                  <a:gd name="T14" fmla="*/ 592 w 960"/>
                  <a:gd name="T15" fmla="*/ 555 h 1262"/>
                  <a:gd name="T16" fmla="*/ 660 w 960"/>
                  <a:gd name="T17" fmla="*/ 552 h 1262"/>
                  <a:gd name="T18" fmla="*/ 722 w 960"/>
                  <a:gd name="T19" fmla="*/ 538 h 1262"/>
                  <a:gd name="T20" fmla="*/ 780 w 960"/>
                  <a:gd name="T21" fmla="*/ 521 h 1262"/>
                  <a:gd name="T22" fmla="*/ 859 w 960"/>
                  <a:gd name="T23" fmla="*/ 490 h 1262"/>
                  <a:gd name="T24" fmla="*/ 0 w 960"/>
                  <a:gd name="T25" fmla="*/ 985 h 1262"/>
                  <a:gd name="T26" fmla="*/ 0 w 960"/>
                  <a:gd name="T27" fmla="*/ 1262 h 1262"/>
                  <a:gd name="T28" fmla="*/ 841 w 960"/>
                  <a:gd name="T29" fmla="*/ 777 h 1262"/>
                  <a:gd name="T30" fmla="*/ 907 w 960"/>
                  <a:gd name="T31" fmla="*/ 733 h 1262"/>
                  <a:gd name="T32" fmla="*/ 934 w 960"/>
                  <a:gd name="T33" fmla="*/ 702 h 1262"/>
                  <a:gd name="T34" fmla="*/ 960 w 960"/>
                  <a:gd name="T35" fmla="*/ 646 h 1262"/>
                  <a:gd name="T36" fmla="*/ 960 w 960"/>
                  <a:gd name="T37" fmla="*/ 573 h 1262"/>
                  <a:gd name="T38" fmla="*/ 960 w 960"/>
                  <a:gd name="T39" fmla="*/ 0 h 1262"/>
                  <a:gd name="T40" fmla="*/ 274 w 960"/>
                  <a:gd name="T41" fmla="*/ 8 h 126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60"/>
                  <a:gd name="T64" fmla="*/ 0 h 1262"/>
                  <a:gd name="T65" fmla="*/ 960 w 960"/>
                  <a:gd name="T66" fmla="*/ 1262 h 126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60" h="1262">
                    <a:moveTo>
                      <a:pt x="274" y="8"/>
                    </a:moveTo>
                    <a:lnTo>
                      <a:pt x="274" y="350"/>
                    </a:lnTo>
                    <a:lnTo>
                      <a:pt x="284" y="398"/>
                    </a:lnTo>
                    <a:lnTo>
                      <a:pt x="311" y="446"/>
                    </a:lnTo>
                    <a:lnTo>
                      <a:pt x="366" y="490"/>
                    </a:lnTo>
                    <a:lnTo>
                      <a:pt x="441" y="524"/>
                    </a:lnTo>
                    <a:lnTo>
                      <a:pt x="517" y="545"/>
                    </a:lnTo>
                    <a:lnTo>
                      <a:pt x="592" y="555"/>
                    </a:lnTo>
                    <a:lnTo>
                      <a:pt x="660" y="552"/>
                    </a:lnTo>
                    <a:lnTo>
                      <a:pt x="722" y="538"/>
                    </a:lnTo>
                    <a:lnTo>
                      <a:pt x="780" y="521"/>
                    </a:lnTo>
                    <a:lnTo>
                      <a:pt x="859" y="490"/>
                    </a:lnTo>
                    <a:lnTo>
                      <a:pt x="0" y="985"/>
                    </a:lnTo>
                    <a:lnTo>
                      <a:pt x="0" y="1262"/>
                    </a:lnTo>
                    <a:lnTo>
                      <a:pt x="841" y="777"/>
                    </a:lnTo>
                    <a:lnTo>
                      <a:pt x="907" y="733"/>
                    </a:lnTo>
                    <a:lnTo>
                      <a:pt x="934" y="702"/>
                    </a:lnTo>
                    <a:lnTo>
                      <a:pt x="960" y="646"/>
                    </a:lnTo>
                    <a:lnTo>
                      <a:pt x="960" y="573"/>
                    </a:lnTo>
                    <a:lnTo>
                      <a:pt x="960" y="0"/>
                    </a:lnTo>
                    <a:lnTo>
                      <a:pt x="274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60043"/>
                  </a:gs>
                  <a:gs pos="50000">
                    <a:srgbClr val="CC0066"/>
                  </a:gs>
                  <a:gs pos="100000">
                    <a:srgbClr val="860043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7" name="Oval 37"/>
              <p:cNvSpPr>
                <a:spLocks noChangeArrowheads="1"/>
              </p:cNvSpPr>
              <p:nvPr/>
            </p:nvSpPr>
            <p:spPr bwMode="auto">
              <a:xfrm>
                <a:off x="2596" y="1424"/>
                <a:ext cx="680" cy="412"/>
              </a:xfrm>
              <a:prstGeom prst="ellipse">
                <a:avLst/>
              </a:prstGeom>
              <a:solidFill>
                <a:srgbClr val="FF7C8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8" name="Oval 38"/>
              <p:cNvSpPr>
                <a:spLocks noChangeArrowheads="1"/>
              </p:cNvSpPr>
              <p:nvPr/>
            </p:nvSpPr>
            <p:spPr bwMode="auto">
              <a:xfrm>
                <a:off x="2699" y="1481"/>
                <a:ext cx="460" cy="295"/>
              </a:xfrm>
              <a:prstGeom prst="ellipse">
                <a:avLst/>
              </a:pr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9" name="Oval 39"/>
              <p:cNvSpPr>
                <a:spLocks noChangeArrowheads="1"/>
              </p:cNvSpPr>
              <p:nvPr/>
            </p:nvSpPr>
            <p:spPr bwMode="auto">
              <a:xfrm>
                <a:off x="2709" y="1557"/>
                <a:ext cx="436" cy="219"/>
              </a:xfrm>
              <a:prstGeom prst="ellipse">
                <a:avLst/>
              </a:prstGeom>
              <a:solidFill>
                <a:srgbClr val="FF99FF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0" name="Freeform 40"/>
              <p:cNvSpPr>
                <a:spLocks/>
              </p:cNvSpPr>
              <p:nvPr/>
            </p:nvSpPr>
            <p:spPr bwMode="auto">
              <a:xfrm>
                <a:off x="2779" y="1605"/>
                <a:ext cx="329" cy="181"/>
              </a:xfrm>
              <a:custGeom>
                <a:avLst/>
                <a:gdLst>
                  <a:gd name="T0" fmla="*/ 142 w 384"/>
                  <a:gd name="T1" fmla="*/ 3 h 212"/>
                  <a:gd name="T2" fmla="*/ 177 w 384"/>
                  <a:gd name="T3" fmla="*/ 22 h 212"/>
                  <a:gd name="T4" fmla="*/ 153 w 384"/>
                  <a:gd name="T5" fmla="*/ 34 h 212"/>
                  <a:gd name="T6" fmla="*/ 165 w 384"/>
                  <a:gd name="T7" fmla="*/ 47 h 212"/>
                  <a:gd name="T8" fmla="*/ 160 w 384"/>
                  <a:gd name="T9" fmla="*/ 67 h 212"/>
                  <a:gd name="T10" fmla="*/ 146 w 384"/>
                  <a:gd name="T11" fmla="*/ 79 h 212"/>
                  <a:gd name="T12" fmla="*/ 124 w 384"/>
                  <a:gd name="T13" fmla="*/ 91 h 212"/>
                  <a:gd name="T14" fmla="*/ 89 w 384"/>
                  <a:gd name="T15" fmla="*/ 96 h 212"/>
                  <a:gd name="T16" fmla="*/ 48 w 384"/>
                  <a:gd name="T17" fmla="*/ 92 h 212"/>
                  <a:gd name="T18" fmla="*/ 22 w 384"/>
                  <a:gd name="T19" fmla="*/ 85 h 212"/>
                  <a:gd name="T20" fmla="*/ 6 w 384"/>
                  <a:gd name="T21" fmla="*/ 67 h 212"/>
                  <a:gd name="T22" fmla="*/ 0 w 384"/>
                  <a:gd name="T23" fmla="*/ 42 h 212"/>
                  <a:gd name="T24" fmla="*/ 13 w 384"/>
                  <a:gd name="T25" fmla="*/ 23 h 212"/>
                  <a:gd name="T26" fmla="*/ 38 w 384"/>
                  <a:gd name="T27" fmla="*/ 9 h 212"/>
                  <a:gd name="T28" fmla="*/ 61 w 384"/>
                  <a:gd name="T29" fmla="*/ 3 h 212"/>
                  <a:gd name="T30" fmla="*/ 83 w 384"/>
                  <a:gd name="T31" fmla="*/ 0 h 212"/>
                  <a:gd name="T32" fmla="*/ 100 w 384"/>
                  <a:gd name="T33" fmla="*/ 3 h 212"/>
                  <a:gd name="T34" fmla="*/ 122 w 384"/>
                  <a:gd name="T35" fmla="*/ 11 h 212"/>
                  <a:gd name="T36" fmla="*/ 142 w 384"/>
                  <a:gd name="T37" fmla="*/ 3 h 2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4"/>
                  <a:gd name="T58" fmla="*/ 0 h 212"/>
                  <a:gd name="T59" fmla="*/ 384 w 384"/>
                  <a:gd name="T60" fmla="*/ 212 h 2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4" h="212">
                    <a:moveTo>
                      <a:pt x="308" y="4"/>
                    </a:moveTo>
                    <a:lnTo>
                      <a:pt x="384" y="48"/>
                    </a:lnTo>
                    <a:lnTo>
                      <a:pt x="332" y="76"/>
                    </a:lnTo>
                    <a:lnTo>
                      <a:pt x="356" y="104"/>
                    </a:lnTo>
                    <a:lnTo>
                      <a:pt x="348" y="148"/>
                    </a:lnTo>
                    <a:lnTo>
                      <a:pt x="316" y="176"/>
                    </a:lnTo>
                    <a:lnTo>
                      <a:pt x="268" y="200"/>
                    </a:lnTo>
                    <a:lnTo>
                      <a:pt x="192" y="212"/>
                    </a:lnTo>
                    <a:lnTo>
                      <a:pt x="104" y="204"/>
                    </a:lnTo>
                    <a:lnTo>
                      <a:pt x="48" y="188"/>
                    </a:lnTo>
                    <a:lnTo>
                      <a:pt x="12" y="148"/>
                    </a:lnTo>
                    <a:lnTo>
                      <a:pt x="0" y="92"/>
                    </a:lnTo>
                    <a:lnTo>
                      <a:pt x="28" y="52"/>
                    </a:lnTo>
                    <a:lnTo>
                      <a:pt x="80" y="20"/>
                    </a:lnTo>
                    <a:lnTo>
                      <a:pt x="132" y="4"/>
                    </a:lnTo>
                    <a:lnTo>
                      <a:pt x="180" y="0"/>
                    </a:lnTo>
                    <a:lnTo>
                      <a:pt x="216" y="8"/>
                    </a:lnTo>
                    <a:lnTo>
                      <a:pt x="264" y="24"/>
                    </a:lnTo>
                    <a:lnTo>
                      <a:pt x="308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A6E37"/>
                  </a:gs>
                  <a:gs pos="50000">
                    <a:srgbClr val="FFCC66"/>
                  </a:gs>
                  <a:gs pos="100000">
                    <a:srgbClr val="8A6E37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1" name="Oval 41"/>
              <p:cNvSpPr>
                <a:spLocks noChangeArrowheads="1"/>
              </p:cNvSpPr>
              <p:nvPr/>
            </p:nvSpPr>
            <p:spPr bwMode="auto">
              <a:xfrm>
                <a:off x="2338" y="2125"/>
                <a:ext cx="281" cy="160"/>
              </a:xfrm>
              <a:prstGeom prst="ellipse">
                <a:avLst/>
              </a:prstGeom>
              <a:gradFill rotWithShape="0">
                <a:gsLst>
                  <a:gs pos="0">
                    <a:srgbClr val="76762F"/>
                  </a:gs>
                  <a:gs pos="50000">
                    <a:srgbClr val="FFFF66"/>
                  </a:gs>
                  <a:gs pos="100000">
                    <a:srgbClr val="76762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2" name="Freeform 42"/>
              <p:cNvSpPr>
                <a:spLocks/>
              </p:cNvSpPr>
              <p:nvPr/>
            </p:nvSpPr>
            <p:spPr bwMode="auto">
              <a:xfrm>
                <a:off x="3012" y="1612"/>
                <a:ext cx="31" cy="160"/>
              </a:xfrm>
              <a:custGeom>
                <a:avLst/>
                <a:gdLst>
                  <a:gd name="T0" fmla="*/ 0 w 36"/>
                  <a:gd name="T1" fmla="*/ 9 h 188"/>
                  <a:gd name="T2" fmla="*/ 0 w 36"/>
                  <a:gd name="T3" fmla="*/ 84 h 188"/>
                  <a:gd name="T4" fmla="*/ 17 w 36"/>
                  <a:gd name="T5" fmla="*/ 76 h 188"/>
                  <a:gd name="T6" fmla="*/ 17 w 36"/>
                  <a:gd name="T7" fmla="*/ 0 h 188"/>
                  <a:gd name="T8" fmla="*/ 0 w 36"/>
                  <a:gd name="T9" fmla="*/ 9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88"/>
                  <a:gd name="T17" fmla="*/ 36 w 36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88">
                    <a:moveTo>
                      <a:pt x="0" y="20"/>
                    </a:moveTo>
                    <a:lnTo>
                      <a:pt x="0" y="188"/>
                    </a:lnTo>
                    <a:lnTo>
                      <a:pt x="36" y="168"/>
                    </a:lnTo>
                    <a:lnTo>
                      <a:pt x="36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6699FF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3" name="Freeform 43"/>
              <p:cNvSpPr>
                <a:spLocks/>
              </p:cNvSpPr>
              <p:nvPr/>
            </p:nvSpPr>
            <p:spPr bwMode="auto">
              <a:xfrm>
                <a:off x="3039" y="1608"/>
                <a:ext cx="65" cy="154"/>
              </a:xfrm>
              <a:custGeom>
                <a:avLst/>
                <a:gdLst>
                  <a:gd name="T0" fmla="*/ 0 w 76"/>
                  <a:gd name="T1" fmla="*/ 0 h 180"/>
                  <a:gd name="T2" fmla="*/ 0 w 76"/>
                  <a:gd name="T3" fmla="*/ 83 h 180"/>
                  <a:gd name="T4" fmla="*/ 11 w 76"/>
                  <a:gd name="T5" fmla="*/ 74 h 180"/>
                  <a:gd name="T6" fmla="*/ 11 w 76"/>
                  <a:gd name="T7" fmla="*/ 33 h 180"/>
                  <a:gd name="T8" fmla="*/ 35 w 76"/>
                  <a:gd name="T9" fmla="*/ 21 h 180"/>
                  <a:gd name="T10" fmla="*/ 0 w 76"/>
                  <a:gd name="T11" fmla="*/ 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"/>
                  <a:gd name="T19" fmla="*/ 0 h 180"/>
                  <a:gd name="T20" fmla="*/ 76 w 76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" h="180">
                    <a:moveTo>
                      <a:pt x="0" y="0"/>
                    </a:moveTo>
                    <a:lnTo>
                      <a:pt x="0" y="180"/>
                    </a:lnTo>
                    <a:lnTo>
                      <a:pt x="24" y="160"/>
                    </a:lnTo>
                    <a:lnTo>
                      <a:pt x="24" y="72"/>
                    </a:lnTo>
                    <a:lnTo>
                      <a:pt x="76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4" name="Freeform 44"/>
              <p:cNvSpPr>
                <a:spLocks/>
              </p:cNvSpPr>
              <p:nvPr/>
            </p:nvSpPr>
            <p:spPr bwMode="auto">
              <a:xfrm>
                <a:off x="2359" y="2206"/>
                <a:ext cx="241" cy="74"/>
              </a:xfrm>
              <a:custGeom>
                <a:avLst/>
                <a:gdLst>
                  <a:gd name="T0" fmla="*/ 0 w 282"/>
                  <a:gd name="T1" fmla="*/ 22 h 87"/>
                  <a:gd name="T2" fmla="*/ 15 w 282"/>
                  <a:gd name="T3" fmla="*/ 31 h 87"/>
                  <a:gd name="T4" fmla="*/ 36 w 282"/>
                  <a:gd name="T5" fmla="*/ 39 h 87"/>
                  <a:gd name="T6" fmla="*/ 93 w 282"/>
                  <a:gd name="T7" fmla="*/ 37 h 87"/>
                  <a:gd name="T8" fmla="*/ 118 w 282"/>
                  <a:gd name="T9" fmla="*/ 30 h 87"/>
                  <a:gd name="T10" fmla="*/ 128 w 282"/>
                  <a:gd name="T11" fmla="*/ 22 h 87"/>
                  <a:gd name="T12" fmla="*/ 119 w 282"/>
                  <a:gd name="T13" fmla="*/ 14 h 87"/>
                  <a:gd name="T14" fmla="*/ 103 w 282"/>
                  <a:gd name="T15" fmla="*/ 6 h 87"/>
                  <a:gd name="T16" fmla="*/ 73 w 282"/>
                  <a:gd name="T17" fmla="*/ 0 h 87"/>
                  <a:gd name="T18" fmla="*/ 50 w 282"/>
                  <a:gd name="T19" fmla="*/ 0 h 87"/>
                  <a:gd name="T20" fmla="*/ 26 w 282"/>
                  <a:gd name="T21" fmla="*/ 6 h 87"/>
                  <a:gd name="T22" fmla="*/ 9 w 282"/>
                  <a:gd name="T23" fmla="*/ 14 h 87"/>
                  <a:gd name="T24" fmla="*/ 0 w 282"/>
                  <a:gd name="T25" fmla="*/ 22 h 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82"/>
                  <a:gd name="T40" fmla="*/ 0 h 87"/>
                  <a:gd name="T41" fmla="*/ 282 w 282"/>
                  <a:gd name="T42" fmla="*/ 87 h 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82" h="87">
                    <a:moveTo>
                      <a:pt x="0" y="48"/>
                    </a:moveTo>
                    <a:lnTo>
                      <a:pt x="33" y="72"/>
                    </a:lnTo>
                    <a:lnTo>
                      <a:pt x="78" y="87"/>
                    </a:lnTo>
                    <a:lnTo>
                      <a:pt x="204" y="84"/>
                    </a:lnTo>
                    <a:lnTo>
                      <a:pt x="258" y="66"/>
                    </a:lnTo>
                    <a:lnTo>
                      <a:pt x="282" y="48"/>
                    </a:lnTo>
                    <a:lnTo>
                      <a:pt x="261" y="30"/>
                    </a:lnTo>
                    <a:lnTo>
                      <a:pt x="225" y="12"/>
                    </a:lnTo>
                    <a:lnTo>
                      <a:pt x="162" y="0"/>
                    </a:lnTo>
                    <a:lnTo>
                      <a:pt x="108" y="0"/>
                    </a:lnTo>
                    <a:lnTo>
                      <a:pt x="57" y="12"/>
                    </a:lnTo>
                    <a:lnTo>
                      <a:pt x="21" y="3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66FF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85" name="Freeform 45"/>
              <p:cNvSpPr>
                <a:spLocks/>
              </p:cNvSpPr>
              <p:nvPr/>
            </p:nvSpPr>
            <p:spPr bwMode="auto">
              <a:xfrm>
                <a:off x="2423" y="2257"/>
                <a:ext cx="115" cy="29"/>
              </a:xfrm>
              <a:custGeom>
                <a:avLst/>
                <a:gdLst>
                  <a:gd name="T0" fmla="*/ 0 w 135"/>
                  <a:gd name="T1" fmla="*/ 14 h 33"/>
                  <a:gd name="T2" fmla="*/ 23 w 135"/>
                  <a:gd name="T3" fmla="*/ 17 h 33"/>
                  <a:gd name="T4" fmla="*/ 43 w 135"/>
                  <a:gd name="T5" fmla="*/ 17 h 33"/>
                  <a:gd name="T6" fmla="*/ 60 w 135"/>
                  <a:gd name="T7" fmla="*/ 14 h 33"/>
                  <a:gd name="T8" fmla="*/ 55 w 135"/>
                  <a:gd name="T9" fmla="*/ 7 h 33"/>
                  <a:gd name="T10" fmla="*/ 43 w 135"/>
                  <a:gd name="T11" fmla="*/ 0 h 33"/>
                  <a:gd name="T12" fmla="*/ 26 w 135"/>
                  <a:gd name="T13" fmla="*/ 0 h 33"/>
                  <a:gd name="T14" fmla="*/ 8 w 135"/>
                  <a:gd name="T15" fmla="*/ 4 h 33"/>
                  <a:gd name="T16" fmla="*/ 0 w 135"/>
                  <a:gd name="T17" fmla="*/ 14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5"/>
                  <a:gd name="T28" fmla="*/ 0 h 33"/>
                  <a:gd name="T29" fmla="*/ 135 w 135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5" h="33">
                    <a:moveTo>
                      <a:pt x="0" y="27"/>
                    </a:moveTo>
                    <a:lnTo>
                      <a:pt x="51" y="33"/>
                    </a:lnTo>
                    <a:lnTo>
                      <a:pt x="96" y="33"/>
                    </a:lnTo>
                    <a:lnTo>
                      <a:pt x="135" y="27"/>
                    </a:lnTo>
                    <a:lnTo>
                      <a:pt x="123" y="12"/>
                    </a:lnTo>
                    <a:lnTo>
                      <a:pt x="96" y="0"/>
                    </a:lnTo>
                    <a:lnTo>
                      <a:pt x="57" y="0"/>
                    </a:lnTo>
                    <a:lnTo>
                      <a:pt x="18" y="6"/>
                    </a:lnTo>
                    <a:lnTo>
                      <a:pt x="0" y="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209" name="Text Box 48"/>
          <p:cNvSpPr txBox="1">
            <a:spLocks noChangeArrowheads="1"/>
          </p:cNvSpPr>
          <p:nvPr/>
        </p:nvSpPr>
        <p:spPr bwMode="auto">
          <a:xfrm>
            <a:off x="5146675" y="834799"/>
            <a:ext cx="3899234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用一剖切面将机件剖开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移去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剖切面和观察者之间的部分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其余部分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向投影面投射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剖面区域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内画上剖面符号</a:t>
            </a:r>
          </a:p>
        </p:txBody>
      </p:sp>
      <p:grpSp>
        <p:nvGrpSpPr>
          <p:cNvPr id="210" name="Group 49"/>
          <p:cNvGrpSpPr>
            <a:grpSpLocks/>
          </p:cNvGrpSpPr>
          <p:nvPr/>
        </p:nvGrpSpPr>
        <p:grpSpPr bwMode="auto">
          <a:xfrm>
            <a:off x="509587" y="1577465"/>
            <a:ext cx="4438650" cy="4343400"/>
            <a:chOff x="397" y="878"/>
            <a:chExt cx="2796" cy="2736"/>
          </a:xfrm>
        </p:grpSpPr>
        <p:grpSp>
          <p:nvGrpSpPr>
            <p:cNvPr id="211" name="Group 50"/>
            <p:cNvGrpSpPr>
              <a:grpSpLocks/>
            </p:cNvGrpSpPr>
            <p:nvPr/>
          </p:nvGrpSpPr>
          <p:grpSpPr bwMode="auto">
            <a:xfrm>
              <a:off x="397" y="878"/>
              <a:ext cx="2796" cy="2736"/>
              <a:chOff x="1200" y="696"/>
              <a:chExt cx="2796" cy="2736"/>
            </a:xfrm>
          </p:grpSpPr>
          <p:grpSp>
            <p:nvGrpSpPr>
              <p:cNvPr id="225" name="Group 51"/>
              <p:cNvGrpSpPr>
                <a:grpSpLocks/>
              </p:cNvGrpSpPr>
              <p:nvPr/>
            </p:nvGrpSpPr>
            <p:grpSpPr bwMode="auto">
              <a:xfrm>
                <a:off x="1200" y="696"/>
                <a:ext cx="2796" cy="2736"/>
                <a:chOff x="1200" y="696"/>
                <a:chExt cx="2796" cy="2736"/>
              </a:xfrm>
            </p:grpSpPr>
            <p:sp>
              <p:nvSpPr>
                <p:cNvPr id="250" name="Freeform 52"/>
                <p:cNvSpPr>
                  <a:spLocks/>
                </p:cNvSpPr>
                <p:nvPr/>
              </p:nvSpPr>
              <p:spPr bwMode="auto">
                <a:xfrm>
                  <a:off x="1206" y="1812"/>
                  <a:ext cx="2790" cy="1620"/>
                </a:xfrm>
                <a:custGeom>
                  <a:avLst/>
                  <a:gdLst>
                    <a:gd name="T0" fmla="*/ 0 w 2790"/>
                    <a:gd name="T1" fmla="*/ 978 h 1620"/>
                    <a:gd name="T2" fmla="*/ 1096 w 2790"/>
                    <a:gd name="T3" fmla="*/ 1620 h 1620"/>
                    <a:gd name="T4" fmla="*/ 2790 w 2790"/>
                    <a:gd name="T5" fmla="*/ 642 h 1620"/>
                    <a:gd name="T6" fmla="*/ 1686 w 2790"/>
                    <a:gd name="T7" fmla="*/ 0 h 1620"/>
                    <a:gd name="T8" fmla="*/ 0 w 2790"/>
                    <a:gd name="T9" fmla="*/ 978 h 16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90"/>
                    <a:gd name="T16" fmla="*/ 0 h 1620"/>
                    <a:gd name="T17" fmla="*/ 2790 w 2790"/>
                    <a:gd name="T18" fmla="*/ 1620 h 16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90" h="1620">
                      <a:moveTo>
                        <a:pt x="0" y="978"/>
                      </a:moveTo>
                      <a:lnTo>
                        <a:pt x="1096" y="1620"/>
                      </a:lnTo>
                      <a:lnTo>
                        <a:pt x="2790" y="642"/>
                      </a:lnTo>
                      <a:lnTo>
                        <a:pt x="1686" y="0"/>
                      </a:lnTo>
                      <a:lnTo>
                        <a:pt x="0" y="978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1" name="Freeform 53"/>
                <p:cNvSpPr>
                  <a:spLocks/>
                </p:cNvSpPr>
                <p:nvPr/>
              </p:nvSpPr>
              <p:spPr bwMode="auto">
                <a:xfrm>
                  <a:off x="1200" y="696"/>
                  <a:ext cx="1692" cy="2094"/>
                </a:xfrm>
                <a:custGeom>
                  <a:avLst/>
                  <a:gdLst>
                    <a:gd name="T0" fmla="*/ 0 w 1692"/>
                    <a:gd name="T1" fmla="*/ 972 h 2094"/>
                    <a:gd name="T2" fmla="*/ 0 w 1692"/>
                    <a:gd name="T3" fmla="*/ 2094 h 2094"/>
                    <a:gd name="T4" fmla="*/ 1692 w 1692"/>
                    <a:gd name="T5" fmla="*/ 1116 h 2094"/>
                    <a:gd name="T6" fmla="*/ 1692 w 1692"/>
                    <a:gd name="T7" fmla="*/ 0 h 2094"/>
                    <a:gd name="T8" fmla="*/ 0 w 1692"/>
                    <a:gd name="T9" fmla="*/ 972 h 20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2"/>
                    <a:gd name="T16" fmla="*/ 0 h 2094"/>
                    <a:gd name="T17" fmla="*/ 1692 w 1692"/>
                    <a:gd name="T18" fmla="*/ 2094 h 20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2" h="2094">
                      <a:moveTo>
                        <a:pt x="0" y="972"/>
                      </a:moveTo>
                      <a:lnTo>
                        <a:pt x="0" y="2094"/>
                      </a:lnTo>
                      <a:lnTo>
                        <a:pt x="1692" y="1116"/>
                      </a:lnTo>
                      <a:lnTo>
                        <a:pt x="1692" y="0"/>
                      </a:lnTo>
                      <a:lnTo>
                        <a:pt x="0" y="972"/>
                      </a:lnTo>
                      <a:close/>
                    </a:path>
                  </a:pathLst>
                </a:custGeom>
                <a:solidFill>
                  <a:srgbClr val="66FF66"/>
                </a:solidFill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2" name="Freeform 54"/>
                <p:cNvSpPr>
                  <a:spLocks/>
                </p:cNvSpPr>
                <p:nvPr/>
              </p:nvSpPr>
              <p:spPr bwMode="auto">
                <a:xfrm>
                  <a:off x="1821" y="1848"/>
                  <a:ext cx="858" cy="618"/>
                </a:xfrm>
                <a:custGeom>
                  <a:avLst/>
                  <a:gdLst>
                    <a:gd name="T0" fmla="*/ 0 w 858"/>
                    <a:gd name="T1" fmla="*/ 459 h 618"/>
                    <a:gd name="T2" fmla="*/ 801 w 858"/>
                    <a:gd name="T3" fmla="*/ 0 h 618"/>
                    <a:gd name="T4" fmla="*/ 858 w 858"/>
                    <a:gd name="T5" fmla="*/ 261 h 618"/>
                    <a:gd name="T6" fmla="*/ 228 w 858"/>
                    <a:gd name="T7" fmla="*/ 618 h 618"/>
                    <a:gd name="T8" fmla="*/ 0 w 858"/>
                    <a:gd name="T9" fmla="*/ 459 h 6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8"/>
                    <a:gd name="T16" fmla="*/ 0 h 618"/>
                    <a:gd name="T17" fmla="*/ 858 w 858"/>
                    <a:gd name="T18" fmla="*/ 618 h 6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8" h="618">
                      <a:moveTo>
                        <a:pt x="0" y="459"/>
                      </a:moveTo>
                      <a:lnTo>
                        <a:pt x="801" y="0"/>
                      </a:lnTo>
                      <a:lnTo>
                        <a:pt x="858" y="261"/>
                      </a:lnTo>
                      <a:lnTo>
                        <a:pt x="228" y="618"/>
                      </a:lnTo>
                      <a:lnTo>
                        <a:pt x="0" y="45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2F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3" name="Freeform 55"/>
                <p:cNvSpPr>
                  <a:spLocks/>
                </p:cNvSpPr>
                <p:nvPr/>
              </p:nvSpPr>
              <p:spPr bwMode="auto">
                <a:xfrm>
                  <a:off x="2424" y="2296"/>
                  <a:ext cx="107" cy="204"/>
                </a:xfrm>
                <a:custGeom>
                  <a:avLst/>
                  <a:gdLst>
                    <a:gd name="T0" fmla="*/ 107 w 107"/>
                    <a:gd name="T1" fmla="*/ 184 h 204"/>
                    <a:gd name="T2" fmla="*/ 59 w 107"/>
                    <a:gd name="T3" fmla="*/ 180 h 204"/>
                    <a:gd name="T4" fmla="*/ 35 w 107"/>
                    <a:gd name="T5" fmla="*/ 184 h 204"/>
                    <a:gd name="T6" fmla="*/ 3 w 107"/>
                    <a:gd name="T7" fmla="*/ 204 h 204"/>
                    <a:gd name="T8" fmla="*/ 3 w 107"/>
                    <a:gd name="T9" fmla="*/ 60 h 204"/>
                    <a:gd name="T10" fmla="*/ 0 w 107"/>
                    <a:gd name="T11" fmla="*/ 32 h 204"/>
                    <a:gd name="T12" fmla="*/ 15 w 107"/>
                    <a:gd name="T13" fmla="*/ 12 h 204"/>
                    <a:gd name="T14" fmla="*/ 47 w 107"/>
                    <a:gd name="T15" fmla="*/ 0 h 204"/>
                    <a:gd name="T16" fmla="*/ 107 w 107"/>
                    <a:gd name="T17" fmla="*/ 8 h 204"/>
                    <a:gd name="T18" fmla="*/ 107 w 107"/>
                    <a:gd name="T19" fmla="*/ 184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7"/>
                    <a:gd name="T31" fmla="*/ 0 h 204"/>
                    <a:gd name="T32" fmla="*/ 107 w 1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7" h="204">
                      <a:moveTo>
                        <a:pt x="107" y="184"/>
                      </a:moveTo>
                      <a:lnTo>
                        <a:pt x="59" y="180"/>
                      </a:lnTo>
                      <a:lnTo>
                        <a:pt x="35" y="184"/>
                      </a:lnTo>
                      <a:lnTo>
                        <a:pt x="3" y="204"/>
                      </a:lnTo>
                      <a:lnTo>
                        <a:pt x="3" y="60"/>
                      </a:lnTo>
                      <a:lnTo>
                        <a:pt x="0" y="32"/>
                      </a:lnTo>
                      <a:lnTo>
                        <a:pt x="15" y="12"/>
                      </a:lnTo>
                      <a:lnTo>
                        <a:pt x="47" y="0"/>
                      </a:lnTo>
                      <a:lnTo>
                        <a:pt x="107" y="8"/>
                      </a:lnTo>
                      <a:lnTo>
                        <a:pt x="107" y="1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A282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4" name="Freeform 56"/>
                <p:cNvSpPr>
                  <a:spLocks/>
                </p:cNvSpPr>
                <p:nvPr/>
              </p:nvSpPr>
              <p:spPr bwMode="auto">
                <a:xfrm>
                  <a:off x="2604" y="1605"/>
                  <a:ext cx="79" cy="499"/>
                </a:xfrm>
                <a:custGeom>
                  <a:avLst/>
                  <a:gdLst>
                    <a:gd name="T0" fmla="*/ 0 w 79"/>
                    <a:gd name="T1" fmla="*/ 0 h 499"/>
                    <a:gd name="T2" fmla="*/ 0 w 79"/>
                    <a:gd name="T3" fmla="*/ 390 h 499"/>
                    <a:gd name="T4" fmla="*/ 9 w 79"/>
                    <a:gd name="T5" fmla="*/ 432 h 499"/>
                    <a:gd name="T6" fmla="*/ 35 w 79"/>
                    <a:gd name="T7" fmla="*/ 463 h 499"/>
                    <a:gd name="T8" fmla="*/ 54 w 79"/>
                    <a:gd name="T9" fmla="*/ 486 h 499"/>
                    <a:gd name="T10" fmla="*/ 79 w 79"/>
                    <a:gd name="T11" fmla="*/ 499 h 499"/>
                    <a:gd name="T12" fmla="*/ 79 w 79"/>
                    <a:gd name="T13" fmla="*/ 191 h 499"/>
                    <a:gd name="T14" fmla="*/ 0 w 79"/>
                    <a:gd name="T15" fmla="*/ 0 h 4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499"/>
                    <a:gd name="T26" fmla="*/ 79 w 79"/>
                    <a:gd name="T27" fmla="*/ 499 h 4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499">
                      <a:moveTo>
                        <a:pt x="0" y="0"/>
                      </a:moveTo>
                      <a:lnTo>
                        <a:pt x="0" y="390"/>
                      </a:lnTo>
                      <a:lnTo>
                        <a:pt x="9" y="432"/>
                      </a:lnTo>
                      <a:lnTo>
                        <a:pt x="35" y="463"/>
                      </a:lnTo>
                      <a:lnTo>
                        <a:pt x="54" y="486"/>
                      </a:lnTo>
                      <a:lnTo>
                        <a:pt x="79" y="499"/>
                      </a:lnTo>
                      <a:lnTo>
                        <a:pt x="79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E0000"/>
                    </a:gs>
                    <a:gs pos="100000">
                      <a:srgbClr val="CC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5" name="Freeform 57"/>
                <p:cNvSpPr>
                  <a:spLocks/>
                </p:cNvSpPr>
                <p:nvPr/>
              </p:nvSpPr>
              <p:spPr bwMode="auto">
                <a:xfrm>
                  <a:off x="2343" y="2136"/>
                  <a:ext cx="234" cy="150"/>
                </a:xfrm>
                <a:custGeom>
                  <a:avLst/>
                  <a:gdLst>
                    <a:gd name="T0" fmla="*/ 234 w 234"/>
                    <a:gd name="T1" fmla="*/ 24 h 150"/>
                    <a:gd name="T2" fmla="*/ 204 w 234"/>
                    <a:gd name="T3" fmla="*/ 15 h 150"/>
                    <a:gd name="T4" fmla="*/ 165 w 234"/>
                    <a:gd name="T5" fmla="*/ 3 h 150"/>
                    <a:gd name="T6" fmla="*/ 132 w 234"/>
                    <a:gd name="T7" fmla="*/ 0 h 150"/>
                    <a:gd name="T8" fmla="*/ 78 w 234"/>
                    <a:gd name="T9" fmla="*/ 9 h 150"/>
                    <a:gd name="T10" fmla="*/ 36 w 234"/>
                    <a:gd name="T11" fmla="*/ 24 h 150"/>
                    <a:gd name="T12" fmla="*/ 21 w 234"/>
                    <a:gd name="T13" fmla="*/ 42 h 150"/>
                    <a:gd name="T14" fmla="*/ 6 w 234"/>
                    <a:gd name="T15" fmla="*/ 63 h 150"/>
                    <a:gd name="T16" fmla="*/ 0 w 234"/>
                    <a:gd name="T17" fmla="*/ 90 h 150"/>
                    <a:gd name="T18" fmla="*/ 12 w 234"/>
                    <a:gd name="T19" fmla="*/ 114 h 150"/>
                    <a:gd name="T20" fmla="*/ 48 w 234"/>
                    <a:gd name="T21" fmla="*/ 150 h 150"/>
                    <a:gd name="T22" fmla="*/ 231 w 234"/>
                    <a:gd name="T23" fmla="*/ 135 h 150"/>
                    <a:gd name="T24" fmla="*/ 234 w 234"/>
                    <a:gd name="T25" fmla="*/ 24 h 15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4"/>
                    <a:gd name="T40" fmla="*/ 0 h 150"/>
                    <a:gd name="T41" fmla="*/ 234 w 234"/>
                    <a:gd name="T42" fmla="*/ 150 h 15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4" h="150">
                      <a:moveTo>
                        <a:pt x="234" y="24"/>
                      </a:moveTo>
                      <a:lnTo>
                        <a:pt x="204" y="15"/>
                      </a:lnTo>
                      <a:lnTo>
                        <a:pt x="165" y="3"/>
                      </a:lnTo>
                      <a:lnTo>
                        <a:pt x="132" y="0"/>
                      </a:lnTo>
                      <a:lnTo>
                        <a:pt x="78" y="9"/>
                      </a:lnTo>
                      <a:lnTo>
                        <a:pt x="36" y="24"/>
                      </a:lnTo>
                      <a:lnTo>
                        <a:pt x="21" y="42"/>
                      </a:lnTo>
                      <a:lnTo>
                        <a:pt x="6" y="63"/>
                      </a:lnTo>
                      <a:lnTo>
                        <a:pt x="0" y="90"/>
                      </a:lnTo>
                      <a:lnTo>
                        <a:pt x="12" y="114"/>
                      </a:lnTo>
                      <a:lnTo>
                        <a:pt x="48" y="150"/>
                      </a:lnTo>
                      <a:lnTo>
                        <a:pt x="231" y="135"/>
                      </a:lnTo>
                      <a:lnTo>
                        <a:pt x="234" y="2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765E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6" name="Freeform 58"/>
                <p:cNvSpPr>
                  <a:spLocks/>
                </p:cNvSpPr>
                <p:nvPr/>
              </p:nvSpPr>
              <p:spPr bwMode="auto">
                <a:xfrm>
                  <a:off x="2379" y="2248"/>
                  <a:ext cx="200" cy="136"/>
                </a:xfrm>
                <a:custGeom>
                  <a:avLst/>
                  <a:gdLst>
                    <a:gd name="T0" fmla="*/ 52 w 200"/>
                    <a:gd name="T1" fmla="*/ 116 h 136"/>
                    <a:gd name="T2" fmla="*/ 48 w 200"/>
                    <a:gd name="T3" fmla="*/ 80 h 136"/>
                    <a:gd name="T4" fmla="*/ 60 w 200"/>
                    <a:gd name="T5" fmla="*/ 59 h 136"/>
                    <a:gd name="T6" fmla="*/ 99 w 200"/>
                    <a:gd name="T7" fmla="*/ 56 h 136"/>
                    <a:gd name="T8" fmla="*/ 153 w 200"/>
                    <a:gd name="T9" fmla="*/ 62 h 136"/>
                    <a:gd name="T10" fmla="*/ 200 w 200"/>
                    <a:gd name="T11" fmla="*/ 24 h 136"/>
                    <a:gd name="T12" fmla="*/ 174 w 200"/>
                    <a:gd name="T13" fmla="*/ 8 h 136"/>
                    <a:gd name="T14" fmla="*/ 140 w 200"/>
                    <a:gd name="T15" fmla="*/ 0 h 136"/>
                    <a:gd name="T16" fmla="*/ 96 w 200"/>
                    <a:gd name="T17" fmla="*/ 0 h 136"/>
                    <a:gd name="T18" fmla="*/ 48 w 200"/>
                    <a:gd name="T19" fmla="*/ 8 h 136"/>
                    <a:gd name="T20" fmla="*/ 0 w 200"/>
                    <a:gd name="T21" fmla="*/ 41 h 136"/>
                    <a:gd name="T22" fmla="*/ 4 w 200"/>
                    <a:gd name="T23" fmla="*/ 136 h 136"/>
                    <a:gd name="T24" fmla="*/ 52 w 200"/>
                    <a:gd name="T25" fmla="*/ 116 h 1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0"/>
                    <a:gd name="T40" fmla="*/ 0 h 136"/>
                    <a:gd name="T41" fmla="*/ 200 w 200"/>
                    <a:gd name="T42" fmla="*/ 136 h 1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0" h="136">
                      <a:moveTo>
                        <a:pt x="52" y="116"/>
                      </a:moveTo>
                      <a:lnTo>
                        <a:pt x="48" y="80"/>
                      </a:lnTo>
                      <a:lnTo>
                        <a:pt x="60" y="59"/>
                      </a:lnTo>
                      <a:lnTo>
                        <a:pt x="99" y="56"/>
                      </a:lnTo>
                      <a:lnTo>
                        <a:pt x="153" y="62"/>
                      </a:lnTo>
                      <a:lnTo>
                        <a:pt x="200" y="24"/>
                      </a:lnTo>
                      <a:lnTo>
                        <a:pt x="174" y="8"/>
                      </a:lnTo>
                      <a:lnTo>
                        <a:pt x="140" y="0"/>
                      </a:lnTo>
                      <a:lnTo>
                        <a:pt x="96" y="0"/>
                      </a:lnTo>
                      <a:lnTo>
                        <a:pt x="48" y="8"/>
                      </a:lnTo>
                      <a:lnTo>
                        <a:pt x="0" y="41"/>
                      </a:lnTo>
                      <a:lnTo>
                        <a:pt x="4" y="136"/>
                      </a:lnTo>
                      <a:lnTo>
                        <a:pt x="52" y="116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7" name="Freeform 59"/>
                <p:cNvSpPr>
                  <a:spLocks/>
                </p:cNvSpPr>
                <p:nvPr/>
              </p:nvSpPr>
              <p:spPr bwMode="auto">
                <a:xfrm>
                  <a:off x="2683" y="1492"/>
                  <a:ext cx="424" cy="196"/>
                </a:xfrm>
                <a:custGeom>
                  <a:avLst/>
                  <a:gdLst>
                    <a:gd name="T0" fmla="*/ 0 w 424"/>
                    <a:gd name="T1" fmla="*/ 116 h 196"/>
                    <a:gd name="T2" fmla="*/ 40 w 424"/>
                    <a:gd name="T3" fmla="*/ 48 h 196"/>
                    <a:gd name="T4" fmla="*/ 92 w 424"/>
                    <a:gd name="T5" fmla="*/ 28 h 196"/>
                    <a:gd name="T6" fmla="*/ 124 w 424"/>
                    <a:gd name="T7" fmla="*/ 16 h 196"/>
                    <a:gd name="T8" fmla="*/ 180 w 424"/>
                    <a:gd name="T9" fmla="*/ 4 h 196"/>
                    <a:gd name="T10" fmla="*/ 244 w 424"/>
                    <a:gd name="T11" fmla="*/ 0 h 196"/>
                    <a:gd name="T12" fmla="*/ 320 w 424"/>
                    <a:gd name="T13" fmla="*/ 8 h 196"/>
                    <a:gd name="T14" fmla="*/ 380 w 424"/>
                    <a:gd name="T15" fmla="*/ 20 h 196"/>
                    <a:gd name="T16" fmla="*/ 424 w 424"/>
                    <a:gd name="T17" fmla="*/ 36 h 196"/>
                    <a:gd name="T18" fmla="*/ 424 w 424"/>
                    <a:gd name="T19" fmla="*/ 144 h 196"/>
                    <a:gd name="T20" fmla="*/ 32 w 424"/>
                    <a:gd name="T21" fmla="*/ 196 h 196"/>
                    <a:gd name="T22" fmla="*/ 0 w 424"/>
                    <a:gd name="T23" fmla="*/ 116 h 1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4"/>
                    <a:gd name="T37" fmla="*/ 0 h 196"/>
                    <a:gd name="T38" fmla="*/ 424 w 424"/>
                    <a:gd name="T39" fmla="*/ 196 h 19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4" h="196">
                      <a:moveTo>
                        <a:pt x="0" y="116"/>
                      </a:moveTo>
                      <a:lnTo>
                        <a:pt x="40" y="48"/>
                      </a:lnTo>
                      <a:lnTo>
                        <a:pt x="92" y="28"/>
                      </a:lnTo>
                      <a:lnTo>
                        <a:pt x="124" y="16"/>
                      </a:lnTo>
                      <a:lnTo>
                        <a:pt x="180" y="4"/>
                      </a:lnTo>
                      <a:lnTo>
                        <a:pt x="244" y="0"/>
                      </a:lnTo>
                      <a:lnTo>
                        <a:pt x="320" y="8"/>
                      </a:lnTo>
                      <a:lnTo>
                        <a:pt x="380" y="20"/>
                      </a:lnTo>
                      <a:lnTo>
                        <a:pt x="424" y="36"/>
                      </a:lnTo>
                      <a:lnTo>
                        <a:pt x="424" y="144"/>
                      </a:lnTo>
                      <a:lnTo>
                        <a:pt x="32" y="196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762F"/>
                    </a:gs>
                    <a:gs pos="100000">
                      <a:srgbClr val="FFFF66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8" name="Freeform 60"/>
                <p:cNvSpPr>
                  <a:spLocks/>
                </p:cNvSpPr>
                <p:nvPr/>
              </p:nvSpPr>
              <p:spPr bwMode="auto">
                <a:xfrm>
                  <a:off x="2715" y="1576"/>
                  <a:ext cx="400" cy="260"/>
                </a:xfrm>
                <a:custGeom>
                  <a:avLst/>
                  <a:gdLst>
                    <a:gd name="T0" fmla="*/ 296 w 400"/>
                    <a:gd name="T1" fmla="*/ 80 h 260"/>
                    <a:gd name="T2" fmla="*/ 332 w 400"/>
                    <a:gd name="T3" fmla="*/ 59 h 260"/>
                    <a:gd name="T4" fmla="*/ 369 w 400"/>
                    <a:gd name="T5" fmla="*/ 80 h 260"/>
                    <a:gd name="T6" fmla="*/ 400 w 400"/>
                    <a:gd name="T7" fmla="*/ 62 h 260"/>
                    <a:gd name="T8" fmla="*/ 332 w 400"/>
                    <a:gd name="T9" fmla="*/ 24 h 260"/>
                    <a:gd name="T10" fmla="*/ 288 w 400"/>
                    <a:gd name="T11" fmla="*/ 12 h 260"/>
                    <a:gd name="T12" fmla="*/ 216 w 400"/>
                    <a:gd name="T13" fmla="*/ 0 h 260"/>
                    <a:gd name="T14" fmla="*/ 152 w 400"/>
                    <a:gd name="T15" fmla="*/ 8 h 260"/>
                    <a:gd name="T16" fmla="*/ 96 w 400"/>
                    <a:gd name="T17" fmla="*/ 28 h 260"/>
                    <a:gd name="T18" fmla="*/ 52 w 400"/>
                    <a:gd name="T19" fmla="*/ 48 h 260"/>
                    <a:gd name="T20" fmla="*/ 8 w 400"/>
                    <a:gd name="T21" fmla="*/ 88 h 260"/>
                    <a:gd name="T22" fmla="*/ 0 w 400"/>
                    <a:gd name="T23" fmla="*/ 120 h 260"/>
                    <a:gd name="T24" fmla="*/ 20 w 400"/>
                    <a:gd name="T25" fmla="*/ 140 h 260"/>
                    <a:gd name="T26" fmla="*/ 52 w 400"/>
                    <a:gd name="T27" fmla="*/ 156 h 260"/>
                    <a:gd name="T28" fmla="*/ 52 w 400"/>
                    <a:gd name="T29" fmla="*/ 260 h 260"/>
                    <a:gd name="T30" fmla="*/ 100 w 400"/>
                    <a:gd name="T31" fmla="*/ 232 h 260"/>
                    <a:gd name="T32" fmla="*/ 296 w 400"/>
                    <a:gd name="T33" fmla="*/ 80 h 26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00"/>
                    <a:gd name="T52" fmla="*/ 0 h 260"/>
                    <a:gd name="T53" fmla="*/ 400 w 400"/>
                    <a:gd name="T54" fmla="*/ 260 h 26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00" h="260">
                      <a:moveTo>
                        <a:pt x="296" y="80"/>
                      </a:moveTo>
                      <a:lnTo>
                        <a:pt x="332" y="59"/>
                      </a:lnTo>
                      <a:lnTo>
                        <a:pt x="369" y="80"/>
                      </a:lnTo>
                      <a:lnTo>
                        <a:pt x="400" y="62"/>
                      </a:lnTo>
                      <a:lnTo>
                        <a:pt x="332" y="24"/>
                      </a:lnTo>
                      <a:lnTo>
                        <a:pt x="288" y="12"/>
                      </a:lnTo>
                      <a:lnTo>
                        <a:pt x="216" y="0"/>
                      </a:lnTo>
                      <a:lnTo>
                        <a:pt x="152" y="8"/>
                      </a:lnTo>
                      <a:lnTo>
                        <a:pt x="96" y="28"/>
                      </a:lnTo>
                      <a:lnTo>
                        <a:pt x="52" y="48"/>
                      </a:lnTo>
                      <a:lnTo>
                        <a:pt x="8" y="88"/>
                      </a:lnTo>
                      <a:lnTo>
                        <a:pt x="0" y="120"/>
                      </a:lnTo>
                      <a:lnTo>
                        <a:pt x="20" y="140"/>
                      </a:lnTo>
                      <a:lnTo>
                        <a:pt x="52" y="156"/>
                      </a:lnTo>
                      <a:lnTo>
                        <a:pt x="52" y="260"/>
                      </a:lnTo>
                      <a:lnTo>
                        <a:pt x="100" y="232"/>
                      </a:lnTo>
                      <a:lnTo>
                        <a:pt x="296" y="80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59" name="Freeform 61"/>
                <p:cNvSpPr>
                  <a:spLocks/>
                </p:cNvSpPr>
                <p:nvPr/>
              </p:nvSpPr>
              <p:spPr bwMode="auto">
                <a:xfrm>
                  <a:off x="3051" y="1628"/>
                  <a:ext cx="34" cy="536"/>
                </a:xfrm>
                <a:custGeom>
                  <a:avLst/>
                  <a:gdLst>
                    <a:gd name="T0" fmla="*/ 0 w 34"/>
                    <a:gd name="T1" fmla="*/ 0 h 536"/>
                    <a:gd name="T2" fmla="*/ 0 w 34"/>
                    <a:gd name="T3" fmla="*/ 516 h 536"/>
                    <a:gd name="T4" fmla="*/ 28 w 34"/>
                    <a:gd name="T5" fmla="*/ 536 h 536"/>
                    <a:gd name="T6" fmla="*/ 34 w 34"/>
                    <a:gd name="T7" fmla="*/ 20 h 536"/>
                    <a:gd name="T8" fmla="*/ 0 w 34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536"/>
                    <a:gd name="T17" fmla="*/ 34 w 34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536">
                      <a:moveTo>
                        <a:pt x="0" y="0"/>
                      </a:moveTo>
                      <a:lnTo>
                        <a:pt x="0" y="516"/>
                      </a:lnTo>
                      <a:lnTo>
                        <a:pt x="28" y="536"/>
                      </a:lnTo>
                      <a:lnTo>
                        <a:pt x="34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0" name="Freeform 62"/>
                <p:cNvSpPr>
                  <a:spLocks/>
                </p:cNvSpPr>
                <p:nvPr/>
              </p:nvSpPr>
              <p:spPr bwMode="auto">
                <a:xfrm>
                  <a:off x="3011" y="1632"/>
                  <a:ext cx="44" cy="524"/>
                </a:xfrm>
                <a:custGeom>
                  <a:avLst/>
                  <a:gdLst>
                    <a:gd name="T0" fmla="*/ 0 w 44"/>
                    <a:gd name="T1" fmla="*/ 20 h 524"/>
                    <a:gd name="T2" fmla="*/ 0 w 44"/>
                    <a:gd name="T3" fmla="*/ 524 h 524"/>
                    <a:gd name="T4" fmla="*/ 44 w 44"/>
                    <a:gd name="T5" fmla="*/ 508 h 524"/>
                    <a:gd name="T6" fmla="*/ 44 w 44"/>
                    <a:gd name="T7" fmla="*/ 0 h 524"/>
                    <a:gd name="T8" fmla="*/ 0 w 44"/>
                    <a:gd name="T9" fmla="*/ 20 h 5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524"/>
                    <a:gd name="T17" fmla="*/ 44 w 44"/>
                    <a:gd name="T18" fmla="*/ 524 h 5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524">
                      <a:moveTo>
                        <a:pt x="0" y="20"/>
                      </a:moveTo>
                      <a:lnTo>
                        <a:pt x="0" y="524"/>
                      </a:lnTo>
                      <a:lnTo>
                        <a:pt x="44" y="508"/>
                      </a:lnTo>
                      <a:lnTo>
                        <a:pt x="44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1" name="Freeform 63"/>
                <p:cNvSpPr>
                  <a:spLocks/>
                </p:cNvSpPr>
                <p:nvPr/>
              </p:nvSpPr>
              <p:spPr bwMode="auto">
                <a:xfrm>
                  <a:off x="2779" y="1632"/>
                  <a:ext cx="236" cy="548"/>
                </a:xfrm>
                <a:custGeom>
                  <a:avLst/>
                  <a:gdLst>
                    <a:gd name="T0" fmla="*/ 44 w 236"/>
                    <a:gd name="T1" fmla="*/ 176 h 548"/>
                    <a:gd name="T2" fmla="*/ 44 w 236"/>
                    <a:gd name="T3" fmla="*/ 548 h 548"/>
                    <a:gd name="T4" fmla="*/ 84 w 236"/>
                    <a:gd name="T5" fmla="*/ 532 h 548"/>
                    <a:gd name="T6" fmla="*/ 128 w 236"/>
                    <a:gd name="T7" fmla="*/ 524 h 548"/>
                    <a:gd name="T8" fmla="*/ 176 w 236"/>
                    <a:gd name="T9" fmla="*/ 520 h 548"/>
                    <a:gd name="T10" fmla="*/ 236 w 236"/>
                    <a:gd name="T11" fmla="*/ 528 h 548"/>
                    <a:gd name="T12" fmla="*/ 236 w 236"/>
                    <a:gd name="T13" fmla="*/ 20 h 548"/>
                    <a:gd name="T14" fmla="*/ 188 w 236"/>
                    <a:gd name="T15" fmla="*/ 8 h 548"/>
                    <a:gd name="T16" fmla="*/ 136 w 236"/>
                    <a:gd name="T17" fmla="*/ 0 h 548"/>
                    <a:gd name="T18" fmla="*/ 72 w 236"/>
                    <a:gd name="T19" fmla="*/ 8 h 548"/>
                    <a:gd name="T20" fmla="*/ 28 w 236"/>
                    <a:gd name="T21" fmla="*/ 36 h 548"/>
                    <a:gd name="T22" fmla="*/ 4 w 236"/>
                    <a:gd name="T23" fmla="*/ 64 h 548"/>
                    <a:gd name="T24" fmla="*/ 0 w 236"/>
                    <a:gd name="T25" fmla="*/ 100 h 548"/>
                    <a:gd name="T26" fmla="*/ 8 w 236"/>
                    <a:gd name="T27" fmla="*/ 128 h 548"/>
                    <a:gd name="T28" fmla="*/ 16 w 236"/>
                    <a:gd name="T29" fmla="*/ 148 h 548"/>
                    <a:gd name="T30" fmla="*/ 44 w 236"/>
                    <a:gd name="T31" fmla="*/ 176 h 5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6"/>
                    <a:gd name="T49" fmla="*/ 0 h 548"/>
                    <a:gd name="T50" fmla="*/ 236 w 236"/>
                    <a:gd name="T51" fmla="*/ 548 h 5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6" h="548">
                      <a:moveTo>
                        <a:pt x="44" y="176"/>
                      </a:moveTo>
                      <a:lnTo>
                        <a:pt x="44" y="548"/>
                      </a:lnTo>
                      <a:lnTo>
                        <a:pt x="84" y="532"/>
                      </a:lnTo>
                      <a:lnTo>
                        <a:pt x="128" y="524"/>
                      </a:lnTo>
                      <a:lnTo>
                        <a:pt x="176" y="520"/>
                      </a:lnTo>
                      <a:lnTo>
                        <a:pt x="236" y="528"/>
                      </a:lnTo>
                      <a:lnTo>
                        <a:pt x="236" y="20"/>
                      </a:lnTo>
                      <a:lnTo>
                        <a:pt x="188" y="8"/>
                      </a:lnTo>
                      <a:lnTo>
                        <a:pt x="136" y="0"/>
                      </a:lnTo>
                      <a:lnTo>
                        <a:pt x="72" y="8"/>
                      </a:lnTo>
                      <a:lnTo>
                        <a:pt x="28" y="36"/>
                      </a:lnTo>
                      <a:lnTo>
                        <a:pt x="4" y="64"/>
                      </a:lnTo>
                      <a:lnTo>
                        <a:pt x="0" y="100"/>
                      </a:lnTo>
                      <a:lnTo>
                        <a:pt x="8" y="128"/>
                      </a:lnTo>
                      <a:lnTo>
                        <a:pt x="16" y="148"/>
                      </a:lnTo>
                      <a:lnTo>
                        <a:pt x="44" y="17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5E00"/>
                    </a:gs>
                    <a:gs pos="100000">
                      <a:srgbClr val="FFCC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2" name="Freeform 64"/>
                <p:cNvSpPr>
                  <a:spLocks/>
                </p:cNvSpPr>
                <p:nvPr/>
              </p:nvSpPr>
              <p:spPr bwMode="auto">
                <a:xfrm>
                  <a:off x="2607" y="1424"/>
                  <a:ext cx="588" cy="376"/>
                </a:xfrm>
                <a:custGeom>
                  <a:avLst/>
                  <a:gdLst>
                    <a:gd name="T0" fmla="*/ 588 w 588"/>
                    <a:gd name="T1" fmla="*/ 72 h 376"/>
                    <a:gd name="T2" fmla="*/ 520 w 588"/>
                    <a:gd name="T3" fmla="*/ 36 h 376"/>
                    <a:gd name="T4" fmla="*/ 468 w 588"/>
                    <a:gd name="T5" fmla="*/ 20 h 376"/>
                    <a:gd name="T6" fmla="*/ 412 w 588"/>
                    <a:gd name="T7" fmla="*/ 8 h 376"/>
                    <a:gd name="T8" fmla="*/ 336 w 588"/>
                    <a:gd name="T9" fmla="*/ 0 h 376"/>
                    <a:gd name="T10" fmla="*/ 244 w 588"/>
                    <a:gd name="T11" fmla="*/ 8 h 376"/>
                    <a:gd name="T12" fmla="*/ 148 w 588"/>
                    <a:gd name="T13" fmla="*/ 36 h 376"/>
                    <a:gd name="T14" fmla="*/ 88 w 588"/>
                    <a:gd name="T15" fmla="*/ 64 h 376"/>
                    <a:gd name="T16" fmla="*/ 48 w 588"/>
                    <a:gd name="T17" fmla="*/ 96 h 376"/>
                    <a:gd name="T18" fmla="*/ 24 w 588"/>
                    <a:gd name="T19" fmla="*/ 124 h 376"/>
                    <a:gd name="T20" fmla="*/ 4 w 588"/>
                    <a:gd name="T21" fmla="*/ 168 h 376"/>
                    <a:gd name="T22" fmla="*/ 0 w 588"/>
                    <a:gd name="T23" fmla="*/ 214 h 376"/>
                    <a:gd name="T24" fmla="*/ 8 w 588"/>
                    <a:gd name="T25" fmla="*/ 268 h 376"/>
                    <a:gd name="T26" fmla="*/ 24 w 588"/>
                    <a:gd name="T27" fmla="*/ 304 h 376"/>
                    <a:gd name="T28" fmla="*/ 40 w 588"/>
                    <a:gd name="T29" fmla="*/ 332 h 376"/>
                    <a:gd name="T30" fmla="*/ 76 w 588"/>
                    <a:gd name="T31" fmla="*/ 376 h 376"/>
                    <a:gd name="T32" fmla="*/ 168 w 588"/>
                    <a:gd name="T33" fmla="*/ 323 h 376"/>
                    <a:gd name="T34" fmla="*/ 136 w 588"/>
                    <a:gd name="T35" fmla="*/ 296 h 376"/>
                    <a:gd name="T36" fmla="*/ 112 w 588"/>
                    <a:gd name="T37" fmla="*/ 280 h 376"/>
                    <a:gd name="T38" fmla="*/ 96 w 588"/>
                    <a:gd name="T39" fmla="*/ 236 h 376"/>
                    <a:gd name="T40" fmla="*/ 100 w 588"/>
                    <a:gd name="T41" fmla="*/ 180 h 376"/>
                    <a:gd name="T42" fmla="*/ 132 w 588"/>
                    <a:gd name="T43" fmla="*/ 128 h 376"/>
                    <a:gd name="T44" fmla="*/ 188 w 588"/>
                    <a:gd name="T45" fmla="*/ 92 h 376"/>
                    <a:gd name="T46" fmla="*/ 240 w 588"/>
                    <a:gd name="T47" fmla="*/ 76 h 376"/>
                    <a:gd name="T48" fmla="*/ 308 w 588"/>
                    <a:gd name="T49" fmla="*/ 68 h 376"/>
                    <a:gd name="T50" fmla="*/ 376 w 588"/>
                    <a:gd name="T51" fmla="*/ 76 h 376"/>
                    <a:gd name="T52" fmla="*/ 432 w 588"/>
                    <a:gd name="T53" fmla="*/ 88 h 376"/>
                    <a:gd name="T54" fmla="*/ 508 w 588"/>
                    <a:gd name="T55" fmla="*/ 112 h 376"/>
                    <a:gd name="T56" fmla="*/ 588 w 588"/>
                    <a:gd name="T57" fmla="*/ 72 h 37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88"/>
                    <a:gd name="T88" fmla="*/ 0 h 376"/>
                    <a:gd name="T89" fmla="*/ 588 w 588"/>
                    <a:gd name="T90" fmla="*/ 376 h 37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88" h="376">
                      <a:moveTo>
                        <a:pt x="588" y="72"/>
                      </a:moveTo>
                      <a:lnTo>
                        <a:pt x="520" y="36"/>
                      </a:lnTo>
                      <a:lnTo>
                        <a:pt x="468" y="20"/>
                      </a:lnTo>
                      <a:lnTo>
                        <a:pt x="412" y="8"/>
                      </a:lnTo>
                      <a:lnTo>
                        <a:pt x="336" y="0"/>
                      </a:lnTo>
                      <a:lnTo>
                        <a:pt x="244" y="8"/>
                      </a:lnTo>
                      <a:lnTo>
                        <a:pt x="148" y="36"/>
                      </a:lnTo>
                      <a:lnTo>
                        <a:pt x="88" y="64"/>
                      </a:lnTo>
                      <a:lnTo>
                        <a:pt x="48" y="96"/>
                      </a:lnTo>
                      <a:lnTo>
                        <a:pt x="24" y="124"/>
                      </a:lnTo>
                      <a:lnTo>
                        <a:pt x="4" y="168"/>
                      </a:lnTo>
                      <a:lnTo>
                        <a:pt x="0" y="214"/>
                      </a:lnTo>
                      <a:lnTo>
                        <a:pt x="8" y="268"/>
                      </a:lnTo>
                      <a:lnTo>
                        <a:pt x="24" y="304"/>
                      </a:lnTo>
                      <a:lnTo>
                        <a:pt x="40" y="332"/>
                      </a:lnTo>
                      <a:lnTo>
                        <a:pt x="76" y="376"/>
                      </a:lnTo>
                      <a:lnTo>
                        <a:pt x="168" y="323"/>
                      </a:lnTo>
                      <a:lnTo>
                        <a:pt x="136" y="296"/>
                      </a:lnTo>
                      <a:lnTo>
                        <a:pt x="112" y="280"/>
                      </a:lnTo>
                      <a:lnTo>
                        <a:pt x="96" y="236"/>
                      </a:lnTo>
                      <a:lnTo>
                        <a:pt x="100" y="180"/>
                      </a:lnTo>
                      <a:lnTo>
                        <a:pt x="132" y="128"/>
                      </a:lnTo>
                      <a:lnTo>
                        <a:pt x="188" y="92"/>
                      </a:lnTo>
                      <a:lnTo>
                        <a:pt x="240" y="76"/>
                      </a:lnTo>
                      <a:lnTo>
                        <a:pt x="308" y="68"/>
                      </a:lnTo>
                      <a:lnTo>
                        <a:pt x="376" y="76"/>
                      </a:lnTo>
                      <a:lnTo>
                        <a:pt x="432" y="88"/>
                      </a:lnTo>
                      <a:lnTo>
                        <a:pt x="508" y="112"/>
                      </a:lnTo>
                      <a:lnTo>
                        <a:pt x="588" y="72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12700">
                  <a:solidFill>
                    <a:srgbClr val="FF33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3" name="Freeform 65"/>
                <p:cNvSpPr>
                  <a:spLocks/>
                </p:cNvSpPr>
                <p:nvPr/>
              </p:nvSpPr>
              <p:spPr bwMode="auto">
                <a:xfrm>
                  <a:off x="1974" y="2308"/>
                  <a:ext cx="321" cy="368"/>
                </a:xfrm>
                <a:custGeom>
                  <a:avLst/>
                  <a:gdLst>
                    <a:gd name="T0" fmla="*/ 5 w 321"/>
                    <a:gd name="T1" fmla="*/ 84 h 368"/>
                    <a:gd name="T2" fmla="*/ 0 w 321"/>
                    <a:gd name="T3" fmla="*/ 368 h 368"/>
                    <a:gd name="T4" fmla="*/ 89 w 321"/>
                    <a:gd name="T5" fmla="*/ 324 h 368"/>
                    <a:gd name="T6" fmla="*/ 133 w 321"/>
                    <a:gd name="T7" fmla="*/ 304 h 368"/>
                    <a:gd name="T8" fmla="*/ 181 w 321"/>
                    <a:gd name="T9" fmla="*/ 284 h 368"/>
                    <a:gd name="T10" fmla="*/ 221 w 321"/>
                    <a:gd name="T11" fmla="*/ 280 h 368"/>
                    <a:gd name="T12" fmla="*/ 261 w 321"/>
                    <a:gd name="T13" fmla="*/ 288 h 368"/>
                    <a:gd name="T14" fmla="*/ 285 w 321"/>
                    <a:gd name="T15" fmla="*/ 296 h 368"/>
                    <a:gd name="T16" fmla="*/ 321 w 321"/>
                    <a:gd name="T17" fmla="*/ 320 h 368"/>
                    <a:gd name="T18" fmla="*/ 321 w 321"/>
                    <a:gd name="T19" fmla="*/ 20 h 368"/>
                    <a:gd name="T20" fmla="*/ 281 w 321"/>
                    <a:gd name="T21" fmla="*/ 8 h 368"/>
                    <a:gd name="T22" fmla="*/ 225 w 321"/>
                    <a:gd name="T23" fmla="*/ 0 h 368"/>
                    <a:gd name="T24" fmla="*/ 173 w 321"/>
                    <a:gd name="T25" fmla="*/ 4 h 368"/>
                    <a:gd name="T26" fmla="*/ 109 w 321"/>
                    <a:gd name="T27" fmla="*/ 24 h 368"/>
                    <a:gd name="T28" fmla="*/ 5 w 321"/>
                    <a:gd name="T29" fmla="*/ 84 h 36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1"/>
                    <a:gd name="T46" fmla="*/ 0 h 368"/>
                    <a:gd name="T47" fmla="*/ 321 w 321"/>
                    <a:gd name="T48" fmla="*/ 368 h 36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1" h="368">
                      <a:moveTo>
                        <a:pt x="5" y="84"/>
                      </a:moveTo>
                      <a:lnTo>
                        <a:pt x="0" y="368"/>
                      </a:lnTo>
                      <a:lnTo>
                        <a:pt x="89" y="324"/>
                      </a:lnTo>
                      <a:lnTo>
                        <a:pt x="133" y="304"/>
                      </a:lnTo>
                      <a:lnTo>
                        <a:pt x="181" y="284"/>
                      </a:lnTo>
                      <a:lnTo>
                        <a:pt x="221" y="280"/>
                      </a:lnTo>
                      <a:lnTo>
                        <a:pt x="261" y="288"/>
                      </a:lnTo>
                      <a:lnTo>
                        <a:pt x="285" y="296"/>
                      </a:lnTo>
                      <a:lnTo>
                        <a:pt x="321" y="320"/>
                      </a:lnTo>
                      <a:lnTo>
                        <a:pt x="321" y="20"/>
                      </a:lnTo>
                      <a:lnTo>
                        <a:pt x="281" y="8"/>
                      </a:lnTo>
                      <a:lnTo>
                        <a:pt x="225" y="0"/>
                      </a:lnTo>
                      <a:lnTo>
                        <a:pt x="173" y="4"/>
                      </a:lnTo>
                      <a:lnTo>
                        <a:pt x="109" y="24"/>
                      </a:lnTo>
                      <a:lnTo>
                        <a:pt x="5" y="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A886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4" name="Freeform 66"/>
                <p:cNvSpPr>
                  <a:spLocks/>
                </p:cNvSpPr>
                <p:nvPr/>
              </p:nvSpPr>
              <p:spPr bwMode="auto">
                <a:xfrm>
                  <a:off x="3083" y="1496"/>
                  <a:ext cx="112" cy="660"/>
                </a:xfrm>
                <a:custGeom>
                  <a:avLst/>
                  <a:gdLst>
                    <a:gd name="T0" fmla="*/ 32 w 112"/>
                    <a:gd name="T1" fmla="*/ 36 h 660"/>
                    <a:gd name="T2" fmla="*/ 32 w 112"/>
                    <a:gd name="T3" fmla="*/ 136 h 660"/>
                    <a:gd name="T4" fmla="*/ 0 w 112"/>
                    <a:gd name="T5" fmla="*/ 156 h 660"/>
                    <a:gd name="T6" fmla="*/ 0 w 112"/>
                    <a:gd name="T7" fmla="*/ 660 h 660"/>
                    <a:gd name="T8" fmla="*/ 112 w 112"/>
                    <a:gd name="T9" fmla="*/ 608 h 660"/>
                    <a:gd name="T10" fmla="*/ 112 w 112"/>
                    <a:gd name="T11" fmla="*/ 0 h 660"/>
                    <a:gd name="T12" fmla="*/ 32 w 112"/>
                    <a:gd name="T13" fmla="*/ 36 h 6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"/>
                    <a:gd name="T22" fmla="*/ 0 h 660"/>
                    <a:gd name="T23" fmla="*/ 112 w 112"/>
                    <a:gd name="T24" fmla="*/ 660 h 6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" h="660">
                      <a:moveTo>
                        <a:pt x="32" y="36"/>
                      </a:moveTo>
                      <a:lnTo>
                        <a:pt x="32" y="136"/>
                      </a:lnTo>
                      <a:lnTo>
                        <a:pt x="0" y="156"/>
                      </a:lnTo>
                      <a:lnTo>
                        <a:pt x="0" y="660"/>
                      </a:lnTo>
                      <a:lnTo>
                        <a:pt x="112" y="608"/>
                      </a:lnTo>
                      <a:lnTo>
                        <a:pt x="112" y="0"/>
                      </a:lnTo>
                      <a:lnTo>
                        <a:pt x="32" y="36"/>
                      </a:lnTo>
                      <a:close/>
                    </a:path>
                  </a:pathLst>
                </a:custGeom>
                <a:solidFill>
                  <a:srgbClr val="FF66FF"/>
                </a:solidFill>
                <a:ln w="28575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5" name="Freeform 67"/>
                <p:cNvSpPr>
                  <a:spLocks/>
                </p:cNvSpPr>
                <p:nvPr/>
              </p:nvSpPr>
              <p:spPr bwMode="auto">
                <a:xfrm>
                  <a:off x="1827" y="2304"/>
                  <a:ext cx="153" cy="372"/>
                </a:xfrm>
                <a:custGeom>
                  <a:avLst/>
                  <a:gdLst>
                    <a:gd name="T0" fmla="*/ 0 w 153"/>
                    <a:gd name="T1" fmla="*/ 0 h 372"/>
                    <a:gd name="T2" fmla="*/ 152 w 153"/>
                    <a:gd name="T3" fmla="*/ 88 h 372"/>
                    <a:gd name="T4" fmla="*/ 153 w 153"/>
                    <a:gd name="T5" fmla="*/ 372 h 372"/>
                    <a:gd name="T6" fmla="*/ 0 w 153"/>
                    <a:gd name="T7" fmla="*/ 296 h 372"/>
                    <a:gd name="T8" fmla="*/ 0 w 153"/>
                    <a:gd name="T9" fmla="*/ 0 h 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3"/>
                    <a:gd name="T16" fmla="*/ 0 h 372"/>
                    <a:gd name="T17" fmla="*/ 153 w 153"/>
                    <a:gd name="T18" fmla="*/ 372 h 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3" h="372">
                      <a:moveTo>
                        <a:pt x="0" y="0"/>
                      </a:moveTo>
                      <a:lnTo>
                        <a:pt x="152" y="88"/>
                      </a:lnTo>
                      <a:lnTo>
                        <a:pt x="153" y="372"/>
                      </a:lnTo>
                      <a:lnTo>
                        <a:pt x="0" y="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3399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6" name="Freeform 68"/>
                <p:cNvSpPr>
                  <a:spLocks/>
                </p:cNvSpPr>
                <p:nvPr/>
              </p:nvSpPr>
              <p:spPr bwMode="auto">
                <a:xfrm>
                  <a:off x="2291" y="2280"/>
                  <a:ext cx="136" cy="336"/>
                </a:xfrm>
                <a:custGeom>
                  <a:avLst/>
                  <a:gdLst>
                    <a:gd name="T0" fmla="*/ 0 w 136"/>
                    <a:gd name="T1" fmla="*/ 48 h 336"/>
                    <a:gd name="T2" fmla="*/ 88 w 136"/>
                    <a:gd name="T3" fmla="*/ 0 h 336"/>
                    <a:gd name="T4" fmla="*/ 88 w 136"/>
                    <a:gd name="T5" fmla="*/ 108 h 336"/>
                    <a:gd name="T6" fmla="*/ 136 w 136"/>
                    <a:gd name="T7" fmla="*/ 84 h 336"/>
                    <a:gd name="T8" fmla="*/ 136 w 136"/>
                    <a:gd name="T9" fmla="*/ 256 h 336"/>
                    <a:gd name="T10" fmla="*/ 0 w 136"/>
                    <a:gd name="T11" fmla="*/ 336 h 336"/>
                    <a:gd name="T12" fmla="*/ 0 w 136"/>
                    <a:gd name="T13" fmla="*/ 48 h 3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336"/>
                    <a:gd name="T23" fmla="*/ 136 w 136"/>
                    <a:gd name="T24" fmla="*/ 336 h 3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336">
                      <a:moveTo>
                        <a:pt x="0" y="48"/>
                      </a:moveTo>
                      <a:lnTo>
                        <a:pt x="88" y="0"/>
                      </a:lnTo>
                      <a:lnTo>
                        <a:pt x="88" y="108"/>
                      </a:lnTo>
                      <a:lnTo>
                        <a:pt x="136" y="84"/>
                      </a:lnTo>
                      <a:lnTo>
                        <a:pt x="136" y="256"/>
                      </a:lnTo>
                      <a:lnTo>
                        <a:pt x="0" y="33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7" name="Freeform 69"/>
                <p:cNvSpPr>
                  <a:spLocks/>
                </p:cNvSpPr>
                <p:nvPr/>
              </p:nvSpPr>
              <p:spPr bwMode="auto">
                <a:xfrm>
                  <a:off x="2530" y="1748"/>
                  <a:ext cx="293" cy="732"/>
                </a:xfrm>
                <a:custGeom>
                  <a:avLst/>
                  <a:gdLst>
                    <a:gd name="T0" fmla="*/ 149 w 293"/>
                    <a:gd name="T1" fmla="*/ 40 h 732"/>
                    <a:gd name="T2" fmla="*/ 149 w 293"/>
                    <a:gd name="T3" fmla="*/ 356 h 732"/>
                    <a:gd name="T4" fmla="*/ 49 w 293"/>
                    <a:gd name="T5" fmla="*/ 414 h 732"/>
                    <a:gd name="T6" fmla="*/ 49 w 293"/>
                    <a:gd name="T7" fmla="*/ 532 h 732"/>
                    <a:gd name="T8" fmla="*/ 0 w 293"/>
                    <a:gd name="T9" fmla="*/ 560 h 732"/>
                    <a:gd name="T10" fmla="*/ 0 w 293"/>
                    <a:gd name="T11" fmla="*/ 732 h 732"/>
                    <a:gd name="T12" fmla="*/ 293 w 293"/>
                    <a:gd name="T13" fmla="*/ 563 h 732"/>
                    <a:gd name="T14" fmla="*/ 293 w 293"/>
                    <a:gd name="T15" fmla="*/ 56 h 732"/>
                    <a:gd name="T16" fmla="*/ 237 w 293"/>
                    <a:gd name="T17" fmla="*/ 88 h 732"/>
                    <a:gd name="T18" fmla="*/ 237 w 293"/>
                    <a:gd name="T19" fmla="*/ 0 h 732"/>
                    <a:gd name="T20" fmla="*/ 149 w 293"/>
                    <a:gd name="T21" fmla="*/ 40 h 7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93"/>
                    <a:gd name="T34" fmla="*/ 0 h 732"/>
                    <a:gd name="T35" fmla="*/ 293 w 293"/>
                    <a:gd name="T36" fmla="*/ 732 h 73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93" h="732">
                      <a:moveTo>
                        <a:pt x="149" y="40"/>
                      </a:moveTo>
                      <a:lnTo>
                        <a:pt x="149" y="356"/>
                      </a:lnTo>
                      <a:lnTo>
                        <a:pt x="49" y="414"/>
                      </a:lnTo>
                      <a:lnTo>
                        <a:pt x="49" y="532"/>
                      </a:lnTo>
                      <a:lnTo>
                        <a:pt x="0" y="560"/>
                      </a:lnTo>
                      <a:lnTo>
                        <a:pt x="0" y="732"/>
                      </a:lnTo>
                      <a:lnTo>
                        <a:pt x="293" y="563"/>
                      </a:lnTo>
                      <a:lnTo>
                        <a:pt x="293" y="56"/>
                      </a:lnTo>
                      <a:lnTo>
                        <a:pt x="237" y="88"/>
                      </a:lnTo>
                      <a:lnTo>
                        <a:pt x="237" y="0"/>
                      </a:lnTo>
                      <a:lnTo>
                        <a:pt x="149" y="40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28575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8" name="Freeform 70"/>
                <p:cNvSpPr>
                  <a:spLocks/>
                </p:cNvSpPr>
                <p:nvPr/>
              </p:nvSpPr>
              <p:spPr bwMode="auto">
                <a:xfrm>
                  <a:off x="2530" y="1968"/>
                  <a:ext cx="295" cy="511"/>
                </a:xfrm>
                <a:custGeom>
                  <a:avLst/>
                  <a:gdLst>
                    <a:gd name="T0" fmla="*/ 0 w 885"/>
                    <a:gd name="T1" fmla="*/ 6 h 1531"/>
                    <a:gd name="T2" fmla="*/ 4 w 885"/>
                    <a:gd name="T3" fmla="*/ 0 h 1531"/>
                    <a:gd name="T4" fmla="*/ 4 w 885"/>
                    <a:gd name="T5" fmla="*/ 0 h 1531"/>
                    <a:gd name="T6" fmla="*/ 0 60000 65536"/>
                    <a:gd name="T7" fmla="*/ 0 60000 65536"/>
                    <a:gd name="T8" fmla="*/ 0 60000 65536"/>
                    <a:gd name="T9" fmla="*/ 0 w 885"/>
                    <a:gd name="T10" fmla="*/ 0 h 1531"/>
                    <a:gd name="T11" fmla="*/ 885 w 885"/>
                    <a:gd name="T12" fmla="*/ 1531 h 15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85" h="1531">
                      <a:moveTo>
                        <a:pt x="0" y="1531"/>
                      </a:moveTo>
                      <a:lnTo>
                        <a:pt x="884" y="0"/>
                      </a:lnTo>
                      <a:lnTo>
                        <a:pt x="885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9" name="Freeform 71"/>
                <p:cNvSpPr>
                  <a:spLocks/>
                </p:cNvSpPr>
                <p:nvPr/>
              </p:nvSpPr>
              <p:spPr bwMode="auto">
                <a:xfrm>
                  <a:off x="2641" y="2096"/>
                  <a:ext cx="184" cy="319"/>
                </a:xfrm>
                <a:custGeom>
                  <a:avLst/>
                  <a:gdLst>
                    <a:gd name="T0" fmla="*/ 0 w 552"/>
                    <a:gd name="T1" fmla="*/ 4 h 957"/>
                    <a:gd name="T2" fmla="*/ 2 w 552"/>
                    <a:gd name="T3" fmla="*/ 0 h 957"/>
                    <a:gd name="T4" fmla="*/ 2 w 552"/>
                    <a:gd name="T5" fmla="*/ 0 h 957"/>
                    <a:gd name="T6" fmla="*/ 0 60000 65536"/>
                    <a:gd name="T7" fmla="*/ 0 60000 65536"/>
                    <a:gd name="T8" fmla="*/ 0 60000 65536"/>
                    <a:gd name="T9" fmla="*/ 0 w 552"/>
                    <a:gd name="T10" fmla="*/ 0 h 957"/>
                    <a:gd name="T11" fmla="*/ 552 w 552"/>
                    <a:gd name="T12" fmla="*/ 957 h 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2" h="957">
                      <a:moveTo>
                        <a:pt x="0" y="957"/>
                      </a:moveTo>
                      <a:lnTo>
                        <a:pt x="551" y="0"/>
                      </a:lnTo>
                      <a:lnTo>
                        <a:pt x="552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0" name="Freeform 72"/>
                <p:cNvSpPr>
                  <a:spLocks/>
                </p:cNvSpPr>
                <p:nvPr/>
              </p:nvSpPr>
              <p:spPr bwMode="auto">
                <a:xfrm>
                  <a:off x="2751" y="2224"/>
                  <a:ext cx="74" cy="127"/>
                </a:xfrm>
                <a:custGeom>
                  <a:avLst/>
                  <a:gdLst>
                    <a:gd name="T0" fmla="*/ 0 w 221"/>
                    <a:gd name="T1" fmla="*/ 2 h 380"/>
                    <a:gd name="T2" fmla="*/ 1 w 221"/>
                    <a:gd name="T3" fmla="*/ 0 h 380"/>
                    <a:gd name="T4" fmla="*/ 1 w 221"/>
                    <a:gd name="T5" fmla="*/ 0 h 380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380"/>
                    <a:gd name="T11" fmla="*/ 221 w 221"/>
                    <a:gd name="T12" fmla="*/ 380 h 3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380">
                      <a:moveTo>
                        <a:pt x="0" y="380"/>
                      </a:moveTo>
                      <a:lnTo>
                        <a:pt x="220" y="0"/>
                      </a:lnTo>
                      <a:lnTo>
                        <a:pt x="221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1" name="Freeform 73"/>
                <p:cNvSpPr>
                  <a:spLocks/>
                </p:cNvSpPr>
                <p:nvPr/>
              </p:nvSpPr>
              <p:spPr bwMode="auto">
                <a:xfrm>
                  <a:off x="2530" y="2283"/>
                  <a:ext cx="40" cy="68"/>
                </a:xfrm>
                <a:custGeom>
                  <a:avLst/>
                  <a:gdLst>
                    <a:gd name="T0" fmla="*/ 0 w 120"/>
                    <a:gd name="T1" fmla="*/ 1 h 205"/>
                    <a:gd name="T2" fmla="*/ 0 w 120"/>
                    <a:gd name="T3" fmla="*/ 0 h 205"/>
                    <a:gd name="T4" fmla="*/ 0 w 120"/>
                    <a:gd name="T5" fmla="*/ 0 h 205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205"/>
                    <a:gd name="T11" fmla="*/ 120 w 120"/>
                    <a:gd name="T12" fmla="*/ 205 h 2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205">
                      <a:moveTo>
                        <a:pt x="0" y="205"/>
                      </a:moveTo>
                      <a:lnTo>
                        <a:pt x="119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2" name="Freeform 74"/>
                <p:cNvSpPr>
                  <a:spLocks/>
                </p:cNvSpPr>
                <p:nvPr/>
              </p:nvSpPr>
              <p:spPr bwMode="auto">
                <a:xfrm>
                  <a:off x="2686" y="1801"/>
                  <a:ext cx="88" cy="151"/>
                </a:xfrm>
                <a:custGeom>
                  <a:avLst/>
                  <a:gdLst>
                    <a:gd name="T0" fmla="*/ 0 w 264"/>
                    <a:gd name="T1" fmla="*/ 2 h 455"/>
                    <a:gd name="T2" fmla="*/ 1 w 264"/>
                    <a:gd name="T3" fmla="*/ 0 h 455"/>
                    <a:gd name="T4" fmla="*/ 1 w 264"/>
                    <a:gd name="T5" fmla="*/ 0 h 455"/>
                    <a:gd name="T6" fmla="*/ 0 60000 65536"/>
                    <a:gd name="T7" fmla="*/ 0 60000 65536"/>
                    <a:gd name="T8" fmla="*/ 0 60000 65536"/>
                    <a:gd name="T9" fmla="*/ 0 w 264"/>
                    <a:gd name="T10" fmla="*/ 0 h 455"/>
                    <a:gd name="T11" fmla="*/ 264 w 264"/>
                    <a:gd name="T12" fmla="*/ 455 h 4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4" h="455">
                      <a:moveTo>
                        <a:pt x="0" y="455"/>
                      </a:moveTo>
                      <a:lnTo>
                        <a:pt x="263" y="0"/>
                      </a:lnTo>
                      <a:lnTo>
                        <a:pt x="264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3" name="Freeform 75"/>
                <p:cNvSpPr>
                  <a:spLocks/>
                </p:cNvSpPr>
                <p:nvPr/>
              </p:nvSpPr>
              <p:spPr bwMode="auto">
                <a:xfrm>
                  <a:off x="2686" y="1774"/>
                  <a:ext cx="30" cy="50"/>
                </a:xfrm>
                <a:custGeom>
                  <a:avLst/>
                  <a:gdLst>
                    <a:gd name="T0" fmla="*/ 0 w 89"/>
                    <a:gd name="T1" fmla="*/ 1 h 151"/>
                    <a:gd name="T2" fmla="*/ 0 w 89"/>
                    <a:gd name="T3" fmla="*/ 0 h 151"/>
                    <a:gd name="T4" fmla="*/ 0 w 89"/>
                    <a:gd name="T5" fmla="*/ 0 h 151"/>
                    <a:gd name="T6" fmla="*/ 0 60000 65536"/>
                    <a:gd name="T7" fmla="*/ 0 60000 65536"/>
                    <a:gd name="T8" fmla="*/ 0 60000 65536"/>
                    <a:gd name="T9" fmla="*/ 0 w 89"/>
                    <a:gd name="T10" fmla="*/ 0 h 151"/>
                    <a:gd name="T11" fmla="*/ 89 w 89"/>
                    <a:gd name="T12" fmla="*/ 151 h 1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9" h="151">
                      <a:moveTo>
                        <a:pt x="0" y="151"/>
                      </a:moveTo>
                      <a:lnTo>
                        <a:pt x="88" y="0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4" name="Freeform 76"/>
                <p:cNvSpPr>
                  <a:spLocks/>
                </p:cNvSpPr>
                <p:nvPr/>
              </p:nvSpPr>
              <p:spPr bwMode="auto">
                <a:xfrm>
                  <a:off x="2686" y="1840"/>
                  <a:ext cx="139" cy="240"/>
                </a:xfrm>
                <a:custGeom>
                  <a:avLst/>
                  <a:gdLst>
                    <a:gd name="T0" fmla="*/ 0 w 416"/>
                    <a:gd name="T1" fmla="*/ 3 h 719"/>
                    <a:gd name="T2" fmla="*/ 2 w 416"/>
                    <a:gd name="T3" fmla="*/ 0 h 719"/>
                    <a:gd name="T4" fmla="*/ 2 w 416"/>
                    <a:gd name="T5" fmla="*/ 0 h 719"/>
                    <a:gd name="T6" fmla="*/ 0 60000 65536"/>
                    <a:gd name="T7" fmla="*/ 0 60000 65536"/>
                    <a:gd name="T8" fmla="*/ 0 60000 65536"/>
                    <a:gd name="T9" fmla="*/ 0 w 416"/>
                    <a:gd name="T10" fmla="*/ 0 h 719"/>
                    <a:gd name="T11" fmla="*/ 416 w 416"/>
                    <a:gd name="T12" fmla="*/ 719 h 7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6" h="719">
                      <a:moveTo>
                        <a:pt x="0" y="719"/>
                      </a:moveTo>
                      <a:lnTo>
                        <a:pt x="415" y="0"/>
                      </a:lnTo>
                      <a:lnTo>
                        <a:pt x="416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5" name="Freeform 77"/>
                <p:cNvSpPr>
                  <a:spLocks/>
                </p:cNvSpPr>
                <p:nvPr/>
              </p:nvSpPr>
              <p:spPr bwMode="auto">
                <a:xfrm>
                  <a:off x="2581" y="2112"/>
                  <a:ext cx="87" cy="151"/>
                </a:xfrm>
                <a:custGeom>
                  <a:avLst/>
                  <a:gdLst>
                    <a:gd name="T0" fmla="*/ 0 w 263"/>
                    <a:gd name="T1" fmla="*/ 2 h 454"/>
                    <a:gd name="T2" fmla="*/ 1 w 263"/>
                    <a:gd name="T3" fmla="*/ 0 h 454"/>
                    <a:gd name="T4" fmla="*/ 1 w 263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263"/>
                    <a:gd name="T10" fmla="*/ 0 h 454"/>
                    <a:gd name="T11" fmla="*/ 263 w 263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3" h="454">
                      <a:moveTo>
                        <a:pt x="0" y="454"/>
                      </a:moveTo>
                      <a:lnTo>
                        <a:pt x="262" y="0"/>
                      </a:lnTo>
                      <a:lnTo>
                        <a:pt x="263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6" name="Freeform 78"/>
                <p:cNvSpPr>
                  <a:spLocks/>
                </p:cNvSpPr>
                <p:nvPr/>
              </p:nvSpPr>
              <p:spPr bwMode="auto">
                <a:xfrm>
                  <a:off x="3090" y="1587"/>
                  <a:ext cx="102" cy="178"/>
                </a:xfrm>
                <a:custGeom>
                  <a:avLst/>
                  <a:gdLst>
                    <a:gd name="T0" fmla="*/ 0 w 308"/>
                    <a:gd name="T1" fmla="*/ 2 h 534"/>
                    <a:gd name="T2" fmla="*/ 1 w 308"/>
                    <a:gd name="T3" fmla="*/ 0 h 534"/>
                    <a:gd name="T4" fmla="*/ 1 w 308"/>
                    <a:gd name="T5" fmla="*/ 0 h 534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4"/>
                    <a:gd name="T11" fmla="*/ 308 w 308"/>
                    <a:gd name="T12" fmla="*/ 534 h 5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4">
                      <a:moveTo>
                        <a:pt x="0" y="534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7" name="Freeform 79"/>
                <p:cNvSpPr>
                  <a:spLocks/>
                </p:cNvSpPr>
                <p:nvPr/>
              </p:nvSpPr>
              <p:spPr bwMode="auto">
                <a:xfrm>
                  <a:off x="3090" y="1714"/>
                  <a:ext cx="102" cy="179"/>
                </a:xfrm>
                <a:custGeom>
                  <a:avLst/>
                  <a:gdLst>
                    <a:gd name="T0" fmla="*/ 0 w 308"/>
                    <a:gd name="T1" fmla="*/ 2 h 535"/>
                    <a:gd name="T2" fmla="*/ 1 w 308"/>
                    <a:gd name="T3" fmla="*/ 0 h 535"/>
                    <a:gd name="T4" fmla="*/ 1 w 308"/>
                    <a:gd name="T5" fmla="*/ 0 h 535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5"/>
                    <a:gd name="T11" fmla="*/ 308 w 308"/>
                    <a:gd name="T12" fmla="*/ 535 h 5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5">
                      <a:moveTo>
                        <a:pt x="0" y="535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8" name="Freeform 80"/>
                <p:cNvSpPr>
                  <a:spLocks/>
                </p:cNvSpPr>
                <p:nvPr/>
              </p:nvSpPr>
              <p:spPr bwMode="auto">
                <a:xfrm>
                  <a:off x="3090" y="1843"/>
                  <a:ext cx="102" cy="177"/>
                </a:xfrm>
                <a:custGeom>
                  <a:avLst/>
                  <a:gdLst>
                    <a:gd name="T0" fmla="*/ 0 w 308"/>
                    <a:gd name="T1" fmla="*/ 2 h 533"/>
                    <a:gd name="T2" fmla="*/ 1 w 308"/>
                    <a:gd name="T3" fmla="*/ 0 h 533"/>
                    <a:gd name="T4" fmla="*/ 1 w 308"/>
                    <a:gd name="T5" fmla="*/ 0 h 533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3"/>
                    <a:gd name="T11" fmla="*/ 308 w 308"/>
                    <a:gd name="T12" fmla="*/ 533 h 5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3">
                      <a:moveTo>
                        <a:pt x="0" y="533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79" name="Freeform 81"/>
                <p:cNvSpPr>
                  <a:spLocks/>
                </p:cNvSpPr>
                <p:nvPr/>
              </p:nvSpPr>
              <p:spPr bwMode="auto">
                <a:xfrm>
                  <a:off x="3090" y="1970"/>
                  <a:ext cx="102" cy="178"/>
                </a:xfrm>
                <a:custGeom>
                  <a:avLst/>
                  <a:gdLst>
                    <a:gd name="T0" fmla="*/ 0 w 308"/>
                    <a:gd name="T1" fmla="*/ 2 h 533"/>
                    <a:gd name="T2" fmla="*/ 1 w 308"/>
                    <a:gd name="T3" fmla="*/ 0 h 533"/>
                    <a:gd name="T4" fmla="*/ 1 w 308"/>
                    <a:gd name="T5" fmla="*/ 0 h 533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3"/>
                    <a:gd name="T11" fmla="*/ 308 w 308"/>
                    <a:gd name="T12" fmla="*/ 533 h 5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3">
                      <a:moveTo>
                        <a:pt x="0" y="533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80" name="Freeform 82"/>
                <p:cNvSpPr>
                  <a:spLocks/>
                </p:cNvSpPr>
                <p:nvPr/>
              </p:nvSpPr>
              <p:spPr bwMode="auto">
                <a:xfrm>
                  <a:off x="3116" y="1519"/>
                  <a:ext cx="42" cy="71"/>
                </a:xfrm>
                <a:custGeom>
                  <a:avLst/>
                  <a:gdLst>
                    <a:gd name="T0" fmla="*/ 0 w 125"/>
                    <a:gd name="T1" fmla="*/ 1 h 215"/>
                    <a:gd name="T2" fmla="*/ 1 w 125"/>
                    <a:gd name="T3" fmla="*/ 0 h 215"/>
                    <a:gd name="T4" fmla="*/ 1 w 125"/>
                    <a:gd name="T5" fmla="*/ 0 h 215"/>
                    <a:gd name="T6" fmla="*/ 0 60000 65536"/>
                    <a:gd name="T7" fmla="*/ 0 60000 65536"/>
                    <a:gd name="T8" fmla="*/ 0 60000 65536"/>
                    <a:gd name="T9" fmla="*/ 0 w 125"/>
                    <a:gd name="T10" fmla="*/ 0 h 215"/>
                    <a:gd name="T11" fmla="*/ 125 w 125"/>
                    <a:gd name="T12" fmla="*/ 215 h 2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5" h="215">
                      <a:moveTo>
                        <a:pt x="0" y="215"/>
                      </a:moveTo>
                      <a:lnTo>
                        <a:pt x="124" y="0"/>
                      </a:lnTo>
                      <a:lnTo>
                        <a:pt x="125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81" name="Freeform 83"/>
                <p:cNvSpPr>
                  <a:spLocks/>
                </p:cNvSpPr>
                <p:nvPr/>
              </p:nvSpPr>
              <p:spPr bwMode="auto">
                <a:xfrm>
                  <a:off x="2304" y="2393"/>
                  <a:ext cx="125" cy="217"/>
                </a:xfrm>
                <a:custGeom>
                  <a:avLst/>
                  <a:gdLst>
                    <a:gd name="T0" fmla="*/ 0 w 376"/>
                    <a:gd name="T1" fmla="*/ 3 h 650"/>
                    <a:gd name="T2" fmla="*/ 2 w 376"/>
                    <a:gd name="T3" fmla="*/ 0 h 650"/>
                    <a:gd name="T4" fmla="*/ 2 w 376"/>
                    <a:gd name="T5" fmla="*/ 0 h 650"/>
                    <a:gd name="T6" fmla="*/ 0 60000 65536"/>
                    <a:gd name="T7" fmla="*/ 0 60000 65536"/>
                    <a:gd name="T8" fmla="*/ 0 60000 65536"/>
                    <a:gd name="T9" fmla="*/ 0 w 376"/>
                    <a:gd name="T10" fmla="*/ 0 h 650"/>
                    <a:gd name="T11" fmla="*/ 376 w 376"/>
                    <a:gd name="T12" fmla="*/ 650 h 6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6" h="650">
                      <a:moveTo>
                        <a:pt x="0" y="650"/>
                      </a:moveTo>
                      <a:lnTo>
                        <a:pt x="375" y="0"/>
                      </a:lnTo>
                      <a:lnTo>
                        <a:pt x="376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82" name="Freeform 84"/>
                <p:cNvSpPr>
                  <a:spLocks/>
                </p:cNvSpPr>
                <p:nvPr/>
              </p:nvSpPr>
              <p:spPr bwMode="auto">
                <a:xfrm>
                  <a:off x="2292" y="2353"/>
                  <a:ext cx="87" cy="149"/>
                </a:xfrm>
                <a:custGeom>
                  <a:avLst/>
                  <a:gdLst>
                    <a:gd name="T0" fmla="*/ 0 w 259"/>
                    <a:gd name="T1" fmla="*/ 2 h 448"/>
                    <a:gd name="T2" fmla="*/ 1 w 259"/>
                    <a:gd name="T3" fmla="*/ 0 h 448"/>
                    <a:gd name="T4" fmla="*/ 1 w 259"/>
                    <a:gd name="T5" fmla="*/ 0 h 448"/>
                    <a:gd name="T6" fmla="*/ 0 60000 65536"/>
                    <a:gd name="T7" fmla="*/ 0 60000 65536"/>
                    <a:gd name="T8" fmla="*/ 0 60000 65536"/>
                    <a:gd name="T9" fmla="*/ 0 w 259"/>
                    <a:gd name="T10" fmla="*/ 0 h 448"/>
                    <a:gd name="T11" fmla="*/ 259 w 259"/>
                    <a:gd name="T12" fmla="*/ 448 h 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" h="448">
                      <a:moveTo>
                        <a:pt x="0" y="448"/>
                      </a:moveTo>
                      <a:lnTo>
                        <a:pt x="258" y="0"/>
                      </a:lnTo>
                      <a:lnTo>
                        <a:pt x="259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83" name="Freeform 85"/>
                <p:cNvSpPr>
                  <a:spLocks/>
                </p:cNvSpPr>
                <p:nvPr/>
              </p:nvSpPr>
              <p:spPr bwMode="auto">
                <a:xfrm>
                  <a:off x="2292" y="2307"/>
                  <a:ext cx="39" cy="67"/>
                </a:xfrm>
                <a:custGeom>
                  <a:avLst/>
                  <a:gdLst>
                    <a:gd name="T0" fmla="*/ 0 w 117"/>
                    <a:gd name="T1" fmla="*/ 1 h 202"/>
                    <a:gd name="T2" fmla="*/ 0 w 117"/>
                    <a:gd name="T3" fmla="*/ 0 h 202"/>
                    <a:gd name="T4" fmla="*/ 0 w 117"/>
                    <a:gd name="T5" fmla="*/ 0 h 202"/>
                    <a:gd name="T6" fmla="*/ 0 60000 65536"/>
                    <a:gd name="T7" fmla="*/ 0 60000 65536"/>
                    <a:gd name="T8" fmla="*/ 0 60000 65536"/>
                    <a:gd name="T9" fmla="*/ 0 w 117"/>
                    <a:gd name="T10" fmla="*/ 0 h 202"/>
                    <a:gd name="T11" fmla="*/ 117 w 117"/>
                    <a:gd name="T12" fmla="*/ 202 h 2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7" h="202">
                      <a:moveTo>
                        <a:pt x="0" y="202"/>
                      </a:moveTo>
                      <a:lnTo>
                        <a:pt x="116" y="0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26" name="Group 86"/>
              <p:cNvGrpSpPr>
                <a:grpSpLocks/>
              </p:cNvGrpSpPr>
              <p:nvPr/>
            </p:nvGrpSpPr>
            <p:grpSpPr bwMode="auto">
              <a:xfrm>
                <a:off x="1822" y="2376"/>
                <a:ext cx="1472" cy="854"/>
                <a:chOff x="1822" y="2376"/>
                <a:chExt cx="1472" cy="854"/>
              </a:xfrm>
            </p:grpSpPr>
            <p:sp>
              <p:nvSpPr>
                <p:cNvPr id="227" name="Oval 87"/>
                <p:cNvSpPr>
                  <a:spLocks noChangeArrowheads="1"/>
                </p:cNvSpPr>
                <p:nvPr/>
              </p:nvSpPr>
              <p:spPr bwMode="auto">
                <a:xfrm>
                  <a:off x="2352" y="2796"/>
                  <a:ext cx="216" cy="13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8" name="Freeform 88"/>
                <p:cNvSpPr>
                  <a:spLocks/>
                </p:cNvSpPr>
                <p:nvPr/>
              </p:nvSpPr>
              <p:spPr bwMode="auto">
                <a:xfrm>
                  <a:off x="2102" y="2947"/>
                  <a:ext cx="171" cy="23"/>
                </a:xfrm>
                <a:custGeom>
                  <a:avLst/>
                  <a:gdLst>
                    <a:gd name="T0" fmla="*/ 2 w 513"/>
                    <a:gd name="T1" fmla="*/ 0 h 67"/>
                    <a:gd name="T2" fmla="*/ 1 w 513"/>
                    <a:gd name="T3" fmla="*/ 0 h 67"/>
                    <a:gd name="T4" fmla="*/ 0 w 513"/>
                    <a:gd name="T5" fmla="*/ 0 h 67"/>
                    <a:gd name="T6" fmla="*/ 0 w 513"/>
                    <a:gd name="T7" fmla="*/ 0 h 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3"/>
                    <a:gd name="T13" fmla="*/ 0 h 67"/>
                    <a:gd name="T14" fmla="*/ 513 w 513"/>
                    <a:gd name="T15" fmla="*/ 67 h 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3" h="67">
                      <a:moveTo>
                        <a:pt x="513" y="67"/>
                      </a:moveTo>
                      <a:lnTo>
                        <a:pt x="256" y="0"/>
                      </a:lnTo>
                      <a:lnTo>
                        <a:pt x="0" y="67"/>
                      </a:lnTo>
                      <a:lnTo>
                        <a:pt x="1" y="67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9" name="Oval 89"/>
                <p:cNvSpPr>
                  <a:spLocks noChangeArrowheads="1"/>
                </p:cNvSpPr>
                <p:nvPr/>
              </p:nvSpPr>
              <p:spPr bwMode="auto">
                <a:xfrm>
                  <a:off x="2406" y="2838"/>
                  <a:ext cx="108" cy="4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004" y="2381"/>
                  <a:ext cx="1290" cy="7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1" name="Freeform 91"/>
                <p:cNvSpPr>
                  <a:spLocks/>
                </p:cNvSpPr>
                <p:nvPr/>
              </p:nvSpPr>
              <p:spPr bwMode="auto">
                <a:xfrm>
                  <a:off x="2774" y="2490"/>
                  <a:ext cx="322" cy="190"/>
                </a:xfrm>
                <a:custGeom>
                  <a:avLst/>
                  <a:gdLst>
                    <a:gd name="T0" fmla="*/ 232 w 322"/>
                    <a:gd name="T1" fmla="*/ 12 h 190"/>
                    <a:gd name="T2" fmla="*/ 154 w 322"/>
                    <a:gd name="T3" fmla="*/ 0 h 190"/>
                    <a:gd name="T4" fmla="*/ 88 w 322"/>
                    <a:gd name="T5" fmla="*/ 9 h 190"/>
                    <a:gd name="T6" fmla="*/ 40 w 322"/>
                    <a:gd name="T7" fmla="*/ 30 h 190"/>
                    <a:gd name="T8" fmla="*/ 13 w 322"/>
                    <a:gd name="T9" fmla="*/ 57 h 190"/>
                    <a:gd name="T10" fmla="*/ 1 w 322"/>
                    <a:gd name="T11" fmla="*/ 99 h 190"/>
                    <a:gd name="T12" fmla="*/ 19 w 322"/>
                    <a:gd name="T13" fmla="*/ 141 h 190"/>
                    <a:gd name="T14" fmla="*/ 46 w 322"/>
                    <a:gd name="T15" fmla="*/ 168 h 190"/>
                    <a:gd name="T16" fmla="*/ 112 w 322"/>
                    <a:gd name="T17" fmla="*/ 186 h 190"/>
                    <a:gd name="T18" fmla="*/ 163 w 322"/>
                    <a:gd name="T19" fmla="*/ 189 h 190"/>
                    <a:gd name="T20" fmla="*/ 226 w 322"/>
                    <a:gd name="T21" fmla="*/ 180 h 190"/>
                    <a:gd name="T22" fmla="*/ 280 w 322"/>
                    <a:gd name="T23" fmla="*/ 162 h 190"/>
                    <a:gd name="T24" fmla="*/ 310 w 322"/>
                    <a:gd name="T25" fmla="*/ 135 h 190"/>
                    <a:gd name="T26" fmla="*/ 322 w 322"/>
                    <a:gd name="T27" fmla="*/ 99 h 190"/>
                    <a:gd name="T28" fmla="*/ 310 w 322"/>
                    <a:gd name="T29" fmla="*/ 54 h 19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2"/>
                    <a:gd name="T46" fmla="*/ 0 h 190"/>
                    <a:gd name="T47" fmla="*/ 322 w 322"/>
                    <a:gd name="T48" fmla="*/ 190 h 19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2" h="190">
                      <a:moveTo>
                        <a:pt x="232" y="12"/>
                      </a:moveTo>
                      <a:cubicBezTo>
                        <a:pt x="219" y="10"/>
                        <a:pt x="178" y="0"/>
                        <a:pt x="154" y="0"/>
                      </a:cubicBezTo>
                      <a:cubicBezTo>
                        <a:pt x="130" y="0"/>
                        <a:pt x="107" y="4"/>
                        <a:pt x="88" y="9"/>
                      </a:cubicBezTo>
                      <a:cubicBezTo>
                        <a:pt x="69" y="14"/>
                        <a:pt x="52" y="22"/>
                        <a:pt x="40" y="30"/>
                      </a:cubicBezTo>
                      <a:cubicBezTo>
                        <a:pt x="28" y="38"/>
                        <a:pt x="19" y="46"/>
                        <a:pt x="13" y="57"/>
                      </a:cubicBezTo>
                      <a:cubicBezTo>
                        <a:pt x="7" y="68"/>
                        <a:pt x="0" y="85"/>
                        <a:pt x="1" y="99"/>
                      </a:cubicBezTo>
                      <a:cubicBezTo>
                        <a:pt x="2" y="113"/>
                        <a:pt x="12" y="130"/>
                        <a:pt x="19" y="141"/>
                      </a:cubicBezTo>
                      <a:cubicBezTo>
                        <a:pt x="26" y="152"/>
                        <a:pt x="30" y="160"/>
                        <a:pt x="46" y="168"/>
                      </a:cubicBezTo>
                      <a:cubicBezTo>
                        <a:pt x="62" y="176"/>
                        <a:pt x="93" y="183"/>
                        <a:pt x="112" y="186"/>
                      </a:cubicBezTo>
                      <a:cubicBezTo>
                        <a:pt x="131" y="189"/>
                        <a:pt x="144" y="190"/>
                        <a:pt x="163" y="189"/>
                      </a:cubicBezTo>
                      <a:cubicBezTo>
                        <a:pt x="182" y="188"/>
                        <a:pt x="207" y="184"/>
                        <a:pt x="226" y="180"/>
                      </a:cubicBezTo>
                      <a:cubicBezTo>
                        <a:pt x="245" y="176"/>
                        <a:pt x="266" y="170"/>
                        <a:pt x="280" y="162"/>
                      </a:cubicBezTo>
                      <a:cubicBezTo>
                        <a:pt x="294" y="154"/>
                        <a:pt x="303" y="145"/>
                        <a:pt x="310" y="135"/>
                      </a:cubicBezTo>
                      <a:cubicBezTo>
                        <a:pt x="317" y="125"/>
                        <a:pt x="322" y="112"/>
                        <a:pt x="322" y="99"/>
                      </a:cubicBezTo>
                      <a:cubicBezTo>
                        <a:pt x="322" y="86"/>
                        <a:pt x="312" y="63"/>
                        <a:pt x="310" y="54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2" name="Oval 92"/>
                <p:cNvSpPr>
                  <a:spLocks noChangeArrowheads="1"/>
                </p:cNvSpPr>
                <p:nvPr/>
              </p:nvSpPr>
              <p:spPr bwMode="auto">
                <a:xfrm>
                  <a:off x="2700" y="2437"/>
                  <a:ext cx="468" cy="29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3" name="Oval 93"/>
                <p:cNvSpPr>
                  <a:spLocks noChangeArrowheads="1"/>
                </p:cNvSpPr>
                <p:nvPr/>
              </p:nvSpPr>
              <p:spPr bwMode="auto">
                <a:xfrm>
                  <a:off x="2598" y="2376"/>
                  <a:ext cx="678" cy="41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4" name="Freeform 94"/>
                <p:cNvSpPr>
                  <a:spLocks/>
                </p:cNvSpPr>
                <p:nvPr/>
              </p:nvSpPr>
              <p:spPr bwMode="auto">
                <a:xfrm>
                  <a:off x="1822" y="2938"/>
                  <a:ext cx="169" cy="96"/>
                </a:xfrm>
                <a:custGeom>
                  <a:avLst/>
                  <a:gdLst>
                    <a:gd name="T0" fmla="*/ 0 w 505"/>
                    <a:gd name="T1" fmla="*/ 0 h 289"/>
                    <a:gd name="T2" fmla="*/ 2 w 505"/>
                    <a:gd name="T3" fmla="*/ 1 h 289"/>
                    <a:gd name="T4" fmla="*/ 2 w 505"/>
                    <a:gd name="T5" fmla="*/ 1 h 289"/>
                    <a:gd name="T6" fmla="*/ 0 60000 65536"/>
                    <a:gd name="T7" fmla="*/ 0 60000 65536"/>
                    <a:gd name="T8" fmla="*/ 0 60000 65536"/>
                    <a:gd name="T9" fmla="*/ 0 w 505"/>
                    <a:gd name="T10" fmla="*/ 0 h 289"/>
                    <a:gd name="T11" fmla="*/ 505 w 505"/>
                    <a:gd name="T12" fmla="*/ 289 h 2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5" h="289">
                      <a:moveTo>
                        <a:pt x="0" y="0"/>
                      </a:moveTo>
                      <a:lnTo>
                        <a:pt x="504" y="289"/>
                      </a:lnTo>
                      <a:lnTo>
                        <a:pt x="505" y="289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5" name="Freeform 95"/>
                <p:cNvSpPr>
                  <a:spLocks/>
                </p:cNvSpPr>
                <p:nvPr/>
              </p:nvSpPr>
              <p:spPr bwMode="auto">
                <a:xfrm>
                  <a:off x="1822" y="2441"/>
                  <a:ext cx="860" cy="497"/>
                </a:xfrm>
                <a:custGeom>
                  <a:avLst/>
                  <a:gdLst>
                    <a:gd name="T0" fmla="*/ 11 w 2580"/>
                    <a:gd name="T1" fmla="*/ 0 h 1491"/>
                    <a:gd name="T2" fmla="*/ 0 w 2580"/>
                    <a:gd name="T3" fmla="*/ 6 h 1491"/>
                    <a:gd name="T4" fmla="*/ 0 w 2580"/>
                    <a:gd name="T5" fmla="*/ 6 h 1491"/>
                    <a:gd name="T6" fmla="*/ 0 60000 65536"/>
                    <a:gd name="T7" fmla="*/ 0 60000 65536"/>
                    <a:gd name="T8" fmla="*/ 0 60000 65536"/>
                    <a:gd name="T9" fmla="*/ 0 w 2580"/>
                    <a:gd name="T10" fmla="*/ 0 h 1491"/>
                    <a:gd name="T11" fmla="*/ 2580 w 2580"/>
                    <a:gd name="T12" fmla="*/ 1491 h 14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0" h="1491">
                      <a:moveTo>
                        <a:pt x="2580" y="0"/>
                      </a:moveTo>
                      <a:lnTo>
                        <a:pt x="0" y="1491"/>
                      </a:lnTo>
                      <a:lnTo>
                        <a:pt x="1" y="1491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6" name="Freeform 96"/>
                <p:cNvSpPr>
                  <a:spLocks/>
                </p:cNvSpPr>
                <p:nvPr/>
              </p:nvSpPr>
              <p:spPr bwMode="auto">
                <a:xfrm>
                  <a:off x="2328" y="2733"/>
                  <a:ext cx="860" cy="497"/>
                </a:xfrm>
                <a:custGeom>
                  <a:avLst/>
                  <a:gdLst>
                    <a:gd name="T0" fmla="*/ 11 w 2579"/>
                    <a:gd name="T1" fmla="*/ 0 h 1491"/>
                    <a:gd name="T2" fmla="*/ 0 w 2579"/>
                    <a:gd name="T3" fmla="*/ 6 h 1491"/>
                    <a:gd name="T4" fmla="*/ 0 w 2579"/>
                    <a:gd name="T5" fmla="*/ 6 h 1491"/>
                    <a:gd name="T6" fmla="*/ 0 60000 65536"/>
                    <a:gd name="T7" fmla="*/ 0 60000 65536"/>
                    <a:gd name="T8" fmla="*/ 0 60000 65536"/>
                    <a:gd name="T9" fmla="*/ 0 w 2579"/>
                    <a:gd name="T10" fmla="*/ 0 h 1491"/>
                    <a:gd name="T11" fmla="*/ 2579 w 2579"/>
                    <a:gd name="T12" fmla="*/ 1491 h 14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9" h="1491">
                      <a:moveTo>
                        <a:pt x="2579" y="0"/>
                      </a:moveTo>
                      <a:lnTo>
                        <a:pt x="0" y="1491"/>
                      </a:lnTo>
                      <a:lnTo>
                        <a:pt x="1" y="1491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7" name="Freeform 97"/>
                <p:cNvSpPr>
                  <a:spLocks/>
                </p:cNvSpPr>
                <p:nvPr/>
              </p:nvSpPr>
              <p:spPr bwMode="auto">
                <a:xfrm>
                  <a:off x="3005" y="2481"/>
                  <a:ext cx="40" cy="23"/>
                </a:xfrm>
                <a:custGeom>
                  <a:avLst/>
                  <a:gdLst>
                    <a:gd name="T0" fmla="*/ 0 w 120"/>
                    <a:gd name="T1" fmla="*/ 0 h 70"/>
                    <a:gd name="T2" fmla="*/ 0 w 120"/>
                    <a:gd name="T3" fmla="*/ 0 h 70"/>
                    <a:gd name="T4" fmla="*/ 0 w 120"/>
                    <a:gd name="T5" fmla="*/ 0 h 70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70"/>
                    <a:gd name="T11" fmla="*/ 120 w 120"/>
                    <a:gd name="T12" fmla="*/ 70 h 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70">
                      <a:moveTo>
                        <a:pt x="120" y="0"/>
                      </a:moveTo>
                      <a:lnTo>
                        <a:pt x="0" y="70"/>
                      </a:lnTo>
                      <a:lnTo>
                        <a:pt x="1" y="7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8" name="Freeform 98"/>
                <p:cNvSpPr>
                  <a:spLocks/>
                </p:cNvSpPr>
                <p:nvPr/>
              </p:nvSpPr>
              <p:spPr bwMode="auto">
                <a:xfrm>
                  <a:off x="3075" y="2525"/>
                  <a:ext cx="46" cy="26"/>
                </a:xfrm>
                <a:custGeom>
                  <a:avLst/>
                  <a:gdLst>
                    <a:gd name="T0" fmla="*/ 1 w 137"/>
                    <a:gd name="T1" fmla="*/ 0 h 79"/>
                    <a:gd name="T2" fmla="*/ 0 w 137"/>
                    <a:gd name="T3" fmla="*/ 0 h 79"/>
                    <a:gd name="T4" fmla="*/ 0 w 137"/>
                    <a:gd name="T5" fmla="*/ 0 h 79"/>
                    <a:gd name="T6" fmla="*/ 0 60000 65536"/>
                    <a:gd name="T7" fmla="*/ 0 60000 65536"/>
                    <a:gd name="T8" fmla="*/ 0 60000 65536"/>
                    <a:gd name="T9" fmla="*/ 0 w 137"/>
                    <a:gd name="T10" fmla="*/ 0 h 79"/>
                    <a:gd name="T11" fmla="*/ 137 w 137"/>
                    <a:gd name="T12" fmla="*/ 79 h 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7" h="79">
                      <a:moveTo>
                        <a:pt x="137" y="0"/>
                      </a:moveTo>
                      <a:lnTo>
                        <a:pt x="0" y="79"/>
                      </a:lnTo>
                      <a:lnTo>
                        <a:pt x="1" y="79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39" name="Freeform 99"/>
                <p:cNvSpPr>
                  <a:spLocks/>
                </p:cNvSpPr>
                <p:nvPr/>
              </p:nvSpPr>
              <p:spPr bwMode="auto">
                <a:xfrm>
                  <a:off x="3039" y="2481"/>
                  <a:ext cx="76" cy="44"/>
                </a:xfrm>
                <a:custGeom>
                  <a:avLst/>
                  <a:gdLst>
                    <a:gd name="T0" fmla="*/ 0 w 229"/>
                    <a:gd name="T1" fmla="*/ 0 h 132"/>
                    <a:gd name="T2" fmla="*/ 1 w 229"/>
                    <a:gd name="T3" fmla="*/ 1 h 132"/>
                    <a:gd name="T4" fmla="*/ 1 w 229"/>
                    <a:gd name="T5" fmla="*/ 1 h 132"/>
                    <a:gd name="T6" fmla="*/ 0 60000 65536"/>
                    <a:gd name="T7" fmla="*/ 0 60000 65536"/>
                    <a:gd name="T8" fmla="*/ 0 60000 65536"/>
                    <a:gd name="T9" fmla="*/ 0 w 229"/>
                    <a:gd name="T10" fmla="*/ 0 h 132"/>
                    <a:gd name="T11" fmla="*/ 229 w 229"/>
                    <a:gd name="T12" fmla="*/ 132 h 1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" h="132">
                      <a:moveTo>
                        <a:pt x="0" y="0"/>
                      </a:moveTo>
                      <a:lnTo>
                        <a:pt x="228" y="132"/>
                      </a:lnTo>
                      <a:lnTo>
                        <a:pt x="229" y="132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40" name="Freeform 100"/>
                <p:cNvSpPr>
                  <a:spLocks/>
                </p:cNvSpPr>
                <p:nvPr/>
              </p:nvSpPr>
              <p:spPr bwMode="auto">
                <a:xfrm>
                  <a:off x="1990" y="2970"/>
                  <a:ext cx="112" cy="64"/>
                </a:xfrm>
                <a:custGeom>
                  <a:avLst/>
                  <a:gdLst>
                    <a:gd name="T0" fmla="*/ 1 w 334"/>
                    <a:gd name="T1" fmla="*/ 0 h 194"/>
                    <a:gd name="T2" fmla="*/ 0 w 334"/>
                    <a:gd name="T3" fmla="*/ 1 h 194"/>
                    <a:gd name="T4" fmla="*/ 0 w 334"/>
                    <a:gd name="T5" fmla="*/ 1 h 194"/>
                    <a:gd name="T6" fmla="*/ 0 60000 65536"/>
                    <a:gd name="T7" fmla="*/ 0 60000 65536"/>
                    <a:gd name="T8" fmla="*/ 0 60000 65536"/>
                    <a:gd name="T9" fmla="*/ 0 w 334"/>
                    <a:gd name="T10" fmla="*/ 0 h 194"/>
                    <a:gd name="T11" fmla="*/ 334 w 334"/>
                    <a:gd name="T12" fmla="*/ 194 h 1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4" h="194">
                      <a:moveTo>
                        <a:pt x="334" y="0"/>
                      </a:moveTo>
                      <a:lnTo>
                        <a:pt x="0" y="194"/>
                      </a:lnTo>
                      <a:lnTo>
                        <a:pt x="1" y="19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41" name="Freeform 101"/>
                <p:cNvSpPr>
                  <a:spLocks/>
                </p:cNvSpPr>
                <p:nvPr/>
              </p:nvSpPr>
              <p:spPr bwMode="auto">
                <a:xfrm>
                  <a:off x="2161" y="3069"/>
                  <a:ext cx="112" cy="64"/>
                </a:xfrm>
                <a:custGeom>
                  <a:avLst/>
                  <a:gdLst>
                    <a:gd name="T0" fmla="*/ 1 w 336"/>
                    <a:gd name="T1" fmla="*/ 0 h 194"/>
                    <a:gd name="T2" fmla="*/ 0 w 336"/>
                    <a:gd name="T3" fmla="*/ 1 h 194"/>
                    <a:gd name="T4" fmla="*/ 0 w 336"/>
                    <a:gd name="T5" fmla="*/ 1 h 194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4"/>
                    <a:gd name="T11" fmla="*/ 336 w 336"/>
                    <a:gd name="T12" fmla="*/ 194 h 1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4">
                      <a:moveTo>
                        <a:pt x="336" y="0"/>
                      </a:moveTo>
                      <a:lnTo>
                        <a:pt x="0" y="194"/>
                      </a:lnTo>
                      <a:lnTo>
                        <a:pt x="1" y="19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42" name="Freeform 102"/>
                <p:cNvSpPr>
                  <a:spLocks/>
                </p:cNvSpPr>
                <p:nvPr/>
              </p:nvSpPr>
              <p:spPr bwMode="auto">
                <a:xfrm>
                  <a:off x="2273" y="2970"/>
                  <a:ext cx="25" cy="99"/>
                </a:xfrm>
                <a:custGeom>
                  <a:avLst/>
                  <a:gdLst>
                    <a:gd name="T0" fmla="*/ 0 w 75"/>
                    <a:gd name="T1" fmla="*/ 1 h 297"/>
                    <a:gd name="T2" fmla="*/ 0 w 75"/>
                    <a:gd name="T3" fmla="*/ 1 h 297"/>
                    <a:gd name="T4" fmla="*/ 0 w 75"/>
                    <a:gd name="T5" fmla="*/ 0 h 297"/>
                    <a:gd name="T6" fmla="*/ 0 w 75"/>
                    <a:gd name="T7" fmla="*/ 0 h 297"/>
                    <a:gd name="T8" fmla="*/ 0 w 75"/>
                    <a:gd name="T9" fmla="*/ 0 h 2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297"/>
                    <a:gd name="T17" fmla="*/ 75 w 75"/>
                    <a:gd name="T18" fmla="*/ 297 h 2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297">
                      <a:moveTo>
                        <a:pt x="0" y="297"/>
                      </a:moveTo>
                      <a:lnTo>
                        <a:pt x="75" y="208"/>
                      </a:lnTo>
                      <a:lnTo>
                        <a:pt x="75" y="90"/>
                      </a:ln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43" name="Freeform 103"/>
                <p:cNvSpPr>
                  <a:spLocks/>
                </p:cNvSpPr>
                <p:nvPr/>
              </p:nvSpPr>
              <p:spPr bwMode="auto">
                <a:xfrm>
                  <a:off x="2161" y="3133"/>
                  <a:ext cx="168" cy="97"/>
                </a:xfrm>
                <a:custGeom>
                  <a:avLst/>
                  <a:gdLst>
                    <a:gd name="T0" fmla="*/ 0 w 504"/>
                    <a:gd name="T1" fmla="*/ 0 h 290"/>
                    <a:gd name="T2" fmla="*/ 2 w 504"/>
                    <a:gd name="T3" fmla="*/ 1 h 290"/>
                    <a:gd name="T4" fmla="*/ 2 w 504"/>
                    <a:gd name="T5" fmla="*/ 1 h 290"/>
                    <a:gd name="T6" fmla="*/ 0 60000 65536"/>
                    <a:gd name="T7" fmla="*/ 0 60000 65536"/>
                    <a:gd name="T8" fmla="*/ 0 60000 65536"/>
                    <a:gd name="T9" fmla="*/ 0 w 504"/>
                    <a:gd name="T10" fmla="*/ 0 h 290"/>
                    <a:gd name="T11" fmla="*/ 504 w 504"/>
                    <a:gd name="T12" fmla="*/ 290 h 2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4" h="290">
                      <a:moveTo>
                        <a:pt x="0" y="0"/>
                      </a:moveTo>
                      <a:lnTo>
                        <a:pt x="503" y="290"/>
                      </a:lnTo>
                      <a:lnTo>
                        <a:pt x="504" y="29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44" name="Freeform 104"/>
                <p:cNvSpPr>
                  <a:spLocks/>
                </p:cNvSpPr>
                <p:nvPr/>
              </p:nvSpPr>
              <p:spPr bwMode="auto">
                <a:xfrm>
                  <a:off x="2336" y="2790"/>
                  <a:ext cx="243" cy="141"/>
                </a:xfrm>
                <a:custGeom>
                  <a:avLst/>
                  <a:gdLst>
                    <a:gd name="T0" fmla="*/ 0 w 730"/>
                    <a:gd name="T1" fmla="*/ 0 h 421"/>
                    <a:gd name="T2" fmla="*/ 3 w 730"/>
                    <a:gd name="T3" fmla="*/ 2 h 421"/>
                    <a:gd name="T4" fmla="*/ 3 w 730"/>
                    <a:gd name="T5" fmla="*/ 2 h 421"/>
                    <a:gd name="T6" fmla="*/ 0 60000 65536"/>
                    <a:gd name="T7" fmla="*/ 0 60000 65536"/>
                    <a:gd name="T8" fmla="*/ 0 60000 65536"/>
                    <a:gd name="T9" fmla="*/ 0 w 730"/>
                    <a:gd name="T10" fmla="*/ 0 h 421"/>
                    <a:gd name="T11" fmla="*/ 730 w 730"/>
                    <a:gd name="T12" fmla="*/ 421 h 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0" h="421">
                      <a:moveTo>
                        <a:pt x="0" y="0"/>
                      </a:moveTo>
                      <a:lnTo>
                        <a:pt x="729" y="421"/>
                      </a:lnTo>
                      <a:lnTo>
                        <a:pt x="730" y="421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45" name="Freeform 105"/>
                <p:cNvSpPr>
                  <a:spLocks/>
                </p:cNvSpPr>
                <p:nvPr/>
              </p:nvSpPr>
              <p:spPr bwMode="auto">
                <a:xfrm>
                  <a:off x="2066" y="2949"/>
                  <a:ext cx="259" cy="150"/>
                </a:xfrm>
                <a:custGeom>
                  <a:avLst/>
                  <a:gdLst>
                    <a:gd name="T0" fmla="*/ 0 w 777"/>
                    <a:gd name="T1" fmla="*/ 0 h 449"/>
                    <a:gd name="T2" fmla="*/ 3 w 777"/>
                    <a:gd name="T3" fmla="*/ 2 h 449"/>
                    <a:gd name="T4" fmla="*/ 3 w 777"/>
                    <a:gd name="T5" fmla="*/ 2 h 449"/>
                    <a:gd name="T6" fmla="*/ 0 60000 65536"/>
                    <a:gd name="T7" fmla="*/ 0 60000 65536"/>
                    <a:gd name="T8" fmla="*/ 0 60000 65536"/>
                    <a:gd name="T9" fmla="*/ 0 w 777"/>
                    <a:gd name="T10" fmla="*/ 0 h 449"/>
                    <a:gd name="T11" fmla="*/ 777 w 777"/>
                    <a:gd name="T12" fmla="*/ 449 h 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77" h="449">
                      <a:moveTo>
                        <a:pt x="0" y="0"/>
                      </a:moveTo>
                      <a:lnTo>
                        <a:pt x="776" y="449"/>
                      </a:lnTo>
                      <a:lnTo>
                        <a:pt x="777" y="449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grpSp>
              <p:nvGrpSpPr>
                <p:cNvPr id="246" name="Group 106"/>
                <p:cNvGrpSpPr>
                  <a:grpSpLocks/>
                </p:cNvGrpSpPr>
                <p:nvPr/>
              </p:nvGrpSpPr>
              <p:grpSpPr bwMode="auto">
                <a:xfrm>
                  <a:off x="2654" y="2424"/>
                  <a:ext cx="601" cy="348"/>
                  <a:chOff x="2654" y="2424"/>
                  <a:chExt cx="601" cy="348"/>
                </a:xfrm>
              </p:grpSpPr>
              <p:sp>
                <p:nvSpPr>
                  <p:cNvPr id="247" name="Freeform 107"/>
                  <p:cNvSpPr>
                    <a:spLocks/>
                  </p:cNvSpPr>
                  <p:nvPr/>
                </p:nvSpPr>
                <p:spPr bwMode="auto">
                  <a:xfrm>
                    <a:off x="2654" y="2424"/>
                    <a:ext cx="199" cy="116"/>
                  </a:xfrm>
                  <a:custGeom>
                    <a:avLst/>
                    <a:gdLst>
                      <a:gd name="T0" fmla="*/ 0 w 599"/>
                      <a:gd name="T1" fmla="*/ 0 h 347"/>
                      <a:gd name="T2" fmla="*/ 2 w 599"/>
                      <a:gd name="T3" fmla="*/ 1 h 347"/>
                      <a:gd name="T4" fmla="*/ 2 w 599"/>
                      <a:gd name="T5" fmla="*/ 1 h 347"/>
                      <a:gd name="T6" fmla="*/ 0 60000 65536"/>
                      <a:gd name="T7" fmla="*/ 0 60000 65536"/>
                      <a:gd name="T8" fmla="*/ 0 60000 65536"/>
                      <a:gd name="T9" fmla="*/ 0 w 599"/>
                      <a:gd name="T10" fmla="*/ 0 h 347"/>
                      <a:gd name="T11" fmla="*/ 599 w 599"/>
                      <a:gd name="T12" fmla="*/ 347 h 34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99" h="347">
                        <a:moveTo>
                          <a:pt x="0" y="0"/>
                        </a:moveTo>
                        <a:lnTo>
                          <a:pt x="598" y="347"/>
                        </a:lnTo>
                        <a:lnTo>
                          <a:pt x="599" y="347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zh-CN" altLang="en-US" sz="1800" b="0" kern="0">
                      <a:solidFill>
                        <a:sysClr val="windowText" lastClr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248" name="Freeform 108"/>
                  <p:cNvSpPr>
                    <a:spLocks/>
                  </p:cNvSpPr>
                  <p:nvPr/>
                </p:nvSpPr>
                <p:spPr bwMode="auto">
                  <a:xfrm>
                    <a:off x="2876" y="2552"/>
                    <a:ext cx="5" cy="4"/>
                  </a:xfrm>
                  <a:custGeom>
                    <a:avLst/>
                    <a:gdLst>
                      <a:gd name="T0" fmla="*/ 0 w 16"/>
                      <a:gd name="T1" fmla="*/ 0 h 10"/>
                      <a:gd name="T2" fmla="*/ 0 w 16"/>
                      <a:gd name="T3" fmla="*/ 0 h 10"/>
                      <a:gd name="T4" fmla="*/ 0 w 16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6"/>
                      <a:gd name="T10" fmla="*/ 0 h 10"/>
                      <a:gd name="T11" fmla="*/ 16 w 16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" h="10">
                        <a:moveTo>
                          <a:pt x="0" y="0"/>
                        </a:moveTo>
                        <a:lnTo>
                          <a:pt x="15" y="10"/>
                        </a:lnTo>
                        <a:lnTo>
                          <a:pt x="16" y="1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zh-CN" altLang="en-US" sz="1800" b="0" kern="0">
                      <a:solidFill>
                        <a:sysClr val="windowText" lastClr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249" name="Freeform 109"/>
                  <p:cNvSpPr>
                    <a:spLocks/>
                  </p:cNvSpPr>
                  <p:nvPr/>
                </p:nvSpPr>
                <p:spPr bwMode="auto">
                  <a:xfrm>
                    <a:off x="2899" y="2566"/>
                    <a:ext cx="356" cy="206"/>
                  </a:xfrm>
                  <a:custGeom>
                    <a:avLst/>
                    <a:gdLst>
                      <a:gd name="T0" fmla="*/ 0 w 1069"/>
                      <a:gd name="T1" fmla="*/ 0 h 618"/>
                      <a:gd name="T2" fmla="*/ 4 w 1069"/>
                      <a:gd name="T3" fmla="*/ 3 h 618"/>
                      <a:gd name="T4" fmla="*/ 4 w 1069"/>
                      <a:gd name="T5" fmla="*/ 3 h 618"/>
                      <a:gd name="T6" fmla="*/ 0 60000 65536"/>
                      <a:gd name="T7" fmla="*/ 0 60000 65536"/>
                      <a:gd name="T8" fmla="*/ 0 60000 65536"/>
                      <a:gd name="T9" fmla="*/ 0 w 1069"/>
                      <a:gd name="T10" fmla="*/ 0 h 618"/>
                      <a:gd name="T11" fmla="*/ 1069 w 1069"/>
                      <a:gd name="T12" fmla="*/ 618 h 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69" h="618">
                        <a:moveTo>
                          <a:pt x="0" y="0"/>
                        </a:moveTo>
                        <a:lnTo>
                          <a:pt x="1068" y="618"/>
                        </a:lnTo>
                        <a:lnTo>
                          <a:pt x="1069" y="618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zh-CN" altLang="en-US" sz="1800" b="0" kern="0">
                      <a:solidFill>
                        <a:sysClr val="windowText" lastClr="000000"/>
                      </a:solidFill>
                      <a:ea typeface="宋体" pitchFamily="2" charset="-122"/>
                    </a:endParaRPr>
                  </a:p>
                </p:txBody>
              </p:sp>
            </p:grpSp>
          </p:grpSp>
        </p:grpSp>
        <p:grpSp>
          <p:nvGrpSpPr>
            <p:cNvPr id="212" name="Group 110"/>
            <p:cNvGrpSpPr>
              <a:grpSpLocks/>
            </p:cNvGrpSpPr>
            <p:nvPr/>
          </p:nvGrpSpPr>
          <p:grpSpPr bwMode="auto">
            <a:xfrm>
              <a:off x="1075" y="1293"/>
              <a:ext cx="1700" cy="2078"/>
              <a:chOff x="1878" y="1111"/>
              <a:chExt cx="1700" cy="2078"/>
            </a:xfrm>
          </p:grpSpPr>
          <p:sp>
            <p:nvSpPr>
              <p:cNvPr id="213" name="Freeform 111"/>
              <p:cNvSpPr>
                <a:spLocks/>
              </p:cNvSpPr>
              <p:nvPr/>
            </p:nvSpPr>
            <p:spPr bwMode="auto">
              <a:xfrm>
                <a:off x="1878" y="1111"/>
                <a:ext cx="1700" cy="2078"/>
              </a:xfrm>
              <a:custGeom>
                <a:avLst/>
                <a:gdLst>
                  <a:gd name="T0" fmla="*/ 11 w 1700"/>
                  <a:gd name="T1" fmla="*/ 966 h 2078"/>
                  <a:gd name="T2" fmla="*/ 1700 w 1700"/>
                  <a:gd name="T3" fmla="*/ 0 h 2078"/>
                  <a:gd name="T4" fmla="*/ 1700 w 1700"/>
                  <a:gd name="T5" fmla="*/ 1100 h 2078"/>
                  <a:gd name="T6" fmla="*/ 0 w 1700"/>
                  <a:gd name="T7" fmla="*/ 2078 h 2078"/>
                  <a:gd name="T8" fmla="*/ 11 w 1700"/>
                  <a:gd name="T9" fmla="*/ 966 h 20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0"/>
                  <a:gd name="T16" fmla="*/ 0 h 2078"/>
                  <a:gd name="T17" fmla="*/ 1700 w 1700"/>
                  <a:gd name="T18" fmla="*/ 2078 h 20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0" h="2078">
                    <a:moveTo>
                      <a:pt x="11" y="966"/>
                    </a:moveTo>
                    <a:lnTo>
                      <a:pt x="1700" y="0"/>
                    </a:lnTo>
                    <a:lnTo>
                      <a:pt x="1700" y="1100"/>
                    </a:lnTo>
                    <a:lnTo>
                      <a:pt x="0" y="2078"/>
                    </a:lnTo>
                    <a:lnTo>
                      <a:pt x="11" y="966"/>
                    </a:lnTo>
                    <a:close/>
                  </a:path>
                </a:pathLst>
              </a:custGeom>
              <a:solidFill>
                <a:srgbClr val="CCCCFF">
                  <a:alpha val="50195"/>
                </a:srgbClr>
              </a:solidFill>
              <a:ln w="127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214" name="Group 112"/>
              <p:cNvGrpSpPr>
                <a:grpSpLocks/>
              </p:cNvGrpSpPr>
              <p:nvPr/>
            </p:nvGrpSpPr>
            <p:grpSpPr bwMode="auto">
              <a:xfrm>
                <a:off x="2178" y="1494"/>
                <a:ext cx="1100" cy="1388"/>
                <a:chOff x="2178" y="1494"/>
                <a:chExt cx="1100" cy="1388"/>
              </a:xfrm>
            </p:grpSpPr>
            <p:sp>
              <p:nvSpPr>
                <p:cNvPr id="215" name="Freeform 113"/>
                <p:cNvSpPr>
                  <a:spLocks/>
                </p:cNvSpPr>
                <p:nvPr/>
              </p:nvSpPr>
              <p:spPr bwMode="auto">
                <a:xfrm>
                  <a:off x="3082" y="1660"/>
                  <a:ext cx="42" cy="82"/>
                </a:xfrm>
                <a:custGeom>
                  <a:avLst/>
                  <a:gdLst>
                    <a:gd name="T0" fmla="*/ 0 w 42"/>
                    <a:gd name="T1" fmla="*/ 0 h 82"/>
                    <a:gd name="T2" fmla="*/ 0 w 42"/>
                    <a:gd name="T3" fmla="*/ 82 h 82"/>
                    <a:gd name="T4" fmla="*/ 8 w 42"/>
                    <a:gd name="T5" fmla="*/ 68 h 82"/>
                    <a:gd name="T6" fmla="*/ 8 w 42"/>
                    <a:gd name="T7" fmla="*/ 48 h 82"/>
                    <a:gd name="T8" fmla="*/ 42 w 42"/>
                    <a:gd name="T9" fmla="*/ 28 h 82"/>
                    <a:gd name="T10" fmla="*/ 0 w 42"/>
                    <a:gd name="T11" fmla="*/ 0 h 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"/>
                    <a:gd name="T19" fmla="*/ 0 h 82"/>
                    <a:gd name="T20" fmla="*/ 42 w 42"/>
                    <a:gd name="T21" fmla="*/ 82 h 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8" y="68"/>
                      </a:lnTo>
                      <a:lnTo>
                        <a:pt x="8" y="48"/>
                      </a:lnTo>
                      <a:lnTo>
                        <a:pt x="42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16" name="Freeform 114"/>
                <p:cNvSpPr>
                  <a:spLocks/>
                </p:cNvSpPr>
                <p:nvPr/>
              </p:nvSpPr>
              <p:spPr bwMode="auto">
                <a:xfrm>
                  <a:off x="3112" y="1542"/>
                  <a:ext cx="62" cy="148"/>
                </a:xfrm>
                <a:custGeom>
                  <a:avLst/>
                  <a:gdLst>
                    <a:gd name="T0" fmla="*/ 0 w 62"/>
                    <a:gd name="T1" fmla="*/ 0 h 148"/>
                    <a:gd name="T2" fmla="*/ 2 w 62"/>
                    <a:gd name="T3" fmla="*/ 106 h 148"/>
                    <a:gd name="T4" fmla="*/ 26 w 62"/>
                    <a:gd name="T5" fmla="*/ 122 h 148"/>
                    <a:gd name="T6" fmla="*/ 50 w 62"/>
                    <a:gd name="T7" fmla="*/ 148 h 148"/>
                    <a:gd name="T8" fmla="*/ 62 w 62"/>
                    <a:gd name="T9" fmla="*/ 100 h 148"/>
                    <a:gd name="T10" fmla="*/ 58 w 62"/>
                    <a:gd name="T11" fmla="*/ 66 h 148"/>
                    <a:gd name="T12" fmla="*/ 46 w 62"/>
                    <a:gd name="T13" fmla="*/ 32 h 148"/>
                    <a:gd name="T14" fmla="*/ 0 w 62"/>
                    <a:gd name="T15" fmla="*/ 0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2"/>
                    <a:gd name="T25" fmla="*/ 0 h 148"/>
                    <a:gd name="T26" fmla="*/ 62 w 62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2" h="148">
                      <a:moveTo>
                        <a:pt x="0" y="0"/>
                      </a:moveTo>
                      <a:lnTo>
                        <a:pt x="2" y="106"/>
                      </a:lnTo>
                      <a:lnTo>
                        <a:pt x="26" y="122"/>
                      </a:lnTo>
                      <a:lnTo>
                        <a:pt x="50" y="148"/>
                      </a:lnTo>
                      <a:lnTo>
                        <a:pt x="62" y="100"/>
                      </a:lnTo>
                      <a:lnTo>
                        <a:pt x="58" y="66"/>
                      </a:lnTo>
                      <a:lnTo>
                        <a:pt x="46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765E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17" name="Freeform 115"/>
                <p:cNvSpPr>
                  <a:spLocks/>
                </p:cNvSpPr>
                <p:nvPr/>
              </p:nvSpPr>
              <p:spPr bwMode="auto">
                <a:xfrm>
                  <a:off x="2178" y="2098"/>
                  <a:ext cx="1016" cy="497"/>
                </a:xfrm>
                <a:custGeom>
                  <a:avLst/>
                  <a:gdLst>
                    <a:gd name="T0" fmla="*/ 0 w 1016"/>
                    <a:gd name="T1" fmla="*/ 408 h 497"/>
                    <a:gd name="T2" fmla="*/ 120 w 1016"/>
                    <a:gd name="T3" fmla="*/ 336 h 497"/>
                    <a:gd name="T4" fmla="*/ 124 w 1016"/>
                    <a:gd name="T5" fmla="*/ 304 h 497"/>
                    <a:gd name="T6" fmla="*/ 124 w 1016"/>
                    <a:gd name="T7" fmla="*/ 268 h 497"/>
                    <a:gd name="T8" fmla="*/ 116 w 1016"/>
                    <a:gd name="T9" fmla="*/ 220 h 497"/>
                    <a:gd name="T10" fmla="*/ 200 w 1016"/>
                    <a:gd name="T11" fmla="*/ 176 h 497"/>
                    <a:gd name="T12" fmla="*/ 248 w 1016"/>
                    <a:gd name="T13" fmla="*/ 192 h 497"/>
                    <a:gd name="T14" fmla="*/ 300 w 1016"/>
                    <a:gd name="T15" fmla="*/ 204 h 497"/>
                    <a:gd name="T16" fmla="*/ 356 w 1016"/>
                    <a:gd name="T17" fmla="*/ 196 h 497"/>
                    <a:gd name="T18" fmla="*/ 396 w 1016"/>
                    <a:gd name="T19" fmla="*/ 180 h 497"/>
                    <a:gd name="T20" fmla="*/ 420 w 1016"/>
                    <a:gd name="T21" fmla="*/ 160 h 497"/>
                    <a:gd name="T22" fmla="*/ 404 w 1016"/>
                    <a:gd name="T23" fmla="*/ 60 h 497"/>
                    <a:gd name="T24" fmla="*/ 500 w 1016"/>
                    <a:gd name="T25" fmla="*/ 4 h 497"/>
                    <a:gd name="T26" fmla="*/ 1016 w 1016"/>
                    <a:gd name="T27" fmla="*/ 0 h 497"/>
                    <a:gd name="T28" fmla="*/ 156 w 1016"/>
                    <a:gd name="T29" fmla="*/ 497 h 497"/>
                    <a:gd name="T30" fmla="*/ 0 w 1016"/>
                    <a:gd name="T31" fmla="*/ 408 h 49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16"/>
                    <a:gd name="T49" fmla="*/ 0 h 497"/>
                    <a:gd name="T50" fmla="*/ 1016 w 1016"/>
                    <a:gd name="T51" fmla="*/ 497 h 49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16" h="497">
                      <a:moveTo>
                        <a:pt x="0" y="408"/>
                      </a:moveTo>
                      <a:lnTo>
                        <a:pt x="120" y="336"/>
                      </a:lnTo>
                      <a:lnTo>
                        <a:pt x="124" y="304"/>
                      </a:lnTo>
                      <a:lnTo>
                        <a:pt x="124" y="268"/>
                      </a:lnTo>
                      <a:lnTo>
                        <a:pt x="116" y="220"/>
                      </a:lnTo>
                      <a:lnTo>
                        <a:pt x="200" y="176"/>
                      </a:lnTo>
                      <a:lnTo>
                        <a:pt x="248" y="192"/>
                      </a:lnTo>
                      <a:lnTo>
                        <a:pt x="300" y="204"/>
                      </a:lnTo>
                      <a:lnTo>
                        <a:pt x="356" y="196"/>
                      </a:lnTo>
                      <a:lnTo>
                        <a:pt x="396" y="180"/>
                      </a:lnTo>
                      <a:lnTo>
                        <a:pt x="420" y="160"/>
                      </a:lnTo>
                      <a:lnTo>
                        <a:pt x="404" y="60"/>
                      </a:lnTo>
                      <a:lnTo>
                        <a:pt x="500" y="4"/>
                      </a:lnTo>
                      <a:lnTo>
                        <a:pt x="1016" y="0"/>
                      </a:lnTo>
                      <a:lnTo>
                        <a:pt x="156" y="497"/>
                      </a:lnTo>
                      <a:lnTo>
                        <a:pt x="0" y="40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CC52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18" name="Freeform 116"/>
                <p:cNvSpPr>
                  <a:spLocks/>
                </p:cNvSpPr>
                <p:nvPr/>
              </p:nvSpPr>
              <p:spPr bwMode="auto">
                <a:xfrm>
                  <a:off x="3087" y="1666"/>
                  <a:ext cx="38" cy="22"/>
                </a:xfrm>
                <a:custGeom>
                  <a:avLst/>
                  <a:gdLst>
                    <a:gd name="T0" fmla="*/ 0 w 115"/>
                    <a:gd name="T1" fmla="*/ 0 h 66"/>
                    <a:gd name="T2" fmla="*/ 0 w 115"/>
                    <a:gd name="T3" fmla="*/ 0 h 66"/>
                    <a:gd name="T4" fmla="*/ 0 w 115"/>
                    <a:gd name="T5" fmla="*/ 0 h 66"/>
                    <a:gd name="T6" fmla="*/ 0 60000 65536"/>
                    <a:gd name="T7" fmla="*/ 0 60000 65536"/>
                    <a:gd name="T8" fmla="*/ 0 60000 65536"/>
                    <a:gd name="T9" fmla="*/ 0 w 115"/>
                    <a:gd name="T10" fmla="*/ 0 h 66"/>
                    <a:gd name="T11" fmla="*/ 115 w 115"/>
                    <a:gd name="T12" fmla="*/ 66 h 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5" h="66">
                      <a:moveTo>
                        <a:pt x="0" y="0"/>
                      </a:moveTo>
                      <a:lnTo>
                        <a:pt x="113" y="66"/>
                      </a:lnTo>
                      <a:lnTo>
                        <a:pt x="115" y="66"/>
                      </a:lnTo>
                    </a:path>
                  </a:pathLst>
                </a:custGeom>
                <a:noFill/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19" name="Freeform 117"/>
                <p:cNvSpPr>
                  <a:spLocks/>
                </p:cNvSpPr>
                <p:nvPr/>
              </p:nvSpPr>
              <p:spPr bwMode="auto">
                <a:xfrm>
                  <a:off x="3066" y="1644"/>
                  <a:ext cx="96" cy="117"/>
                </a:xfrm>
                <a:custGeom>
                  <a:avLst/>
                  <a:gdLst>
                    <a:gd name="T0" fmla="*/ 27 w 96"/>
                    <a:gd name="T1" fmla="*/ 63 h 117"/>
                    <a:gd name="T2" fmla="*/ 18 w 96"/>
                    <a:gd name="T3" fmla="*/ 96 h 117"/>
                    <a:gd name="T4" fmla="*/ 0 w 96"/>
                    <a:gd name="T5" fmla="*/ 117 h 117"/>
                    <a:gd name="T6" fmla="*/ 38 w 96"/>
                    <a:gd name="T7" fmla="*/ 104 h 117"/>
                    <a:gd name="T8" fmla="*/ 64 w 96"/>
                    <a:gd name="T9" fmla="*/ 90 h 117"/>
                    <a:gd name="T10" fmla="*/ 84 w 96"/>
                    <a:gd name="T11" fmla="*/ 69 h 117"/>
                    <a:gd name="T12" fmla="*/ 96 w 96"/>
                    <a:gd name="T13" fmla="*/ 42 h 117"/>
                    <a:gd name="T14" fmla="*/ 74 w 96"/>
                    <a:gd name="T15" fmla="*/ 18 h 117"/>
                    <a:gd name="T16" fmla="*/ 50 w 96"/>
                    <a:gd name="T17" fmla="*/ 0 h 117"/>
                    <a:gd name="T18" fmla="*/ 14 w 96"/>
                    <a:gd name="T19" fmla="*/ 18 h 117"/>
                    <a:gd name="T20" fmla="*/ 52 w 96"/>
                    <a:gd name="T21" fmla="*/ 40 h 117"/>
                    <a:gd name="T22" fmla="*/ 27 w 96"/>
                    <a:gd name="T23" fmla="*/ 63 h 1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96"/>
                    <a:gd name="T37" fmla="*/ 0 h 117"/>
                    <a:gd name="T38" fmla="*/ 96 w 96"/>
                    <a:gd name="T39" fmla="*/ 117 h 11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96" h="117">
                      <a:moveTo>
                        <a:pt x="27" y="63"/>
                      </a:moveTo>
                      <a:lnTo>
                        <a:pt x="18" y="96"/>
                      </a:lnTo>
                      <a:lnTo>
                        <a:pt x="0" y="117"/>
                      </a:lnTo>
                      <a:lnTo>
                        <a:pt x="38" y="104"/>
                      </a:lnTo>
                      <a:lnTo>
                        <a:pt x="64" y="90"/>
                      </a:lnTo>
                      <a:lnTo>
                        <a:pt x="84" y="69"/>
                      </a:lnTo>
                      <a:lnTo>
                        <a:pt x="96" y="42"/>
                      </a:lnTo>
                      <a:lnTo>
                        <a:pt x="74" y="18"/>
                      </a:lnTo>
                      <a:lnTo>
                        <a:pt x="50" y="0"/>
                      </a:lnTo>
                      <a:lnTo>
                        <a:pt x="14" y="18"/>
                      </a:lnTo>
                      <a:lnTo>
                        <a:pt x="52" y="40"/>
                      </a:lnTo>
                      <a:lnTo>
                        <a:pt x="27" y="63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0" name="Freeform 118"/>
                <p:cNvSpPr>
                  <a:spLocks/>
                </p:cNvSpPr>
                <p:nvPr/>
              </p:nvSpPr>
              <p:spPr bwMode="auto">
                <a:xfrm>
                  <a:off x="2294" y="2330"/>
                  <a:ext cx="24" cy="116"/>
                </a:xfrm>
                <a:custGeom>
                  <a:avLst/>
                  <a:gdLst>
                    <a:gd name="T0" fmla="*/ 0 w 24"/>
                    <a:gd name="T1" fmla="*/ 0 h 116"/>
                    <a:gd name="T2" fmla="*/ 24 w 24"/>
                    <a:gd name="T3" fmla="*/ 36 h 116"/>
                    <a:gd name="T4" fmla="*/ 24 w 24"/>
                    <a:gd name="T5" fmla="*/ 64 h 116"/>
                    <a:gd name="T6" fmla="*/ 12 w 24"/>
                    <a:gd name="T7" fmla="*/ 92 h 116"/>
                    <a:gd name="T8" fmla="*/ 0 w 24"/>
                    <a:gd name="T9" fmla="*/ 116 h 116"/>
                    <a:gd name="T10" fmla="*/ 0 w 24"/>
                    <a:gd name="T11" fmla="*/ 0 h 1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116"/>
                    <a:gd name="T20" fmla="*/ 24 w 24"/>
                    <a:gd name="T21" fmla="*/ 116 h 11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116">
                      <a:moveTo>
                        <a:pt x="0" y="0"/>
                      </a:moveTo>
                      <a:lnTo>
                        <a:pt x="24" y="36"/>
                      </a:lnTo>
                      <a:lnTo>
                        <a:pt x="24" y="64"/>
                      </a:lnTo>
                      <a:lnTo>
                        <a:pt x="12" y="92"/>
                      </a:lnTo>
                      <a:lnTo>
                        <a:pt x="0" y="1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765E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1" name="Freeform 119"/>
                <p:cNvSpPr>
                  <a:spLocks/>
                </p:cNvSpPr>
                <p:nvPr/>
              </p:nvSpPr>
              <p:spPr bwMode="auto">
                <a:xfrm>
                  <a:off x="2574" y="2172"/>
                  <a:ext cx="36" cy="102"/>
                </a:xfrm>
                <a:custGeom>
                  <a:avLst/>
                  <a:gdLst>
                    <a:gd name="T0" fmla="*/ 0 w 36"/>
                    <a:gd name="T1" fmla="*/ 0 h 102"/>
                    <a:gd name="T2" fmla="*/ 8 w 36"/>
                    <a:gd name="T3" fmla="*/ 102 h 102"/>
                    <a:gd name="T4" fmla="*/ 32 w 36"/>
                    <a:gd name="T5" fmla="*/ 82 h 102"/>
                    <a:gd name="T6" fmla="*/ 36 w 36"/>
                    <a:gd name="T7" fmla="*/ 50 h 102"/>
                    <a:gd name="T8" fmla="*/ 24 w 36"/>
                    <a:gd name="T9" fmla="*/ 24 h 102"/>
                    <a:gd name="T10" fmla="*/ 0 w 36"/>
                    <a:gd name="T11" fmla="*/ 0 h 1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"/>
                    <a:gd name="T19" fmla="*/ 0 h 102"/>
                    <a:gd name="T20" fmla="*/ 36 w 36"/>
                    <a:gd name="T21" fmla="*/ 102 h 1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" h="102">
                      <a:moveTo>
                        <a:pt x="0" y="0"/>
                      </a:moveTo>
                      <a:lnTo>
                        <a:pt x="8" y="102"/>
                      </a:lnTo>
                      <a:lnTo>
                        <a:pt x="32" y="82"/>
                      </a:lnTo>
                      <a:lnTo>
                        <a:pt x="36" y="50"/>
                      </a:lnTo>
                      <a:lnTo>
                        <a:pt x="24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CC9900"/>
                    </a:gs>
                    <a:gs pos="100000">
                      <a:srgbClr val="261D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2" name="Freeform 120"/>
                <p:cNvSpPr>
                  <a:spLocks/>
                </p:cNvSpPr>
                <p:nvPr/>
              </p:nvSpPr>
              <p:spPr bwMode="auto">
                <a:xfrm>
                  <a:off x="2330" y="1634"/>
                  <a:ext cx="944" cy="1248"/>
                </a:xfrm>
                <a:custGeom>
                  <a:avLst/>
                  <a:gdLst>
                    <a:gd name="T0" fmla="*/ 348 w 944"/>
                    <a:gd name="T1" fmla="*/ 160 h 1248"/>
                    <a:gd name="T2" fmla="*/ 348 w 944"/>
                    <a:gd name="T3" fmla="*/ 468 h 1248"/>
                    <a:gd name="T4" fmla="*/ 412 w 944"/>
                    <a:gd name="T5" fmla="*/ 496 h 1248"/>
                    <a:gd name="T6" fmla="*/ 520 w 944"/>
                    <a:gd name="T7" fmla="*/ 524 h 1248"/>
                    <a:gd name="T8" fmla="*/ 616 w 944"/>
                    <a:gd name="T9" fmla="*/ 532 h 1248"/>
                    <a:gd name="T10" fmla="*/ 700 w 944"/>
                    <a:gd name="T11" fmla="*/ 520 h 1248"/>
                    <a:gd name="T12" fmla="*/ 776 w 944"/>
                    <a:gd name="T13" fmla="*/ 500 h 1248"/>
                    <a:gd name="T14" fmla="*/ 860 w 944"/>
                    <a:gd name="T15" fmla="*/ 464 h 1248"/>
                    <a:gd name="T16" fmla="*/ 0 w 944"/>
                    <a:gd name="T17" fmla="*/ 961 h 1248"/>
                    <a:gd name="T18" fmla="*/ 0 w 944"/>
                    <a:gd name="T19" fmla="*/ 1248 h 1248"/>
                    <a:gd name="T20" fmla="*/ 853 w 944"/>
                    <a:gd name="T21" fmla="*/ 756 h 1248"/>
                    <a:gd name="T22" fmla="*/ 900 w 944"/>
                    <a:gd name="T23" fmla="*/ 712 h 1248"/>
                    <a:gd name="T24" fmla="*/ 936 w 944"/>
                    <a:gd name="T25" fmla="*/ 672 h 1248"/>
                    <a:gd name="T26" fmla="*/ 944 w 944"/>
                    <a:gd name="T27" fmla="*/ 636 h 1248"/>
                    <a:gd name="T28" fmla="*/ 944 w 944"/>
                    <a:gd name="T29" fmla="*/ 604 h 1248"/>
                    <a:gd name="T30" fmla="*/ 944 w 944"/>
                    <a:gd name="T31" fmla="*/ 0 h 1248"/>
                    <a:gd name="T32" fmla="*/ 776 w 944"/>
                    <a:gd name="T33" fmla="*/ 160 h 1248"/>
                    <a:gd name="T34" fmla="*/ 532 w 944"/>
                    <a:gd name="T35" fmla="*/ 188 h 1248"/>
                    <a:gd name="T36" fmla="*/ 348 w 944"/>
                    <a:gd name="T37" fmla="*/ 160 h 12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944"/>
                    <a:gd name="T58" fmla="*/ 0 h 1248"/>
                    <a:gd name="T59" fmla="*/ 944 w 944"/>
                    <a:gd name="T60" fmla="*/ 1248 h 12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944" h="1248">
                      <a:moveTo>
                        <a:pt x="348" y="160"/>
                      </a:moveTo>
                      <a:lnTo>
                        <a:pt x="348" y="468"/>
                      </a:lnTo>
                      <a:lnTo>
                        <a:pt x="412" y="496"/>
                      </a:lnTo>
                      <a:lnTo>
                        <a:pt x="520" y="524"/>
                      </a:lnTo>
                      <a:lnTo>
                        <a:pt x="616" y="532"/>
                      </a:lnTo>
                      <a:lnTo>
                        <a:pt x="700" y="520"/>
                      </a:lnTo>
                      <a:lnTo>
                        <a:pt x="776" y="500"/>
                      </a:lnTo>
                      <a:lnTo>
                        <a:pt x="860" y="464"/>
                      </a:lnTo>
                      <a:lnTo>
                        <a:pt x="0" y="961"/>
                      </a:lnTo>
                      <a:lnTo>
                        <a:pt x="0" y="1248"/>
                      </a:lnTo>
                      <a:lnTo>
                        <a:pt x="853" y="756"/>
                      </a:lnTo>
                      <a:lnTo>
                        <a:pt x="900" y="712"/>
                      </a:lnTo>
                      <a:lnTo>
                        <a:pt x="936" y="672"/>
                      </a:lnTo>
                      <a:lnTo>
                        <a:pt x="944" y="636"/>
                      </a:lnTo>
                      <a:lnTo>
                        <a:pt x="944" y="604"/>
                      </a:lnTo>
                      <a:lnTo>
                        <a:pt x="944" y="0"/>
                      </a:lnTo>
                      <a:lnTo>
                        <a:pt x="776" y="160"/>
                      </a:lnTo>
                      <a:lnTo>
                        <a:pt x="532" y="188"/>
                      </a:lnTo>
                      <a:lnTo>
                        <a:pt x="348" y="16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80000"/>
                    </a:gs>
                    <a:gs pos="50000">
                      <a:srgbClr val="CC0000"/>
                    </a:gs>
                    <a:gs pos="100000">
                      <a:srgbClr val="78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3" name="Freeform 121"/>
                <p:cNvSpPr>
                  <a:spLocks/>
                </p:cNvSpPr>
                <p:nvPr/>
              </p:nvSpPr>
              <p:spPr bwMode="auto">
                <a:xfrm>
                  <a:off x="2676" y="1494"/>
                  <a:ext cx="602" cy="368"/>
                </a:xfrm>
                <a:custGeom>
                  <a:avLst/>
                  <a:gdLst>
                    <a:gd name="T0" fmla="*/ 0 w 602"/>
                    <a:gd name="T1" fmla="*/ 294 h 368"/>
                    <a:gd name="T2" fmla="*/ 82 w 602"/>
                    <a:gd name="T3" fmla="*/ 250 h 368"/>
                    <a:gd name="T4" fmla="*/ 144 w 602"/>
                    <a:gd name="T5" fmla="*/ 276 h 368"/>
                    <a:gd name="T6" fmla="*/ 198 w 602"/>
                    <a:gd name="T7" fmla="*/ 288 h 368"/>
                    <a:gd name="T8" fmla="*/ 264 w 602"/>
                    <a:gd name="T9" fmla="*/ 294 h 368"/>
                    <a:gd name="T10" fmla="*/ 324 w 602"/>
                    <a:gd name="T11" fmla="*/ 290 h 368"/>
                    <a:gd name="T12" fmla="*/ 370 w 602"/>
                    <a:gd name="T13" fmla="*/ 276 h 368"/>
                    <a:gd name="T14" fmla="*/ 430 w 602"/>
                    <a:gd name="T15" fmla="*/ 248 h 368"/>
                    <a:gd name="T16" fmla="*/ 458 w 602"/>
                    <a:gd name="T17" fmla="*/ 224 h 368"/>
                    <a:gd name="T18" fmla="*/ 488 w 602"/>
                    <a:gd name="T19" fmla="*/ 192 h 368"/>
                    <a:gd name="T20" fmla="*/ 496 w 602"/>
                    <a:gd name="T21" fmla="*/ 136 h 368"/>
                    <a:gd name="T22" fmla="*/ 490 w 602"/>
                    <a:gd name="T23" fmla="*/ 102 h 368"/>
                    <a:gd name="T24" fmla="*/ 472 w 602"/>
                    <a:gd name="T25" fmla="*/ 78 h 368"/>
                    <a:gd name="T26" fmla="*/ 434 w 602"/>
                    <a:gd name="T27" fmla="*/ 48 h 368"/>
                    <a:gd name="T28" fmla="*/ 516 w 602"/>
                    <a:gd name="T29" fmla="*/ 0 h 368"/>
                    <a:gd name="T30" fmla="*/ 558 w 602"/>
                    <a:gd name="T31" fmla="*/ 30 h 368"/>
                    <a:gd name="T32" fmla="*/ 574 w 602"/>
                    <a:gd name="T33" fmla="*/ 64 h 368"/>
                    <a:gd name="T34" fmla="*/ 594 w 602"/>
                    <a:gd name="T35" fmla="*/ 108 h 368"/>
                    <a:gd name="T36" fmla="*/ 602 w 602"/>
                    <a:gd name="T37" fmla="*/ 148 h 368"/>
                    <a:gd name="T38" fmla="*/ 590 w 602"/>
                    <a:gd name="T39" fmla="*/ 202 h 368"/>
                    <a:gd name="T40" fmla="*/ 576 w 602"/>
                    <a:gd name="T41" fmla="*/ 230 h 368"/>
                    <a:gd name="T42" fmla="*/ 540 w 602"/>
                    <a:gd name="T43" fmla="*/ 272 h 368"/>
                    <a:gd name="T44" fmla="*/ 500 w 602"/>
                    <a:gd name="T45" fmla="*/ 302 h 368"/>
                    <a:gd name="T46" fmla="*/ 426 w 602"/>
                    <a:gd name="T47" fmla="*/ 334 h 368"/>
                    <a:gd name="T48" fmla="*/ 350 w 602"/>
                    <a:gd name="T49" fmla="*/ 356 h 368"/>
                    <a:gd name="T50" fmla="*/ 258 w 602"/>
                    <a:gd name="T51" fmla="*/ 368 h 368"/>
                    <a:gd name="T52" fmla="*/ 166 w 602"/>
                    <a:gd name="T53" fmla="*/ 360 h 368"/>
                    <a:gd name="T54" fmla="*/ 70 w 602"/>
                    <a:gd name="T55" fmla="*/ 336 h 368"/>
                    <a:gd name="T56" fmla="*/ 0 w 602"/>
                    <a:gd name="T57" fmla="*/ 294 h 36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602"/>
                    <a:gd name="T88" fmla="*/ 0 h 368"/>
                    <a:gd name="T89" fmla="*/ 602 w 602"/>
                    <a:gd name="T90" fmla="*/ 368 h 36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602" h="368">
                      <a:moveTo>
                        <a:pt x="0" y="294"/>
                      </a:moveTo>
                      <a:lnTo>
                        <a:pt x="82" y="250"/>
                      </a:lnTo>
                      <a:lnTo>
                        <a:pt x="144" y="276"/>
                      </a:lnTo>
                      <a:lnTo>
                        <a:pt x="198" y="288"/>
                      </a:lnTo>
                      <a:lnTo>
                        <a:pt x="264" y="294"/>
                      </a:lnTo>
                      <a:lnTo>
                        <a:pt x="324" y="290"/>
                      </a:lnTo>
                      <a:lnTo>
                        <a:pt x="370" y="276"/>
                      </a:lnTo>
                      <a:lnTo>
                        <a:pt x="430" y="248"/>
                      </a:lnTo>
                      <a:lnTo>
                        <a:pt x="458" y="224"/>
                      </a:lnTo>
                      <a:lnTo>
                        <a:pt x="488" y="192"/>
                      </a:lnTo>
                      <a:lnTo>
                        <a:pt x="496" y="136"/>
                      </a:lnTo>
                      <a:lnTo>
                        <a:pt x="490" y="102"/>
                      </a:lnTo>
                      <a:lnTo>
                        <a:pt x="472" y="78"/>
                      </a:lnTo>
                      <a:lnTo>
                        <a:pt x="434" y="48"/>
                      </a:lnTo>
                      <a:lnTo>
                        <a:pt x="516" y="0"/>
                      </a:lnTo>
                      <a:lnTo>
                        <a:pt x="558" y="30"/>
                      </a:lnTo>
                      <a:lnTo>
                        <a:pt x="574" y="64"/>
                      </a:lnTo>
                      <a:lnTo>
                        <a:pt x="594" y="108"/>
                      </a:lnTo>
                      <a:lnTo>
                        <a:pt x="602" y="148"/>
                      </a:lnTo>
                      <a:lnTo>
                        <a:pt x="590" y="202"/>
                      </a:lnTo>
                      <a:lnTo>
                        <a:pt x="576" y="230"/>
                      </a:lnTo>
                      <a:lnTo>
                        <a:pt x="540" y="272"/>
                      </a:lnTo>
                      <a:lnTo>
                        <a:pt x="500" y="302"/>
                      </a:lnTo>
                      <a:lnTo>
                        <a:pt x="426" y="334"/>
                      </a:lnTo>
                      <a:lnTo>
                        <a:pt x="350" y="356"/>
                      </a:lnTo>
                      <a:lnTo>
                        <a:pt x="258" y="368"/>
                      </a:lnTo>
                      <a:lnTo>
                        <a:pt x="166" y="360"/>
                      </a:lnTo>
                      <a:lnTo>
                        <a:pt x="70" y="336"/>
                      </a:lnTo>
                      <a:lnTo>
                        <a:pt x="0" y="294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4" name="Freeform 122"/>
                <p:cNvSpPr>
                  <a:spLocks/>
                </p:cNvSpPr>
                <p:nvPr/>
              </p:nvSpPr>
              <p:spPr bwMode="auto">
                <a:xfrm>
                  <a:off x="2178" y="2506"/>
                  <a:ext cx="156" cy="376"/>
                </a:xfrm>
                <a:custGeom>
                  <a:avLst/>
                  <a:gdLst>
                    <a:gd name="T0" fmla="*/ 0 w 156"/>
                    <a:gd name="T1" fmla="*/ 0 h 376"/>
                    <a:gd name="T2" fmla="*/ 156 w 156"/>
                    <a:gd name="T3" fmla="*/ 88 h 376"/>
                    <a:gd name="T4" fmla="*/ 156 w 156"/>
                    <a:gd name="T5" fmla="*/ 376 h 376"/>
                    <a:gd name="T6" fmla="*/ 0 w 156"/>
                    <a:gd name="T7" fmla="*/ 288 h 376"/>
                    <a:gd name="T8" fmla="*/ 0 w 156"/>
                    <a:gd name="T9" fmla="*/ 0 h 3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376"/>
                    <a:gd name="T17" fmla="*/ 156 w 156"/>
                    <a:gd name="T18" fmla="*/ 376 h 3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376">
                      <a:moveTo>
                        <a:pt x="0" y="0"/>
                      </a:moveTo>
                      <a:lnTo>
                        <a:pt x="156" y="88"/>
                      </a:lnTo>
                      <a:lnTo>
                        <a:pt x="156" y="376"/>
                      </a:lnTo>
                      <a:lnTo>
                        <a:pt x="0" y="2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3399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284" name="Group 123"/>
          <p:cNvGrpSpPr>
            <a:grpSpLocks/>
          </p:cNvGrpSpPr>
          <p:nvPr/>
        </p:nvGrpSpPr>
        <p:grpSpPr bwMode="auto">
          <a:xfrm>
            <a:off x="495300" y="1579053"/>
            <a:ext cx="5073650" cy="4984750"/>
            <a:chOff x="393" y="874"/>
            <a:chExt cx="3196" cy="3140"/>
          </a:xfrm>
        </p:grpSpPr>
        <p:grpSp>
          <p:nvGrpSpPr>
            <p:cNvPr id="285" name="Group 124"/>
            <p:cNvGrpSpPr>
              <a:grpSpLocks/>
            </p:cNvGrpSpPr>
            <p:nvPr/>
          </p:nvGrpSpPr>
          <p:grpSpPr bwMode="auto">
            <a:xfrm>
              <a:off x="2489" y="2630"/>
              <a:ext cx="1100" cy="1384"/>
              <a:chOff x="3576" y="2308"/>
              <a:chExt cx="1100" cy="1384"/>
            </a:xfrm>
          </p:grpSpPr>
          <p:sp>
            <p:nvSpPr>
              <p:cNvPr id="346" name="Freeform 125"/>
              <p:cNvSpPr>
                <a:spLocks/>
              </p:cNvSpPr>
              <p:nvPr/>
            </p:nvSpPr>
            <p:spPr bwMode="auto">
              <a:xfrm>
                <a:off x="4480" y="247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82 h 82"/>
                  <a:gd name="T4" fmla="*/ 8 w 42"/>
                  <a:gd name="T5" fmla="*/ 68 h 82"/>
                  <a:gd name="T6" fmla="*/ 8 w 42"/>
                  <a:gd name="T7" fmla="*/ 48 h 82"/>
                  <a:gd name="T8" fmla="*/ 42 w 42"/>
                  <a:gd name="T9" fmla="*/ 28 h 82"/>
                  <a:gd name="T10" fmla="*/ 0 w 42"/>
                  <a:gd name="T11" fmla="*/ 0 h 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"/>
                  <a:gd name="T19" fmla="*/ 0 h 82"/>
                  <a:gd name="T20" fmla="*/ 42 w 42"/>
                  <a:gd name="T21" fmla="*/ 82 h 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" h="82">
                    <a:moveTo>
                      <a:pt x="0" y="0"/>
                    </a:moveTo>
                    <a:lnTo>
                      <a:pt x="0" y="82"/>
                    </a:lnTo>
                    <a:lnTo>
                      <a:pt x="8" y="68"/>
                    </a:lnTo>
                    <a:lnTo>
                      <a:pt x="8" y="48"/>
                    </a:lnTo>
                    <a:lnTo>
                      <a:pt x="42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7" name="Freeform 126"/>
              <p:cNvSpPr>
                <a:spLocks/>
              </p:cNvSpPr>
              <p:nvPr/>
            </p:nvSpPr>
            <p:spPr bwMode="auto">
              <a:xfrm>
                <a:off x="4510" y="2352"/>
                <a:ext cx="62" cy="148"/>
              </a:xfrm>
              <a:custGeom>
                <a:avLst/>
                <a:gdLst>
                  <a:gd name="T0" fmla="*/ 0 w 62"/>
                  <a:gd name="T1" fmla="*/ 0 h 148"/>
                  <a:gd name="T2" fmla="*/ 2 w 62"/>
                  <a:gd name="T3" fmla="*/ 106 h 148"/>
                  <a:gd name="T4" fmla="*/ 26 w 62"/>
                  <a:gd name="T5" fmla="*/ 122 h 148"/>
                  <a:gd name="T6" fmla="*/ 50 w 62"/>
                  <a:gd name="T7" fmla="*/ 148 h 148"/>
                  <a:gd name="T8" fmla="*/ 62 w 62"/>
                  <a:gd name="T9" fmla="*/ 100 h 148"/>
                  <a:gd name="T10" fmla="*/ 58 w 62"/>
                  <a:gd name="T11" fmla="*/ 66 h 148"/>
                  <a:gd name="T12" fmla="*/ 46 w 62"/>
                  <a:gd name="T13" fmla="*/ 32 h 148"/>
                  <a:gd name="T14" fmla="*/ 0 w 62"/>
                  <a:gd name="T15" fmla="*/ 0 h 1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"/>
                  <a:gd name="T25" fmla="*/ 0 h 148"/>
                  <a:gd name="T26" fmla="*/ 62 w 62"/>
                  <a:gd name="T27" fmla="*/ 148 h 1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" h="148">
                    <a:moveTo>
                      <a:pt x="0" y="0"/>
                    </a:moveTo>
                    <a:lnTo>
                      <a:pt x="2" y="106"/>
                    </a:lnTo>
                    <a:lnTo>
                      <a:pt x="26" y="122"/>
                    </a:lnTo>
                    <a:lnTo>
                      <a:pt x="50" y="148"/>
                    </a:lnTo>
                    <a:lnTo>
                      <a:pt x="62" y="100"/>
                    </a:lnTo>
                    <a:lnTo>
                      <a:pt x="58" y="66"/>
                    </a:lnTo>
                    <a:lnTo>
                      <a:pt x="46" y="3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8" name="Freeform 127"/>
              <p:cNvSpPr>
                <a:spLocks/>
              </p:cNvSpPr>
              <p:nvPr/>
            </p:nvSpPr>
            <p:spPr bwMode="auto">
              <a:xfrm>
                <a:off x="3576" y="2908"/>
                <a:ext cx="1016" cy="497"/>
              </a:xfrm>
              <a:custGeom>
                <a:avLst/>
                <a:gdLst>
                  <a:gd name="T0" fmla="*/ 0 w 1016"/>
                  <a:gd name="T1" fmla="*/ 408 h 497"/>
                  <a:gd name="T2" fmla="*/ 120 w 1016"/>
                  <a:gd name="T3" fmla="*/ 336 h 497"/>
                  <a:gd name="T4" fmla="*/ 124 w 1016"/>
                  <a:gd name="T5" fmla="*/ 304 h 497"/>
                  <a:gd name="T6" fmla="*/ 124 w 1016"/>
                  <a:gd name="T7" fmla="*/ 268 h 497"/>
                  <a:gd name="T8" fmla="*/ 116 w 1016"/>
                  <a:gd name="T9" fmla="*/ 220 h 497"/>
                  <a:gd name="T10" fmla="*/ 200 w 1016"/>
                  <a:gd name="T11" fmla="*/ 176 h 497"/>
                  <a:gd name="T12" fmla="*/ 248 w 1016"/>
                  <a:gd name="T13" fmla="*/ 192 h 497"/>
                  <a:gd name="T14" fmla="*/ 300 w 1016"/>
                  <a:gd name="T15" fmla="*/ 204 h 497"/>
                  <a:gd name="T16" fmla="*/ 356 w 1016"/>
                  <a:gd name="T17" fmla="*/ 196 h 497"/>
                  <a:gd name="T18" fmla="*/ 396 w 1016"/>
                  <a:gd name="T19" fmla="*/ 180 h 497"/>
                  <a:gd name="T20" fmla="*/ 420 w 1016"/>
                  <a:gd name="T21" fmla="*/ 160 h 497"/>
                  <a:gd name="T22" fmla="*/ 404 w 1016"/>
                  <a:gd name="T23" fmla="*/ 60 h 497"/>
                  <a:gd name="T24" fmla="*/ 500 w 1016"/>
                  <a:gd name="T25" fmla="*/ 4 h 497"/>
                  <a:gd name="T26" fmla="*/ 1016 w 1016"/>
                  <a:gd name="T27" fmla="*/ 0 h 497"/>
                  <a:gd name="T28" fmla="*/ 156 w 1016"/>
                  <a:gd name="T29" fmla="*/ 497 h 497"/>
                  <a:gd name="T30" fmla="*/ 0 w 1016"/>
                  <a:gd name="T31" fmla="*/ 408 h 49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16"/>
                  <a:gd name="T49" fmla="*/ 0 h 497"/>
                  <a:gd name="T50" fmla="*/ 1016 w 1016"/>
                  <a:gd name="T51" fmla="*/ 497 h 49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16" h="497">
                    <a:moveTo>
                      <a:pt x="0" y="408"/>
                    </a:moveTo>
                    <a:lnTo>
                      <a:pt x="120" y="336"/>
                    </a:lnTo>
                    <a:lnTo>
                      <a:pt x="124" y="304"/>
                    </a:lnTo>
                    <a:lnTo>
                      <a:pt x="124" y="268"/>
                    </a:lnTo>
                    <a:lnTo>
                      <a:pt x="116" y="220"/>
                    </a:lnTo>
                    <a:lnTo>
                      <a:pt x="200" y="176"/>
                    </a:lnTo>
                    <a:lnTo>
                      <a:pt x="248" y="192"/>
                    </a:lnTo>
                    <a:lnTo>
                      <a:pt x="300" y="204"/>
                    </a:lnTo>
                    <a:lnTo>
                      <a:pt x="356" y="196"/>
                    </a:lnTo>
                    <a:lnTo>
                      <a:pt x="396" y="180"/>
                    </a:lnTo>
                    <a:lnTo>
                      <a:pt x="420" y="160"/>
                    </a:lnTo>
                    <a:lnTo>
                      <a:pt x="404" y="60"/>
                    </a:lnTo>
                    <a:lnTo>
                      <a:pt x="500" y="4"/>
                    </a:lnTo>
                    <a:lnTo>
                      <a:pt x="1016" y="0"/>
                    </a:lnTo>
                    <a:lnTo>
                      <a:pt x="156" y="497"/>
                    </a:lnTo>
                    <a:lnTo>
                      <a:pt x="0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5200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9" name="Freeform 128"/>
              <p:cNvSpPr>
                <a:spLocks/>
              </p:cNvSpPr>
              <p:nvPr/>
            </p:nvSpPr>
            <p:spPr bwMode="auto">
              <a:xfrm>
                <a:off x="4485" y="2476"/>
                <a:ext cx="38" cy="22"/>
              </a:xfrm>
              <a:custGeom>
                <a:avLst/>
                <a:gdLst>
                  <a:gd name="T0" fmla="*/ 0 w 115"/>
                  <a:gd name="T1" fmla="*/ 0 h 66"/>
                  <a:gd name="T2" fmla="*/ 0 w 115"/>
                  <a:gd name="T3" fmla="*/ 0 h 66"/>
                  <a:gd name="T4" fmla="*/ 0 w 115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15"/>
                  <a:gd name="T10" fmla="*/ 0 h 66"/>
                  <a:gd name="T11" fmla="*/ 115 w 11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" h="66">
                    <a:moveTo>
                      <a:pt x="0" y="0"/>
                    </a:moveTo>
                    <a:lnTo>
                      <a:pt x="113" y="66"/>
                    </a:lnTo>
                    <a:lnTo>
                      <a:pt x="115" y="6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0" name="Freeform 129"/>
              <p:cNvSpPr>
                <a:spLocks/>
              </p:cNvSpPr>
              <p:nvPr/>
            </p:nvSpPr>
            <p:spPr bwMode="auto">
              <a:xfrm>
                <a:off x="4464" y="2454"/>
                <a:ext cx="96" cy="117"/>
              </a:xfrm>
              <a:custGeom>
                <a:avLst/>
                <a:gdLst>
                  <a:gd name="T0" fmla="*/ 27 w 96"/>
                  <a:gd name="T1" fmla="*/ 63 h 117"/>
                  <a:gd name="T2" fmla="*/ 18 w 96"/>
                  <a:gd name="T3" fmla="*/ 96 h 117"/>
                  <a:gd name="T4" fmla="*/ 0 w 96"/>
                  <a:gd name="T5" fmla="*/ 117 h 117"/>
                  <a:gd name="T6" fmla="*/ 38 w 96"/>
                  <a:gd name="T7" fmla="*/ 104 h 117"/>
                  <a:gd name="T8" fmla="*/ 64 w 96"/>
                  <a:gd name="T9" fmla="*/ 90 h 117"/>
                  <a:gd name="T10" fmla="*/ 84 w 96"/>
                  <a:gd name="T11" fmla="*/ 69 h 117"/>
                  <a:gd name="T12" fmla="*/ 96 w 96"/>
                  <a:gd name="T13" fmla="*/ 42 h 117"/>
                  <a:gd name="T14" fmla="*/ 74 w 96"/>
                  <a:gd name="T15" fmla="*/ 18 h 117"/>
                  <a:gd name="T16" fmla="*/ 50 w 96"/>
                  <a:gd name="T17" fmla="*/ 0 h 117"/>
                  <a:gd name="T18" fmla="*/ 14 w 96"/>
                  <a:gd name="T19" fmla="*/ 18 h 117"/>
                  <a:gd name="T20" fmla="*/ 52 w 96"/>
                  <a:gd name="T21" fmla="*/ 40 h 117"/>
                  <a:gd name="T22" fmla="*/ 27 w 96"/>
                  <a:gd name="T23" fmla="*/ 63 h 1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6"/>
                  <a:gd name="T37" fmla="*/ 0 h 117"/>
                  <a:gd name="T38" fmla="*/ 96 w 96"/>
                  <a:gd name="T39" fmla="*/ 117 h 1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6" h="117">
                    <a:moveTo>
                      <a:pt x="27" y="63"/>
                    </a:moveTo>
                    <a:lnTo>
                      <a:pt x="18" y="96"/>
                    </a:lnTo>
                    <a:lnTo>
                      <a:pt x="0" y="117"/>
                    </a:lnTo>
                    <a:lnTo>
                      <a:pt x="38" y="104"/>
                    </a:lnTo>
                    <a:lnTo>
                      <a:pt x="64" y="90"/>
                    </a:lnTo>
                    <a:lnTo>
                      <a:pt x="84" y="69"/>
                    </a:lnTo>
                    <a:lnTo>
                      <a:pt x="96" y="42"/>
                    </a:lnTo>
                    <a:lnTo>
                      <a:pt x="74" y="18"/>
                    </a:lnTo>
                    <a:lnTo>
                      <a:pt x="50" y="0"/>
                    </a:lnTo>
                    <a:lnTo>
                      <a:pt x="14" y="18"/>
                    </a:lnTo>
                    <a:lnTo>
                      <a:pt x="52" y="40"/>
                    </a:lnTo>
                    <a:lnTo>
                      <a:pt x="27" y="63"/>
                    </a:lnTo>
                    <a:close/>
                  </a:path>
                </a:pathLst>
              </a:custGeom>
              <a:solidFill>
                <a:srgbClr val="FFCCFF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1" name="Freeform 130"/>
              <p:cNvSpPr>
                <a:spLocks/>
              </p:cNvSpPr>
              <p:nvPr/>
            </p:nvSpPr>
            <p:spPr bwMode="auto">
              <a:xfrm>
                <a:off x="3692" y="3140"/>
                <a:ext cx="24" cy="116"/>
              </a:xfrm>
              <a:custGeom>
                <a:avLst/>
                <a:gdLst>
                  <a:gd name="T0" fmla="*/ 0 w 24"/>
                  <a:gd name="T1" fmla="*/ 0 h 116"/>
                  <a:gd name="T2" fmla="*/ 24 w 24"/>
                  <a:gd name="T3" fmla="*/ 36 h 116"/>
                  <a:gd name="T4" fmla="*/ 24 w 24"/>
                  <a:gd name="T5" fmla="*/ 64 h 116"/>
                  <a:gd name="T6" fmla="*/ 12 w 24"/>
                  <a:gd name="T7" fmla="*/ 92 h 116"/>
                  <a:gd name="T8" fmla="*/ 0 w 24"/>
                  <a:gd name="T9" fmla="*/ 116 h 116"/>
                  <a:gd name="T10" fmla="*/ 0 w 24"/>
                  <a:gd name="T11" fmla="*/ 0 h 1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116"/>
                  <a:gd name="T20" fmla="*/ 24 w 24"/>
                  <a:gd name="T21" fmla="*/ 116 h 1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116">
                    <a:moveTo>
                      <a:pt x="0" y="0"/>
                    </a:moveTo>
                    <a:lnTo>
                      <a:pt x="24" y="36"/>
                    </a:lnTo>
                    <a:lnTo>
                      <a:pt x="24" y="64"/>
                    </a:lnTo>
                    <a:lnTo>
                      <a:pt x="12" y="92"/>
                    </a:lnTo>
                    <a:lnTo>
                      <a:pt x="0" y="11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2" name="Freeform 131"/>
              <p:cNvSpPr>
                <a:spLocks/>
              </p:cNvSpPr>
              <p:nvPr/>
            </p:nvSpPr>
            <p:spPr bwMode="auto">
              <a:xfrm>
                <a:off x="3980" y="2968"/>
                <a:ext cx="28" cy="116"/>
              </a:xfrm>
              <a:custGeom>
                <a:avLst/>
                <a:gdLst>
                  <a:gd name="T0" fmla="*/ 0 w 28"/>
                  <a:gd name="T1" fmla="*/ 0 h 116"/>
                  <a:gd name="T2" fmla="*/ 0 w 28"/>
                  <a:gd name="T3" fmla="*/ 116 h 116"/>
                  <a:gd name="T4" fmla="*/ 24 w 28"/>
                  <a:gd name="T5" fmla="*/ 96 h 116"/>
                  <a:gd name="T6" fmla="*/ 28 w 28"/>
                  <a:gd name="T7" fmla="*/ 64 h 116"/>
                  <a:gd name="T8" fmla="*/ 24 w 28"/>
                  <a:gd name="T9" fmla="*/ 32 h 116"/>
                  <a:gd name="T10" fmla="*/ 0 w 28"/>
                  <a:gd name="T11" fmla="*/ 0 h 1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116"/>
                  <a:gd name="T20" fmla="*/ 28 w 28"/>
                  <a:gd name="T21" fmla="*/ 116 h 1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116">
                    <a:moveTo>
                      <a:pt x="0" y="0"/>
                    </a:moveTo>
                    <a:lnTo>
                      <a:pt x="0" y="116"/>
                    </a:lnTo>
                    <a:lnTo>
                      <a:pt x="24" y="96"/>
                    </a:lnTo>
                    <a:lnTo>
                      <a:pt x="28" y="64"/>
                    </a:lnTo>
                    <a:lnTo>
                      <a:pt x="24" y="3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3" name="Freeform 132"/>
              <p:cNvSpPr>
                <a:spLocks/>
              </p:cNvSpPr>
              <p:nvPr/>
            </p:nvSpPr>
            <p:spPr bwMode="auto">
              <a:xfrm>
                <a:off x="3728" y="2444"/>
                <a:ext cx="944" cy="1248"/>
              </a:xfrm>
              <a:custGeom>
                <a:avLst/>
                <a:gdLst>
                  <a:gd name="T0" fmla="*/ 348 w 944"/>
                  <a:gd name="T1" fmla="*/ 160 h 1248"/>
                  <a:gd name="T2" fmla="*/ 348 w 944"/>
                  <a:gd name="T3" fmla="*/ 468 h 1248"/>
                  <a:gd name="T4" fmla="*/ 412 w 944"/>
                  <a:gd name="T5" fmla="*/ 496 h 1248"/>
                  <a:gd name="T6" fmla="*/ 520 w 944"/>
                  <a:gd name="T7" fmla="*/ 524 h 1248"/>
                  <a:gd name="T8" fmla="*/ 616 w 944"/>
                  <a:gd name="T9" fmla="*/ 532 h 1248"/>
                  <a:gd name="T10" fmla="*/ 700 w 944"/>
                  <a:gd name="T11" fmla="*/ 520 h 1248"/>
                  <a:gd name="T12" fmla="*/ 776 w 944"/>
                  <a:gd name="T13" fmla="*/ 500 h 1248"/>
                  <a:gd name="T14" fmla="*/ 860 w 944"/>
                  <a:gd name="T15" fmla="*/ 464 h 1248"/>
                  <a:gd name="T16" fmla="*/ 0 w 944"/>
                  <a:gd name="T17" fmla="*/ 961 h 1248"/>
                  <a:gd name="T18" fmla="*/ 0 w 944"/>
                  <a:gd name="T19" fmla="*/ 1248 h 1248"/>
                  <a:gd name="T20" fmla="*/ 853 w 944"/>
                  <a:gd name="T21" fmla="*/ 756 h 1248"/>
                  <a:gd name="T22" fmla="*/ 900 w 944"/>
                  <a:gd name="T23" fmla="*/ 712 h 1248"/>
                  <a:gd name="T24" fmla="*/ 936 w 944"/>
                  <a:gd name="T25" fmla="*/ 672 h 1248"/>
                  <a:gd name="T26" fmla="*/ 944 w 944"/>
                  <a:gd name="T27" fmla="*/ 636 h 1248"/>
                  <a:gd name="T28" fmla="*/ 944 w 944"/>
                  <a:gd name="T29" fmla="*/ 604 h 1248"/>
                  <a:gd name="T30" fmla="*/ 944 w 944"/>
                  <a:gd name="T31" fmla="*/ 0 h 1248"/>
                  <a:gd name="T32" fmla="*/ 776 w 944"/>
                  <a:gd name="T33" fmla="*/ 160 h 1248"/>
                  <a:gd name="T34" fmla="*/ 532 w 944"/>
                  <a:gd name="T35" fmla="*/ 188 h 1248"/>
                  <a:gd name="T36" fmla="*/ 348 w 944"/>
                  <a:gd name="T37" fmla="*/ 160 h 12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44"/>
                  <a:gd name="T58" fmla="*/ 0 h 1248"/>
                  <a:gd name="T59" fmla="*/ 944 w 944"/>
                  <a:gd name="T60" fmla="*/ 1248 h 12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44" h="1248">
                    <a:moveTo>
                      <a:pt x="348" y="160"/>
                    </a:moveTo>
                    <a:lnTo>
                      <a:pt x="348" y="468"/>
                    </a:lnTo>
                    <a:lnTo>
                      <a:pt x="412" y="496"/>
                    </a:lnTo>
                    <a:lnTo>
                      <a:pt x="520" y="524"/>
                    </a:lnTo>
                    <a:lnTo>
                      <a:pt x="616" y="532"/>
                    </a:lnTo>
                    <a:lnTo>
                      <a:pt x="700" y="520"/>
                    </a:lnTo>
                    <a:lnTo>
                      <a:pt x="776" y="500"/>
                    </a:lnTo>
                    <a:lnTo>
                      <a:pt x="860" y="464"/>
                    </a:lnTo>
                    <a:lnTo>
                      <a:pt x="0" y="961"/>
                    </a:lnTo>
                    <a:lnTo>
                      <a:pt x="0" y="1248"/>
                    </a:lnTo>
                    <a:lnTo>
                      <a:pt x="853" y="756"/>
                    </a:lnTo>
                    <a:lnTo>
                      <a:pt x="900" y="712"/>
                    </a:lnTo>
                    <a:lnTo>
                      <a:pt x="936" y="672"/>
                    </a:lnTo>
                    <a:lnTo>
                      <a:pt x="944" y="636"/>
                    </a:lnTo>
                    <a:lnTo>
                      <a:pt x="944" y="604"/>
                    </a:lnTo>
                    <a:lnTo>
                      <a:pt x="944" y="0"/>
                    </a:lnTo>
                    <a:lnTo>
                      <a:pt x="776" y="160"/>
                    </a:lnTo>
                    <a:lnTo>
                      <a:pt x="532" y="188"/>
                    </a:lnTo>
                    <a:lnTo>
                      <a:pt x="348" y="16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80000"/>
                  </a:gs>
                  <a:gs pos="50000">
                    <a:srgbClr val="CC0000"/>
                  </a:gs>
                  <a:gs pos="100000">
                    <a:srgbClr val="78000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4" name="Freeform 133"/>
              <p:cNvSpPr>
                <a:spLocks/>
              </p:cNvSpPr>
              <p:nvPr/>
            </p:nvSpPr>
            <p:spPr bwMode="auto">
              <a:xfrm>
                <a:off x="4076" y="2308"/>
                <a:ext cx="600" cy="364"/>
              </a:xfrm>
              <a:custGeom>
                <a:avLst/>
                <a:gdLst>
                  <a:gd name="T0" fmla="*/ 0 w 600"/>
                  <a:gd name="T1" fmla="*/ 296 h 364"/>
                  <a:gd name="T2" fmla="*/ 80 w 600"/>
                  <a:gd name="T3" fmla="*/ 246 h 364"/>
                  <a:gd name="T4" fmla="*/ 142 w 600"/>
                  <a:gd name="T5" fmla="*/ 272 h 364"/>
                  <a:gd name="T6" fmla="*/ 196 w 600"/>
                  <a:gd name="T7" fmla="*/ 284 h 364"/>
                  <a:gd name="T8" fmla="*/ 262 w 600"/>
                  <a:gd name="T9" fmla="*/ 290 h 364"/>
                  <a:gd name="T10" fmla="*/ 322 w 600"/>
                  <a:gd name="T11" fmla="*/ 286 h 364"/>
                  <a:gd name="T12" fmla="*/ 368 w 600"/>
                  <a:gd name="T13" fmla="*/ 272 h 364"/>
                  <a:gd name="T14" fmla="*/ 428 w 600"/>
                  <a:gd name="T15" fmla="*/ 244 h 364"/>
                  <a:gd name="T16" fmla="*/ 456 w 600"/>
                  <a:gd name="T17" fmla="*/ 220 h 364"/>
                  <a:gd name="T18" fmla="*/ 486 w 600"/>
                  <a:gd name="T19" fmla="*/ 188 h 364"/>
                  <a:gd name="T20" fmla="*/ 494 w 600"/>
                  <a:gd name="T21" fmla="*/ 132 h 364"/>
                  <a:gd name="T22" fmla="*/ 488 w 600"/>
                  <a:gd name="T23" fmla="*/ 98 h 364"/>
                  <a:gd name="T24" fmla="*/ 470 w 600"/>
                  <a:gd name="T25" fmla="*/ 74 h 364"/>
                  <a:gd name="T26" fmla="*/ 432 w 600"/>
                  <a:gd name="T27" fmla="*/ 44 h 364"/>
                  <a:gd name="T28" fmla="*/ 520 w 600"/>
                  <a:gd name="T29" fmla="*/ 0 h 364"/>
                  <a:gd name="T30" fmla="*/ 542 w 600"/>
                  <a:gd name="T31" fmla="*/ 24 h 364"/>
                  <a:gd name="T32" fmla="*/ 572 w 600"/>
                  <a:gd name="T33" fmla="*/ 60 h 364"/>
                  <a:gd name="T34" fmla="*/ 590 w 600"/>
                  <a:gd name="T35" fmla="*/ 106 h 364"/>
                  <a:gd name="T36" fmla="*/ 600 w 600"/>
                  <a:gd name="T37" fmla="*/ 144 h 364"/>
                  <a:gd name="T38" fmla="*/ 588 w 600"/>
                  <a:gd name="T39" fmla="*/ 198 h 364"/>
                  <a:gd name="T40" fmla="*/ 574 w 600"/>
                  <a:gd name="T41" fmla="*/ 226 h 364"/>
                  <a:gd name="T42" fmla="*/ 538 w 600"/>
                  <a:gd name="T43" fmla="*/ 268 h 364"/>
                  <a:gd name="T44" fmla="*/ 498 w 600"/>
                  <a:gd name="T45" fmla="*/ 298 h 364"/>
                  <a:gd name="T46" fmla="*/ 424 w 600"/>
                  <a:gd name="T47" fmla="*/ 330 h 364"/>
                  <a:gd name="T48" fmla="*/ 348 w 600"/>
                  <a:gd name="T49" fmla="*/ 352 h 364"/>
                  <a:gd name="T50" fmla="*/ 256 w 600"/>
                  <a:gd name="T51" fmla="*/ 364 h 364"/>
                  <a:gd name="T52" fmla="*/ 164 w 600"/>
                  <a:gd name="T53" fmla="*/ 356 h 364"/>
                  <a:gd name="T54" fmla="*/ 68 w 600"/>
                  <a:gd name="T55" fmla="*/ 332 h 364"/>
                  <a:gd name="T56" fmla="*/ 0 w 600"/>
                  <a:gd name="T57" fmla="*/ 296 h 3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0"/>
                  <a:gd name="T88" fmla="*/ 0 h 364"/>
                  <a:gd name="T89" fmla="*/ 600 w 600"/>
                  <a:gd name="T90" fmla="*/ 364 h 36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0" h="364">
                    <a:moveTo>
                      <a:pt x="0" y="296"/>
                    </a:moveTo>
                    <a:lnTo>
                      <a:pt x="80" y="246"/>
                    </a:lnTo>
                    <a:lnTo>
                      <a:pt x="142" y="272"/>
                    </a:lnTo>
                    <a:lnTo>
                      <a:pt x="196" y="284"/>
                    </a:lnTo>
                    <a:lnTo>
                      <a:pt x="262" y="290"/>
                    </a:lnTo>
                    <a:lnTo>
                      <a:pt x="322" y="286"/>
                    </a:lnTo>
                    <a:lnTo>
                      <a:pt x="368" y="272"/>
                    </a:lnTo>
                    <a:lnTo>
                      <a:pt x="428" y="244"/>
                    </a:lnTo>
                    <a:lnTo>
                      <a:pt x="456" y="220"/>
                    </a:lnTo>
                    <a:lnTo>
                      <a:pt x="486" y="188"/>
                    </a:lnTo>
                    <a:lnTo>
                      <a:pt x="494" y="132"/>
                    </a:lnTo>
                    <a:lnTo>
                      <a:pt x="488" y="98"/>
                    </a:lnTo>
                    <a:lnTo>
                      <a:pt x="470" y="74"/>
                    </a:lnTo>
                    <a:lnTo>
                      <a:pt x="432" y="44"/>
                    </a:lnTo>
                    <a:lnTo>
                      <a:pt x="520" y="0"/>
                    </a:lnTo>
                    <a:lnTo>
                      <a:pt x="542" y="24"/>
                    </a:lnTo>
                    <a:lnTo>
                      <a:pt x="572" y="60"/>
                    </a:lnTo>
                    <a:lnTo>
                      <a:pt x="590" y="106"/>
                    </a:lnTo>
                    <a:lnTo>
                      <a:pt x="600" y="144"/>
                    </a:lnTo>
                    <a:lnTo>
                      <a:pt x="588" y="198"/>
                    </a:lnTo>
                    <a:lnTo>
                      <a:pt x="574" y="226"/>
                    </a:lnTo>
                    <a:lnTo>
                      <a:pt x="538" y="268"/>
                    </a:lnTo>
                    <a:lnTo>
                      <a:pt x="498" y="298"/>
                    </a:lnTo>
                    <a:lnTo>
                      <a:pt x="424" y="330"/>
                    </a:lnTo>
                    <a:lnTo>
                      <a:pt x="348" y="352"/>
                    </a:lnTo>
                    <a:lnTo>
                      <a:pt x="256" y="364"/>
                    </a:lnTo>
                    <a:lnTo>
                      <a:pt x="164" y="356"/>
                    </a:lnTo>
                    <a:lnTo>
                      <a:pt x="68" y="332"/>
                    </a:lnTo>
                    <a:lnTo>
                      <a:pt x="0" y="296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5" name="Freeform 134"/>
              <p:cNvSpPr>
                <a:spLocks/>
              </p:cNvSpPr>
              <p:nvPr/>
            </p:nvSpPr>
            <p:spPr bwMode="auto">
              <a:xfrm>
                <a:off x="3576" y="3316"/>
                <a:ext cx="156" cy="376"/>
              </a:xfrm>
              <a:custGeom>
                <a:avLst/>
                <a:gdLst>
                  <a:gd name="T0" fmla="*/ 0 w 156"/>
                  <a:gd name="T1" fmla="*/ 0 h 376"/>
                  <a:gd name="T2" fmla="*/ 156 w 156"/>
                  <a:gd name="T3" fmla="*/ 88 h 376"/>
                  <a:gd name="T4" fmla="*/ 156 w 156"/>
                  <a:gd name="T5" fmla="*/ 376 h 376"/>
                  <a:gd name="T6" fmla="*/ 0 w 156"/>
                  <a:gd name="T7" fmla="*/ 288 h 376"/>
                  <a:gd name="T8" fmla="*/ 0 w 156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376"/>
                  <a:gd name="T17" fmla="*/ 156 w 156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376">
                    <a:moveTo>
                      <a:pt x="0" y="0"/>
                    </a:moveTo>
                    <a:lnTo>
                      <a:pt x="156" y="88"/>
                    </a:lnTo>
                    <a:lnTo>
                      <a:pt x="156" y="376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99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6" name="Group 135"/>
            <p:cNvGrpSpPr>
              <a:grpSpLocks/>
            </p:cNvGrpSpPr>
            <p:nvPr/>
          </p:nvGrpSpPr>
          <p:grpSpPr bwMode="auto">
            <a:xfrm>
              <a:off x="393" y="874"/>
              <a:ext cx="2796" cy="2736"/>
              <a:chOff x="393" y="874"/>
              <a:chExt cx="2796" cy="2736"/>
            </a:xfrm>
          </p:grpSpPr>
          <p:grpSp>
            <p:nvGrpSpPr>
              <p:cNvPr id="287" name="Group 136"/>
              <p:cNvGrpSpPr>
                <a:grpSpLocks/>
              </p:cNvGrpSpPr>
              <p:nvPr/>
            </p:nvGrpSpPr>
            <p:grpSpPr bwMode="auto">
              <a:xfrm>
                <a:off x="393" y="874"/>
                <a:ext cx="2796" cy="2736"/>
                <a:chOff x="393" y="874"/>
                <a:chExt cx="2796" cy="2736"/>
              </a:xfrm>
            </p:grpSpPr>
            <p:sp>
              <p:nvSpPr>
                <p:cNvPr id="312" name="Freeform 137"/>
                <p:cNvSpPr>
                  <a:spLocks/>
                </p:cNvSpPr>
                <p:nvPr/>
              </p:nvSpPr>
              <p:spPr bwMode="auto">
                <a:xfrm>
                  <a:off x="399" y="1990"/>
                  <a:ext cx="2790" cy="1620"/>
                </a:xfrm>
                <a:custGeom>
                  <a:avLst/>
                  <a:gdLst>
                    <a:gd name="T0" fmla="*/ 0 w 2790"/>
                    <a:gd name="T1" fmla="*/ 978 h 1620"/>
                    <a:gd name="T2" fmla="*/ 1096 w 2790"/>
                    <a:gd name="T3" fmla="*/ 1620 h 1620"/>
                    <a:gd name="T4" fmla="*/ 2790 w 2790"/>
                    <a:gd name="T5" fmla="*/ 642 h 1620"/>
                    <a:gd name="T6" fmla="*/ 1686 w 2790"/>
                    <a:gd name="T7" fmla="*/ 0 h 1620"/>
                    <a:gd name="T8" fmla="*/ 0 w 2790"/>
                    <a:gd name="T9" fmla="*/ 978 h 16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90"/>
                    <a:gd name="T16" fmla="*/ 0 h 1620"/>
                    <a:gd name="T17" fmla="*/ 2790 w 2790"/>
                    <a:gd name="T18" fmla="*/ 1620 h 16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90" h="1620">
                      <a:moveTo>
                        <a:pt x="0" y="978"/>
                      </a:moveTo>
                      <a:lnTo>
                        <a:pt x="1096" y="1620"/>
                      </a:lnTo>
                      <a:lnTo>
                        <a:pt x="2790" y="642"/>
                      </a:lnTo>
                      <a:lnTo>
                        <a:pt x="1686" y="0"/>
                      </a:lnTo>
                      <a:lnTo>
                        <a:pt x="0" y="978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3" name="Freeform 138"/>
                <p:cNvSpPr>
                  <a:spLocks/>
                </p:cNvSpPr>
                <p:nvPr/>
              </p:nvSpPr>
              <p:spPr bwMode="auto">
                <a:xfrm>
                  <a:off x="393" y="874"/>
                  <a:ext cx="1692" cy="2094"/>
                </a:xfrm>
                <a:custGeom>
                  <a:avLst/>
                  <a:gdLst>
                    <a:gd name="T0" fmla="*/ 0 w 1692"/>
                    <a:gd name="T1" fmla="*/ 972 h 2094"/>
                    <a:gd name="T2" fmla="*/ 0 w 1692"/>
                    <a:gd name="T3" fmla="*/ 2094 h 2094"/>
                    <a:gd name="T4" fmla="*/ 1692 w 1692"/>
                    <a:gd name="T5" fmla="*/ 1116 h 2094"/>
                    <a:gd name="T6" fmla="*/ 1692 w 1692"/>
                    <a:gd name="T7" fmla="*/ 0 h 2094"/>
                    <a:gd name="T8" fmla="*/ 0 w 1692"/>
                    <a:gd name="T9" fmla="*/ 972 h 20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2"/>
                    <a:gd name="T16" fmla="*/ 0 h 2094"/>
                    <a:gd name="T17" fmla="*/ 1692 w 1692"/>
                    <a:gd name="T18" fmla="*/ 2094 h 20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2" h="2094">
                      <a:moveTo>
                        <a:pt x="0" y="972"/>
                      </a:moveTo>
                      <a:lnTo>
                        <a:pt x="0" y="2094"/>
                      </a:lnTo>
                      <a:lnTo>
                        <a:pt x="1692" y="1116"/>
                      </a:lnTo>
                      <a:lnTo>
                        <a:pt x="1692" y="0"/>
                      </a:lnTo>
                      <a:lnTo>
                        <a:pt x="0" y="972"/>
                      </a:lnTo>
                      <a:close/>
                    </a:path>
                  </a:pathLst>
                </a:custGeom>
                <a:solidFill>
                  <a:srgbClr val="66FF66"/>
                </a:solidFill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4" name="Freeform 139"/>
                <p:cNvSpPr>
                  <a:spLocks/>
                </p:cNvSpPr>
                <p:nvPr/>
              </p:nvSpPr>
              <p:spPr bwMode="auto">
                <a:xfrm>
                  <a:off x="1014" y="2026"/>
                  <a:ext cx="858" cy="618"/>
                </a:xfrm>
                <a:custGeom>
                  <a:avLst/>
                  <a:gdLst>
                    <a:gd name="T0" fmla="*/ 0 w 858"/>
                    <a:gd name="T1" fmla="*/ 459 h 618"/>
                    <a:gd name="T2" fmla="*/ 801 w 858"/>
                    <a:gd name="T3" fmla="*/ 0 h 618"/>
                    <a:gd name="T4" fmla="*/ 858 w 858"/>
                    <a:gd name="T5" fmla="*/ 261 h 618"/>
                    <a:gd name="T6" fmla="*/ 228 w 858"/>
                    <a:gd name="T7" fmla="*/ 618 h 618"/>
                    <a:gd name="T8" fmla="*/ 0 w 858"/>
                    <a:gd name="T9" fmla="*/ 459 h 6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8"/>
                    <a:gd name="T16" fmla="*/ 0 h 618"/>
                    <a:gd name="T17" fmla="*/ 858 w 858"/>
                    <a:gd name="T18" fmla="*/ 618 h 6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8" h="618">
                      <a:moveTo>
                        <a:pt x="0" y="459"/>
                      </a:moveTo>
                      <a:lnTo>
                        <a:pt x="801" y="0"/>
                      </a:lnTo>
                      <a:lnTo>
                        <a:pt x="858" y="261"/>
                      </a:lnTo>
                      <a:lnTo>
                        <a:pt x="228" y="618"/>
                      </a:lnTo>
                      <a:lnTo>
                        <a:pt x="0" y="45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2F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5" name="Freeform 140"/>
                <p:cNvSpPr>
                  <a:spLocks/>
                </p:cNvSpPr>
                <p:nvPr/>
              </p:nvSpPr>
              <p:spPr bwMode="auto">
                <a:xfrm>
                  <a:off x="1617" y="2474"/>
                  <a:ext cx="107" cy="204"/>
                </a:xfrm>
                <a:custGeom>
                  <a:avLst/>
                  <a:gdLst>
                    <a:gd name="T0" fmla="*/ 107 w 107"/>
                    <a:gd name="T1" fmla="*/ 184 h 204"/>
                    <a:gd name="T2" fmla="*/ 59 w 107"/>
                    <a:gd name="T3" fmla="*/ 180 h 204"/>
                    <a:gd name="T4" fmla="*/ 35 w 107"/>
                    <a:gd name="T5" fmla="*/ 184 h 204"/>
                    <a:gd name="T6" fmla="*/ 3 w 107"/>
                    <a:gd name="T7" fmla="*/ 204 h 204"/>
                    <a:gd name="T8" fmla="*/ 3 w 107"/>
                    <a:gd name="T9" fmla="*/ 60 h 204"/>
                    <a:gd name="T10" fmla="*/ 0 w 107"/>
                    <a:gd name="T11" fmla="*/ 32 h 204"/>
                    <a:gd name="T12" fmla="*/ 15 w 107"/>
                    <a:gd name="T13" fmla="*/ 12 h 204"/>
                    <a:gd name="T14" fmla="*/ 47 w 107"/>
                    <a:gd name="T15" fmla="*/ 0 h 204"/>
                    <a:gd name="T16" fmla="*/ 107 w 107"/>
                    <a:gd name="T17" fmla="*/ 8 h 204"/>
                    <a:gd name="T18" fmla="*/ 107 w 107"/>
                    <a:gd name="T19" fmla="*/ 184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7"/>
                    <a:gd name="T31" fmla="*/ 0 h 204"/>
                    <a:gd name="T32" fmla="*/ 107 w 1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7" h="204">
                      <a:moveTo>
                        <a:pt x="107" y="184"/>
                      </a:moveTo>
                      <a:lnTo>
                        <a:pt x="59" y="180"/>
                      </a:lnTo>
                      <a:lnTo>
                        <a:pt x="35" y="184"/>
                      </a:lnTo>
                      <a:lnTo>
                        <a:pt x="3" y="204"/>
                      </a:lnTo>
                      <a:lnTo>
                        <a:pt x="3" y="60"/>
                      </a:lnTo>
                      <a:lnTo>
                        <a:pt x="0" y="32"/>
                      </a:lnTo>
                      <a:lnTo>
                        <a:pt x="15" y="12"/>
                      </a:lnTo>
                      <a:lnTo>
                        <a:pt x="47" y="0"/>
                      </a:lnTo>
                      <a:lnTo>
                        <a:pt x="107" y="8"/>
                      </a:lnTo>
                      <a:lnTo>
                        <a:pt x="107" y="1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A282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6" name="Freeform 141"/>
                <p:cNvSpPr>
                  <a:spLocks/>
                </p:cNvSpPr>
                <p:nvPr/>
              </p:nvSpPr>
              <p:spPr bwMode="auto">
                <a:xfrm>
                  <a:off x="1797" y="1783"/>
                  <a:ext cx="79" cy="499"/>
                </a:xfrm>
                <a:custGeom>
                  <a:avLst/>
                  <a:gdLst>
                    <a:gd name="T0" fmla="*/ 0 w 79"/>
                    <a:gd name="T1" fmla="*/ 0 h 499"/>
                    <a:gd name="T2" fmla="*/ 0 w 79"/>
                    <a:gd name="T3" fmla="*/ 390 h 499"/>
                    <a:gd name="T4" fmla="*/ 9 w 79"/>
                    <a:gd name="T5" fmla="*/ 432 h 499"/>
                    <a:gd name="T6" fmla="*/ 35 w 79"/>
                    <a:gd name="T7" fmla="*/ 463 h 499"/>
                    <a:gd name="T8" fmla="*/ 54 w 79"/>
                    <a:gd name="T9" fmla="*/ 486 h 499"/>
                    <a:gd name="T10" fmla="*/ 79 w 79"/>
                    <a:gd name="T11" fmla="*/ 499 h 499"/>
                    <a:gd name="T12" fmla="*/ 79 w 79"/>
                    <a:gd name="T13" fmla="*/ 191 h 499"/>
                    <a:gd name="T14" fmla="*/ 0 w 79"/>
                    <a:gd name="T15" fmla="*/ 0 h 4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499"/>
                    <a:gd name="T26" fmla="*/ 79 w 79"/>
                    <a:gd name="T27" fmla="*/ 499 h 4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499">
                      <a:moveTo>
                        <a:pt x="0" y="0"/>
                      </a:moveTo>
                      <a:lnTo>
                        <a:pt x="0" y="390"/>
                      </a:lnTo>
                      <a:lnTo>
                        <a:pt x="9" y="432"/>
                      </a:lnTo>
                      <a:lnTo>
                        <a:pt x="35" y="463"/>
                      </a:lnTo>
                      <a:lnTo>
                        <a:pt x="54" y="486"/>
                      </a:lnTo>
                      <a:lnTo>
                        <a:pt x="79" y="499"/>
                      </a:lnTo>
                      <a:lnTo>
                        <a:pt x="79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E0000"/>
                    </a:gs>
                    <a:gs pos="100000">
                      <a:srgbClr val="CC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7" name="Freeform 142"/>
                <p:cNvSpPr>
                  <a:spLocks/>
                </p:cNvSpPr>
                <p:nvPr/>
              </p:nvSpPr>
              <p:spPr bwMode="auto">
                <a:xfrm>
                  <a:off x="1536" y="2314"/>
                  <a:ext cx="234" cy="150"/>
                </a:xfrm>
                <a:custGeom>
                  <a:avLst/>
                  <a:gdLst>
                    <a:gd name="T0" fmla="*/ 234 w 234"/>
                    <a:gd name="T1" fmla="*/ 24 h 150"/>
                    <a:gd name="T2" fmla="*/ 204 w 234"/>
                    <a:gd name="T3" fmla="*/ 15 h 150"/>
                    <a:gd name="T4" fmla="*/ 165 w 234"/>
                    <a:gd name="T5" fmla="*/ 3 h 150"/>
                    <a:gd name="T6" fmla="*/ 132 w 234"/>
                    <a:gd name="T7" fmla="*/ 0 h 150"/>
                    <a:gd name="T8" fmla="*/ 78 w 234"/>
                    <a:gd name="T9" fmla="*/ 9 h 150"/>
                    <a:gd name="T10" fmla="*/ 36 w 234"/>
                    <a:gd name="T11" fmla="*/ 24 h 150"/>
                    <a:gd name="T12" fmla="*/ 21 w 234"/>
                    <a:gd name="T13" fmla="*/ 42 h 150"/>
                    <a:gd name="T14" fmla="*/ 6 w 234"/>
                    <a:gd name="T15" fmla="*/ 63 h 150"/>
                    <a:gd name="T16" fmla="*/ 0 w 234"/>
                    <a:gd name="T17" fmla="*/ 90 h 150"/>
                    <a:gd name="T18" fmla="*/ 12 w 234"/>
                    <a:gd name="T19" fmla="*/ 114 h 150"/>
                    <a:gd name="T20" fmla="*/ 48 w 234"/>
                    <a:gd name="T21" fmla="*/ 150 h 150"/>
                    <a:gd name="T22" fmla="*/ 231 w 234"/>
                    <a:gd name="T23" fmla="*/ 135 h 150"/>
                    <a:gd name="T24" fmla="*/ 234 w 234"/>
                    <a:gd name="T25" fmla="*/ 24 h 15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4"/>
                    <a:gd name="T40" fmla="*/ 0 h 150"/>
                    <a:gd name="T41" fmla="*/ 234 w 234"/>
                    <a:gd name="T42" fmla="*/ 150 h 15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4" h="150">
                      <a:moveTo>
                        <a:pt x="234" y="24"/>
                      </a:moveTo>
                      <a:lnTo>
                        <a:pt x="204" y="15"/>
                      </a:lnTo>
                      <a:lnTo>
                        <a:pt x="165" y="3"/>
                      </a:lnTo>
                      <a:lnTo>
                        <a:pt x="132" y="0"/>
                      </a:lnTo>
                      <a:lnTo>
                        <a:pt x="78" y="9"/>
                      </a:lnTo>
                      <a:lnTo>
                        <a:pt x="36" y="24"/>
                      </a:lnTo>
                      <a:lnTo>
                        <a:pt x="21" y="42"/>
                      </a:lnTo>
                      <a:lnTo>
                        <a:pt x="6" y="63"/>
                      </a:lnTo>
                      <a:lnTo>
                        <a:pt x="0" y="90"/>
                      </a:lnTo>
                      <a:lnTo>
                        <a:pt x="12" y="114"/>
                      </a:lnTo>
                      <a:lnTo>
                        <a:pt x="48" y="150"/>
                      </a:lnTo>
                      <a:lnTo>
                        <a:pt x="231" y="135"/>
                      </a:lnTo>
                      <a:lnTo>
                        <a:pt x="234" y="2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765E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8" name="Freeform 143"/>
                <p:cNvSpPr>
                  <a:spLocks/>
                </p:cNvSpPr>
                <p:nvPr/>
              </p:nvSpPr>
              <p:spPr bwMode="auto">
                <a:xfrm>
                  <a:off x="1572" y="2426"/>
                  <a:ext cx="200" cy="136"/>
                </a:xfrm>
                <a:custGeom>
                  <a:avLst/>
                  <a:gdLst>
                    <a:gd name="T0" fmla="*/ 52 w 200"/>
                    <a:gd name="T1" fmla="*/ 116 h 136"/>
                    <a:gd name="T2" fmla="*/ 48 w 200"/>
                    <a:gd name="T3" fmla="*/ 80 h 136"/>
                    <a:gd name="T4" fmla="*/ 60 w 200"/>
                    <a:gd name="T5" fmla="*/ 59 h 136"/>
                    <a:gd name="T6" fmla="*/ 99 w 200"/>
                    <a:gd name="T7" fmla="*/ 56 h 136"/>
                    <a:gd name="T8" fmla="*/ 153 w 200"/>
                    <a:gd name="T9" fmla="*/ 62 h 136"/>
                    <a:gd name="T10" fmla="*/ 200 w 200"/>
                    <a:gd name="T11" fmla="*/ 24 h 136"/>
                    <a:gd name="T12" fmla="*/ 174 w 200"/>
                    <a:gd name="T13" fmla="*/ 8 h 136"/>
                    <a:gd name="T14" fmla="*/ 140 w 200"/>
                    <a:gd name="T15" fmla="*/ 0 h 136"/>
                    <a:gd name="T16" fmla="*/ 96 w 200"/>
                    <a:gd name="T17" fmla="*/ 0 h 136"/>
                    <a:gd name="T18" fmla="*/ 48 w 200"/>
                    <a:gd name="T19" fmla="*/ 8 h 136"/>
                    <a:gd name="T20" fmla="*/ 0 w 200"/>
                    <a:gd name="T21" fmla="*/ 41 h 136"/>
                    <a:gd name="T22" fmla="*/ 4 w 200"/>
                    <a:gd name="T23" fmla="*/ 136 h 136"/>
                    <a:gd name="T24" fmla="*/ 52 w 200"/>
                    <a:gd name="T25" fmla="*/ 116 h 1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0"/>
                    <a:gd name="T40" fmla="*/ 0 h 136"/>
                    <a:gd name="T41" fmla="*/ 200 w 200"/>
                    <a:gd name="T42" fmla="*/ 136 h 1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0" h="136">
                      <a:moveTo>
                        <a:pt x="52" y="116"/>
                      </a:moveTo>
                      <a:lnTo>
                        <a:pt x="48" y="80"/>
                      </a:lnTo>
                      <a:lnTo>
                        <a:pt x="60" y="59"/>
                      </a:lnTo>
                      <a:lnTo>
                        <a:pt x="99" y="56"/>
                      </a:lnTo>
                      <a:lnTo>
                        <a:pt x="153" y="62"/>
                      </a:lnTo>
                      <a:lnTo>
                        <a:pt x="200" y="24"/>
                      </a:lnTo>
                      <a:lnTo>
                        <a:pt x="174" y="8"/>
                      </a:lnTo>
                      <a:lnTo>
                        <a:pt x="140" y="0"/>
                      </a:lnTo>
                      <a:lnTo>
                        <a:pt x="96" y="0"/>
                      </a:lnTo>
                      <a:lnTo>
                        <a:pt x="48" y="8"/>
                      </a:lnTo>
                      <a:lnTo>
                        <a:pt x="0" y="41"/>
                      </a:lnTo>
                      <a:lnTo>
                        <a:pt x="4" y="136"/>
                      </a:lnTo>
                      <a:lnTo>
                        <a:pt x="52" y="116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9" name="Freeform 144"/>
                <p:cNvSpPr>
                  <a:spLocks/>
                </p:cNvSpPr>
                <p:nvPr/>
              </p:nvSpPr>
              <p:spPr bwMode="auto">
                <a:xfrm>
                  <a:off x="1876" y="1670"/>
                  <a:ext cx="424" cy="196"/>
                </a:xfrm>
                <a:custGeom>
                  <a:avLst/>
                  <a:gdLst>
                    <a:gd name="T0" fmla="*/ 0 w 424"/>
                    <a:gd name="T1" fmla="*/ 116 h 196"/>
                    <a:gd name="T2" fmla="*/ 40 w 424"/>
                    <a:gd name="T3" fmla="*/ 48 h 196"/>
                    <a:gd name="T4" fmla="*/ 92 w 424"/>
                    <a:gd name="T5" fmla="*/ 28 h 196"/>
                    <a:gd name="T6" fmla="*/ 124 w 424"/>
                    <a:gd name="T7" fmla="*/ 16 h 196"/>
                    <a:gd name="T8" fmla="*/ 180 w 424"/>
                    <a:gd name="T9" fmla="*/ 4 h 196"/>
                    <a:gd name="T10" fmla="*/ 244 w 424"/>
                    <a:gd name="T11" fmla="*/ 0 h 196"/>
                    <a:gd name="T12" fmla="*/ 320 w 424"/>
                    <a:gd name="T13" fmla="*/ 8 h 196"/>
                    <a:gd name="T14" fmla="*/ 380 w 424"/>
                    <a:gd name="T15" fmla="*/ 20 h 196"/>
                    <a:gd name="T16" fmla="*/ 424 w 424"/>
                    <a:gd name="T17" fmla="*/ 36 h 196"/>
                    <a:gd name="T18" fmla="*/ 424 w 424"/>
                    <a:gd name="T19" fmla="*/ 144 h 196"/>
                    <a:gd name="T20" fmla="*/ 32 w 424"/>
                    <a:gd name="T21" fmla="*/ 196 h 196"/>
                    <a:gd name="T22" fmla="*/ 0 w 424"/>
                    <a:gd name="T23" fmla="*/ 116 h 1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4"/>
                    <a:gd name="T37" fmla="*/ 0 h 196"/>
                    <a:gd name="T38" fmla="*/ 424 w 424"/>
                    <a:gd name="T39" fmla="*/ 196 h 19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4" h="196">
                      <a:moveTo>
                        <a:pt x="0" y="116"/>
                      </a:moveTo>
                      <a:lnTo>
                        <a:pt x="40" y="48"/>
                      </a:lnTo>
                      <a:lnTo>
                        <a:pt x="92" y="28"/>
                      </a:lnTo>
                      <a:lnTo>
                        <a:pt x="124" y="16"/>
                      </a:lnTo>
                      <a:lnTo>
                        <a:pt x="180" y="4"/>
                      </a:lnTo>
                      <a:lnTo>
                        <a:pt x="244" y="0"/>
                      </a:lnTo>
                      <a:lnTo>
                        <a:pt x="320" y="8"/>
                      </a:lnTo>
                      <a:lnTo>
                        <a:pt x="380" y="20"/>
                      </a:lnTo>
                      <a:lnTo>
                        <a:pt x="424" y="36"/>
                      </a:lnTo>
                      <a:lnTo>
                        <a:pt x="424" y="144"/>
                      </a:lnTo>
                      <a:lnTo>
                        <a:pt x="32" y="196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762F"/>
                    </a:gs>
                    <a:gs pos="100000">
                      <a:srgbClr val="FFFF66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0" name="Freeform 145"/>
                <p:cNvSpPr>
                  <a:spLocks/>
                </p:cNvSpPr>
                <p:nvPr/>
              </p:nvSpPr>
              <p:spPr bwMode="auto">
                <a:xfrm>
                  <a:off x="1908" y="1754"/>
                  <a:ext cx="400" cy="260"/>
                </a:xfrm>
                <a:custGeom>
                  <a:avLst/>
                  <a:gdLst>
                    <a:gd name="T0" fmla="*/ 296 w 400"/>
                    <a:gd name="T1" fmla="*/ 80 h 260"/>
                    <a:gd name="T2" fmla="*/ 332 w 400"/>
                    <a:gd name="T3" fmla="*/ 59 h 260"/>
                    <a:gd name="T4" fmla="*/ 369 w 400"/>
                    <a:gd name="T5" fmla="*/ 80 h 260"/>
                    <a:gd name="T6" fmla="*/ 400 w 400"/>
                    <a:gd name="T7" fmla="*/ 62 h 260"/>
                    <a:gd name="T8" fmla="*/ 332 w 400"/>
                    <a:gd name="T9" fmla="*/ 24 h 260"/>
                    <a:gd name="T10" fmla="*/ 288 w 400"/>
                    <a:gd name="T11" fmla="*/ 12 h 260"/>
                    <a:gd name="T12" fmla="*/ 216 w 400"/>
                    <a:gd name="T13" fmla="*/ 0 h 260"/>
                    <a:gd name="T14" fmla="*/ 152 w 400"/>
                    <a:gd name="T15" fmla="*/ 8 h 260"/>
                    <a:gd name="T16" fmla="*/ 96 w 400"/>
                    <a:gd name="T17" fmla="*/ 28 h 260"/>
                    <a:gd name="T18" fmla="*/ 52 w 400"/>
                    <a:gd name="T19" fmla="*/ 48 h 260"/>
                    <a:gd name="T20" fmla="*/ 8 w 400"/>
                    <a:gd name="T21" fmla="*/ 88 h 260"/>
                    <a:gd name="T22" fmla="*/ 0 w 400"/>
                    <a:gd name="T23" fmla="*/ 120 h 260"/>
                    <a:gd name="T24" fmla="*/ 20 w 400"/>
                    <a:gd name="T25" fmla="*/ 140 h 260"/>
                    <a:gd name="T26" fmla="*/ 52 w 400"/>
                    <a:gd name="T27" fmla="*/ 156 h 260"/>
                    <a:gd name="T28" fmla="*/ 52 w 400"/>
                    <a:gd name="T29" fmla="*/ 260 h 260"/>
                    <a:gd name="T30" fmla="*/ 100 w 400"/>
                    <a:gd name="T31" fmla="*/ 232 h 260"/>
                    <a:gd name="T32" fmla="*/ 296 w 400"/>
                    <a:gd name="T33" fmla="*/ 80 h 26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00"/>
                    <a:gd name="T52" fmla="*/ 0 h 260"/>
                    <a:gd name="T53" fmla="*/ 400 w 400"/>
                    <a:gd name="T54" fmla="*/ 260 h 26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00" h="260">
                      <a:moveTo>
                        <a:pt x="296" y="80"/>
                      </a:moveTo>
                      <a:lnTo>
                        <a:pt x="332" y="59"/>
                      </a:lnTo>
                      <a:lnTo>
                        <a:pt x="369" y="80"/>
                      </a:lnTo>
                      <a:lnTo>
                        <a:pt x="400" y="62"/>
                      </a:lnTo>
                      <a:lnTo>
                        <a:pt x="332" y="24"/>
                      </a:lnTo>
                      <a:lnTo>
                        <a:pt x="288" y="12"/>
                      </a:lnTo>
                      <a:lnTo>
                        <a:pt x="216" y="0"/>
                      </a:lnTo>
                      <a:lnTo>
                        <a:pt x="152" y="8"/>
                      </a:lnTo>
                      <a:lnTo>
                        <a:pt x="96" y="28"/>
                      </a:lnTo>
                      <a:lnTo>
                        <a:pt x="52" y="48"/>
                      </a:lnTo>
                      <a:lnTo>
                        <a:pt x="8" y="88"/>
                      </a:lnTo>
                      <a:lnTo>
                        <a:pt x="0" y="120"/>
                      </a:lnTo>
                      <a:lnTo>
                        <a:pt x="20" y="140"/>
                      </a:lnTo>
                      <a:lnTo>
                        <a:pt x="52" y="156"/>
                      </a:lnTo>
                      <a:lnTo>
                        <a:pt x="52" y="260"/>
                      </a:lnTo>
                      <a:lnTo>
                        <a:pt x="100" y="232"/>
                      </a:lnTo>
                      <a:lnTo>
                        <a:pt x="296" y="80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1" name="Freeform 146"/>
                <p:cNvSpPr>
                  <a:spLocks/>
                </p:cNvSpPr>
                <p:nvPr/>
              </p:nvSpPr>
              <p:spPr bwMode="auto">
                <a:xfrm>
                  <a:off x="2244" y="1806"/>
                  <a:ext cx="34" cy="536"/>
                </a:xfrm>
                <a:custGeom>
                  <a:avLst/>
                  <a:gdLst>
                    <a:gd name="T0" fmla="*/ 0 w 34"/>
                    <a:gd name="T1" fmla="*/ 0 h 536"/>
                    <a:gd name="T2" fmla="*/ 0 w 34"/>
                    <a:gd name="T3" fmla="*/ 516 h 536"/>
                    <a:gd name="T4" fmla="*/ 28 w 34"/>
                    <a:gd name="T5" fmla="*/ 536 h 536"/>
                    <a:gd name="T6" fmla="*/ 34 w 34"/>
                    <a:gd name="T7" fmla="*/ 20 h 536"/>
                    <a:gd name="T8" fmla="*/ 0 w 34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536"/>
                    <a:gd name="T17" fmla="*/ 34 w 34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536">
                      <a:moveTo>
                        <a:pt x="0" y="0"/>
                      </a:moveTo>
                      <a:lnTo>
                        <a:pt x="0" y="516"/>
                      </a:lnTo>
                      <a:lnTo>
                        <a:pt x="28" y="536"/>
                      </a:lnTo>
                      <a:lnTo>
                        <a:pt x="34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2" name="Freeform 147"/>
                <p:cNvSpPr>
                  <a:spLocks/>
                </p:cNvSpPr>
                <p:nvPr/>
              </p:nvSpPr>
              <p:spPr bwMode="auto">
                <a:xfrm>
                  <a:off x="2204" y="1810"/>
                  <a:ext cx="44" cy="524"/>
                </a:xfrm>
                <a:custGeom>
                  <a:avLst/>
                  <a:gdLst>
                    <a:gd name="T0" fmla="*/ 0 w 44"/>
                    <a:gd name="T1" fmla="*/ 20 h 524"/>
                    <a:gd name="T2" fmla="*/ 0 w 44"/>
                    <a:gd name="T3" fmla="*/ 524 h 524"/>
                    <a:gd name="T4" fmla="*/ 44 w 44"/>
                    <a:gd name="T5" fmla="*/ 508 h 524"/>
                    <a:gd name="T6" fmla="*/ 44 w 44"/>
                    <a:gd name="T7" fmla="*/ 0 h 524"/>
                    <a:gd name="T8" fmla="*/ 0 w 44"/>
                    <a:gd name="T9" fmla="*/ 20 h 5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524"/>
                    <a:gd name="T17" fmla="*/ 44 w 44"/>
                    <a:gd name="T18" fmla="*/ 524 h 5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524">
                      <a:moveTo>
                        <a:pt x="0" y="20"/>
                      </a:moveTo>
                      <a:lnTo>
                        <a:pt x="0" y="524"/>
                      </a:lnTo>
                      <a:lnTo>
                        <a:pt x="44" y="508"/>
                      </a:lnTo>
                      <a:lnTo>
                        <a:pt x="44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3" name="Freeform 148"/>
                <p:cNvSpPr>
                  <a:spLocks/>
                </p:cNvSpPr>
                <p:nvPr/>
              </p:nvSpPr>
              <p:spPr bwMode="auto">
                <a:xfrm>
                  <a:off x="1972" y="1810"/>
                  <a:ext cx="236" cy="548"/>
                </a:xfrm>
                <a:custGeom>
                  <a:avLst/>
                  <a:gdLst>
                    <a:gd name="T0" fmla="*/ 44 w 236"/>
                    <a:gd name="T1" fmla="*/ 176 h 548"/>
                    <a:gd name="T2" fmla="*/ 44 w 236"/>
                    <a:gd name="T3" fmla="*/ 548 h 548"/>
                    <a:gd name="T4" fmla="*/ 84 w 236"/>
                    <a:gd name="T5" fmla="*/ 532 h 548"/>
                    <a:gd name="T6" fmla="*/ 128 w 236"/>
                    <a:gd name="T7" fmla="*/ 524 h 548"/>
                    <a:gd name="T8" fmla="*/ 176 w 236"/>
                    <a:gd name="T9" fmla="*/ 520 h 548"/>
                    <a:gd name="T10" fmla="*/ 236 w 236"/>
                    <a:gd name="T11" fmla="*/ 528 h 548"/>
                    <a:gd name="T12" fmla="*/ 236 w 236"/>
                    <a:gd name="T13" fmla="*/ 20 h 548"/>
                    <a:gd name="T14" fmla="*/ 188 w 236"/>
                    <a:gd name="T15" fmla="*/ 8 h 548"/>
                    <a:gd name="T16" fmla="*/ 136 w 236"/>
                    <a:gd name="T17" fmla="*/ 0 h 548"/>
                    <a:gd name="T18" fmla="*/ 72 w 236"/>
                    <a:gd name="T19" fmla="*/ 8 h 548"/>
                    <a:gd name="T20" fmla="*/ 28 w 236"/>
                    <a:gd name="T21" fmla="*/ 36 h 548"/>
                    <a:gd name="T22" fmla="*/ 4 w 236"/>
                    <a:gd name="T23" fmla="*/ 64 h 548"/>
                    <a:gd name="T24" fmla="*/ 0 w 236"/>
                    <a:gd name="T25" fmla="*/ 100 h 548"/>
                    <a:gd name="T26" fmla="*/ 8 w 236"/>
                    <a:gd name="T27" fmla="*/ 128 h 548"/>
                    <a:gd name="T28" fmla="*/ 16 w 236"/>
                    <a:gd name="T29" fmla="*/ 148 h 548"/>
                    <a:gd name="T30" fmla="*/ 44 w 236"/>
                    <a:gd name="T31" fmla="*/ 176 h 5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6"/>
                    <a:gd name="T49" fmla="*/ 0 h 548"/>
                    <a:gd name="T50" fmla="*/ 236 w 236"/>
                    <a:gd name="T51" fmla="*/ 548 h 5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6" h="548">
                      <a:moveTo>
                        <a:pt x="44" y="176"/>
                      </a:moveTo>
                      <a:lnTo>
                        <a:pt x="44" y="548"/>
                      </a:lnTo>
                      <a:lnTo>
                        <a:pt x="84" y="532"/>
                      </a:lnTo>
                      <a:lnTo>
                        <a:pt x="128" y="524"/>
                      </a:lnTo>
                      <a:lnTo>
                        <a:pt x="176" y="520"/>
                      </a:lnTo>
                      <a:lnTo>
                        <a:pt x="236" y="528"/>
                      </a:lnTo>
                      <a:lnTo>
                        <a:pt x="236" y="20"/>
                      </a:lnTo>
                      <a:lnTo>
                        <a:pt x="188" y="8"/>
                      </a:lnTo>
                      <a:lnTo>
                        <a:pt x="136" y="0"/>
                      </a:lnTo>
                      <a:lnTo>
                        <a:pt x="72" y="8"/>
                      </a:lnTo>
                      <a:lnTo>
                        <a:pt x="28" y="36"/>
                      </a:lnTo>
                      <a:lnTo>
                        <a:pt x="4" y="64"/>
                      </a:lnTo>
                      <a:lnTo>
                        <a:pt x="0" y="100"/>
                      </a:lnTo>
                      <a:lnTo>
                        <a:pt x="8" y="128"/>
                      </a:lnTo>
                      <a:lnTo>
                        <a:pt x="16" y="148"/>
                      </a:lnTo>
                      <a:lnTo>
                        <a:pt x="44" y="17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5E00"/>
                    </a:gs>
                    <a:gs pos="100000">
                      <a:srgbClr val="FFCC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4" name="Freeform 149"/>
                <p:cNvSpPr>
                  <a:spLocks/>
                </p:cNvSpPr>
                <p:nvPr/>
              </p:nvSpPr>
              <p:spPr bwMode="auto">
                <a:xfrm>
                  <a:off x="1800" y="1602"/>
                  <a:ext cx="588" cy="376"/>
                </a:xfrm>
                <a:custGeom>
                  <a:avLst/>
                  <a:gdLst>
                    <a:gd name="T0" fmla="*/ 588 w 588"/>
                    <a:gd name="T1" fmla="*/ 72 h 376"/>
                    <a:gd name="T2" fmla="*/ 520 w 588"/>
                    <a:gd name="T3" fmla="*/ 36 h 376"/>
                    <a:gd name="T4" fmla="*/ 468 w 588"/>
                    <a:gd name="T5" fmla="*/ 20 h 376"/>
                    <a:gd name="T6" fmla="*/ 412 w 588"/>
                    <a:gd name="T7" fmla="*/ 8 h 376"/>
                    <a:gd name="T8" fmla="*/ 336 w 588"/>
                    <a:gd name="T9" fmla="*/ 0 h 376"/>
                    <a:gd name="T10" fmla="*/ 244 w 588"/>
                    <a:gd name="T11" fmla="*/ 8 h 376"/>
                    <a:gd name="T12" fmla="*/ 148 w 588"/>
                    <a:gd name="T13" fmla="*/ 36 h 376"/>
                    <a:gd name="T14" fmla="*/ 88 w 588"/>
                    <a:gd name="T15" fmla="*/ 64 h 376"/>
                    <a:gd name="T16" fmla="*/ 48 w 588"/>
                    <a:gd name="T17" fmla="*/ 96 h 376"/>
                    <a:gd name="T18" fmla="*/ 24 w 588"/>
                    <a:gd name="T19" fmla="*/ 124 h 376"/>
                    <a:gd name="T20" fmla="*/ 4 w 588"/>
                    <a:gd name="T21" fmla="*/ 168 h 376"/>
                    <a:gd name="T22" fmla="*/ 0 w 588"/>
                    <a:gd name="T23" fmla="*/ 214 h 376"/>
                    <a:gd name="T24" fmla="*/ 8 w 588"/>
                    <a:gd name="T25" fmla="*/ 268 h 376"/>
                    <a:gd name="T26" fmla="*/ 24 w 588"/>
                    <a:gd name="T27" fmla="*/ 304 h 376"/>
                    <a:gd name="T28" fmla="*/ 40 w 588"/>
                    <a:gd name="T29" fmla="*/ 332 h 376"/>
                    <a:gd name="T30" fmla="*/ 76 w 588"/>
                    <a:gd name="T31" fmla="*/ 376 h 376"/>
                    <a:gd name="T32" fmla="*/ 168 w 588"/>
                    <a:gd name="T33" fmla="*/ 323 h 376"/>
                    <a:gd name="T34" fmla="*/ 136 w 588"/>
                    <a:gd name="T35" fmla="*/ 296 h 376"/>
                    <a:gd name="T36" fmla="*/ 112 w 588"/>
                    <a:gd name="T37" fmla="*/ 280 h 376"/>
                    <a:gd name="T38" fmla="*/ 96 w 588"/>
                    <a:gd name="T39" fmla="*/ 236 h 376"/>
                    <a:gd name="T40" fmla="*/ 100 w 588"/>
                    <a:gd name="T41" fmla="*/ 180 h 376"/>
                    <a:gd name="T42" fmla="*/ 132 w 588"/>
                    <a:gd name="T43" fmla="*/ 128 h 376"/>
                    <a:gd name="T44" fmla="*/ 188 w 588"/>
                    <a:gd name="T45" fmla="*/ 92 h 376"/>
                    <a:gd name="T46" fmla="*/ 240 w 588"/>
                    <a:gd name="T47" fmla="*/ 76 h 376"/>
                    <a:gd name="T48" fmla="*/ 308 w 588"/>
                    <a:gd name="T49" fmla="*/ 68 h 376"/>
                    <a:gd name="T50" fmla="*/ 376 w 588"/>
                    <a:gd name="T51" fmla="*/ 76 h 376"/>
                    <a:gd name="T52" fmla="*/ 432 w 588"/>
                    <a:gd name="T53" fmla="*/ 88 h 376"/>
                    <a:gd name="T54" fmla="*/ 508 w 588"/>
                    <a:gd name="T55" fmla="*/ 112 h 376"/>
                    <a:gd name="T56" fmla="*/ 588 w 588"/>
                    <a:gd name="T57" fmla="*/ 72 h 37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88"/>
                    <a:gd name="T88" fmla="*/ 0 h 376"/>
                    <a:gd name="T89" fmla="*/ 588 w 588"/>
                    <a:gd name="T90" fmla="*/ 376 h 37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88" h="376">
                      <a:moveTo>
                        <a:pt x="588" y="72"/>
                      </a:moveTo>
                      <a:lnTo>
                        <a:pt x="520" y="36"/>
                      </a:lnTo>
                      <a:lnTo>
                        <a:pt x="468" y="20"/>
                      </a:lnTo>
                      <a:lnTo>
                        <a:pt x="412" y="8"/>
                      </a:lnTo>
                      <a:lnTo>
                        <a:pt x="336" y="0"/>
                      </a:lnTo>
                      <a:lnTo>
                        <a:pt x="244" y="8"/>
                      </a:lnTo>
                      <a:lnTo>
                        <a:pt x="148" y="36"/>
                      </a:lnTo>
                      <a:lnTo>
                        <a:pt x="88" y="64"/>
                      </a:lnTo>
                      <a:lnTo>
                        <a:pt x="48" y="96"/>
                      </a:lnTo>
                      <a:lnTo>
                        <a:pt x="24" y="124"/>
                      </a:lnTo>
                      <a:lnTo>
                        <a:pt x="4" y="168"/>
                      </a:lnTo>
                      <a:lnTo>
                        <a:pt x="0" y="214"/>
                      </a:lnTo>
                      <a:lnTo>
                        <a:pt x="8" y="268"/>
                      </a:lnTo>
                      <a:lnTo>
                        <a:pt x="24" y="304"/>
                      </a:lnTo>
                      <a:lnTo>
                        <a:pt x="40" y="332"/>
                      </a:lnTo>
                      <a:lnTo>
                        <a:pt x="76" y="376"/>
                      </a:lnTo>
                      <a:lnTo>
                        <a:pt x="168" y="323"/>
                      </a:lnTo>
                      <a:lnTo>
                        <a:pt x="136" y="296"/>
                      </a:lnTo>
                      <a:lnTo>
                        <a:pt x="112" y="280"/>
                      </a:lnTo>
                      <a:lnTo>
                        <a:pt x="96" y="236"/>
                      </a:lnTo>
                      <a:lnTo>
                        <a:pt x="100" y="180"/>
                      </a:lnTo>
                      <a:lnTo>
                        <a:pt x="132" y="128"/>
                      </a:lnTo>
                      <a:lnTo>
                        <a:pt x="188" y="92"/>
                      </a:lnTo>
                      <a:lnTo>
                        <a:pt x="240" y="76"/>
                      </a:lnTo>
                      <a:lnTo>
                        <a:pt x="308" y="68"/>
                      </a:lnTo>
                      <a:lnTo>
                        <a:pt x="376" y="76"/>
                      </a:lnTo>
                      <a:lnTo>
                        <a:pt x="432" y="88"/>
                      </a:lnTo>
                      <a:lnTo>
                        <a:pt x="508" y="112"/>
                      </a:lnTo>
                      <a:lnTo>
                        <a:pt x="588" y="72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12700">
                  <a:solidFill>
                    <a:srgbClr val="FF33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5" name="Freeform 150"/>
                <p:cNvSpPr>
                  <a:spLocks/>
                </p:cNvSpPr>
                <p:nvPr/>
              </p:nvSpPr>
              <p:spPr bwMode="auto">
                <a:xfrm>
                  <a:off x="1167" y="2486"/>
                  <a:ext cx="321" cy="368"/>
                </a:xfrm>
                <a:custGeom>
                  <a:avLst/>
                  <a:gdLst>
                    <a:gd name="T0" fmla="*/ 5 w 321"/>
                    <a:gd name="T1" fmla="*/ 84 h 368"/>
                    <a:gd name="T2" fmla="*/ 0 w 321"/>
                    <a:gd name="T3" fmla="*/ 368 h 368"/>
                    <a:gd name="T4" fmla="*/ 89 w 321"/>
                    <a:gd name="T5" fmla="*/ 324 h 368"/>
                    <a:gd name="T6" fmla="*/ 133 w 321"/>
                    <a:gd name="T7" fmla="*/ 304 h 368"/>
                    <a:gd name="T8" fmla="*/ 181 w 321"/>
                    <a:gd name="T9" fmla="*/ 284 h 368"/>
                    <a:gd name="T10" fmla="*/ 221 w 321"/>
                    <a:gd name="T11" fmla="*/ 280 h 368"/>
                    <a:gd name="T12" fmla="*/ 261 w 321"/>
                    <a:gd name="T13" fmla="*/ 288 h 368"/>
                    <a:gd name="T14" fmla="*/ 285 w 321"/>
                    <a:gd name="T15" fmla="*/ 296 h 368"/>
                    <a:gd name="T16" fmla="*/ 321 w 321"/>
                    <a:gd name="T17" fmla="*/ 320 h 368"/>
                    <a:gd name="T18" fmla="*/ 321 w 321"/>
                    <a:gd name="T19" fmla="*/ 20 h 368"/>
                    <a:gd name="T20" fmla="*/ 281 w 321"/>
                    <a:gd name="T21" fmla="*/ 8 h 368"/>
                    <a:gd name="T22" fmla="*/ 225 w 321"/>
                    <a:gd name="T23" fmla="*/ 0 h 368"/>
                    <a:gd name="T24" fmla="*/ 173 w 321"/>
                    <a:gd name="T25" fmla="*/ 4 h 368"/>
                    <a:gd name="T26" fmla="*/ 109 w 321"/>
                    <a:gd name="T27" fmla="*/ 24 h 368"/>
                    <a:gd name="T28" fmla="*/ 5 w 321"/>
                    <a:gd name="T29" fmla="*/ 84 h 36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1"/>
                    <a:gd name="T46" fmla="*/ 0 h 368"/>
                    <a:gd name="T47" fmla="*/ 321 w 321"/>
                    <a:gd name="T48" fmla="*/ 368 h 36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1" h="368">
                      <a:moveTo>
                        <a:pt x="5" y="84"/>
                      </a:moveTo>
                      <a:lnTo>
                        <a:pt x="0" y="368"/>
                      </a:lnTo>
                      <a:lnTo>
                        <a:pt x="89" y="324"/>
                      </a:lnTo>
                      <a:lnTo>
                        <a:pt x="133" y="304"/>
                      </a:lnTo>
                      <a:lnTo>
                        <a:pt x="181" y="284"/>
                      </a:lnTo>
                      <a:lnTo>
                        <a:pt x="221" y="280"/>
                      </a:lnTo>
                      <a:lnTo>
                        <a:pt x="261" y="288"/>
                      </a:lnTo>
                      <a:lnTo>
                        <a:pt x="285" y="296"/>
                      </a:lnTo>
                      <a:lnTo>
                        <a:pt x="321" y="320"/>
                      </a:lnTo>
                      <a:lnTo>
                        <a:pt x="321" y="20"/>
                      </a:lnTo>
                      <a:lnTo>
                        <a:pt x="281" y="8"/>
                      </a:lnTo>
                      <a:lnTo>
                        <a:pt x="225" y="0"/>
                      </a:lnTo>
                      <a:lnTo>
                        <a:pt x="173" y="4"/>
                      </a:lnTo>
                      <a:lnTo>
                        <a:pt x="109" y="24"/>
                      </a:lnTo>
                      <a:lnTo>
                        <a:pt x="5" y="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A886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6" name="Freeform 151"/>
                <p:cNvSpPr>
                  <a:spLocks/>
                </p:cNvSpPr>
                <p:nvPr/>
              </p:nvSpPr>
              <p:spPr bwMode="auto">
                <a:xfrm>
                  <a:off x="2276" y="1674"/>
                  <a:ext cx="112" cy="660"/>
                </a:xfrm>
                <a:custGeom>
                  <a:avLst/>
                  <a:gdLst>
                    <a:gd name="T0" fmla="*/ 32 w 112"/>
                    <a:gd name="T1" fmla="*/ 36 h 660"/>
                    <a:gd name="T2" fmla="*/ 32 w 112"/>
                    <a:gd name="T3" fmla="*/ 136 h 660"/>
                    <a:gd name="T4" fmla="*/ 0 w 112"/>
                    <a:gd name="T5" fmla="*/ 156 h 660"/>
                    <a:gd name="T6" fmla="*/ 0 w 112"/>
                    <a:gd name="T7" fmla="*/ 660 h 660"/>
                    <a:gd name="T8" fmla="*/ 112 w 112"/>
                    <a:gd name="T9" fmla="*/ 608 h 660"/>
                    <a:gd name="T10" fmla="*/ 112 w 112"/>
                    <a:gd name="T11" fmla="*/ 0 h 660"/>
                    <a:gd name="T12" fmla="*/ 32 w 112"/>
                    <a:gd name="T13" fmla="*/ 36 h 6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"/>
                    <a:gd name="T22" fmla="*/ 0 h 660"/>
                    <a:gd name="T23" fmla="*/ 112 w 112"/>
                    <a:gd name="T24" fmla="*/ 660 h 6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" h="660">
                      <a:moveTo>
                        <a:pt x="32" y="36"/>
                      </a:moveTo>
                      <a:lnTo>
                        <a:pt x="32" y="136"/>
                      </a:lnTo>
                      <a:lnTo>
                        <a:pt x="0" y="156"/>
                      </a:lnTo>
                      <a:lnTo>
                        <a:pt x="0" y="660"/>
                      </a:lnTo>
                      <a:lnTo>
                        <a:pt x="112" y="608"/>
                      </a:lnTo>
                      <a:lnTo>
                        <a:pt x="112" y="0"/>
                      </a:lnTo>
                      <a:lnTo>
                        <a:pt x="32" y="36"/>
                      </a:lnTo>
                      <a:close/>
                    </a:path>
                  </a:pathLst>
                </a:custGeom>
                <a:solidFill>
                  <a:srgbClr val="FF66FF"/>
                </a:solidFill>
                <a:ln w="28575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7" name="Freeform 152"/>
                <p:cNvSpPr>
                  <a:spLocks/>
                </p:cNvSpPr>
                <p:nvPr/>
              </p:nvSpPr>
              <p:spPr bwMode="auto">
                <a:xfrm>
                  <a:off x="1020" y="2482"/>
                  <a:ext cx="153" cy="372"/>
                </a:xfrm>
                <a:custGeom>
                  <a:avLst/>
                  <a:gdLst>
                    <a:gd name="T0" fmla="*/ 0 w 153"/>
                    <a:gd name="T1" fmla="*/ 0 h 372"/>
                    <a:gd name="T2" fmla="*/ 152 w 153"/>
                    <a:gd name="T3" fmla="*/ 88 h 372"/>
                    <a:gd name="T4" fmla="*/ 153 w 153"/>
                    <a:gd name="T5" fmla="*/ 372 h 372"/>
                    <a:gd name="T6" fmla="*/ 0 w 153"/>
                    <a:gd name="T7" fmla="*/ 296 h 372"/>
                    <a:gd name="T8" fmla="*/ 0 w 153"/>
                    <a:gd name="T9" fmla="*/ 0 h 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3"/>
                    <a:gd name="T16" fmla="*/ 0 h 372"/>
                    <a:gd name="T17" fmla="*/ 153 w 153"/>
                    <a:gd name="T18" fmla="*/ 372 h 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3" h="372">
                      <a:moveTo>
                        <a:pt x="0" y="0"/>
                      </a:moveTo>
                      <a:lnTo>
                        <a:pt x="152" y="88"/>
                      </a:lnTo>
                      <a:lnTo>
                        <a:pt x="153" y="372"/>
                      </a:lnTo>
                      <a:lnTo>
                        <a:pt x="0" y="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3399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8" name="Freeform 153"/>
                <p:cNvSpPr>
                  <a:spLocks/>
                </p:cNvSpPr>
                <p:nvPr/>
              </p:nvSpPr>
              <p:spPr bwMode="auto">
                <a:xfrm>
                  <a:off x="1484" y="2458"/>
                  <a:ext cx="136" cy="336"/>
                </a:xfrm>
                <a:custGeom>
                  <a:avLst/>
                  <a:gdLst>
                    <a:gd name="T0" fmla="*/ 0 w 136"/>
                    <a:gd name="T1" fmla="*/ 48 h 336"/>
                    <a:gd name="T2" fmla="*/ 88 w 136"/>
                    <a:gd name="T3" fmla="*/ 0 h 336"/>
                    <a:gd name="T4" fmla="*/ 88 w 136"/>
                    <a:gd name="T5" fmla="*/ 108 h 336"/>
                    <a:gd name="T6" fmla="*/ 136 w 136"/>
                    <a:gd name="T7" fmla="*/ 84 h 336"/>
                    <a:gd name="T8" fmla="*/ 136 w 136"/>
                    <a:gd name="T9" fmla="*/ 256 h 336"/>
                    <a:gd name="T10" fmla="*/ 0 w 136"/>
                    <a:gd name="T11" fmla="*/ 336 h 336"/>
                    <a:gd name="T12" fmla="*/ 0 w 136"/>
                    <a:gd name="T13" fmla="*/ 48 h 3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336"/>
                    <a:gd name="T23" fmla="*/ 136 w 136"/>
                    <a:gd name="T24" fmla="*/ 336 h 3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336">
                      <a:moveTo>
                        <a:pt x="0" y="48"/>
                      </a:moveTo>
                      <a:lnTo>
                        <a:pt x="88" y="0"/>
                      </a:lnTo>
                      <a:lnTo>
                        <a:pt x="88" y="108"/>
                      </a:lnTo>
                      <a:lnTo>
                        <a:pt x="136" y="84"/>
                      </a:lnTo>
                      <a:lnTo>
                        <a:pt x="136" y="256"/>
                      </a:lnTo>
                      <a:lnTo>
                        <a:pt x="0" y="33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28575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9" name="Freeform 154"/>
                <p:cNvSpPr>
                  <a:spLocks/>
                </p:cNvSpPr>
                <p:nvPr/>
              </p:nvSpPr>
              <p:spPr bwMode="auto">
                <a:xfrm>
                  <a:off x="1723" y="1926"/>
                  <a:ext cx="293" cy="732"/>
                </a:xfrm>
                <a:custGeom>
                  <a:avLst/>
                  <a:gdLst>
                    <a:gd name="T0" fmla="*/ 149 w 293"/>
                    <a:gd name="T1" fmla="*/ 40 h 732"/>
                    <a:gd name="T2" fmla="*/ 149 w 293"/>
                    <a:gd name="T3" fmla="*/ 356 h 732"/>
                    <a:gd name="T4" fmla="*/ 49 w 293"/>
                    <a:gd name="T5" fmla="*/ 414 h 732"/>
                    <a:gd name="T6" fmla="*/ 49 w 293"/>
                    <a:gd name="T7" fmla="*/ 532 h 732"/>
                    <a:gd name="T8" fmla="*/ 0 w 293"/>
                    <a:gd name="T9" fmla="*/ 560 h 732"/>
                    <a:gd name="T10" fmla="*/ 0 w 293"/>
                    <a:gd name="T11" fmla="*/ 732 h 732"/>
                    <a:gd name="T12" fmla="*/ 293 w 293"/>
                    <a:gd name="T13" fmla="*/ 563 h 732"/>
                    <a:gd name="T14" fmla="*/ 293 w 293"/>
                    <a:gd name="T15" fmla="*/ 56 h 732"/>
                    <a:gd name="T16" fmla="*/ 237 w 293"/>
                    <a:gd name="T17" fmla="*/ 88 h 732"/>
                    <a:gd name="T18" fmla="*/ 237 w 293"/>
                    <a:gd name="T19" fmla="*/ 0 h 732"/>
                    <a:gd name="T20" fmla="*/ 149 w 293"/>
                    <a:gd name="T21" fmla="*/ 40 h 7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93"/>
                    <a:gd name="T34" fmla="*/ 0 h 732"/>
                    <a:gd name="T35" fmla="*/ 293 w 293"/>
                    <a:gd name="T36" fmla="*/ 732 h 73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93" h="732">
                      <a:moveTo>
                        <a:pt x="149" y="40"/>
                      </a:moveTo>
                      <a:lnTo>
                        <a:pt x="149" y="356"/>
                      </a:lnTo>
                      <a:lnTo>
                        <a:pt x="49" y="414"/>
                      </a:lnTo>
                      <a:lnTo>
                        <a:pt x="49" y="532"/>
                      </a:lnTo>
                      <a:lnTo>
                        <a:pt x="0" y="560"/>
                      </a:lnTo>
                      <a:lnTo>
                        <a:pt x="0" y="732"/>
                      </a:lnTo>
                      <a:lnTo>
                        <a:pt x="293" y="563"/>
                      </a:lnTo>
                      <a:lnTo>
                        <a:pt x="293" y="56"/>
                      </a:lnTo>
                      <a:lnTo>
                        <a:pt x="237" y="88"/>
                      </a:lnTo>
                      <a:lnTo>
                        <a:pt x="237" y="0"/>
                      </a:lnTo>
                      <a:lnTo>
                        <a:pt x="149" y="40"/>
                      </a:lnTo>
                      <a:close/>
                    </a:path>
                  </a:pathLst>
                </a:custGeom>
                <a:solidFill>
                  <a:srgbClr val="FF99FF"/>
                </a:solidFill>
                <a:ln w="28575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0" name="Freeform 155"/>
                <p:cNvSpPr>
                  <a:spLocks/>
                </p:cNvSpPr>
                <p:nvPr/>
              </p:nvSpPr>
              <p:spPr bwMode="auto">
                <a:xfrm>
                  <a:off x="1723" y="2146"/>
                  <a:ext cx="295" cy="511"/>
                </a:xfrm>
                <a:custGeom>
                  <a:avLst/>
                  <a:gdLst>
                    <a:gd name="T0" fmla="*/ 0 w 885"/>
                    <a:gd name="T1" fmla="*/ 6 h 1531"/>
                    <a:gd name="T2" fmla="*/ 4 w 885"/>
                    <a:gd name="T3" fmla="*/ 0 h 1531"/>
                    <a:gd name="T4" fmla="*/ 4 w 885"/>
                    <a:gd name="T5" fmla="*/ 0 h 1531"/>
                    <a:gd name="T6" fmla="*/ 0 60000 65536"/>
                    <a:gd name="T7" fmla="*/ 0 60000 65536"/>
                    <a:gd name="T8" fmla="*/ 0 60000 65536"/>
                    <a:gd name="T9" fmla="*/ 0 w 885"/>
                    <a:gd name="T10" fmla="*/ 0 h 1531"/>
                    <a:gd name="T11" fmla="*/ 885 w 885"/>
                    <a:gd name="T12" fmla="*/ 1531 h 15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85" h="1531">
                      <a:moveTo>
                        <a:pt x="0" y="1531"/>
                      </a:moveTo>
                      <a:lnTo>
                        <a:pt x="884" y="0"/>
                      </a:lnTo>
                      <a:lnTo>
                        <a:pt x="885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1" name="Freeform 156"/>
                <p:cNvSpPr>
                  <a:spLocks/>
                </p:cNvSpPr>
                <p:nvPr/>
              </p:nvSpPr>
              <p:spPr bwMode="auto">
                <a:xfrm>
                  <a:off x="1834" y="2274"/>
                  <a:ext cx="184" cy="319"/>
                </a:xfrm>
                <a:custGeom>
                  <a:avLst/>
                  <a:gdLst>
                    <a:gd name="T0" fmla="*/ 0 w 552"/>
                    <a:gd name="T1" fmla="*/ 4 h 957"/>
                    <a:gd name="T2" fmla="*/ 2 w 552"/>
                    <a:gd name="T3" fmla="*/ 0 h 957"/>
                    <a:gd name="T4" fmla="*/ 2 w 552"/>
                    <a:gd name="T5" fmla="*/ 0 h 957"/>
                    <a:gd name="T6" fmla="*/ 0 60000 65536"/>
                    <a:gd name="T7" fmla="*/ 0 60000 65536"/>
                    <a:gd name="T8" fmla="*/ 0 60000 65536"/>
                    <a:gd name="T9" fmla="*/ 0 w 552"/>
                    <a:gd name="T10" fmla="*/ 0 h 957"/>
                    <a:gd name="T11" fmla="*/ 552 w 552"/>
                    <a:gd name="T12" fmla="*/ 957 h 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2" h="957">
                      <a:moveTo>
                        <a:pt x="0" y="957"/>
                      </a:moveTo>
                      <a:lnTo>
                        <a:pt x="551" y="0"/>
                      </a:lnTo>
                      <a:lnTo>
                        <a:pt x="552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2" name="Freeform 157"/>
                <p:cNvSpPr>
                  <a:spLocks/>
                </p:cNvSpPr>
                <p:nvPr/>
              </p:nvSpPr>
              <p:spPr bwMode="auto">
                <a:xfrm>
                  <a:off x="1944" y="2402"/>
                  <a:ext cx="74" cy="127"/>
                </a:xfrm>
                <a:custGeom>
                  <a:avLst/>
                  <a:gdLst>
                    <a:gd name="T0" fmla="*/ 0 w 221"/>
                    <a:gd name="T1" fmla="*/ 2 h 380"/>
                    <a:gd name="T2" fmla="*/ 1 w 221"/>
                    <a:gd name="T3" fmla="*/ 0 h 380"/>
                    <a:gd name="T4" fmla="*/ 1 w 221"/>
                    <a:gd name="T5" fmla="*/ 0 h 380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380"/>
                    <a:gd name="T11" fmla="*/ 221 w 221"/>
                    <a:gd name="T12" fmla="*/ 380 h 3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380">
                      <a:moveTo>
                        <a:pt x="0" y="380"/>
                      </a:moveTo>
                      <a:lnTo>
                        <a:pt x="220" y="0"/>
                      </a:lnTo>
                      <a:lnTo>
                        <a:pt x="221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3" name="Freeform 158"/>
                <p:cNvSpPr>
                  <a:spLocks/>
                </p:cNvSpPr>
                <p:nvPr/>
              </p:nvSpPr>
              <p:spPr bwMode="auto">
                <a:xfrm>
                  <a:off x="1723" y="2461"/>
                  <a:ext cx="40" cy="68"/>
                </a:xfrm>
                <a:custGeom>
                  <a:avLst/>
                  <a:gdLst>
                    <a:gd name="T0" fmla="*/ 0 w 120"/>
                    <a:gd name="T1" fmla="*/ 1 h 205"/>
                    <a:gd name="T2" fmla="*/ 0 w 120"/>
                    <a:gd name="T3" fmla="*/ 0 h 205"/>
                    <a:gd name="T4" fmla="*/ 0 w 120"/>
                    <a:gd name="T5" fmla="*/ 0 h 205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205"/>
                    <a:gd name="T11" fmla="*/ 120 w 120"/>
                    <a:gd name="T12" fmla="*/ 205 h 2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205">
                      <a:moveTo>
                        <a:pt x="0" y="205"/>
                      </a:moveTo>
                      <a:lnTo>
                        <a:pt x="119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4" name="Freeform 159"/>
                <p:cNvSpPr>
                  <a:spLocks/>
                </p:cNvSpPr>
                <p:nvPr/>
              </p:nvSpPr>
              <p:spPr bwMode="auto">
                <a:xfrm>
                  <a:off x="1879" y="1979"/>
                  <a:ext cx="88" cy="151"/>
                </a:xfrm>
                <a:custGeom>
                  <a:avLst/>
                  <a:gdLst>
                    <a:gd name="T0" fmla="*/ 0 w 264"/>
                    <a:gd name="T1" fmla="*/ 2 h 455"/>
                    <a:gd name="T2" fmla="*/ 1 w 264"/>
                    <a:gd name="T3" fmla="*/ 0 h 455"/>
                    <a:gd name="T4" fmla="*/ 1 w 264"/>
                    <a:gd name="T5" fmla="*/ 0 h 455"/>
                    <a:gd name="T6" fmla="*/ 0 60000 65536"/>
                    <a:gd name="T7" fmla="*/ 0 60000 65536"/>
                    <a:gd name="T8" fmla="*/ 0 60000 65536"/>
                    <a:gd name="T9" fmla="*/ 0 w 264"/>
                    <a:gd name="T10" fmla="*/ 0 h 455"/>
                    <a:gd name="T11" fmla="*/ 264 w 264"/>
                    <a:gd name="T12" fmla="*/ 455 h 4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4" h="455">
                      <a:moveTo>
                        <a:pt x="0" y="455"/>
                      </a:moveTo>
                      <a:lnTo>
                        <a:pt x="263" y="0"/>
                      </a:lnTo>
                      <a:lnTo>
                        <a:pt x="264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5" name="Freeform 160"/>
                <p:cNvSpPr>
                  <a:spLocks/>
                </p:cNvSpPr>
                <p:nvPr/>
              </p:nvSpPr>
              <p:spPr bwMode="auto">
                <a:xfrm>
                  <a:off x="1879" y="1952"/>
                  <a:ext cx="30" cy="50"/>
                </a:xfrm>
                <a:custGeom>
                  <a:avLst/>
                  <a:gdLst>
                    <a:gd name="T0" fmla="*/ 0 w 89"/>
                    <a:gd name="T1" fmla="*/ 1 h 151"/>
                    <a:gd name="T2" fmla="*/ 0 w 89"/>
                    <a:gd name="T3" fmla="*/ 0 h 151"/>
                    <a:gd name="T4" fmla="*/ 0 w 89"/>
                    <a:gd name="T5" fmla="*/ 0 h 151"/>
                    <a:gd name="T6" fmla="*/ 0 60000 65536"/>
                    <a:gd name="T7" fmla="*/ 0 60000 65536"/>
                    <a:gd name="T8" fmla="*/ 0 60000 65536"/>
                    <a:gd name="T9" fmla="*/ 0 w 89"/>
                    <a:gd name="T10" fmla="*/ 0 h 151"/>
                    <a:gd name="T11" fmla="*/ 89 w 89"/>
                    <a:gd name="T12" fmla="*/ 151 h 1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9" h="151">
                      <a:moveTo>
                        <a:pt x="0" y="151"/>
                      </a:moveTo>
                      <a:lnTo>
                        <a:pt x="88" y="0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6" name="Freeform 161"/>
                <p:cNvSpPr>
                  <a:spLocks/>
                </p:cNvSpPr>
                <p:nvPr/>
              </p:nvSpPr>
              <p:spPr bwMode="auto">
                <a:xfrm>
                  <a:off x="1879" y="2018"/>
                  <a:ext cx="139" cy="240"/>
                </a:xfrm>
                <a:custGeom>
                  <a:avLst/>
                  <a:gdLst>
                    <a:gd name="T0" fmla="*/ 0 w 416"/>
                    <a:gd name="T1" fmla="*/ 3 h 719"/>
                    <a:gd name="T2" fmla="*/ 2 w 416"/>
                    <a:gd name="T3" fmla="*/ 0 h 719"/>
                    <a:gd name="T4" fmla="*/ 2 w 416"/>
                    <a:gd name="T5" fmla="*/ 0 h 719"/>
                    <a:gd name="T6" fmla="*/ 0 60000 65536"/>
                    <a:gd name="T7" fmla="*/ 0 60000 65536"/>
                    <a:gd name="T8" fmla="*/ 0 60000 65536"/>
                    <a:gd name="T9" fmla="*/ 0 w 416"/>
                    <a:gd name="T10" fmla="*/ 0 h 719"/>
                    <a:gd name="T11" fmla="*/ 416 w 416"/>
                    <a:gd name="T12" fmla="*/ 719 h 7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6" h="719">
                      <a:moveTo>
                        <a:pt x="0" y="719"/>
                      </a:moveTo>
                      <a:lnTo>
                        <a:pt x="415" y="0"/>
                      </a:lnTo>
                      <a:lnTo>
                        <a:pt x="416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7" name="Freeform 162"/>
                <p:cNvSpPr>
                  <a:spLocks/>
                </p:cNvSpPr>
                <p:nvPr/>
              </p:nvSpPr>
              <p:spPr bwMode="auto">
                <a:xfrm>
                  <a:off x="1774" y="2290"/>
                  <a:ext cx="87" cy="151"/>
                </a:xfrm>
                <a:custGeom>
                  <a:avLst/>
                  <a:gdLst>
                    <a:gd name="T0" fmla="*/ 0 w 263"/>
                    <a:gd name="T1" fmla="*/ 2 h 454"/>
                    <a:gd name="T2" fmla="*/ 1 w 263"/>
                    <a:gd name="T3" fmla="*/ 0 h 454"/>
                    <a:gd name="T4" fmla="*/ 1 w 263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263"/>
                    <a:gd name="T10" fmla="*/ 0 h 454"/>
                    <a:gd name="T11" fmla="*/ 263 w 263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3" h="454">
                      <a:moveTo>
                        <a:pt x="0" y="454"/>
                      </a:moveTo>
                      <a:lnTo>
                        <a:pt x="262" y="0"/>
                      </a:lnTo>
                      <a:lnTo>
                        <a:pt x="263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8" name="Freeform 163"/>
                <p:cNvSpPr>
                  <a:spLocks/>
                </p:cNvSpPr>
                <p:nvPr/>
              </p:nvSpPr>
              <p:spPr bwMode="auto">
                <a:xfrm>
                  <a:off x="2283" y="1765"/>
                  <a:ext cx="102" cy="178"/>
                </a:xfrm>
                <a:custGeom>
                  <a:avLst/>
                  <a:gdLst>
                    <a:gd name="T0" fmla="*/ 0 w 308"/>
                    <a:gd name="T1" fmla="*/ 2 h 534"/>
                    <a:gd name="T2" fmla="*/ 1 w 308"/>
                    <a:gd name="T3" fmla="*/ 0 h 534"/>
                    <a:gd name="T4" fmla="*/ 1 w 308"/>
                    <a:gd name="T5" fmla="*/ 0 h 534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4"/>
                    <a:gd name="T11" fmla="*/ 308 w 308"/>
                    <a:gd name="T12" fmla="*/ 534 h 5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4">
                      <a:moveTo>
                        <a:pt x="0" y="534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39" name="Freeform 164"/>
                <p:cNvSpPr>
                  <a:spLocks/>
                </p:cNvSpPr>
                <p:nvPr/>
              </p:nvSpPr>
              <p:spPr bwMode="auto">
                <a:xfrm>
                  <a:off x="2283" y="1892"/>
                  <a:ext cx="102" cy="179"/>
                </a:xfrm>
                <a:custGeom>
                  <a:avLst/>
                  <a:gdLst>
                    <a:gd name="T0" fmla="*/ 0 w 308"/>
                    <a:gd name="T1" fmla="*/ 2 h 535"/>
                    <a:gd name="T2" fmla="*/ 1 w 308"/>
                    <a:gd name="T3" fmla="*/ 0 h 535"/>
                    <a:gd name="T4" fmla="*/ 1 w 308"/>
                    <a:gd name="T5" fmla="*/ 0 h 535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5"/>
                    <a:gd name="T11" fmla="*/ 308 w 308"/>
                    <a:gd name="T12" fmla="*/ 535 h 5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5">
                      <a:moveTo>
                        <a:pt x="0" y="535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40" name="Freeform 165"/>
                <p:cNvSpPr>
                  <a:spLocks/>
                </p:cNvSpPr>
                <p:nvPr/>
              </p:nvSpPr>
              <p:spPr bwMode="auto">
                <a:xfrm>
                  <a:off x="2283" y="2021"/>
                  <a:ext cx="102" cy="177"/>
                </a:xfrm>
                <a:custGeom>
                  <a:avLst/>
                  <a:gdLst>
                    <a:gd name="T0" fmla="*/ 0 w 308"/>
                    <a:gd name="T1" fmla="*/ 2 h 533"/>
                    <a:gd name="T2" fmla="*/ 1 w 308"/>
                    <a:gd name="T3" fmla="*/ 0 h 533"/>
                    <a:gd name="T4" fmla="*/ 1 w 308"/>
                    <a:gd name="T5" fmla="*/ 0 h 533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3"/>
                    <a:gd name="T11" fmla="*/ 308 w 308"/>
                    <a:gd name="T12" fmla="*/ 533 h 5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3">
                      <a:moveTo>
                        <a:pt x="0" y="533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41" name="Freeform 166"/>
                <p:cNvSpPr>
                  <a:spLocks/>
                </p:cNvSpPr>
                <p:nvPr/>
              </p:nvSpPr>
              <p:spPr bwMode="auto">
                <a:xfrm>
                  <a:off x="2283" y="2148"/>
                  <a:ext cx="102" cy="178"/>
                </a:xfrm>
                <a:custGeom>
                  <a:avLst/>
                  <a:gdLst>
                    <a:gd name="T0" fmla="*/ 0 w 308"/>
                    <a:gd name="T1" fmla="*/ 2 h 533"/>
                    <a:gd name="T2" fmla="*/ 1 w 308"/>
                    <a:gd name="T3" fmla="*/ 0 h 533"/>
                    <a:gd name="T4" fmla="*/ 1 w 308"/>
                    <a:gd name="T5" fmla="*/ 0 h 533"/>
                    <a:gd name="T6" fmla="*/ 0 60000 65536"/>
                    <a:gd name="T7" fmla="*/ 0 60000 65536"/>
                    <a:gd name="T8" fmla="*/ 0 60000 65536"/>
                    <a:gd name="T9" fmla="*/ 0 w 308"/>
                    <a:gd name="T10" fmla="*/ 0 h 533"/>
                    <a:gd name="T11" fmla="*/ 308 w 308"/>
                    <a:gd name="T12" fmla="*/ 533 h 5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" h="533">
                      <a:moveTo>
                        <a:pt x="0" y="533"/>
                      </a:moveTo>
                      <a:lnTo>
                        <a:pt x="307" y="0"/>
                      </a:lnTo>
                      <a:lnTo>
                        <a:pt x="308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42" name="Freeform 167"/>
                <p:cNvSpPr>
                  <a:spLocks/>
                </p:cNvSpPr>
                <p:nvPr/>
              </p:nvSpPr>
              <p:spPr bwMode="auto">
                <a:xfrm>
                  <a:off x="2309" y="1697"/>
                  <a:ext cx="42" cy="71"/>
                </a:xfrm>
                <a:custGeom>
                  <a:avLst/>
                  <a:gdLst>
                    <a:gd name="T0" fmla="*/ 0 w 125"/>
                    <a:gd name="T1" fmla="*/ 1 h 215"/>
                    <a:gd name="T2" fmla="*/ 1 w 125"/>
                    <a:gd name="T3" fmla="*/ 0 h 215"/>
                    <a:gd name="T4" fmla="*/ 1 w 125"/>
                    <a:gd name="T5" fmla="*/ 0 h 215"/>
                    <a:gd name="T6" fmla="*/ 0 60000 65536"/>
                    <a:gd name="T7" fmla="*/ 0 60000 65536"/>
                    <a:gd name="T8" fmla="*/ 0 60000 65536"/>
                    <a:gd name="T9" fmla="*/ 0 w 125"/>
                    <a:gd name="T10" fmla="*/ 0 h 215"/>
                    <a:gd name="T11" fmla="*/ 125 w 125"/>
                    <a:gd name="T12" fmla="*/ 215 h 2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5" h="215">
                      <a:moveTo>
                        <a:pt x="0" y="215"/>
                      </a:moveTo>
                      <a:lnTo>
                        <a:pt x="124" y="0"/>
                      </a:lnTo>
                      <a:lnTo>
                        <a:pt x="125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43" name="Freeform 168"/>
                <p:cNvSpPr>
                  <a:spLocks/>
                </p:cNvSpPr>
                <p:nvPr/>
              </p:nvSpPr>
              <p:spPr bwMode="auto">
                <a:xfrm>
                  <a:off x="1497" y="2571"/>
                  <a:ext cx="125" cy="217"/>
                </a:xfrm>
                <a:custGeom>
                  <a:avLst/>
                  <a:gdLst>
                    <a:gd name="T0" fmla="*/ 0 w 376"/>
                    <a:gd name="T1" fmla="*/ 3 h 650"/>
                    <a:gd name="T2" fmla="*/ 2 w 376"/>
                    <a:gd name="T3" fmla="*/ 0 h 650"/>
                    <a:gd name="T4" fmla="*/ 2 w 376"/>
                    <a:gd name="T5" fmla="*/ 0 h 650"/>
                    <a:gd name="T6" fmla="*/ 0 60000 65536"/>
                    <a:gd name="T7" fmla="*/ 0 60000 65536"/>
                    <a:gd name="T8" fmla="*/ 0 60000 65536"/>
                    <a:gd name="T9" fmla="*/ 0 w 376"/>
                    <a:gd name="T10" fmla="*/ 0 h 650"/>
                    <a:gd name="T11" fmla="*/ 376 w 376"/>
                    <a:gd name="T12" fmla="*/ 650 h 6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6" h="650">
                      <a:moveTo>
                        <a:pt x="0" y="650"/>
                      </a:moveTo>
                      <a:lnTo>
                        <a:pt x="375" y="0"/>
                      </a:lnTo>
                      <a:lnTo>
                        <a:pt x="376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44" name="Freeform 169"/>
                <p:cNvSpPr>
                  <a:spLocks/>
                </p:cNvSpPr>
                <p:nvPr/>
              </p:nvSpPr>
              <p:spPr bwMode="auto">
                <a:xfrm>
                  <a:off x="1485" y="2531"/>
                  <a:ext cx="87" cy="149"/>
                </a:xfrm>
                <a:custGeom>
                  <a:avLst/>
                  <a:gdLst>
                    <a:gd name="T0" fmla="*/ 0 w 259"/>
                    <a:gd name="T1" fmla="*/ 2 h 448"/>
                    <a:gd name="T2" fmla="*/ 1 w 259"/>
                    <a:gd name="T3" fmla="*/ 0 h 448"/>
                    <a:gd name="T4" fmla="*/ 1 w 259"/>
                    <a:gd name="T5" fmla="*/ 0 h 448"/>
                    <a:gd name="T6" fmla="*/ 0 60000 65536"/>
                    <a:gd name="T7" fmla="*/ 0 60000 65536"/>
                    <a:gd name="T8" fmla="*/ 0 60000 65536"/>
                    <a:gd name="T9" fmla="*/ 0 w 259"/>
                    <a:gd name="T10" fmla="*/ 0 h 448"/>
                    <a:gd name="T11" fmla="*/ 259 w 259"/>
                    <a:gd name="T12" fmla="*/ 448 h 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" h="448">
                      <a:moveTo>
                        <a:pt x="0" y="448"/>
                      </a:moveTo>
                      <a:lnTo>
                        <a:pt x="258" y="0"/>
                      </a:lnTo>
                      <a:lnTo>
                        <a:pt x="259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45" name="Freeform 170"/>
                <p:cNvSpPr>
                  <a:spLocks/>
                </p:cNvSpPr>
                <p:nvPr/>
              </p:nvSpPr>
              <p:spPr bwMode="auto">
                <a:xfrm>
                  <a:off x="1485" y="2485"/>
                  <a:ext cx="39" cy="67"/>
                </a:xfrm>
                <a:custGeom>
                  <a:avLst/>
                  <a:gdLst>
                    <a:gd name="T0" fmla="*/ 0 w 117"/>
                    <a:gd name="T1" fmla="*/ 1 h 202"/>
                    <a:gd name="T2" fmla="*/ 0 w 117"/>
                    <a:gd name="T3" fmla="*/ 0 h 202"/>
                    <a:gd name="T4" fmla="*/ 0 w 117"/>
                    <a:gd name="T5" fmla="*/ 0 h 202"/>
                    <a:gd name="T6" fmla="*/ 0 60000 65536"/>
                    <a:gd name="T7" fmla="*/ 0 60000 65536"/>
                    <a:gd name="T8" fmla="*/ 0 60000 65536"/>
                    <a:gd name="T9" fmla="*/ 0 w 117"/>
                    <a:gd name="T10" fmla="*/ 0 h 202"/>
                    <a:gd name="T11" fmla="*/ 117 w 117"/>
                    <a:gd name="T12" fmla="*/ 202 h 2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7" h="202">
                      <a:moveTo>
                        <a:pt x="0" y="202"/>
                      </a:moveTo>
                      <a:lnTo>
                        <a:pt x="116" y="0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99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88" name="Group 171"/>
              <p:cNvGrpSpPr>
                <a:grpSpLocks/>
              </p:cNvGrpSpPr>
              <p:nvPr/>
            </p:nvGrpSpPr>
            <p:grpSpPr bwMode="auto">
              <a:xfrm>
                <a:off x="1015" y="2554"/>
                <a:ext cx="1472" cy="854"/>
                <a:chOff x="1822" y="2376"/>
                <a:chExt cx="1472" cy="854"/>
              </a:xfrm>
            </p:grpSpPr>
            <p:sp>
              <p:nvSpPr>
                <p:cNvPr id="289" name="Oval 172"/>
                <p:cNvSpPr>
                  <a:spLocks noChangeArrowheads="1"/>
                </p:cNvSpPr>
                <p:nvPr/>
              </p:nvSpPr>
              <p:spPr bwMode="auto">
                <a:xfrm>
                  <a:off x="2352" y="2796"/>
                  <a:ext cx="216" cy="13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0" name="Freeform 173"/>
                <p:cNvSpPr>
                  <a:spLocks/>
                </p:cNvSpPr>
                <p:nvPr/>
              </p:nvSpPr>
              <p:spPr bwMode="auto">
                <a:xfrm>
                  <a:off x="2102" y="2947"/>
                  <a:ext cx="171" cy="23"/>
                </a:xfrm>
                <a:custGeom>
                  <a:avLst/>
                  <a:gdLst>
                    <a:gd name="T0" fmla="*/ 2 w 513"/>
                    <a:gd name="T1" fmla="*/ 0 h 67"/>
                    <a:gd name="T2" fmla="*/ 1 w 513"/>
                    <a:gd name="T3" fmla="*/ 0 h 67"/>
                    <a:gd name="T4" fmla="*/ 0 w 513"/>
                    <a:gd name="T5" fmla="*/ 0 h 67"/>
                    <a:gd name="T6" fmla="*/ 0 w 513"/>
                    <a:gd name="T7" fmla="*/ 0 h 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3"/>
                    <a:gd name="T13" fmla="*/ 0 h 67"/>
                    <a:gd name="T14" fmla="*/ 513 w 513"/>
                    <a:gd name="T15" fmla="*/ 67 h 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3" h="67">
                      <a:moveTo>
                        <a:pt x="513" y="67"/>
                      </a:moveTo>
                      <a:lnTo>
                        <a:pt x="256" y="0"/>
                      </a:lnTo>
                      <a:lnTo>
                        <a:pt x="0" y="67"/>
                      </a:lnTo>
                      <a:lnTo>
                        <a:pt x="1" y="67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1" name="Oval 174"/>
                <p:cNvSpPr>
                  <a:spLocks noChangeArrowheads="1"/>
                </p:cNvSpPr>
                <p:nvPr/>
              </p:nvSpPr>
              <p:spPr bwMode="auto">
                <a:xfrm>
                  <a:off x="2406" y="2838"/>
                  <a:ext cx="108" cy="4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2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004" y="2381"/>
                  <a:ext cx="1290" cy="7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3" name="Freeform 176"/>
                <p:cNvSpPr>
                  <a:spLocks/>
                </p:cNvSpPr>
                <p:nvPr/>
              </p:nvSpPr>
              <p:spPr bwMode="auto">
                <a:xfrm>
                  <a:off x="2774" y="2490"/>
                  <a:ext cx="322" cy="190"/>
                </a:xfrm>
                <a:custGeom>
                  <a:avLst/>
                  <a:gdLst>
                    <a:gd name="T0" fmla="*/ 232 w 322"/>
                    <a:gd name="T1" fmla="*/ 12 h 190"/>
                    <a:gd name="T2" fmla="*/ 154 w 322"/>
                    <a:gd name="T3" fmla="*/ 0 h 190"/>
                    <a:gd name="T4" fmla="*/ 88 w 322"/>
                    <a:gd name="T5" fmla="*/ 9 h 190"/>
                    <a:gd name="T6" fmla="*/ 40 w 322"/>
                    <a:gd name="T7" fmla="*/ 30 h 190"/>
                    <a:gd name="T8" fmla="*/ 13 w 322"/>
                    <a:gd name="T9" fmla="*/ 57 h 190"/>
                    <a:gd name="T10" fmla="*/ 1 w 322"/>
                    <a:gd name="T11" fmla="*/ 99 h 190"/>
                    <a:gd name="T12" fmla="*/ 19 w 322"/>
                    <a:gd name="T13" fmla="*/ 141 h 190"/>
                    <a:gd name="T14" fmla="*/ 46 w 322"/>
                    <a:gd name="T15" fmla="*/ 168 h 190"/>
                    <a:gd name="T16" fmla="*/ 112 w 322"/>
                    <a:gd name="T17" fmla="*/ 186 h 190"/>
                    <a:gd name="T18" fmla="*/ 163 w 322"/>
                    <a:gd name="T19" fmla="*/ 189 h 190"/>
                    <a:gd name="T20" fmla="*/ 226 w 322"/>
                    <a:gd name="T21" fmla="*/ 180 h 190"/>
                    <a:gd name="T22" fmla="*/ 280 w 322"/>
                    <a:gd name="T23" fmla="*/ 162 h 190"/>
                    <a:gd name="T24" fmla="*/ 310 w 322"/>
                    <a:gd name="T25" fmla="*/ 135 h 190"/>
                    <a:gd name="T26" fmla="*/ 322 w 322"/>
                    <a:gd name="T27" fmla="*/ 99 h 190"/>
                    <a:gd name="T28" fmla="*/ 310 w 322"/>
                    <a:gd name="T29" fmla="*/ 54 h 19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2"/>
                    <a:gd name="T46" fmla="*/ 0 h 190"/>
                    <a:gd name="T47" fmla="*/ 322 w 322"/>
                    <a:gd name="T48" fmla="*/ 190 h 19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2" h="190">
                      <a:moveTo>
                        <a:pt x="232" y="12"/>
                      </a:moveTo>
                      <a:cubicBezTo>
                        <a:pt x="219" y="10"/>
                        <a:pt x="178" y="0"/>
                        <a:pt x="154" y="0"/>
                      </a:cubicBezTo>
                      <a:cubicBezTo>
                        <a:pt x="130" y="0"/>
                        <a:pt x="107" y="4"/>
                        <a:pt x="88" y="9"/>
                      </a:cubicBezTo>
                      <a:cubicBezTo>
                        <a:pt x="69" y="14"/>
                        <a:pt x="52" y="22"/>
                        <a:pt x="40" y="30"/>
                      </a:cubicBezTo>
                      <a:cubicBezTo>
                        <a:pt x="28" y="38"/>
                        <a:pt x="19" y="46"/>
                        <a:pt x="13" y="57"/>
                      </a:cubicBezTo>
                      <a:cubicBezTo>
                        <a:pt x="7" y="68"/>
                        <a:pt x="0" y="85"/>
                        <a:pt x="1" y="99"/>
                      </a:cubicBezTo>
                      <a:cubicBezTo>
                        <a:pt x="2" y="113"/>
                        <a:pt x="12" y="130"/>
                        <a:pt x="19" y="141"/>
                      </a:cubicBezTo>
                      <a:cubicBezTo>
                        <a:pt x="26" y="152"/>
                        <a:pt x="30" y="160"/>
                        <a:pt x="46" y="168"/>
                      </a:cubicBezTo>
                      <a:cubicBezTo>
                        <a:pt x="62" y="176"/>
                        <a:pt x="93" y="183"/>
                        <a:pt x="112" y="186"/>
                      </a:cubicBezTo>
                      <a:cubicBezTo>
                        <a:pt x="131" y="189"/>
                        <a:pt x="144" y="190"/>
                        <a:pt x="163" y="189"/>
                      </a:cubicBezTo>
                      <a:cubicBezTo>
                        <a:pt x="182" y="188"/>
                        <a:pt x="207" y="184"/>
                        <a:pt x="226" y="180"/>
                      </a:cubicBezTo>
                      <a:cubicBezTo>
                        <a:pt x="245" y="176"/>
                        <a:pt x="266" y="170"/>
                        <a:pt x="280" y="162"/>
                      </a:cubicBezTo>
                      <a:cubicBezTo>
                        <a:pt x="294" y="154"/>
                        <a:pt x="303" y="145"/>
                        <a:pt x="310" y="135"/>
                      </a:cubicBezTo>
                      <a:cubicBezTo>
                        <a:pt x="317" y="125"/>
                        <a:pt x="322" y="112"/>
                        <a:pt x="322" y="99"/>
                      </a:cubicBezTo>
                      <a:cubicBezTo>
                        <a:pt x="322" y="86"/>
                        <a:pt x="312" y="63"/>
                        <a:pt x="310" y="54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4" name="Oval 177"/>
                <p:cNvSpPr>
                  <a:spLocks noChangeArrowheads="1"/>
                </p:cNvSpPr>
                <p:nvPr/>
              </p:nvSpPr>
              <p:spPr bwMode="auto">
                <a:xfrm>
                  <a:off x="2700" y="2437"/>
                  <a:ext cx="468" cy="29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5" name="Oval 178"/>
                <p:cNvSpPr>
                  <a:spLocks noChangeArrowheads="1"/>
                </p:cNvSpPr>
                <p:nvPr/>
              </p:nvSpPr>
              <p:spPr bwMode="auto">
                <a:xfrm>
                  <a:off x="2598" y="2376"/>
                  <a:ext cx="678" cy="41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6" name="Freeform 179"/>
                <p:cNvSpPr>
                  <a:spLocks/>
                </p:cNvSpPr>
                <p:nvPr/>
              </p:nvSpPr>
              <p:spPr bwMode="auto">
                <a:xfrm>
                  <a:off x="1822" y="2938"/>
                  <a:ext cx="169" cy="96"/>
                </a:xfrm>
                <a:custGeom>
                  <a:avLst/>
                  <a:gdLst>
                    <a:gd name="T0" fmla="*/ 0 w 505"/>
                    <a:gd name="T1" fmla="*/ 0 h 289"/>
                    <a:gd name="T2" fmla="*/ 2 w 505"/>
                    <a:gd name="T3" fmla="*/ 1 h 289"/>
                    <a:gd name="T4" fmla="*/ 2 w 505"/>
                    <a:gd name="T5" fmla="*/ 1 h 289"/>
                    <a:gd name="T6" fmla="*/ 0 60000 65536"/>
                    <a:gd name="T7" fmla="*/ 0 60000 65536"/>
                    <a:gd name="T8" fmla="*/ 0 60000 65536"/>
                    <a:gd name="T9" fmla="*/ 0 w 505"/>
                    <a:gd name="T10" fmla="*/ 0 h 289"/>
                    <a:gd name="T11" fmla="*/ 505 w 505"/>
                    <a:gd name="T12" fmla="*/ 289 h 2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5" h="289">
                      <a:moveTo>
                        <a:pt x="0" y="0"/>
                      </a:moveTo>
                      <a:lnTo>
                        <a:pt x="504" y="289"/>
                      </a:lnTo>
                      <a:lnTo>
                        <a:pt x="505" y="289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7" name="Freeform 180"/>
                <p:cNvSpPr>
                  <a:spLocks/>
                </p:cNvSpPr>
                <p:nvPr/>
              </p:nvSpPr>
              <p:spPr bwMode="auto">
                <a:xfrm>
                  <a:off x="1822" y="2441"/>
                  <a:ext cx="860" cy="497"/>
                </a:xfrm>
                <a:custGeom>
                  <a:avLst/>
                  <a:gdLst>
                    <a:gd name="T0" fmla="*/ 11 w 2580"/>
                    <a:gd name="T1" fmla="*/ 0 h 1491"/>
                    <a:gd name="T2" fmla="*/ 0 w 2580"/>
                    <a:gd name="T3" fmla="*/ 6 h 1491"/>
                    <a:gd name="T4" fmla="*/ 0 w 2580"/>
                    <a:gd name="T5" fmla="*/ 6 h 1491"/>
                    <a:gd name="T6" fmla="*/ 0 60000 65536"/>
                    <a:gd name="T7" fmla="*/ 0 60000 65536"/>
                    <a:gd name="T8" fmla="*/ 0 60000 65536"/>
                    <a:gd name="T9" fmla="*/ 0 w 2580"/>
                    <a:gd name="T10" fmla="*/ 0 h 1491"/>
                    <a:gd name="T11" fmla="*/ 2580 w 2580"/>
                    <a:gd name="T12" fmla="*/ 1491 h 14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0" h="1491">
                      <a:moveTo>
                        <a:pt x="2580" y="0"/>
                      </a:moveTo>
                      <a:lnTo>
                        <a:pt x="0" y="1491"/>
                      </a:lnTo>
                      <a:lnTo>
                        <a:pt x="1" y="1491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8" name="Freeform 181"/>
                <p:cNvSpPr>
                  <a:spLocks/>
                </p:cNvSpPr>
                <p:nvPr/>
              </p:nvSpPr>
              <p:spPr bwMode="auto">
                <a:xfrm>
                  <a:off x="2328" y="2733"/>
                  <a:ext cx="860" cy="497"/>
                </a:xfrm>
                <a:custGeom>
                  <a:avLst/>
                  <a:gdLst>
                    <a:gd name="T0" fmla="*/ 11 w 2579"/>
                    <a:gd name="T1" fmla="*/ 0 h 1491"/>
                    <a:gd name="T2" fmla="*/ 0 w 2579"/>
                    <a:gd name="T3" fmla="*/ 6 h 1491"/>
                    <a:gd name="T4" fmla="*/ 0 w 2579"/>
                    <a:gd name="T5" fmla="*/ 6 h 1491"/>
                    <a:gd name="T6" fmla="*/ 0 60000 65536"/>
                    <a:gd name="T7" fmla="*/ 0 60000 65536"/>
                    <a:gd name="T8" fmla="*/ 0 60000 65536"/>
                    <a:gd name="T9" fmla="*/ 0 w 2579"/>
                    <a:gd name="T10" fmla="*/ 0 h 1491"/>
                    <a:gd name="T11" fmla="*/ 2579 w 2579"/>
                    <a:gd name="T12" fmla="*/ 1491 h 14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9" h="1491">
                      <a:moveTo>
                        <a:pt x="2579" y="0"/>
                      </a:moveTo>
                      <a:lnTo>
                        <a:pt x="0" y="1491"/>
                      </a:lnTo>
                      <a:lnTo>
                        <a:pt x="1" y="1491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99" name="Freeform 182"/>
                <p:cNvSpPr>
                  <a:spLocks/>
                </p:cNvSpPr>
                <p:nvPr/>
              </p:nvSpPr>
              <p:spPr bwMode="auto">
                <a:xfrm>
                  <a:off x="3005" y="2481"/>
                  <a:ext cx="40" cy="23"/>
                </a:xfrm>
                <a:custGeom>
                  <a:avLst/>
                  <a:gdLst>
                    <a:gd name="T0" fmla="*/ 0 w 120"/>
                    <a:gd name="T1" fmla="*/ 0 h 70"/>
                    <a:gd name="T2" fmla="*/ 0 w 120"/>
                    <a:gd name="T3" fmla="*/ 0 h 70"/>
                    <a:gd name="T4" fmla="*/ 0 w 120"/>
                    <a:gd name="T5" fmla="*/ 0 h 70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70"/>
                    <a:gd name="T11" fmla="*/ 120 w 120"/>
                    <a:gd name="T12" fmla="*/ 70 h 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70">
                      <a:moveTo>
                        <a:pt x="120" y="0"/>
                      </a:moveTo>
                      <a:lnTo>
                        <a:pt x="0" y="70"/>
                      </a:lnTo>
                      <a:lnTo>
                        <a:pt x="1" y="7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0" name="Freeform 183"/>
                <p:cNvSpPr>
                  <a:spLocks/>
                </p:cNvSpPr>
                <p:nvPr/>
              </p:nvSpPr>
              <p:spPr bwMode="auto">
                <a:xfrm>
                  <a:off x="3075" y="2525"/>
                  <a:ext cx="46" cy="26"/>
                </a:xfrm>
                <a:custGeom>
                  <a:avLst/>
                  <a:gdLst>
                    <a:gd name="T0" fmla="*/ 1 w 137"/>
                    <a:gd name="T1" fmla="*/ 0 h 79"/>
                    <a:gd name="T2" fmla="*/ 0 w 137"/>
                    <a:gd name="T3" fmla="*/ 0 h 79"/>
                    <a:gd name="T4" fmla="*/ 0 w 137"/>
                    <a:gd name="T5" fmla="*/ 0 h 79"/>
                    <a:gd name="T6" fmla="*/ 0 60000 65536"/>
                    <a:gd name="T7" fmla="*/ 0 60000 65536"/>
                    <a:gd name="T8" fmla="*/ 0 60000 65536"/>
                    <a:gd name="T9" fmla="*/ 0 w 137"/>
                    <a:gd name="T10" fmla="*/ 0 h 79"/>
                    <a:gd name="T11" fmla="*/ 137 w 137"/>
                    <a:gd name="T12" fmla="*/ 79 h 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7" h="79">
                      <a:moveTo>
                        <a:pt x="137" y="0"/>
                      </a:moveTo>
                      <a:lnTo>
                        <a:pt x="0" y="79"/>
                      </a:lnTo>
                      <a:lnTo>
                        <a:pt x="1" y="79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1" name="Freeform 184"/>
                <p:cNvSpPr>
                  <a:spLocks/>
                </p:cNvSpPr>
                <p:nvPr/>
              </p:nvSpPr>
              <p:spPr bwMode="auto">
                <a:xfrm>
                  <a:off x="3039" y="2481"/>
                  <a:ext cx="76" cy="44"/>
                </a:xfrm>
                <a:custGeom>
                  <a:avLst/>
                  <a:gdLst>
                    <a:gd name="T0" fmla="*/ 0 w 229"/>
                    <a:gd name="T1" fmla="*/ 0 h 132"/>
                    <a:gd name="T2" fmla="*/ 1 w 229"/>
                    <a:gd name="T3" fmla="*/ 1 h 132"/>
                    <a:gd name="T4" fmla="*/ 1 w 229"/>
                    <a:gd name="T5" fmla="*/ 1 h 132"/>
                    <a:gd name="T6" fmla="*/ 0 60000 65536"/>
                    <a:gd name="T7" fmla="*/ 0 60000 65536"/>
                    <a:gd name="T8" fmla="*/ 0 60000 65536"/>
                    <a:gd name="T9" fmla="*/ 0 w 229"/>
                    <a:gd name="T10" fmla="*/ 0 h 132"/>
                    <a:gd name="T11" fmla="*/ 229 w 229"/>
                    <a:gd name="T12" fmla="*/ 132 h 1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" h="132">
                      <a:moveTo>
                        <a:pt x="0" y="0"/>
                      </a:moveTo>
                      <a:lnTo>
                        <a:pt x="228" y="132"/>
                      </a:lnTo>
                      <a:lnTo>
                        <a:pt x="229" y="132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2" name="Freeform 185"/>
                <p:cNvSpPr>
                  <a:spLocks/>
                </p:cNvSpPr>
                <p:nvPr/>
              </p:nvSpPr>
              <p:spPr bwMode="auto">
                <a:xfrm>
                  <a:off x="1990" y="2970"/>
                  <a:ext cx="112" cy="64"/>
                </a:xfrm>
                <a:custGeom>
                  <a:avLst/>
                  <a:gdLst>
                    <a:gd name="T0" fmla="*/ 1 w 334"/>
                    <a:gd name="T1" fmla="*/ 0 h 194"/>
                    <a:gd name="T2" fmla="*/ 0 w 334"/>
                    <a:gd name="T3" fmla="*/ 1 h 194"/>
                    <a:gd name="T4" fmla="*/ 0 w 334"/>
                    <a:gd name="T5" fmla="*/ 1 h 194"/>
                    <a:gd name="T6" fmla="*/ 0 60000 65536"/>
                    <a:gd name="T7" fmla="*/ 0 60000 65536"/>
                    <a:gd name="T8" fmla="*/ 0 60000 65536"/>
                    <a:gd name="T9" fmla="*/ 0 w 334"/>
                    <a:gd name="T10" fmla="*/ 0 h 194"/>
                    <a:gd name="T11" fmla="*/ 334 w 334"/>
                    <a:gd name="T12" fmla="*/ 194 h 1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4" h="194">
                      <a:moveTo>
                        <a:pt x="334" y="0"/>
                      </a:moveTo>
                      <a:lnTo>
                        <a:pt x="0" y="194"/>
                      </a:lnTo>
                      <a:lnTo>
                        <a:pt x="1" y="19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3" name="Freeform 186"/>
                <p:cNvSpPr>
                  <a:spLocks/>
                </p:cNvSpPr>
                <p:nvPr/>
              </p:nvSpPr>
              <p:spPr bwMode="auto">
                <a:xfrm>
                  <a:off x="2161" y="3069"/>
                  <a:ext cx="112" cy="64"/>
                </a:xfrm>
                <a:custGeom>
                  <a:avLst/>
                  <a:gdLst>
                    <a:gd name="T0" fmla="*/ 1 w 336"/>
                    <a:gd name="T1" fmla="*/ 0 h 194"/>
                    <a:gd name="T2" fmla="*/ 0 w 336"/>
                    <a:gd name="T3" fmla="*/ 1 h 194"/>
                    <a:gd name="T4" fmla="*/ 0 w 336"/>
                    <a:gd name="T5" fmla="*/ 1 h 194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4"/>
                    <a:gd name="T11" fmla="*/ 336 w 336"/>
                    <a:gd name="T12" fmla="*/ 194 h 1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4">
                      <a:moveTo>
                        <a:pt x="336" y="0"/>
                      </a:moveTo>
                      <a:lnTo>
                        <a:pt x="0" y="194"/>
                      </a:lnTo>
                      <a:lnTo>
                        <a:pt x="1" y="19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4" name="Freeform 187"/>
                <p:cNvSpPr>
                  <a:spLocks/>
                </p:cNvSpPr>
                <p:nvPr/>
              </p:nvSpPr>
              <p:spPr bwMode="auto">
                <a:xfrm>
                  <a:off x="2273" y="2970"/>
                  <a:ext cx="25" cy="99"/>
                </a:xfrm>
                <a:custGeom>
                  <a:avLst/>
                  <a:gdLst>
                    <a:gd name="T0" fmla="*/ 0 w 75"/>
                    <a:gd name="T1" fmla="*/ 1 h 297"/>
                    <a:gd name="T2" fmla="*/ 0 w 75"/>
                    <a:gd name="T3" fmla="*/ 1 h 297"/>
                    <a:gd name="T4" fmla="*/ 0 w 75"/>
                    <a:gd name="T5" fmla="*/ 0 h 297"/>
                    <a:gd name="T6" fmla="*/ 0 w 75"/>
                    <a:gd name="T7" fmla="*/ 0 h 297"/>
                    <a:gd name="T8" fmla="*/ 0 w 75"/>
                    <a:gd name="T9" fmla="*/ 0 h 2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297"/>
                    <a:gd name="T17" fmla="*/ 75 w 75"/>
                    <a:gd name="T18" fmla="*/ 297 h 2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297">
                      <a:moveTo>
                        <a:pt x="0" y="297"/>
                      </a:moveTo>
                      <a:lnTo>
                        <a:pt x="75" y="208"/>
                      </a:lnTo>
                      <a:lnTo>
                        <a:pt x="75" y="90"/>
                      </a:ln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5" name="Freeform 188"/>
                <p:cNvSpPr>
                  <a:spLocks/>
                </p:cNvSpPr>
                <p:nvPr/>
              </p:nvSpPr>
              <p:spPr bwMode="auto">
                <a:xfrm>
                  <a:off x="2161" y="3133"/>
                  <a:ext cx="168" cy="97"/>
                </a:xfrm>
                <a:custGeom>
                  <a:avLst/>
                  <a:gdLst>
                    <a:gd name="T0" fmla="*/ 0 w 504"/>
                    <a:gd name="T1" fmla="*/ 0 h 290"/>
                    <a:gd name="T2" fmla="*/ 2 w 504"/>
                    <a:gd name="T3" fmla="*/ 1 h 290"/>
                    <a:gd name="T4" fmla="*/ 2 w 504"/>
                    <a:gd name="T5" fmla="*/ 1 h 290"/>
                    <a:gd name="T6" fmla="*/ 0 60000 65536"/>
                    <a:gd name="T7" fmla="*/ 0 60000 65536"/>
                    <a:gd name="T8" fmla="*/ 0 60000 65536"/>
                    <a:gd name="T9" fmla="*/ 0 w 504"/>
                    <a:gd name="T10" fmla="*/ 0 h 290"/>
                    <a:gd name="T11" fmla="*/ 504 w 504"/>
                    <a:gd name="T12" fmla="*/ 290 h 2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4" h="290">
                      <a:moveTo>
                        <a:pt x="0" y="0"/>
                      </a:moveTo>
                      <a:lnTo>
                        <a:pt x="503" y="290"/>
                      </a:lnTo>
                      <a:lnTo>
                        <a:pt x="504" y="29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6" name="Freeform 189"/>
                <p:cNvSpPr>
                  <a:spLocks/>
                </p:cNvSpPr>
                <p:nvPr/>
              </p:nvSpPr>
              <p:spPr bwMode="auto">
                <a:xfrm>
                  <a:off x="2336" y="2790"/>
                  <a:ext cx="243" cy="141"/>
                </a:xfrm>
                <a:custGeom>
                  <a:avLst/>
                  <a:gdLst>
                    <a:gd name="T0" fmla="*/ 0 w 730"/>
                    <a:gd name="T1" fmla="*/ 0 h 421"/>
                    <a:gd name="T2" fmla="*/ 3 w 730"/>
                    <a:gd name="T3" fmla="*/ 2 h 421"/>
                    <a:gd name="T4" fmla="*/ 3 w 730"/>
                    <a:gd name="T5" fmla="*/ 2 h 421"/>
                    <a:gd name="T6" fmla="*/ 0 60000 65536"/>
                    <a:gd name="T7" fmla="*/ 0 60000 65536"/>
                    <a:gd name="T8" fmla="*/ 0 60000 65536"/>
                    <a:gd name="T9" fmla="*/ 0 w 730"/>
                    <a:gd name="T10" fmla="*/ 0 h 421"/>
                    <a:gd name="T11" fmla="*/ 730 w 730"/>
                    <a:gd name="T12" fmla="*/ 421 h 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0" h="421">
                      <a:moveTo>
                        <a:pt x="0" y="0"/>
                      </a:moveTo>
                      <a:lnTo>
                        <a:pt x="729" y="421"/>
                      </a:lnTo>
                      <a:lnTo>
                        <a:pt x="730" y="421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" name="Freeform 190"/>
                <p:cNvSpPr>
                  <a:spLocks/>
                </p:cNvSpPr>
                <p:nvPr/>
              </p:nvSpPr>
              <p:spPr bwMode="auto">
                <a:xfrm>
                  <a:off x="2066" y="2949"/>
                  <a:ext cx="259" cy="150"/>
                </a:xfrm>
                <a:custGeom>
                  <a:avLst/>
                  <a:gdLst>
                    <a:gd name="T0" fmla="*/ 0 w 777"/>
                    <a:gd name="T1" fmla="*/ 0 h 449"/>
                    <a:gd name="T2" fmla="*/ 3 w 777"/>
                    <a:gd name="T3" fmla="*/ 2 h 449"/>
                    <a:gd name="T4" fmla="*/ 3 w 777"/>
                    <a:gd name="T5" fmla="*/ 2 h 449"/>
                    <a:gd name="T6" fmla="*/ 0 60000 65536"/>
                    <a:gd name="T7" fmla="*/ 0 60000 65536"/>
                    <a:gd name="T8" fmla="*/ 0 60000 65536"/>
                    <a:gd name="T9" fmla="*/ 0 w 777"/>
                    <a:gd name="T10" fmla="*/ 0 h 449"/>
                    <a:gd name="T11" fmla="*/ 777 w 777"/>
                    <a:gd name="T12" fmla="*/ 449 h 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77" h="449">
                      <a:moveTo>
                        <a:pt x="0" y="0"/>
                      </a:moveTo>
                      <a:lnTo>
                        <a:pt x="776" y="449"/>
                      </a:lnTo>
                      <a:lnTo>
                        <a:pt x="777" y="449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b="0" kern="0">
                    <a:solidFill>
                      <a:sysClr val="windowText" lastClr="000000"/>
                    </a:solidFill>
                    <a:ea typeface="宋体" pitchFamily="2" charset="-122"/>
                  </a:endParaRPr>
                </a:p>
              </p:txBody>
            </p:sp>
            <p:grpSp>
              <p:nvGrpSpPr>
                <p:cNvPr id="308" name="Group 191"/>
                <p:cNvGrpSpPr>
                  <a:grpSpLocks/>
                </p:cNvGrpSpPr>
                <p:nvPr/>
              </p:nvGrpSpPr>
              <p:grpSpPr bwMode="auto">
                <a:xfrm>
                  <a:off x="2654" y="2424"/>
                  <a:ext cx="601" cy="348"/>
                  <a:chOff x="2654" y="2424"/>
                  <a:chExt cx="601" cy="348"/>
                </a:xfrm>
              </p:grpSpPr>
              <p:sp>
                <p:nvSpPr>
                  <p:cNvPr id="309" name="Freeform 192"/>
                  <p:cNvSpPr>
                    <a:spLocks/>
                  </p:cNvSpPr>
                  <p:nvPr/>
                </p:nvSpPr>
                <p:spPr bwMode="auto">
                  <a:xfrm>
                    <a:off x="2654" y="2424"/>
                    <a:ext cx="199" cy="116"/>
                  </a:xfrm>
                  <a:custGeom>
                    <a:avLst/>
                    <a:gdLst>
                      <a:gd name="T0" fmla="*/ 0 w 599"/>
                      <a:gd name="T1" fmla="*/ 0 h 347"/>
                      <a:gd name="T2" fmla="*/ 2 w 599"/>
                      <a:gd name="T3" fmla="*/ 1 h 347"/>
                      <a:gd name="T4" fmla="*/ 2 w 599"/>
                      <a:gd name="T5" fmla="*/ 1 h 347"/>
                      <a:gd name="T6" fmla="*/ 0 60000 65536"/>
                      <a:gd name="T7" fmla="*/ 0 60000 65536"/>
                      <a:gd name="T8" fmla="*/ 0 60000 65536"/>
                      <a:gd name="T9" fmla="*/ 0 w 599"/>
                      <a:gd name="T10" fmla="*/ 0 h 347"/>
                      <a:gd name="T11" fmla="*/ 599 w 599"/>
                      <a:gd name="T12" fmla="*/ 347 h 34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99" h="347">
                        <a:moveTo>
                          <a:pt x="0" y="0"/>
                        </a:moveTo>
                        <a:lnTo>
                          <a:pt x="598" y="347"/>
                        </a:lnTo>
                        <a:lnTo>
                          <a:pt x="599" y="347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zh-CN" altLang="en-US" sz="1800" b="0" kern="0">
                      <a:solidFill>
                        <a:sysClr val="windowText" lastClr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0" name="Freeform 193"/>
                  <p:cNvSpPr>
                    <a:spLocks/>
                  </p:cNvSpPr>
                  <p:nvPr/>
                </p:nvSpPr>
                <p:spPr bwMode="auto">
                  <a:xfrm>
                    <a:off x="2876" y="2552"/>
                    <a:ext cx="5" cy="4"/>
                  </a:xfrm>
                  <a:custGeom>
                    <a:avLst/>
                    <a:gdLst>
                      <a:gd name="T0" fmla="*/ 0 w 16"/>
                      <a:gd name="T1" fmla="*/ 0 h 10"/>
                      <a:gd name="T2" fmla="*/ 0 w 16"/>
                      <a:gd name="T3" fmla="*/ 0 h 10"/>
                      <a:gd name="T4" fmla="*/ 0 w 16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6"/>
                      <a:gd name="T10" fmla="*/ 0 h 10"/>
                      <a:gd name="T11" fmla="*/ 16 w 16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" h="10">
                        <a:moveTo>
                          <a:pt x="0" y="0"/>
                        </a:moveTo>
                        <a:lnTo>
                          <a:pt x="15" y="10"/>
                        </a:lnTo>
                        <a:lnTo>
                          <a:pt x="16" y="1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zh-CN" altLang="en-US" sz="1800" b="0" kern="0">
                      <a:solidFill>
                        <a:sysClr val="windowText" lastClr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1" name="Freeform 194"/>
                  <p:cNvSpPr>
                    <a:spLocks/>
                  </p:cNvSpPr>
                  <p:nvPr/>
                </p:nvSpPr>
                <p:spPr bwMode="auto">
                  <a:xfrm>
                    <a:off x="2899" y="2566"/>
                    <a:ext cx="356" cy="206"/>
                  </a:xfrm>
                  <a:custGeom>
                    <a:avLst/>
                    <a:gdLst>
                      <a:gd name="T0" fmla="*/ 0 w 1069"/>
                      <a:gd name="T1" fmla="*/ 0 h 618"/>
                      <a:gd name="T2" fmla="*/ 4 w 1069"/>
                      <a:gd name="T3" fmla="*/ 3 h 618"/>
                      <a:gd name="T4" fmla="*/ 4 w 1069"/>
                      <a:gd name="T5" fmla="*/ 3 h 618"/>
                      <a:gd name="T6" fmla="*/ 0 60000 65536"/>
                      <a:gd name="T7" fmla="*/ 0 60000 65536"/>
                      <a:gd name="T8" fmla="*/ 0 60000 65536"/>
                      <a:gd name="T9" fmla="*/ 0 w 1069"/>
                      <a:gd name="T10" fmla="*/ 0 h 618"/>
                      <a:gd name="T11" fmla="*/ 1069 w 1069"/>
                      <a:gd name="T12" fmla="*/ 618 h 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69" h="618">
                        <a:moveTo>
                          <a:pt x="0" y="0"/>
                        </a:moveTo>
                        <a:lnTo>
                          <a:pt x="1068" y="618"/>
                        </a:lnTo>
                        <a:lnTo>
                          <a:pt x="1069" y="618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zh-CN" altLang="en-US" sz="1800" b="0" kern="0">
                      <a:solidFill>
                        <a:sysClr val="windowText" lastClr="000000"/>
                      </a:solidFill>
                      <a:ea typeface="宋体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356" name="Group 195"/>
          <p:cNvGrpSpPr>
            <a:grpSpLocks/>
          </p:cNvGrpSpPr>
          <p:nvPr/>
        </p:nvGrpSpPr>
        <p:grpSpPr bwMode="auto">
          <a:xfrm>
            <a:off x="742950" y="2228340"/>
            <a:ext cx="2901950" cy="2362200"/>
            <a:chOff x="561" y="1016"/>
            <a:chExt cx="1828" cy="1488"/>
          </a:xfrm>
        </p:grpSpPr>
        <p:sp>
          <p:nvSpPr>
            <p:cNvPr id="357" name="Line 196"/>
            <p:cNvSpPr>
              <a:spLocks noChangeShapeType="1"/>
            </p:cNvSpPr>
            <p:nvPr/>
          </p:nvSpPr>
          <p:spPr bwMode="auto">
            <a:xfrm flipH="1" flipV="1">
              <a:off x="579" y="1940"/>
              <a:ext cx="443" cy="288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58" name="Line 197"/>
            <p:cNvSpPr>
              <a:spLocks noChangeShapeType="1"/>
            </p:cNvSpPr>
            <p:nvPr/>
          </p:nvSpPr>
          <p:spPr bwMode="auto">
            <a:xfrm flipH="1" flipV="1">
              <a:off x="561" y="2236"/>
              <a:ext cx="456" cy="268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59" name="Line 198"/>
            <p:cNvSpPr>
              <a:spLocks noChangeShapeType="1"/>
            </p:cNvSpPr>
            <p:nvPr/>
          </p:nvSpPr>
          <p:spPr bwMode="auto">
            <a:xfrm flipH="1" flipV="1">
              <a:off x="1185" y="1311"/>
              <a:ext cx="693" cy="40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0" name="Line 199"/>
            <p:cNvSpPr>
              <a:spLocks noChangeShapeType="1"/>
            </p:cNvSpPr>
            <p:nvPr/>
          </p:nvSpPr>
          <p:spPr bwMode="auto">
            <a:xfrm flipH="1" flipV="1">
              <a:off x="1690" y="1016"/>
              <a:ext cx="699" cy="384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61" name="Group 200"/>
          <p:cNvGrpSpPr>
            <a:grpSpLocks/>
          </p:cNvGrpSpPr>
          <p:nvPr/>
        </p:nvGrpSpPr>
        <p:grpSpPr bwMode="auto">
          <a:xfrm>
            <a:off x="1100137" y="2272790"/>
            <a:ext cx="1454150" cy="1679575"/>
            <a:chOff x="774" y="1311"/>
            <a:chExt cx="916" cy="1058"/>
          </a:xfrm>
        </p:grpSpPr>
        <p:sp>
          <p:nvSpPr>
            <p:cNvPr id="362" name="Freeform 201"/>
            <p:cNvSpPr>
              <a:spLocks/>
            </p:cNvSpPr>
            <p:nvPr/>
          </p:nvSpPr>
          <p:spPr bwMode="auto">
            <a:xfrm>
              <a:off x="1028" y="1734"/>
              <a:ext cx="294" cy="510"/>
            </a:xfrm>
            <a:custGeom>
              <a:avLst/>
              <a:gdLst>
                <a:gd name="T0" fmla="*/ 0 w 884"/>
                <a:gd name="T1" fmla="*/ 6 h 1531"/>
                <a:gd name="T2" fmla="*/ 4 w 884"/>
                <a:gd name="T3" fmla="*/ 0 h 1531"/>
                <a:gd name="T4" fmla="*/ 4 w 884"/>
                <a:gd name="T5" fmla="*/ 0 h 1531"/>
                <a:gd name="T6" fmla="*/ 0 60000 65536"/>
                <a:gd name="T7" fmla="*/ 0 60000 65536"/>
                <a:gd name="T8" fmla="*/ 0 60000 65536"/>
                <a:gd name="T9" fmla="*/ 0 w 884"/>
                <a:gd name="T10" fmla="*/ 0 h 1531"/>
                <a:gd name="T11" fmla="*/ 884 w 884"/>
                <a:gd name="T12" fmla="*/ 1531 h 15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4" h="1531">
                  <a:moveTo>
                    <a:pt x="0" y="1531"/>
                  </a:moveTo>
                  <a:lnTo>
                    <a:pt x="883" y="0"/>
                  </a:lnTo>
                  <a:lnTo>
                    <a:pt x="88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3" name="Freeform 202"/>
            <p:cNvSpPr>
              <a:spLocks/>
            </p:cNvSpPr>
            <p:nvPr/>
          </p:nvSpPr>
          <p:spPr bwMode="auto">
            <a:xfrm>
              <a:off x="1249" y="1989"/>
              <a:ext cx="73" cy="127"/>
            </a:xfrm>
            <a:custGeom>
              <a:avLst/>
              <a:gdLst>
                <a:gd name="T0" fmla="*/ 0 w 221"/>
                <a:gd name="T1" fmla="*/ 2 h 382"/>
                <a:gd name="T2" fmla="*/ 1 w 221"/>
                <a:gd name="T3" fmla="*/ 0 h 382"/>
                <a:gd name="T4" fmla="*/ 1 w 221"/>
                <a:gd name="T5" fmla="*/ 0 h 382"/>
                <a:gd name="T6" fmla="*/ 0 60000 65536"/>
                <a:gd name="T7" fmla="*/ 0 60000 65536"/>
                <a:gd name="T8" fmla="*/ 0 60000 65536"/>
                <a:gd name="T9" fmla="*/ 0 w 221"/>
                <a:gd name="T10" fmla="*/ 0 h 382"/>
                <a:gd name="T11" fmla="*/ 221 w 221"/>
                <a:gd name="T12" fmla="*/ 382 h 3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" h="382">
                  <a:moveTo>
                    <a:pt x="0" y="382"/>
                  </a:moveTo>
                  <a:lnTo>
                    <a:pt x="220" y="0"/>
                  </a:lnTo>
                  <a:lnTo>
                    <a:pt x="22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4" name="Freeform 203"/>
            <p:cNvSpPr>
              <a:spLocks/>
            </p:cNvSpPr>
            <p:nvPr/>
          </p:nvSpPr>
          <p:spPr bwMode="auto">
            <a:xfrm>
              <a:off x="1184" y="1606"/>
              <a:ext cx="138" cy="239"/>
            </a:xfrm>
            <a:custGeom>
              <a:avLst/>
              <a:gdLst>
                <a:gd name="T0" fmla="*/ 0 w 415"/>
                <a:gd name="T1" fmla="*/ 3 h 719"/>
                <a:gd name="T2" fmla="*/ 2 w 415"/>
                <a:gd name="T3" fmla="*/ 0 h 719"/>
                <a:gd name="T4" fmla="*/ 2 w 415"/>
                <a:gd name="T5" fmla="*/ 0 h 719"/>
                <a:gd name="T6" fmla="*/ 0 60000 65536"/>
                <a:gd name="T7" fmla="*/ 0 60000 65536"/>
                <a:gd name="T8" fmla="*/ 0 60000 65536"/>
                <a:gd name="T9" fmla="*/ 0 w 415"/>
                <a:gd name="T10" fmla="*/ 0 h 719"/>
                <a:gd name="T11" fmla="*/ 415 w 415"/>
                <a:gd name="T12" fmla="*/ 719 h 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" h="719">
                  <a:moveTo>
                    <a:pt x="0" y="719"/>
                  </a:moveTo>
                  <a:lnTo>
                    <a:pt x="414" y="0"/>
                  </a:lnTo>
                  <a:lnTo>
                    <a:pt x="41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5" name="Freeform 204"/>
            <p:cNvSpPr>
              <a:spLocks/>
            </p:cNvSpPr>
            <p:nvPr/>
          </p:nvSpPr>
          <p:spPr bwMode="auto">
            <a:xfrm>
              <a:off x="1014" y="1877"/>
              <a:ext cx="152" cy="263"/>
            </a:xfrm>
            <a:custGeom>
              <a:avLst/>
              <a:gdLst>
                <a:gd name="T0" fmla="*/ 0 w 456"/>
                <a:gd name="T1" fmla="*/ 3 h 788"/>
                <a:gd name="T2" fmla="*/ 2 w 456"/>
                <a:gd name="T3" fmla="*/ 0 h 788"/>
                <a:gd name="T4" fmla="*/ 2 w 456"/>
                <a:gd name="T5" fmla="*/ 0 h 788"/>
                <a:gd name="T6" fmla="*/ 0 60000 65536"/>
                <a:gd name="T7" fmla="*/ 0 60000 65536"/>
                <a:gd name="T8" fmla="*/ 0 60000 65536"/>
                <a:gd name="T9" fmla="*/ 0 w 456"/>
                <a:gd name="T10" fmla="*/ 0 h 788"/>
                <a:gd name="T11" fmla="*/ 456 w 456"/>
                <a:gd name="T12" fmla="*/ 788 h 7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788">
                  <a:moveTo>
                    <a:pt x="0" y="788"/>
                  </a:moveTo>
                  <a:lnTo>
                    <a:pt x="455" y="0"/>
                  </a:lnTo>
                  <a:lnTo>
                    <a:pt x="45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6" name="Freeform 205"/>
            <p:cNvSpPr>
              <a:spLocks/>
            </p:cNvSpPr>
            <p:nvPr/>
          </p:nvSpPr>
          <p:spPr bwMode="auto">
            <a:xfrm>
              <a:off x="1184" y="1586"/>
              <a:ext cx="76" cy="132"/>
            </a:xfrm>
            <a:custGeom>
              <a:avLst/>
              <a:gdLst>
                <a:gd name="T0" fmla="*/ 0 w 228"/>
                <a:gd name="T1" fmla="*/ 2 h 395"/>
                <a:gd name="T2" fmla="*/ 1 w 228"/>
                <a:gd name="T3" fmla="*/ 0 h 395"/>
                <a:gd name="T4" fmla="*/ 1 w 228"/>
                <a:gd name="T5" fmla="*/ 0 h 395"/>
                <a:gd name="T6" fmla="*/ 0 60000 65536"/>
                <a:gd name="T7" fmla="*/ 0 60000 65536"/>
                <a:gd name="T8" fmla="*/ 0 60000 65536"/>
                <a:gd name="T9" fmla="*/ 0 w 228"/>
                <a:gd name="T10" fmla="*/ 0 h 395"/>
                <a:gd name="T11" fmla="*/ 228 w 228"/>
                <a:gd name="T12" fmla="*/ 395 h 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395">
                  <a:moveTo>
                    <a:pt x="0" y="395"/>
                  </a:moveTo>
                  <a:lnTo>
                    <a:pt x="227" y="0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7" name="Freeform 206"/>
            <p:cNvSpPr>
              <a:spLocks/>
            </p:cNvSpPr>
            <p:nvPr/>
          </p:nvSpPr>
          <p:spPr bwMode="auto">
            <a:xfrm>
              <a:off x="1587" y="1736"/>
              <a:ext cx="103" cy="177"/>
            </a:xfrm>
            <a:custGeom>
              <a:avLst/>
              <a:gdLst>
                <a:gd name="T0" fmla="*/ 0 w 309"/>
                <a:gd name="T1" fmla="*/ 2 h 533"/>
                <a:gd name="T2" fmla="*/ 1 w 309"/>
                <a:gd name="T3" fmla="*/ 0 h 533"/>
                <a:gd name="T4" fmla="*/ 1 w 309"/>
                <a:gd name="T5" fmla="*/ 0 h 533"/>
                <a:gd name="T6" fmla="*/ 0 60000 65536"/>
                <a:gd name="T7" fmla="*/ 0 60000 65536"/>
                <a:gd name="T8" fmla="*/ 0 60000 65536"/>
                <a:gd name="T9" fmla="*/ 0 w 309"/>
                <a:gd name="T10" fmla="*/ 0 h 533"/>
                <a:gd name="T11" fmla="*/ 309 w 309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533">
                  <a:moveTo>
                    <a:pt x="0" y="533"/>
                  </a:moveTo>
                  <a:lnTo>
                    <a:pt x="308" y="0"/>
                  </a:lnTo>
                  <a:lnTo>
                    <a:pt x="30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8" name="Freeform 207"/>
            <p:cNvSpPr>
              <a:spLocks/>
            </p:cNvSpPr>
            <p:nvPr/>
          </p:nvSpPr>
          <p:spPr bwMode="auto">
            <a:xfrm>
              <a:off x="1587" y="1607"/>
              <a:ext cx="103" cy="179"/>
            </a:xfrm>
            <a:custGeom>
              <a:avLst/>
              <a:gdLst>
                <a:gd name="T0" fmla="*/ 0 w 309"/>
                <a:gd name="T1" fmla="*/ 2 h 535"/>
                <a:gd name="T2" fmla="*/ 1 w 309"/>
                <a:gd name="T3" fmla="*/ 0 h 535"/>
                <a:gd name="T4" fmla="*/ 1 w 309"/>
                <a:gd name="T5" fmla="*/ 0 h 535"/>
                <a:gd name="T6" fmla="*/ 0 60000 65536"/>
                <a:gd name="T7" fmla="*/ 0 60000 65536"/>
                <a:gd name="T8" fmla="*/ 0 60000 65536"/>
                <a:gd name="T9" fmla="*/ 0 w 309"/>
                <a:gd name="T10" fmla="*/ 0 h 535"/>
                <a:gd name="T11" fmla="*/ 309 w 309"/>
                <a:gd name="T12" fmla="*/ 535 h 5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535">
                  <a:moveTo>
                    <a:pt x="0" y="535"/>
                  </a:moveTo>
                  <a:lnTo>
                    <a:pt x="308" y="0"/>
                  </a:lnTo>
                  <a:lnTo>
                    <a:pt x="30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69" name="Freeform 208"/>
            <p:cNvSpPr>
              <a:spLocks/>
            </p:cNvSpPr>
            <p:nvPr/>
          </p:nvSpPr>
          <p:spPr bwMode="auto">
            <a:xfrm>
              <a:off x="1587" y="1480"/>
              <a:ext cx="103" cy="177"/>
            </a:xfrm>
            <a:custGeom>
              <a:avLst/>
              <a:gdLst>
                <a:gd name="T0" fmla="*/ 0 w 309"/>
                <a:gd name="T1" fmla="*/ 2 h 533"/>
                <a:gd name="T2" fmla="*/ 1 w 309"/>
                <a:gd name="T3" fmla="*/ 0 h 533"/>
                <a:gd name="T4" fmla="*/ 1 w 309"/>
                <a:gd name="T5" fmla="*/ 0 h 533"/>
                <a:gd name="T6" fmla="*/ 0 60000 65536"/>
                <a:gd name="T7" fmla="*/ 0 60000 65536"/>
                <a:gd name="T8" fmla="*/ 0 60000 65536"/>
                <a:gd name="T9" fmla="*/ 0 w 309"/>
                <a:gd name="T10" fmla="*/ 0 h 533"/>
                <a:gd name="T11" fmla="*/ 309 w 309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533">
                  <a:moveTo>
                    <a:pt x="0" y="533"/>
                  </a:moveTo>
                  <a:lnTo>
                    <a:pt x="308" y="0"/>
                  </a:lnTo>
                  <a:lnTo>
                    <a:pt x="30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0" name="Freeform 209"/>
            <p:cNvSpPr>
              <a:spLocks/>
            </p:cNvSpPr>
            <p:nvPr/>
          </p:nvSpPr>
          <p:spPr bwMode="auto">
            <a:xfrm>
              <a:off x="1587" y="1352"/>
              <a:ext cx="103" cy="178"/>
            </a:xfrm>
            <a:custGeom>
              <a:avLst/>
              <a:gdLst>
                <a:gd name="T0" fmla="*/ 0 w 309"/>
                <a:gd name="T1" fmla="*/ 2 h 533"/>
                <a:gd name="T2" fmla="*/ 1 w 309"/>
                <a:gd name="T3" fmla="*/ 0 h 533"/>
                <a:gd name="T4" fmla="*/ 1 w 309"/>
                <a:gd name="T5" fmla="*/ 0 h 533"/>
                <a:gd name="T6" fmla="*/ 0 60000 65536"/>
                <a:gd name="T7" fmla="*/ 0 60000 65536"/>
                <a:gd name="T8" fmla="*/ 0 60000 65536"/>
                <a:gd name="T9" fmla="*/ 0 w 309"/>
                <a:gd name="T10" fmla="*/ 0 h 533"/>
                <a:gd name="T11" fmla="*/ 309 w 309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533">
                  <a:moveTo>
                    <a:pt x="0" y="533"/>
                  </a:moveTo>
                  <a:lnTo>
                    <a:pt x="308" y="0"/>
                  </a:lnTo>
                  <a:lnTo>
                    <a:pt x="30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1" name="Freeform 210"/>
            <p:cNvSpPr>
              <a:spLocks/>
            </p:cNvSpPr>
            <p:nvPr/>
          </p:nvSpPr>
          <p:spPr bwMode="auto">
            <a:xfrm>
              <a:off x="1614" y="1311"/>
              <a:ext cx="26" cy="45"/>
            </a:xfrm>
            <a:custGeom>
              <a:avLst/>
              <a:gdLst>
                <a:gd name="T0" fmla="*/ 0 w 78"/>
                <a:gd name="T1" fmla="*/ 1 h 134"/>
                <a:gd name="T2" fmla="*/ 0 w 78"/>
                <a:gd name="T3" fmla="*/ 0 h 134"/>
                <a:gd name="T4" fmla="*/ 0 w 78"/>
                <a:gd name="T5" fmla="*/ 0 h 134"/>
                <a:gd name="T6" fmla="*/ 0 60000 65536"/>
                <a:gd name="T7" fmla="*/ 0 60000 65536"/>
                <a:gd name="T8" fmla="*/ 0 60000 65536"/>
                <a:gd name="T9" fmla="*/ 0 w 78"/>
                <a:gd name="T10" fmla="*/ 0 h 134"/>
                <a:gd name="T11" fmla="*/ 78 w 7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134">
                  <a:moveTo>
                    <a:pt x="0" y="134"/>
                  </a:moveTo>
                  <a:lnTo>
                    <a:pt x="77" y="0"/>
                  </a:lnTo>
                  <a:lnTo>
                    <a:pt x="7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2" name="Freeform 211"/>
            <p:cNvSpPr>
              <a:spLocks/>
            </p:cNvSpPr>
            <p:nvPr/>
          </p:nvSpPr>
          <p:spPr bwMode="auto">
            <a:xfrm>
              <a:off x="812" y="2201"/>
              <a:ext cx="97" cy="168"/>
            </a:xfrm>
            <a:custGeom>
              <a:avLst/>
              <a:gdLst>
                <a:gd name="T0" fmla="*/ 0 w 292"/>
                <a:gd name="T1" fmla="*/ 2 h 502"/>
                <a:gd name="T2" fmla="*/ 1 w 292"/>
                <a:gd name="T3" fmla="*/ 0 h 502"/>
                <a:gd name="T4" fmla="*/ 1 w 292"/>
                <a:gd name="T5" fmla="*/ 0 h 502"/>
                <a:gd name="T6" fmla="*/ 0 60000 65536"/>
                <a:gd name="T7" fmla="*/ 0 60000 65536"/>
                <a:gd name="T8" fmla="*/ 0 60000 65536"/>
                <a:gd name="T9" fmla="*/ 0 w 292"/>
                <a:gd name="T10" fmla="*/ 0 h 502"/>
                <a:gd name="T11" fmla="*/ 292 w 292"/>
                <a:gd name="T12" fmla="*/ 502 h 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" h="502">
                  <a:moveTo>
                    <a:pt x="0" y="502"/>
                  </a:moveTo>
                  <a:lnTo>
                    <a:pt x="291" y="0"/>
                  </a:lnTo>
                  <a:lnTo>
                    <a:pt x="29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3" name="Freeform 212"/>
            <p:cNvSpPr>
              <a:spLocks/>
            </p:cNvSpPr>
            <p:nvPr/>
          </p:nvSpPr>
          <p:spPr bwMode="auto">
            <a:xfrm>
              <a:off x="774" y="2158"/>
              <a:ext cx="86" cy="149"/>
            </a:xfrm>
            <a:custGeom>
              <a:avLst/>
              <a:gdLst>
                <a:gd name="T0" fmla="*/ 0 w 260"/>
                <a:gd name="T1" fmla="*/ 2 h 447"/>
                <a:gd name="T2" fmla="*/ 1 w 260"/>
                <a:gd name="T3" fmla="*/ 0 h 447"/>
                <a:gd name="T4" fmla="*/ 1 w 260"/>
                <a:gd name="T5" fmla="*/ 0 h 447"/>
                <a:gd name="T6" fmla="*/ 0 60000 65536"/>
                <a:gd name="T7" fmla="*/ 0 60000 65536"/>
                <a:gd name="T8" fmla="*/ 0 60000 65536"/>
                <a:gd name="T9" fmla="*/ 0 w 260"/>
                <a:gd name="T10" fmla="*/ 0 h 447"/>
                <a:gd name="T11" fmla="*/ 260 w 260"/>
                <a:gd name="T12" fmla="*/ 447 h 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447">
                  <a:moveTo>
                    <a:pt x="0" y="447"/>
                  </a:moveTo>
                  <a:lnTo>
                    <a:pt x="259" y="0"/>
                  </a:lnTo>
                  <a:lnTo>
                    <a:pt x="26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4" name="Freeform 213"/>
            <p:cNvSpPr>
              <a:spLocks/>
            </p:cNvSpPr>
            <p:nvPr/>
          </p:nvSpPr>
          <p:spPr bwMode="auto">
            <a:xfrm>
              <a:off x="774" y="2066"/>
              <a:ext cx="65" cy="113"/>
            </a:xfrm>
            <a:custGeom>
              <a:avLst/>
              <a:gdLst>
                <a:gd name="T0" fmla="*/ 0 w 197"/>
                <a:gd name="T1" fmla="*/ 1 h 338"/>
                <a:gd name="T2" fmla="*/ 1 w 197"/>
                <a:gd name="T3" fmla="*/ 0 h 338"/>
                <a:gd name="T4" fmla="*/ 1 w 197"/>
                <a:gd name="T5" fmla="*/ 0 h 338"/>
                <a:gd name="T6" fmla="*/ 0 60000 65536"/>
                <a:gd name="T7" fmla="*/ 0 60000 65536"/>
                <a:gd name="T8" fmla="*/ 0 60000 65536"/>
                <a:gd name="T9" fmla="*/ 0 w 197"/>
                <a:gd name="T10" fmla="*/ 0 h 338"/>
                <a:gd name="T11" fmla="*/ 197 w 197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338">
                  <a:moveTo>
                    <a:pt x="0" y="338"/>
                  </a:moveTo>
                  <a:lnTo>
                    <a:pt x="196" y="0"/>
                  </a:lnTo>
                  <a:lnTo>
                    <a:pt x="19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5" name="Freeform 214"/>
            <p:cNvSpPr>
              <a:spLocks/>
            </p:cNvSpPr>
            <p:nvPr/>
          </p:nvSpPr>
          <p:spPr bwMode="auto">
            <a:xfrm>
              <a:off x="1138" y="1861"/>
              <a:ext cx="184" cy="319"/>
            </a:xfrm>
            <a:custGeom>
              <a:avLst/>
              <a:gdLst>
                <a:gd name="T0" fmla="*/ 0 w 553"/>
                <a:gd name="T1" fmla="*/ 4 h 956"/>
                <a:gd name="T2" fmla="*/ 2 w 553"/>
                <a:gd name="T3" fmla="*/ 0 h 956"/>
                <a:gd name="T4" fmla="*/ 2 w 553"/>
                <a:gd name="T5" fmla="*/ 0 h 956"/>
                <a:gd name="T6" fmla="*/ 0 60000 65536"/>
                <a:gd name="T7" fmla="*/ 0 60000 65536"/>
                <a:gd name="T8" fmla="*/ 0 60000 65536"/>
                <a:gd name="T9" fmla="*/ 0 w 553"/>
                <a:gd name="T10" fmla="*/ 0 h 956"/>
                <a:gd name="T11" fmla="*/ 553 w 553"/>
                <a:gd name="T12" fmla="*/ 956 h 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3" h="956">
                  <a:moveTo>
                    <a:pt x="0" y="956"/>
                  </a:moveTo>
                  <a:lnTo>
                    <a:pt x="552" y="0"/>
                  </a:lnTo>
                  <a:lnTo>
                    <a:pt x="553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76" name="Group 215"/>
          <p:cNvGrpSpPr>
            <a:grpSpLocks/>
          </p:cNvGrpSpPr>
          <p:nvPr/>
        </p:nvGrpSpPr>
        <p:grpSpPr bwMode="auto">
          <a:xfrm>
            <a:off x="777875" y="2226753"/>
            <a:ext cx="1778000" cy="1958975"/>
            <a:chOff x="571" y="1282"/>
            <a:chExt cx="1120" cy="1234"/>
          </a:xfrm>
        </p:grpSpPr>
        <p:sp>
          <p:nvSpPr>
            <p:cNvPr id="377" name="Freeform 216"/>
            <p:cNvSpPr>
              <a:spLocks/>
            </p:cNvSpPr>
            <p:nvPr/>
          </p:nvSpPr>
          <p:spPr bwMode="auto">
            <a:xfrm>
              <a:off x="774" y="2103"/>
              <a:ext cx="1" cy="288"/>
            </a:xfrm>
            <a:custGeom>
              <a:avLst/>
              <a:gdLst>
                <a:gd name="T0" fmla="*/ 0 w 1"/>
                <a:gd name="T1" fmla="*/ 0 h 862"/>
                <a:gd name="T2" fmla="*/ 0 w 1"/>
                <a:gd name="T3" fmla="*/ 4 h 862"/>
                <a:gd name="T4" fmla="*/ 1 w 1"/>
                <a:gd name="T5" fmla="*/ 4 h 862"/>
                <a:gd name="T6" fmla="*/ 0 60000 65536"/>
                <a:gd name="T7" fmla="*/ 0 60000 65536"/>
                <a:gd name="T8" fmla="*/ 0 60000 65536"/>
                <a:gd name="T9" fmla="*/ 0 w 1"/>
                <a:gd name="T10" fmla="*/ 0 h 862"/>
                <a:gd name="T11" fmla="*/ 1 w 1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62">
                  <a:moveTo>
                    <a:pt x="0" y="0"/>
                  </a:moveTo>
                  <a:lnTo>
                    <a:pt x="0" y="862"/>
                  </a:lnTo>
                  <a:lnTo>
                    <a:pt x="1" y="86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8" name="Freeform 217"/>
            <p:cNvSpPr>
              <a:spLocks/>
            </p:cNvSpPr>
            <p:nvPr/>
          </p:nvSpPr>
          <p:spPr bwMode="auto">
            <a:xfrm>
              <a:off x="1014" y="2081"/>
              <a:ext cx="1" cy="171"/>
            </a:xfrm>
            <a:custGeom>
              <a:avLst/>
              <a:gdLst>
                <a:gd name="T0" fmla="*/ 0 w 1"/>
                <a:gd name="T1" fmla="*/ 0 h 513"/>
                <a:gd name="T2" fmla="*/ 0 w 1"/>
                <a:gd name="T3" fmla="*/ 2 h 513"/>
                <a:gd name="T4" fmla="*/ 1 w 1"/>
                <a:gd name="T5" fmla="*/ 2 h 513"/>
                <a:gd name="T6" fmla="*/ 0 60000 65536"/>
                <a:gd name="T7" fmla="*/ 0 60000 65536"/>
                <a:gd name="T8" fmla="*/ 0 60000 65536"/>
                <a:gd name="T9" fmla="*/ 0 w 1"/>
                <a:gd name="T10" fmla="*/ 0 h 513"/>
                <a:gd name="T11" fmla="*/ 1 w 1"/>
                <a:gd name="T12" fmla="*/ 513 h 5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13">
                  <a:moveTo>
                    <a:pt x="0" y="0"/>
                  </a:moveTo>
                  <a:lnTo>
                    <a:pt x="0" y="513"/>
                  </a:lnTo>
                  <a:lnTo>
                    <a:pt x="1" y="51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79" name="Line 218"/>
            <p:cNvSpPr>
              <a:spLocks noChangeShapeType="1"/>
            </p:cNvSpPr>
            <p:nvPr/>
          </p:nvSpPr>
          <p:spPr bwMode="auto">
            <a:xfrm>
              <a:off x="1609" y="1322"/>
              <a:ext cx="0" cy="1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0" name="Line 219"/>
            <p:cNvSpPr>
              <a:spLocks noChangeShapeType="1"/>
            </p:cNvSpPr>
            <p:nvPr/>
          </p:nvSpPr>
          <p:spPr bwMode="auto">
            <a:xfrm>
              <a:off x="1261" y="1526"/>
              <a:ext cx="0" cy="1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1" name="Freeform 220"/>
            <p:cNvSpPr>
              <a:spLocks/>
            </p:cNvSpPr>
            <p:nvPr/>
          </p:nvSpPr>
          <p:spPr bwMode="auto">
            <a:xfrm>
              <a:off x="572" y="1861"/>
              <a:ext cx="1118" cy="647"/>
            </a:xfrm>
            <a:custGeom>
              <a:avLst/>
              <a:gdLst>
                <a:gd name="T0" fmla="*/ 14 w 3354"/>
                <a:gd name="T1" fmla="*/ 0 h 1939"/>
                <a:gd name="T2" fmla="*/ 0 w 3354"/>
                <a:gd name="T3" fmla="*/ 8 h 1939"/>
                <a:gd name="T4" fmla="*/ 0 w 3354"/>
                <a:gd name="T5" fmla="*/ 8 h 1939"/>
                <a:gd name="T6" fmla="*/ 0 60000 65536"/>
                <a:gd name="T7" fmla="*/ 0 60000 65536"/>
                <a:gd name="T8" fmla="*/ 0 60000 65536"/>
                <a:gd name="T9" fmla="*/ 0 w 3354"/>
                <a:gd name="T10" fmla="*/ 0 h 1939"/>
                <a:gd name="T11" fmla="*/ 3354 w 3354"/>
                <a:gd name="T12" fmla="*/ 1939 h 19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4" h="1939">
                  <a:moveTo>
                    <a:pt x="3354" y="0"/>
                  </a:moveTo>
                  <a:lnTo>
                    <a:pt x="0" y="1939"/>
                  </a:lnTo>
                  <a:lnTo>
                    <a:pt x="1" y="193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2" name="Freeform 221"/>
            <p:cNvSpPr>
              <a:spLocks/>
            </p:cNvSpPr>
            <p:nvPr/>
          </p:nvSpPr>
          <p:spPr bwMode="auto">
            <a:xfrm>
              <a:off x="572" y="1867"/>
              <a:ext cx="612" cy="353"/>
            </a:xfrm>
            <a:custGeom>
              <a:avLst/>
              <a:gdLst>
                <a:gd name="T0" fmla="*/ 8 w 1837"/>
                <a:gd name="T1" fmla="*/ 0 h 1061"/>
                <a:gd name="T2" fmla="*/ 0 w 1837"/>
                <a:gd name="T3" fmla="*/ 4 h 1061"/>
                <a:gd name="T4" fmla="*/ 0 w 1837"/>
                <a:gd name="T5" fmla="*/ 4 h 1061"/>
                <a:gd name="T6" fmla="*/ 0 60000 65536"/>
                <a:gd name="T7" fmla="*/ 0 60000 65536"/>
                <a:gd name="T8" fmla="*/ 0 60000 65536"/>
                <a:gd name="T9" fmla="*/ 0 w 1837"/>
                <a:gd name="T10" fmla="*/ 0 h 1061"/>
                <a:gd name="T11" fmla="*/ 1837 w 1837"/>
                <a:gd name="T12" fmla="*/ 1061 h 10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7" h="1061">
                  <a:moveTo>
                    <a:pt x="1837" y="0"/>
                  </a:moveTo>
                  <a:lnTo>
                    <a:pt x="0" y="1061"/>
                  </a:lnTo>
                  <a:lnTo>
                    <a:pt x="1" y="106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3" name="Freeform 222"/>
            <p:cNvSpPr>
              <a:spLocks/>
            </p:cNvSpPr>
            <p:nvPr/>
          </p:nvSpPr>
          <p:spPr bwMode="auto">
            <a:xfrm>
              <a:off x="1184" y="1282"/>
              <a:ext cx="506" cy="292"/>
            </a:xfrm>
            <a:custGeom>
              <a:avLst/>
              <a:gdLst>
                <a:gd name="T0" fmla="*/ 6 w 1517"/>
                <a:gd name="T1" fmla="*/ 0 h 877"/>
                <a:gd name="T2" fmla="*/ 0 w 1517"/>
                <a:gd name="T3" fmla="*/ 4 h 877"/>
                <a:gd name="T4" fmla="*/ 0 w 1517"/>
                <a:gd name="T5" fmla="*/ 4 h 877"/>
                <a:gd name="T6" fmla="*/ 0 60000 65536"/>
                <a:gd name="T7" fmla="*/ 0 60000 65536"/>
                <a:gd name="T8" fmla="*/ 0 60000 65536"/>
                <a:gd name="T9" fmla="*/ 0 w 1517"/>
                <a:gd name="T10" fmla="*/ 0 h 877"/>
                <a:gd name="T11" fmla="*/ 1517 w 1517"/>
                <a:gd name="T12" fmla="*/ 877 h 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7" h="877">
                  <a:moveTo>
                    <a:pt x="1517" y="0"/>
                  </a:moveTo>
                  <a:lnTo>
                    <a:pt x="0" y="877"/>
                  </a:lnTo>
                  <a:lnTo>
                    <a:pt x="1" y="87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4" name="Freeform 223"/>
            <p:cNvSpPr>
              <a:spLocks/>
            </p:cNvSpPr>
            <p:nvPr/>
          </p:nvSpPr>
          <p:spPr bwMode="auto">
            <a:xfrm>
              <a:off x="1690" y="1282"/>
              <a:ext cx="1" cy="579"/>
            </a:xfrm>
            <a:custGeom>
              <a:avLst/>
              <a:gdLst>
                <a:gd name="T0" fmla="*/ 0 w 1"/>
                <a:gd name="T1" fmla="*/ 7 h 1738"/>
                <a:gd name="T2" fmla="*/ 0 w 1"/>
                <a:gd name="T3" fmla="*/ 0 h 1738"/>
                <a:gd name="T4" fmla="*/ 1 w 1"/>
                <a:gd name="T5" fmla="*/ 0 h 1738"/>
                <a:gd name="T6" fmla="*/ 0 60000 65536"/>
                <a:gd name="T7" fmla="*/ 0 60000 65536"/>
                <a:gd name="T8" fmla="*/ 0 60000 65536"/>
                <a:gd name="T9" fmla="*/ 0 w 1"/>
                <a:gd name="T10" fmla="*/ 0 h 1738"/>
                <a:gd name="T11" fmla="*/ 1 w 1"/>
                <a:gd name="T12" fmla="*/ 1738 h 17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38">
                  <a:moveTo>
                    <a:pt x="0" y="173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5" name="Freeform 224"/>
            <p:cNvSpPr>
              <a:spLocks/>
            </p:cNvSpPr>
            <p:nvPr/>
          </p:nvSpPr>
          <p:spPr bwMode="auto">
            <a:xfrm>
              <a:off x="1062" y="1937"/>
              <a:ext cx="1" cy="117"/>
            </a:xfrm>
            <a:custGeom>
              <a:avLst/>
              <a:gdLst>
                <a:gd name="T0" fmla="*/ 0 w 1"/>
                <a:gd name="T1" fmla="*/ 0 h 350"/>
                <a:gd name="T2" fmla="*/ 0 w 1"/>
                <a:gd name="T3" fmla="*/ 1 h 350"/>
                <a:gd name="T4" fmla="*/ 1 w 1"/>
                <a:gd name="T5" fmla="*/ 1 h 350"/>
                <a:gd name="T6" fmla="*/ 0 60000 65536"/>
                <a:gd name="T7" fmla="*/ 0 60000 65536"/>
                <a:gd name="T8" fmla="*/ 0 60000 65536"/>
                <a:gd name="T9" fmla="*/ 0 w 1"/>
                <a:gd name="T10" fmla="*/ 0 h 350"/>
                <a:gd name="T11" fmla="*/ 1 w 1"/>
                <a:gd name="T12" fmla="*/ 350 h 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0">
                  <a:moveTo>
                    <a:pt x="0" y="0"/>
                  </a:moveTo>
                  <a:lnTo>
                    <a:pt x="0" y="350"/>
                  </a:lnTo>
                  <a:lnTo>
                    <a:pt x="1" y="35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6" name="Freeform 225"/>
            <p:cNvSpPr>
              <a:spLocks/>
            </p:cNvSpPr>
            <p:nvPr/>
          </p:nvSpPr>
          <p:spPr bwMode="auto">
            <a:xfrm>
              <a:off x="961" y="1954"/>
              <a:ext cx="1" cy="412"/>
            </a:xfrm>
            <a:custGeom>
              <a:avLst/>
              <a:gdLst>
                <a:gd name="T0" fmla="*/ 0 w 1"/>
                <a:gd name="T1" fmla="*/ 0 h 1238"/>
                <a:gd name="T2" fmla="*/ 0 w 1"/>
                <a:gd name="T3" fmla="*/ 5 h 1238"/>
                <a:gd name="T4" fmla="*/ 1 w 1"/>
                <a:gd name="T5" fmla="*/ 5 h 1238"/>
                <a:gd name="T6" fmla="*/ 0 60000 65536"/>
                <a:gd name="T7" fmla="*/ 0 60000 65536"/>
                <a:gd name="T8" fmla="*/ 0 60000 65536"/>
                <a:gd name="T9" fmla="*/ 0 w 1"/>
                <a:gd name="T10" fmla="*/ 0 h 1238"/>
                <a:gd name="T11" fmla="*/ 1 w 1"/>
                <a:gd name="T12" fmla="*/ 1238 h 1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238">
                  <a:moveTo>
                    <a:pt x="0" y="0"/>
                  </a:moveTo>
                  <a:lnTo>
                    <a:pt x="0" y="1238"/>
                  </a:lnTo>
                  <a:lnTo>
                    <a:pt x="1" y="123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7" name="Freeform 226"/>
            <p:cNvSpPr>
              <a:spLocks/>
            </p:cNvSpPr>
            <p:nvPr/>
          </p:nvSpPr>
          <p:spPr bwMode="auto">
            <a:xfrm>
              <a:off x="860" y="2054"/>
              <a:ext cx="1" cy="114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1 h 342"/>
                <a:gd name="T4" fmla="*/ 1 w 1"/>
                <a:gd name="T5" fmla="*/ 1 h 342"/>
                <a:gd name="T6" fmla="*/ 0 60000 65536"/>
                <a:gd name="T7" fmla="*/ 0 60000 65536"/>
                <a:gd name="T8" fmla="*/ 0 60000 65536"/>
                <a:gd name="T9" fmla="*/ 0 w 1"/>
                <a:gd name="T10" fmla="*/ 0 h 342"/>
                <a:gd name="T11" fmla="*/ 1 w 1"/>
                <a:gd name="T12" fmla="*/ 342 h 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42">
                  <a:moveTo>
                    <a:pt x="0" y="0"/>
                  </a:moveTo>
                  <a:lnTo>
                    <a:pt x="0" y="342"/>
                  </a:lnTo>
                  <a:lnTo>
                    <a:pt x="1" y="34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8" name="Freeform 227"/>
            <p:cNvSpPr>
              <a:spLocks/>
            </p:cNvSpPr>
            <p:nvPr/>
          </p:nvSpPr>
          <p:spPr bwMode="auto">
            <a:xfrm>
              <a:off x="860" y="2054"/>
              <a:ext cx="203" cy="114"/>
            </a:xfrm>
            <a:custGeom>
              <a:avLst/>
              <a:gdLst>
                <a:gd name="T0" fmla="*/ 0 w 608"/>
                <a:gd name="T1" fmla="*/ 1 h 342"/>
                <a:gd name="T2" fmla="*/ 3 w 608"/>
                <a:gd name="T3" fmla="*/ 0 h 342"/>
                <a:gd name="T4" fmla="*/ 3 w 608"/>
                <a:gd name="T5" fmla="*/ 0 h 342"/>
                <a:gd name="T6" fmla="*/ 0 60000 65536"/>
                <a:gd name="T7" fmla="*/ 0 60000 65536"/>
                <a:gd name="T8" fmla="*/ 0 60000 65536"/>
                <a:gd name="T9" fmla="*/ 0 w 608"/>
                <a:gd name="T10" fmla="*/ 0 h 342"/>
                <a:gd name="T11" fmla="*/ 608 w 608"/>
                <a:gd name="T12" fmla="*/ 342 h 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342">
                  <a:moveTo>
                    <a:pt x="0" y="342"/>
                  </a:moveTo>
                  <a:lnTo>
                    <a:pt x="607" y="0"/>
                  </a:lnTo>
                  <a:lnTo>
                    <a:pt x="608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89" name="Freeform 228"/>
            <p:cNvSpPr>
              <a:spLocks/>
            </p:cNvSpPr>
            <p:nvPr/>
          </p:nvSpPr>
          <p:spPr bwMode="auto">
            <a:xfrm>
              <a:off x="909" y="2140"/>
              <a:ext cx="1" cy="173"/>
            </a:xfrm>
            <a:custGeom>
              <a:avLst/>
              <a:gdLst>
                <a:gd name="T0" fmla="*/ 0 w 1"/>
                <a:gd name="T1" fmla="*/ 0 h 517"/>
                <a:gd name="T2" fmla="*/ 0 w 1"/>
                <a:gd name="T3" fmla="*/ 2 h 517"/>
                <a:gd name="T4" fmla="*/ 1 w 1"/>
                <a:gd name="T5" fmla="*/ 2 h 517"/>
                <a:gd name="T6" fmla="*/ 0 60000 65536"/>
                <a:gd name="T7" fmla="*/ 0 60000 65536"/>
                <a:gd name="T8" fmla="*/ 0 60000 65536"/>
                <a:gd name="T9" fmla="*/ 0 w 1"/>
                <a:gd name="T10" fmla="*/ 0 h 517"/>
                <a:gd name="T11" fmla="*/ 1 w 1"/>
                <a:gd name="T12" fmla="*/ 517 h 5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17">
                  <a:moveTo>
                    <a:pt x="0" y="0"/>
                  </a:moveTo>
                  <a:lnTo>
                    <a:pt x="0" y="517"/>
                  </a:lnTo>
                  <a:lnTo>
                    <a:pt x="1" y="51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90" name="Freeform 229"/>
            <p:cNvSpPr>
              <a:spLocks/>
            </p:cNvSpPr>
            <p:nvPr/>
          </p:nvSpPr>
          <p:spPr bwMode="auto">
            <a:xfrm>
              <a:off x="1184" y="1574"/>
              <a:ext cx="1" cy="293"/>
            </a:xfrm>
            <a:custGeom>
              <a:avLst/>
              <a:gdLst>
                <a:gd name="T0" fmla="*/ 0 w 1"/>
                <a:gd name="T1" fmla="*/ 0 h 877"/>
                <a:gd name="T2" fmla="*/ 0 w 1"/>
                <a:gd name="T3" fmla="*/ 4 h 877"/>
                <a:gd name="T4" fmla="*/ 1 w 1"/>
                <a:gd name="T5" fmla="*/ 4 h 877"/>
                <a:gd name="T6" fmla="*/ 0 60000 65536"/>
                <a:gd name="T7" fmla="*/ 0 60000 65536"/>
                <a:gd name="T8" fmla="*/ 0 60000 65536"/>
                <a:gd name="T9" fmla="*/ 0 w 1"/>
                <a:gd name="T10" fmla="*/ 0 h 877"/>
                <a:gd name="T11" fmla="*/ 1 w 1"/>
                <a:gd name="T12" fmla="*/ 877 h 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77">
                  <a:moveTo>
                    <a:pt x="0" y="0"/>
                  </a:moveTo>
                  <a:lnTo>
                    <a:pt x="0" y="877"/>
                  </a:lnTo>
                  <a:lnTo>
                    <a:pt x="1" y="87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91" name="Freeform 230"/>
            <p:cNvSpPr>
              <a:spLocks/>
            </p:cNvSpPr>
            <p:nvPr/>
          </p:nvSpPr>
          <p:spPr bwMode="auto">
            <a:xfrm>
              <a:off x="1260" y="1428"/>
              <a:ext cx="354" cy="204"/>
            </a:xfrm>
            <a:custGeom>
              <a:avLst/>
              <a:gdLst>
                <a:gd name="T0" fmla="*/ 4 w 1062"/>
                <a:gd name="T1" fmla="*/ 0 h 613"/>
                <a:gd name="T2" fmla="*/ 0 w 1062"/>
                <a:gd name="T3" fmla="*/ 3 h 613"/>
                <a:gd name="T4" fmla="*/ 0 w 1062"/>
                <a:gd name="T5" fmla="*/ 3 h 613"/>
                <a:gd name="T6" fmla="*/ 0 60000 65536"/>
                <a:gd name="T7" fmla="*/ 0 60000 65536"/>
                <a:gd name="T8" fmla="*/ 0 60000 65536"/>
                <a:gd name="T9" fmla="*/ 0 w 1062"/>
                <a:gd name="T10" fmla="*/ 0 h 613"/>
                <a:gd name="T11" fmla="*/ 1062 w 1062"/>
                <a:gd name="T12" fmla="*/ 613 h 6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2" h="613">
                  <a:moveTo>
                    <a:pt x="1062" y="0"/>
                  </a:moveTo>
                  <a:lnTo>
                    <a:pt x="0" y="613"/>
                  </a:lnTo>
                  <a:lnTo>
                    <a:pt x="1" y="61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92" name="Freeform 231"/>
            <p:cNvSpPr>
              <a:spLocks/>
            </p:cNvSpPr>
            <p:nvPr/>
          </p:nvSpPr>
          <p:spPr bwMode="auto">
            <a:xfrm>
              <a:off x="1184" y="1567"/>
              <a:ext cx="13" cy="22"/>
            </a:xfrm>
            <a:custGeom>
              <a:avLst/>
              <a:gdLst>
                <a:gd name="T0" fmla="*/ 0 w 39"/>
                <a:gd name="T1" fmla="*/ 0 h 68"/>
                <a:gd name="T2" fmla="*/ 0 w 39"/>
                <a:gd name="T3" fmla="*/ 0 h 68"/>
                <a:gd name="T4" fmla="*/ 0 w 39"/>
                <a:gd name="T5" fmla="*/ 0 h 68"/>
                <a:gd name="T6" fmla="*/ 0 60000 65536"/>
                <a:gd name="T7" fmla="*/ 0 60000 65536"/>
                <a:gd name="T8" fmla="*/ 0 60000 65536"/>
                <a:gd name="T9" fmla="*/ 0 w 39"/>
                <a:gd name="T10" fmla="*/ 0 h 68"/>
                <a:gd name="T11" fmla="*/ 39 w 39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8">
                  <a:moveTo>
                    <a:pt x="0" y="68"/>
                  </a:moveTo>
                  <a:lnTo>
                    <a:pt x="38" y="0"/>
                  </a:lnTo>
                  <a:lnTo>
                    <a:pt x="3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393" name="Group 232"/>
            <p:cNvGrpSpPr>
              <a:grpSpLocks/>
            </p:cNvGrpSpPr>
            <p:nvPr/>
          </p:nvGrpSpPr>
          <p:grpSpPr bwMode="auto">
            <a:xfrm>
              <a:off x="689" y="2109"/>
              <a:ext cx="1" cy="402"/>
              <a:chOff x="1498" y="1927"/>
              <a:chExt cx="1" cy="402"/>
            </a:xfrm>
          </p:grpSpPr>
          <p:sp>
            <p:nvSpPr>
              <p:cNvPr id="402" name="Freeform 233"/>
              <p:cNvSpPr>
                <a:spLocks/>
              </p:cNvSpPr>
              <p:nvPr/>
            </p:nvSpPr>
            <p:spPr bwMode="auto">
              <a:xfrm>
                <a:off x="1498" y="1927"/>
                <a:ext cx="1" cy="158"/>
              </a:xfrm>
              <a:custGeom>
                <a:avLst/>
                <a:gdLst>
                  <a:gd name="T0" fmla="*/ 0 w 1"/>
                  <a:gd name="T1" fmla="*/ 0 h 475"/>
                  <a:gd name="T2" fmla="*/ 0 w 1"/>
                  <a:gd name="T3" fmla="*/ 2 h 475"/>
                  <a:gd name="T4" fmla="*/ 1 w 1"/>
                  <a:gd name="T5" fmla="*/ 2 h 4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5"/>
                  <a:gd name="T11" fmla="*/ 1 w 1"/>
                  <a:gd name="T12" fmla="*/ 475 h 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5">
                    <a:moveTo>
                      <a:pt x="0" y="0"/>
                    </a:moveTo>
                    <a:lnTo>
                      <a:pt x="0" y="475"/>
                    </a:lnTo>
                    <a:lnTo>
                      <a:pt x="1" y="47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3" name="Freeform 234"/>
              <p:cNvSpPr>
                <a:spLocks/>
              </p:cNvSpPr>
              <p:nvPr/>
            </p:nvSpPr>
            <p:spPr bwMode="auto">
              <a:xfrm>
                <a:off x="1498" y="2176"/>
                <a:ext cx="1" cy="153"/>
              </a:xfrm>
              <a:custGeom>
                <a:avLst/>
                <a:gdLst>
                  <a:gd name="T0" fmla="*/ 0 w 1"/>
                  <a:gd name="T1" fmla="*/ 0 h 459"/>
                  <a:gd name="T2" fmla="*/ 0 w 1"/>
                  <a:gd name="T3" fmla="*/ 2 h 459"/>
                  <a:gd name="T4" fmla="*/ 1 w 1"/>
                  <a:gd name="T5" fmla="*/ 2 h 45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9"/>
                  <a:gd name="T11" fmla="*/ 1 w 1"/>
                  <a:gd name="T12" fmla="*/ 459 h 4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9">
                    <a:moveTo>
                      <a:pt x="0" y="0"/>
                    </a:moveTo>
                    <a:lnTo>
                      <a:pt x="0" y="459"/>
                    </a:lnTo>
                    <a:lnTo>
                      <a:pt x="1" y="45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4" name="Freeform 235"/>
              <p:cNvSpPr>
                <a:spLocks/>
              </p:cNvSpPr>
              <p:nvPr/>
            </p:nvSpPr>
            <p:spPr bwMode="auto">
              <a:xfrm>
                <a:off x="1498" y="2123"/>
                <a:ext cx="1" cy="15"/>
              </a:xfrm>
              <a:custGeom>
                <a:avLst/>
                <a:gdLst>
                  <a:gd name="T0" fmla="*/ 0 w 1"/>
                  <a:gd name="T1" fmla="*/ 0 h 43"/>
                  <a:gd name="T2" fmla="*/ 0 w 1"/>
                  <a:gd name="T3" fmla="*/ 0 h 43"/>
                  <a:gd name="T4" fmla="*/ 1 w 1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3"/>
                  <a:gd name="T11" fmla="*/ 1 w 1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3">
                    <a:moveTo>
                      <a:pt x="0" y="0"/>
                    </a:moveTo>
                    <a:lnTo>
                      <a:pt x="0" y="43"/>
                    </a:lnTo>
                    <a:lnTo>
                      <a:pt x="1" y="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94" name="Group 236"/>
            <p:cNvGrpSpPr>
              <a:grpSpLocks/>
            </p:cNvGrpSpPr>
            <p:nvPr/>
          </p:nvGrpSpPr>
          <p:grpSpPr bwMode="auto">
            <a:xfrm>
              <a:off x="1437" y="1381"/>
              <a:ext cx="1" cy="694"/>
              <a:chOff x="2246" y="1199"/>
              <a:chExt cx="1" cy="694"/>
            </a:xfrm>
          </p:grpSpPr>
          <p:sp>
            <p:nvSpPr>
              <p:cNvPr id="399" name="Freeform 237"/>
              <p:cNvSpPr>
                <a:spLocks/>
              </p:cNvSpPr>
              <p:nvPr/>
            </p:nvSpPr>
            <p:spPr bwMode="auto">
              <a:xfrm>
                <a:off x="2246" y="1627"/>
                <a:ext cx="1" cy="266"/>
              </a:xfrm>
              <a:custGeom>
                <a:avLst/>
                <a:gdLst>
                  <a:gd name="T0" fmla="*/ 0 w 1"/>
                  <a:gd name="T1" fmla="*/ 3 h 799"/>
                  <a:gd name="T2" fmla="*/ 0 w 1"/>
                  <a:gd name="T3" fmla="*/ 0 h 799"/>
                  <a:gd name="T4" fmla="*/ 1 w 1"/>
                  <a:gd name="T5" fmla="*/ 0 h 79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99"/>
                  <a:gd name="T11" fmla="*/ 1 w 1"/>
                  <a:gd name="T12" fmla="*/ 799 h 7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99">
                    <a:moveTo>
                      <a:pt x="0" y="79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" name="Freeform 238"/>
              <p:cNvSpPr>
                <a:spLocks/>
              </p:cNvSpPr>
              <p:nvPr/>
            </p:nvSpPr>
            <p:spPr bwMode="auto">
              <a:xfrm>
                <a:off x="2246" y="1565"/>
                <a:ext cx="1" cy="19"/>
              </a:xfrm>
              <a:custGeom>
                <a:avLst/>
                <a:gdLst>
                  <a:gd name="T0" fmla="*/ 0 w 1"/>
                  <a:gd name="T1" fmla="*/ 0 h 57"/>
                  <a:gd name="T2" fmla="*/ 0 w 1"/>
                  <a:gd name="T3" fmla="*/ 0 h 57"/>
                  <a:gd name="T4" fmla="*/ 1 w 1"/>
                  <a:gd name="T5" fmla="*/ 0 h 5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7"/>
                  <a:gd name="T11" fmla="*/ 1 w 1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7">
                    <a:moveTo>
                      <a:pt x="0" y="5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1" name="Freeform 239"/>
              <p:cNvSpPr>
                <a:spLocks/>
              </p:cNvSpPr>
              <p:nvPr/>
            </p:nvSpPr>
            <p:spPr bwMode="auto">
              <a:xfrm>
                <a:off x="2246" y="1199"/>
                <a:ext cx="1" cy="332"/>
              </a:xfrm>
              <a:custGeom>
                <a:avLst/>
                <a:gdLst>
                  <a:gd name="T0" fmla="*/ 0 w 1"/>
                  <a:gd name="T1" fmla="*/ 4 h 997"/>
                  <a:gd name="T2" fmla="*/ 0 w 1"/>
                  <a:gd name="T3" fmla="*/ 0 h 997"/>
                  <a:gd name="T4" fmla="*/ 1 w 1"/>
                  <a:gd name="T5" fmla="*/ 0 h 9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97"/>
                  <a:gd name="T11" fmla="*/ 1 w 1"/>
                  <a:gd name="T12" fmla="*/ 997 h 9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97">
                    <a:moveTo>
                      <a:pt x="0" y="99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95" name="Line 240"/>
            <p:cNvSpPr>
              <a:spLocks noChangeShapeType="1"/>
            </p:cNvSpPr>
            <p:nvPr/>
          </p:nvSpPr>
          <p:spPr bwMode="auto">
            <a:xfrm flipV="1">
              <a:off x="1321" y="1598"/>
              <a:ext cx="0" cy="4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96" name="Line 241"/>
            <p:cNvSpPr>
              <a:spLocks noChangeShapeType="1"/>
            </p:cNvSpPr>
            <p:nvPr/>
          </p:nvSpPr>
          <p:spPr bwMode="auto">
            <a:xfrm flipV="1">
              <a:off x="1549" y="1460"/>
              <a:ext cx="0" cy="4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97" name="Line 242"/>
            <p:cNvSpPr>
              <a:spLocks noChangeShapeType="1"/>
            </p:cNvSpPr>
            <p:nvPr/>
          </p:nvSpPr>
          <p:spPr bwMode="auto">
            <a:xfrm>
              <a:off x="1585" y="1442"/>
              <a:ext cx="0" cy="4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98" name="Line 243"/>
            <p:cNvSpPr>
              <a:spLocks noChangeShapeType="1"/>
            </p:cNvSpPr>
            <p:nvPr/>
          </p:nvSpPr>
          <p:spPr bwMode="auto">
            <a:xfrm>
              <a:off x="571" y="2216"/>
              <a:ext cx="0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7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剖视图绘图要点：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剖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</a:t>
            </a:r>
          </a:p>
        </p:txBody>
      </p:sp>
      <p:grpSp>
        <p:nvGrpSpPr>
          <p:cNvPr id="405" name="Group 2"/>
          <p:cNvGrpSpPr>
            <a:grpSpLocks/>
          </p:cNvGrpSpPr>
          <p:nvPr/>
        </p:nvGrpSpPr>
        <p:grpSpPr bwMode="auto">
          <a:xfrm>
            <a:off x="1464468" y="1330038"/>
            <a:ext cx="2976563" cy="1635125"/>
            <a:chOff x="767" y="608"/>
            <a:chExt cx="1875" cy="1030"/>
          </a:xfrm>
        </p:grpSpPr>
        <p:sp>
          <p:nvSpPr>
            <p:cNvPr id="406" name="Line 3"/>
            <p:cNvSpPr>
              <a:spLocks noChangeShapeType="1"/>
            </p:cNvSpPr>
            <p:nvPr/>
          </p:nvSpPr>
          <p:spPr bwMode="auto">
            <a:xfrm>
              <a:off x="1909" y="726"/>
              <a:ext cx="0" cy="1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7" name="Freeform 4"/>
            <p:cNvSpPr>
              <a:spLocks/>
            </p:cNvSpPr>
            <p:nvPr/>
          </p:nvSpPr>
          <p:spPr bwMode="auto">
            <a:xfrm>
              <a:off x="2446" y="871"/>
              <a:ext cx="1" cy="631"/>
            </a:xfrm>
            <a:custGeom>
              <a:avLst/>
              <a:gdLst>
                <a:gd name="T0" fmla="*/ 0 w 2"/>
                <a:gd name="T1" fmla="*/ 9 h 1818"/>
                <a:gd name="T2" fmla="*/ 0 w 2"/>
                <a:gd name="T3" fmla="*/ 0 h 1818"/>
                <a:gd name="T4" fmla="*/ 1 w 2"/>
                <a:gd name="T5" fmla="*/ 0 h 1818"/>
                <a:gd name="T6" fmla="*/ 0 60000 65536"/>
                <a:gd name="T7" fmla="*/ 0 60000 65536"/>
                <a:gd name="T8" fmla="*/ 0 60000 65536"/>
                <a:gd name="T9" fmla="*/ 0 w 2"/>
                <a:gd name="T10" fmla="*/ 0 h 1818"/>
                <a:gd name="T11" fmla="*/ 2 w 2"/>
                <a:gd name="T12" fmla="*/ 1818 h 1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818">
                  <a:moveTo>
                    <a:pt x="0" y="181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8" name="Freeform 5"/>
            <p:cNvSpPr>
              <a:spLocks/>
            </p:cNvSpPr>
            <p:nvPr/>
          </p:nvSpPr>
          <p:spPr bwMode="auto">
            <a:xfrm>
              <a:off x="1790" y="727"/>
              <a:ext cx="1" cy="528"/>
            </a:xfrm>
            <a:custGeom>
              <a:avLst/>
              <a:gdLst>
                <a:gd name="T0" fmla="*/ 0 w 1"/>
                <a:gd name="T1" fmla="*/ 8 h 1523"/>
                <a:gd name="T2" fmla="*/ 0 w 1"/>
                <a:gd name="T3" fmla="*/ 0 h 1523"/>
                <a:gd name="T4" fmla="*/ 1 w 1"/>
                <a:gd name="T5" fmla="*/ 0 h 1523"/>
                <a:gd name="T6" fmla="*/ 0 60000 65536"/>
                <a:gd name="T7" fmla="*/ 0 60000 65536"/>
                <a:gd name="T8" fmla="*/ 0 60000 65536"/>
                <a:gd name="T9" fmla="*/ 0 w 1"/>
                <a:gd name="T10" fmla="*/ 0 h 1523"/>
                <a:gd name="T11" fmla="*/ 1 w 1"/>
                <a:gd name="T12" fmla="*/ 1523 h 15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523">
                  <a:moveTo>
                    <a:pt x="0" y="152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09" name="Freeform 6"/>
            <p:cNvSpPr>
              <a:spLocks/>
            </p:cNvSpPr>
            <p:nvPr/>
          </p:nvSpPr>
          <p:spPr bwMode="auto">
            <a:xfrm>
              <a:off x="2641" y="727"/>
              <a:ext cx="1" cy="775"/>
            </a:xfrm>
            <a:custGeom>
              <a:avLst/>
              <a:gdLst>
                <a:gd name="T0" fmla="*/ 0 w 2"/>
                <a:gd name="T1" fmla="*/ 11 h 2235"/>
                <a:gd name="T2" fmla="*/ 0 w 2"/>
                <a:gd name="T3" fmla="*/ 0 h 2235"/>
                <a:gd name="T4" fmla="*/ 1 w 2"/>
                <a:gd name="T5" fmla="*/ 0 h 2235"/>
                <a:gd name="T6" fmla="*/ 0 60000 65536"/>
                <a:gd name="T7" fmla="*/ 0 60000 65536"/>
                <a:gd name="T8" fmla="*/ 0 60000 65536"/>
                <a:gd name="T9" fmla="*/ 0 w 2"/>
                <a:gd name="T10" fmla="*/ 0 h 2235"/>
                <a:gd name="T11" fmla="*/ 2 w 2"/>
                <a:gd name="T12" fmla="*/ 2235 h 2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235">
                  <a:moveTo>
                    <a:pt x="0" y="223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0" name="Freeform 7"/>
            <p:cNvSpPr>
              <a:spLocks/>
            </p:cNvSpPr>
            <p:nvPr/>
          </p:nvSpPr>
          <p:spPr bwMode="auto">
            <a:xfrm>
              <a:off x="2522" y="727"/>
              <a:ext cx="1" cy="144"/>
            </a:xfrm>
            <a:custGeom>
              <a:avLst/>
              <a:gdLst>
                <a:gd name="T0" fmla="*/ 0 w 2"/>
                <a:gd name="T1" fmla="*/ 2 h 417"/>
                <a:gd name="T2" fmla="*/ 0 w 2"/>
                <a:gd name="T3" fmla="*/ 0 h 417"/>
                <a:gd name="T4" fmla="*/ 1 w 2"/>
                <a:gd name="T5" fmla="*/ 0 h 417"/>
                <a:gd name="T6" fmla="*/ 0 60000 65536"/>
                <a:gd name="T7" fmla="*/ 0 60000 65536"/>
                <a:gd name="T8" fmla="*/ 0 60000 65536"/>
                <a:gd name="T9" fmla="*/ 0 w 2"/>
                <a:gd name="T10" fmla="*/ 0 h 417"/>
                <a:gd name="T11" fmla="*/ 2 w 2"/>
                <a:gd name="T12" fmla="*/ 417 h 4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417">
                  <a:moveTo>
                    <a:pt x="0" y="417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1" name="Freeform 8"/>
            <p:cNvSpPr>
              <a:spLocks/>
            </p:cNvSpPr>
            <p:nvPr/>
          </p:nvSpPr>
          <p:spPr bwMode="auto">
            <a:xfrm>
              <a:off x="2360" y="871"/>
              <a:ext cx="1" cy="631"/>
            </a:xfrm>
            <a:custGeom>
              <a:avLst/>
              <a:gdLst>
                <a:gd name="T0" fmla="*/ 0 w 1"/>
                <a:gd name="T1" fmla="*/ 9 h 1818"/>
                <a:gd name="T2" fmla="*/ 0 w 1"/>
                <a:gd name="T3" fmla="*/ 0 h 1818"/>
                <a:gd name="T4" fmla="*/ 1 w 1"/>
                <a:gd name="T5" fmla="*/ 0 h 1818"/>
                <a:gd name="T6" fmla="*/ 0 60000 65536"/>
                <a:gd name="T7" fmla="*/ 0 60000 65536"/>
                <a:gd name="T8" fmla="*/ 0 60000 65536"/>
                <a:gd name="T9" fmla="*/ 0 w 1"/>
                <a:gd name="T10" fmla="*/ 0 h 1818"/>
                <a:gd name="T11" fmla="*/ 1 w 1"/>
                <a:gd name="T12" fmla="*/ 1818 h 1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18">
                  <a:moveTo>
                    <a:pt x="0" y="181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2" name="Freeform 9"/>
            <p:cNvSpPr>
              <a:spLocks/>
            </p:cNvSpPr>
            <p:nvPr/>
          </p:nvSpPr>
          <p:spPr bwMode="auto">
            <a:xfrm>
              <a:off x="2053" y="871"/>
              <a:ext cx="1" cy="631"/>
            </a:xfrm>
            <a:custGeom>
              <a:avLst/>
              <a:gdLst>
                <a:gd name="T0" fmla="*/ 0 w 1"/>
                <a:gd name="T1" fmla="*/ 9 h 1818"/>
                <a:gd name="T2" fmla="*/ 0 w 1"/>
                <a:gd name="T3" fmla="*/ 0 h 1818"/>
                <a:gd name="T4" fmla="*/ 1 w 1"/>
                <a:gd name="T5" fmla="*/ 0 h 1818"/>
                <a:gd name="T6" fmla="*/ 0 60000 65536"/>
                <a:gd name="T7" fmla="*/ 0 60000 65536"/>
                <a:gd name="T8" fmla="*/ 0 60000 65536"/>
                <a:gd name="T9" fmla="*/ 0 w 1"/>
                <a:gd name="T10" fmla="*/ 0 h 1818"/>
                <a:gd name="T11" fmla="*/ 1 w 1"/>
                <a:gd name="T12" fmla="*/ 1818 h 1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18">
                  <a:moveTo>
                    <a:pt x="0" y="181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3" name="Freeform 10"/>
            <p:cNvSpPr>
              <a:spLocks/>
            </p:cNvSpPr>
            <p:nvPr/>
          </p:nvSpPr>
          <p:spPr bwMode="auto">
            <a:xfrm>
              <a:off x="767" y="1502"/>
              <a:ext cx="1875" cy="1"/>
            </a:xfrm>
            <a:custGeom>
              <a:avLst/>
              <a:gdLst>
                <a:gd name="T0" fmla="*/ 0 w 5406"/>
                <a:gd name="T1" fmla="*/ 0 h 1"/>
                <a:gd name="T2" fmla="*/ 27 w 5406"/>
                <a:gd name="T3" fmla="*/ 0 h 1"/>
                <a:gd name="T4" fmla="*/ 27 w 5406"/>
                <a:gd name="T5" fmla="*/ 0 h 1"/>
                <a:gd name="T6" fmla="*/ 0 60000 65536"/>
                <a:gd name="T7" fmla="*/ 0 60000 65536"/>
                <a:gd name="T8" fmla="*/ 0 60000 65536"/>
                <a:gd name="T9" fmla="*/ 0 w 5406"/>
                <a:gd name="T10" fmla="*/ 0 h 1"/>
                <a:gd name="T11" fmla="*/ 5406 w 540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6" h="1">
                  <a:moveTo>
                    <a:pt x="0" y="0"/>
                  </a:moveTo>
                  <a:lnTo>
                    <a:pt x="5404" y="0"/>
                  </a:lnTo>
                  <a:lnTo>
                    <a:pt x="540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4" name="Freeform 11"/>
            <p:cNvSpPr>
              <a:spLocks/>
            </p:cNvSpPr>
            <p:nvPr/>
          </p:nvSpPr>
          <p:spPr bwMode="auto">
            <a:xfrm>
              <a:off x="767" y="1255"/>
              <a:ext cx="1023" cy="1"/>
            </a:xfrm>
            <a:custGeom>
              <a:avLst/>
              <a:gdLst>
                <a:gd name="T0" fmla="*/ 0 w 2949"/>
                <a:gd name="T1" fmla="*/ 0 h 1"/>
                <a:gd name="T2" fmla="*/ 15 w 2949"/>
                <a:gd name="T3" fmla="*/ 0 h 1"/>
                <a:gd name="T4" fmla="*/ 15 w 2949"/>
                <a:gd name="T5" fmla="*/ 0 h 1"/>
                <a:gd name="T6" fmla="*/ 0 60000 65536"/>
                <a:gd name="T7" fmla="*/ 0 60000 65536"/>
                <a:gd name="T8" fmla="*/ 0 60000 65536"/>
                <a:gd name="T9" fmla="*/ 0 w 2949"/>
                <a:gd name="T10" fmla="*/ 0 h 1"/>
                <a:gd name="T11" fmla="*/ 2949 w 29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9" h="1">
                  <a:moveTo>
                    <a:pt x="0" y="0"/>
                  </a:moveTo>
                  <a:lnTo>
                    <a:pt x="2948" y="0"/>
                  </a:lnTo>
                  <a:lnTo>
                    <a:pt x="294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5" name="Freeform 12"/>
            <p:cNvSpPr>
              <a:spLocks/>
            </p:cNvSpPr>
            <p:nvPr/>
          </p:nvSpPr>
          <p:spPr bwMode="auto">
            <a:xfrm>
              <a:off x="1192" y="1255"/>
              <a:ext cx="1" cy="247"/>
            </a:xfrm>
            <a:custGeom>
              <a:avLst/>
              <a:gdLst>
                <a:gd name="T0" fmla="*/ 0 w 2"/>
                <a:gd name="T1" fmla="*/ 3 h 712"/>
                <a:gd name="T2" fmla="*/ 0 w 2"/>
                <a:gd name="T3" fmla="*/ 0 h 712"/>
                <a:gd name="T4" fmla="*/ 1 w 2"/>
                <a:gd name="T5" fmla="*/ 0 h 712"/>
                <a:gd name="T6" fmla="*/ 0 60000 65536"/>
                <a:gd name="T7" fmla="*/ 0 60000 65536"/>
                <a:gd name="T8" fmla="*/ 0 60000 65536"/>
                <a:gd name="T9" fmla="*/ 0 w 2"/>
                <a:gd name="T10" fmla="*/ 0 h 712"/>
                <a:gd name="T11" fmla="*/ 2 w 2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12">
                  <a:moveTo>
                    <a:pt x="0" y="71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6" name="Freeform 13"/>
            <p:cNvSpPr>
              <a:spLocks/>
            </p:cNvSpPr>
            <p:nvPr/>
          </p:nvSpPr>
          <p:spPr bwMode="auto">
            <a:xfrm>
              <a:off x="767" y="1255"/>
              <a:ext cx="1" cy="247"/>
            </a:xfrm>
            <a:custGeom>
              <a:avLst/>
              <a:gdLst>
                <a:gd name="T0" fmla="*/ 0 w 2"/>
                <a:gd name="T1" fmla="*/ 3 h 712"/>
                <a:gd name="T2" fmla="*/ 0 w 2"/>
                <a:gd name="T3" fmla="*/ 0 h 712"/>
                <a:gd name="T4" fmla="*/ 1 w 2"/>
                <a:gd name="T5" fmla="*/ 0 h 712"/>
                <a:gd name="T6" fmla="*/ 0 60000 65536"/>
                <a:gd name="T7" fmla="*/ 0 60000 65536"/>
                <a:gd name="T8" fmla="*/ 0 60000 65536"/>
                <a:gd name="T9" fmla="*/ 0 w 2"/>
                <a:gd name="T10" fmla="*/ 0 h 712"/>
                <a:gd name="T11" fmla="*/ 2 w 2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12">
                  <a:moveTo>
                    <a:pt x="0" y="71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417" name="Group 14"/>
            <p:cNvGrpSpPr>
              <a:grpSpLocks/>
            </p:cNvGrpSpPr>
            <p:nvPr/>
          </p:nvGrpSpPr>
          <p:grpSpPr bwMode="auto">
            <a:xfrm>
              <a:off x="1031" y="1161"/>
              <a:ext cx="1" cy="468"/>
              <a:chOff x="2479" y="1715"/>
              <a:chExt cx="1" cy="468"/>
            </a:xfrm>
          </p:grpSpPr>
          <p:sp>
            <p:nvSpPr>
              <p:cNvPr id="430" name="Freeform 15"/>
              <p:cNvSpPr>
                <a:spLocks/>
              </p:cNvSpPr>
              <p:nvPr/>
            </p:nvSpPr>
            <p:spPr bwMode="auto">
              <a:xfrm>
                <a:off x="2479" y="1715"/>
                <a:ext cx="1" cy="154"/>
              </a:xfrm>
              <a:custGeom>
                <a:avLst/>
                <a:gdLst>
                  <a:gd name="T0" fmla="*/ 0 w 2"/>
                  <a:gd name="T1" fmla="*/ 2 h 443"/>
                  <a:gd name="T2" fmla="*/ 0 w 2"/>
                  <a:gd name="T3" fmla="*/ 0 h 443"/>
                  <a:gd name="T4" fmla="*/ 1 w 2"/>
                  <a:gd name="T5" fmla="*/ 0 h 44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443"/>
                  <a:gd name="T11" fmla="*/ 2 w 2"/>
                  <a:gd name="T12" fmla="*/ 443 h 4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443">
                    <a:moveTo>
                      <a:pt x="0" y="443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1" name="Freeform 16"/>
              <p:cNvSpPr>
                <a:spLocks/>
              </p:cNvSpPr>
              <p:nvPr/>
            </p:nvSpPr>
            <p:spPr bwMode="auto">
              <a:xfrm>
                <a:off x="2479" y="1988"/>
                <a:ext cx="1" cy="195"/>
              </a:xfrm>
              <a:custGeom>
                <a:avLst/>
                <a:gdLst>
                  <a:gd name="T0" fmla="*/ 0 w 2"/>
                  <a:gd name="T1" fmla="*/ 3 h 564"/>
                  <a:gd name="T2" fmla="*/ 0 w 2"/>
                  <a:gd name="T3" fmla="*/ 0 h 564"/>
                  <a:gd name="T4" fmla="*/ 1 w 2"/>
                  <a:gd name="T5" fmla="*/ 0 h 564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64"/>
                  <a:gd name="T11" fmla="*/ 2 w 2"/>
                  <a:gd name="T12" fmla="*/ 564 h 5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64">
                    <a:moveTo>
                      <a:pt x="0" y="564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2" name="Freeform 17"/>
              <p:cNvSpPr>
                <a:spLocks/>
              </p:cNvSpPr>
              <p:nvPr/>
            </p:nvSpPr>
            <p:spPr bwMode="auto">
              <a:xfrm>
                <a:off x="2479" y="1923"/>
                <a:ext cx="1" cy="19"/>
              </a:xfrm>
              <a:custGeom>
                <a:avLst/>
                <a:gdLst>
                  <a:gd name="T0" fmla="*/ 0 w 2"/>
                  <a:gd name="T1" fmla="*/ 0 h 54"/>
                  <a:gd name="T2" fmla="*/ 0 w 2"/>
                  <a:gd name="T3" fmla="*/ 0 h 54"/>
                  <a:gd name="T4" fmla="*/ 1 w 2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4"/>
                  <a:gd name="T11" fmla="*/ 2 w 2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4">
                    <a:moveTo>
                      <a:pt x="0" y="54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18" name="Freeform 18"/>
            <p:cNvSpPr>
              <a:spLocks/>
            </p:cNvSpPr>
            <p:nvPr/>
          </p:nvSpPr>
          <p:spPr bwMode="auto">
            <a:xfrm>
              <a:off x="1355" y="1255"/>
              <a:ext cx="1" cy="111"/>
            </a:xfrm>
            <a:custGeom>
              <a:avLst/>
              <a:gdLst>
                <a:gd name="T0" fmla="*/ 0 w 2"/>
                <a:gd name="T1" fmla="*/ 2 h 319"/>
                <a:gd name="T2" fmla="*/ 0 w 2"/>
                <a:gd name="T3" fmla="*/ 0 h 319"/>
                <a:gd name="T4" fmla="*/ 1 w 2"/>
                <a:gd name="T5" fmla="*/ 0 h 319"/>
                <a:gd name="T6" fmla="*/ 0 60000 65536"/>
                <a:gd name="T7" fmla="*/ 0 60000 65536"/>
                <a:gd name="T8" fmla="*/ 0 60000 65536"/>
                <a:gd name="T9" fmla="*/ 0 w 2"/>
                <a:gd name="T10" fmla="*/ 0 h 319"/>
                <a:gd name="T11" fmla="*/ 2 w 2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319">
                  <a:moveTo>
                    <a:pt x="0" y="31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19" name="Freeform 19"/>
            <p:cNvSpPr>
              <a:spLocks/>
            </p:cNvSpPr>
            <p:nvPr/>
          </p:nvSpPr>
          <p:spPr bwMode="auto">
            <a:xfrm>
              <a:off x="1517" y="1175"/>
              <a:ext cx="1" cy="463"/>
            </a:xfrm>
            <a:custGeom>
              <a:avLst/>
              <a:gdLst>
                <a:gd name="T0" fmla="*/ 0 w 1"/>
                <a:gd name="T1" fmla="*/ 7 h 1332"/>
                <a:gd name="T2" fmla="*/ 0 w 1"/>
                <a:gd name="T3" fmla="*/ 0 h 1332"/>
                <a:gd name="T4" fmla="*/ 1 w 1"/>
                <a:gd name="T5" fmla="*/ 0 h 1332"/>
                <a:gd name="T6" fmla="*/ 0 60000 65536"/>
                <a:gd name="T7" fmla="*/ 0 60000 65536"/>
                <a:gd name="T8" fmla="*/ 0 60000 65536"/>
                <a:gd name="T9" fmla="*/ 0 w 1"/>
                <a:gd name="T10" fmla="*/ 0 h 1332"/>
                <a:gd name="T11" fmla="*/ 1 w 1"/>
                <a:gd name="T12" fmla="*/ 1332 h 1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32">
                  <a:moveTo>
                    <a:pt x="0" y="133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0" name="Freeform 20"/>
            <p:cNvSpPr>
              <a:spLocks/>
            </p:cNvSpPr>
            <p:nvPr/>
          </p:nvSpPr>
          <p:spPr bwMode="auto">
            <a:xfrm>
              <a:off x="1355" y="1366"/>
              <a:ext cx="323" cy="1"/>
            </a:xfrm>
            <a:custGeom>
              <a:avLst/>
              <a:gdLst>
                <a:gd name="T0" fmla="*/ 0 w 935"/>
                <a:gd name="T1" fmla="*/ 0 h 1"/>
                <a:gd name="T2" fmla="*/ 4 w 935"/>
                <a:gd name="T3" fmla="*/ 0 h 1"/>
                <a:gd name="T4" fmla="*/ 4 w 935"/>
                <a:gd name="T5" fmla="*/ 0 h 1"/>
                <a:gd name="T6" fmla="*/ 0 60000 65536"/>
                <a:gd name="T7" fmla="*/ 0 60000 65536"/>
                <a:gd name="T8" fmla="*/ 0 60000 65536"/>
                <a:gd name="T9" fmla="*/ 0 w 935"/>
                <a:gd name="T10" fmla="*/ 0 h 1"/>
                <a:gd name="T11" fmla="*/ 935 w 93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1">
                  <a:moveTo>
                    <a:pt x="0" y="0"/>
                  </a:moveTo>
                  <a:lnTo>
                    <a:pt x="933" y="0"/>
                  </a:lnTo>
                  <a:lnTo>
                    <a:pt x="93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1" name="Freeform 21"/>
            <p:cNvSpPr>
              <a:spLocks/>
            </p:cNvSpPr>
            <p:nvPr/>
          </p:nvSpPr>
          <p:spPr bwMode="auto">
            <a:xfrm>
              <a:off x="1602" y="1366"/>
              <a:ext cx="1" cy="136"/>
            </a:xfrm>
            <a:custGeom>
              <a:avLst/>
              <a:gdLst>
                <a:gd name="T0" fmla="*/ 0 w 1"/>
                <a:gd name="T1" fmla="*/ 2 h 393"/>
                <a:gd name="T2" fmla="*/ 0 w 1"/>
                <a:gd name="T3" fmla="*/ 0 h 393"/>
                <a:gd name="T4" fmla="*/ 1 w 1"/>
                <a:gd name="T5" fmla="*/ 0 h 393"/>
                <a:gd name="T6" fmla="*/ 0 60000 65536"/>
                <a:gd name="T7" fmla="*/ 0 60000 65536"/>
                <a:gd name="T8" fmla="*/ 0 60000 65536"/>
                <a:gd name="T9" fmla="*/ 0 w 1"/>
                <a:gd name="T10" fmla="*/ 0 h 393"/>
                <a:gd name="T11" fmla="*/ 1 w 1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93">
                  <a:moveTo>
                    <a:pt x="0" y="39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422" name="Group 22"/>
            <p:cNvGrpSpPr>
              <a:grpSpLocks/>
            </p:cNvGrpSpPr>
            <p:nvPr/>
          </p:nvGrpSpPr>
          <p:grpSpPr bwMode="auto">
            <a:xfrm>
              <a:off x="2216" y="608"/>
              <a:ext cx="1" cy="986"/>
              <a:chOff x="3664" y="1162"/>
              <a:chExt cx="1" cy="986"/>
            </a:xfrm>
          </p:grpSpPr>
          <p:sp>
            <p:nvSpPr>
              <p:cNvPr id="427" name="Freeform 23"/>
              <p:cNvSpPr>
                <a:spLocks/>
              </p:cNvSpPr>
              <p:nvPr/>
            </p:nvSpPr>
            <p:spPr bwMode="auto">
              <a:xfrm>
                <a:off x="3664" y="1162"/>
                <a:ext cx="1" cy="446"/>
              </a:xfrm>
              <a:custGeom>
                <a:avLst/>
                <a:gdLst>
                  <a:gd name="T0" fmla="*/ 0 w 1"/>
                  <a:gd name="T1" fmla="*/ 7 h 1286"/>
                  <a:gd name="T2" fmla="*/ 0 w 1"/>
                  <a:gd name="T3" fmla="*/ 0 h 1286"/>
                  <a:gd name="T4" fmla="*/ 1 w 1"/>
                  <a:gd name="T5" fmla="*/ 0 h 128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86"/>
                  <a:gd name="T11" fmla="*/ 1 w 1"/>
                  <a:gd name="T12" fmla="*/ 1286 h 1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86">
                    <a:moveTo>
                      <a:pt x="0" y="128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8" name="Freeform 24"/>
              <p:cNvSpPr>
                <a:spLocks/>
              </p:cNvSpPr>
              <p:nvPr/>
            </p:nvSpPr>
            <p:spPr bwMode="auto">
              <a:xfrm>
                <a:off x="3664" y="1698"/>
                <a:ext cx="1" cy="450"/>
              </a:xfrm>
              <a:custGeom>
                <a:avLst/>
                <a:gdLst>
                  <a:gd name="T0" fmla="*/ 0 w 1"/>
                  <a:gd name="T1" fmla="*/ 7 h 1297"/>
                  <a:gd name="T2" fmla="*/ 0 w 1"/>
                  <a:gd name="T3" fmla="*/ 0 h 1297"/>
                  <a:gd name="T4" fmla="*/ 1 w 1"/>
                  <a:gd name="T5" fmla="*/ 0 h 12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97"/>
                  <a:gd name="T11" fmla="*/ 1 w 1"/>
                  <a:gd name="T12" fmla="*/ 1297 h 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97">
                    <a:moveTo>
                      <a:pt x="0" y="129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9" name="Freeform 25"/>
              <p:cNvSpPr>
                <a:spLocks/>
              </p:cNvSpPr>
              <p:nvPr/>
            </p:nvSpPr>
            <p:spPr bwMode="auto">
              <a:xfrm>
                <a:off x="3664" y="1628"/>
                <a:ext cx="1" cy="38"/>
              </a:xfrm>
              <a:custGeom>
                <a:avLst/>
                <a:gdLst>
                  <a:gd name="T0" fmla="*/ 0 w 1"/>
                  <a:gd name="T1" fmla="*/ 1 h 107"/>
                  <a:gd name="T2" fmla="*/ 0 w 1"/>
                  <a:gd name="T3" fmla="*/ 0 h 107"/>
                  <a:gd name="T4" fmla="*/ 1 w 1"/>
                  <a:gd name="T5" fmla="*/ 0 h 10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7"/>
                  <a:gd name="T11" fmla="*/ 1 w 1"/>
                  <a:gd name="T12" fmla="*/ 107 h 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7">
                    <a:moveTo>
                      <a:pt x="0" y="10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23" name="Freeform 26"/>
            <p:cNvSpPr>
              <a:spLocks/>
            </p:cNvSpPr>
            <p:nvPr/>
          </p:nvSpPr>
          <p:spPr bwMode="auto">
            <a:xfrm>
              <a:off x="1790" y="727"/>
              <a:ext cx="851" cy="1"/>
            </a:xfrm>
            <a:custGeom>
              <a:avLst/>
              <a:gdLst>
                <a:gd name="T0" fmla="*/ 12 w 2456"/>
                <a:gd name="T1" fmla="*/ 0 h 1"/>
                <a:gd name="T2" fmla="*/ 0 w 2456"/>
                <a:gd name="T3" fmla="*/ 0 h 1"/>
                <a:gd name="T4" fmla="*/ 0 w 2456"/>
                <a:gd name="T5" fmla="*/ 0 h 1"/>
                <a:gd name="T6" fmla="*/ 0 60000 65536"/>
                <a:gd name="T7" fmla="*/ 0 60000 65536"/>
                <a:gd name="T8" fmla="*/ 0 60000 65536"/>
                <a:gd name="T9" fmla="*/ 0 w 2456"/>
                <a:gd name="T10" fmla="*/ 0 h 1"/>
                <a:gd name="T11" fmla="*/ 2456 w 245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6" h="1">
                  <a:moveTo>
                    <a:pt x="245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4" name="Freeform 27"/>
            <p:cNvSpPr>
              <a:spLocks/>
            </p:cNvSpPr>
            <p:nvPr/>
          </p:nvSpPr>
          <p:spPr bwMode="auto">
            <a:xfrm>
              <a:off x="1909" y="871"/>
              <a:ext cx="614" cy="1"/>
            </a:xfrm>
            <a:custGeom>
              <a:avLst/>
              <a:gdLst>
                <a:gd name="T0" fmla="*/ 0 w 1769"/>
                <a:gd name="T1" fmla="*/ 0 h 1"/>
                <a:gd name="T2" fmla="*/ 9 w 1769"/>
                <a:gd name="T3" fmla="*/ 0 h 1"/>
                <a:gd name="T4" fmla="*/ 9 w 1769"/>
                <a:gd name="T5" fmla="*/ 0 h 1"/>
                <a:gd name="T6" fmla="*/ 0 60000 65536"/>
                <a:gd name="T7" fmla="*/ 0 60000 65536"/>
                <a:gd name="T8" fmla="*/ 0 60000 65536"/>
                <a:gd name="T9" fmla="*/ 0 w 1769"/>
                <a:gd name="T10" fmla="*/ 0 h 1"/>
                <a:gd name="T11" fmla="*/ 1769 w 176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9" h="1">
                  <a:moveTo>
                    <a:pt x="0" y="0"/>
                  </a:moveTo>
                  <a:lnTo>
                    <a:pt x="1767" y="0"/>
                  </a:lnTo>
                  <a:lnTo>
                    <a:pt x="176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5" name="Line 28"/>
            <p:cNvSpPr>
              <a:spLocks noChangeShapeType="1"/>
            </p:cNvSpPr>
            <p:nvPr/>
          </p:nvSpPr>
          <p:spPr bwMode="auto">
            <a:xfrm>
              <a:off x="1675" y="1256"/>
              <a:ext cx="0" cy="1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26" name="Line 29"/>
            <p:cNvSpPr>
              <a:spLocks noChangeShapeType="1"/>
            </p:cNvSpPr>
            <p:nvPr/>
          </p:nvSpPr>
          <p:spPr bwMode="auto">
            <a:xfrm>
              <a:off x="1431" y="1369"/>
              <a:ext cx="0" cy="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33" name="Group 30"/>
          <p:cNvGrpSpPr>
            <a:grpSpLocks/>
          </p:cNvGrpSpPr>
          <p:nvPr/>
        </p:nvGrpSpPr>
        <p:grpSpPr bwMode="auto">
          <a:xfrm>
            <a:off x="2140743" y="2358738"/>
            <a:ext cx="377825" cy="392113"/>
            <a:chOff x="2641" y="1810"/>
            <a:chExt cx="238" cy="247"/>
          </a:xfrm>
        </p:grpSpPr>
        <p:sp>
          <p:nvSpPr>
            <p:cNvPr id="434" name="Line 31"/>
            <p:cNvSpPr>
              <a:spLocks noChangeShapeType="1"/>
            </p:cNvSpPr>
            <p:nvPr/>
          </p:nvSpPr>
          <p:spPr bwMode="auto">
            <a:xfrm>
              <a:off x="2641" y="1810"/>
              <a:ext cx="0" cy="2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35" name="Line 32"/>
            <p:cNvSpPr>
              <a:spLocks noChangeShapeType="1"/>
            </p:cNvSpPr>
            <p:nvPr/>
          </p:nvSpPr>
          <p:spPr bwMode="auto">
            <a:xfrm>
              <a:off x="2641" y="1810"/>
              <a:ext cx="16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36" name="Line 33"/>
            <p:cNvSpPr>
              <a:spLocks noChangeShapeType="1"/>
            </p:cNvSpPr>
            <p:nvPr/>
          </p:nvSpPr>
          <p:spPr bwMode="auto">
            <a:xfrm>
              <a:off x="2801" y="1810"/>
              <a:ext cx="0" cy="1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37" name="Line 34"/>
            <p:cNvSpPr>
              <a:spLocks noChangeShapeType="1"/>
            </p:cNvSpPr>
            <p:nvPr/>
          </p:nvSpPr>
          <p:spPr bwMode="auto">
            <a:xfrm flipV="1">
              <a:off x="2879" y="1923"/>
              <a:ext cx="0" cy="1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38" name="Line 35"/>
            <p:cNvSpPr>
              <a:spLocks noChangeShapeType="1"/>
            </p:cNvSpPr>
            <p:nvPr/>
          </p:nvSpPr>
          <p:spPr bwMode="auto">
            <a:xfrm>
              <a:off x="2641" y="2057"/>
              <a:ext cx="22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39" name="Line 36"/>
            <p:cNvSpPr>
              <a:spLocks noChangeShapeType="1"/>
            </p:cNvSpPr>
            <p:nvPr/>
          </p:nvSpPr>
          <p:spPr bwMode="auto">
            <a:xfrm>
              <a:off x="2801" y="1923"/>
              <a:ext cx="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40" name="Group 37"/>
          <p:cNvGrpSpPr>
            <a:grpSpLocks/>
          </p:cNvGrpSpPr>
          <p:nvPr/>
        </p:nvGrpSpPr>
        <p:grpSpPr bwMode="auto">
          <a:xfrm>
            <a:off x="2783681" y="1517363"/>
            <a:ext cx="722312" cy="1233488"/>
            <a:chOff x="1598" y="726"/>
            <a:chExt cx="455" cy="777"/>
          </a:xfrm>
        </p:grpSpPr>
        <p:sp>
          <p:nvSpPr>
            <p:cNvPr id="441" name="Line 38"/>
            <p:cNvSpPr>
              <a:spLocks noChangeShapeType="1"/>
            </p:cNvSpPr>
            <p:nvPr/>
          </p:nvSpPr>
          <p:spPr bwMode="auto">
            <a:xfrm flipV="1">
              <a:off x="1910" y="726"/>
              <a:ext cx="0" cy="1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2" name="Line 39"/>
            <p:cNvSpPr>
              <a:spLocks noChangeShapeType="1"/>
            </p:cNvSpPr>
            <p:nvPr/>
          </p:nvSpPr>
          <p:spPr bwMode="auto">
            <a:xfrm>
              <a:off x="1790" y="727"/>
              <a:ext cx="0" cy="52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3" name="Line 40"/>
            <p:cNvSpPr>
              <a:spLocks noChangeShapeType="1"/>
            </p:cNvSpPr>
            <p:nvPr/>
          </p:nvSpPr>
          <p:spPr bwMode="auto">
            <a:xfrm>
              <a:off x="1675" y="1256"/>
              <a:ext cx="11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4" name="Line 41"/>
            <p:cNvSpPr>
              <a:spLocks noChangeShapeType="1"/>
            </p:cNvSpPr>
            <p:nvPr/>
          </p:nvSpPr>
          <p:spPr bwMode="auto">
            <a:xfrm>
              <a:off x="1598" y="1369"/>
              <a:ext cx="7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5" name="Line 42"/>
            <p:cNvSpPr>
              <a:spLocks noChangeShapeType="1"/>
            </p:cNvSpPr>
            <p:nvPr/>
          </p:nvSpPr>
          <p:spPr bwMode="auto">
            <a:xfrm flipV="1">
              <a:off x="1603" y="1375"/>
              <a:ext cx="0" cy="1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6" name="Line 43"/>
            <p:cNvSpPr>
              <a:spLocks noChangeShapeType="1"/>
            </p:cNvSpPr>
            <p:nvPr/>
          </p:nvSpPr>
          <p:spPr bwMode="auto">
            <a:xfrm>
              <a:off x="1598" y="1503"/>
              <a:ext cx="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7" name="Line 44"/>
            <p:cNvSpPr>
              <a:spLocks noChangeShapeType="1"/>
            </p:cNvSpPr>
            <p:nvPr/>
          </p:nvSpPr>
          <p:spPr bwMode="auto">
            <a:xfrm flipV="1">
              <a:off x="2053" y="871"/>
              <a:ext cx="0" cy="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8" name="Line 45"/>
            <p:cNvSpPr>
              <a:spLocks noChangeShapeType="1"/>
            </p:cNvSpPr>
            <p:nvPr/>
          </p:nvSpPr>
          <p:spPr bwMode="auto">
            <a:xfrm flipH="1">
              <a:off x="1909" y="871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49" name="Line 46"/>
            <p:cNvSpPr>
              <a:spLocks noChangeShapeType="1"/>
            </p:cNvSpPr>
            <p:nvPr/>
          </p:nvSpPr>
          <p:spPr bwMode="auto">
            <a:xfrm>
              <a:off x="1790" y="727"/>
              <a:ext cx="11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0" name="Line 47"/>
            <p:cNvSpPr>
              <a:spLocks noChangeShapeType="1"/>
            </p:cNvSpPr>
            <p:nvPr/>
          </p:nvSpPr>
          <p:spPr bwMode="auto">
            <a:xfrm>
              <a:off x="1675" y="1255"/>
              <a:ext cx="0" cy="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51" name="Group 48"/>
          <p:cNvGrpSpPr>
            <a:grpSpLocks/>
          </p:cNvGrpSpPr>
          <p:nvPr/>
        </p:nvGrpSpPr>
        <p:grpSpPr bwMode="auto">
          <a:xfrm>
            <a:off x="4131468" y="1517363"/>
            <a:ext cx="311150" cy="1231900"/>
            <a:chOff x="3447" y="922"/>
            <a:chExt cx="196" cy="776"/>
          </a:xfrm>
        </p:grpSpPr>
        <p:sp>
          <p:nvSpPr>
            <p:cNvPr id="452" name="Line 49"/>
            <p:cNvSpPr>
              <a:spLocks noChangeShapeType="1"/>
            </p:cNvSpPr>
            <p:nvPr/>
          </p:nvSpPr>
          <p:spPr bwMode="auto">
            <a:xfrm>
              <a:off x="3447" y="1067"/>
              <a:ext cx="0" cy="6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3" name="Line 50"/>
            <p:cNvSpPr>
              <a:spLocks noChangeShapeType="1"/>
            </p:cNvSpPr>
            <p:nvPr/>
          </p:nvSpPr>
          <p:spPr bwMode="auto">
            <a:xfrm>
              <a:off x="3523" y="922"/>
              <a:ext cx="0" cy="14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4" name="Line 51"/>
            <p:cNvSpPr>
              <a:spLocks noChangeShapeType="1"/>
            </p:cNvSpPr>
            <p:nvPr/>
          </p:nvSpPr>
          <p:spPr bwMode="auto">
            <a:xfrm>
              <a:off x="3447" y="1067"/>
              <a:ext cx="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5" name="Line 52"/>
            <p:cNvSpPr>
              <a:spLocks noChangeShapeType="1"/>
            </p:cNvSpPr>
            <p:nvPr/>
          </p:nvSpPr>
          <p:spPr bwMode="auto">
            <a:xfrm>
              <a:off x="3448" y="1697"/>
              <a:ext cx="19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6" name="Line 53"/>
            <p:cNvSpPr>
              <a:spLocks noChangeShapeType="1"/>
            </p:cNvSpPr>
            <p:nvPr/>
          </p:nvSpPr>
          <p:spPr bwMode="auto">
            <a:xfrm>
              <a:off x="3643" y="923"/>
              <a:ext cx="0" cy="7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57" name="Line 54"/>
            <p:cNvSpPr>
              <a:spLocks noChangeShapeType="1"/>
            </p:cNvSpPr>
            <p:nvPr/>
          </p:nvSpPr>
          <p:spPr bwMode="auto">
            <a:xfrm>
              <a:off x="3524" y="922"/>
              <a:ext cx="1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58" name="Group 56"/>
          <p:cNvGrpSpPr>
            <a:grpSpLocks/>
          </p:cNvGrpSpPr>
          <p:nvPr/>
        </p:nvGrpSpPr>
        <p:grpSpPr bwMode="auto">
          <a:xfrm>
            <a:off x="5315743" y="2533363"/>
            <a:ext cx="2181225" cy="1987550"/>
            <a:chOff x="3380" y="1366"/>
            <a:chExt cx="1374" cy="1252"/>
          </a:xfrm>
        </p:grpSpPr>
        <p:sp>
          <p:nvSpPr>
            <p:cNvPr id="459" name="Freeform 57"/>
            <p:cNvSpPr>
              <a:spLocks/>
            </p:cNvSpPr>
            <p:nvPr/>
          </p:nvSpPr>
          <p:spPr bwMode="auto">
            <a:xfrm>
              <a:off x="3380" y="1790"/>
              <a:ext cx="858" cy="618"/>
            </a:xfrm>
            <a:custGeom>
              <a:avLst/>
              <a:gdLst>
                <a:gd name="T0" fmla="*/ 0 w 858"/>
                <a:gd name="T1" fmla="*/ 459 h 618"/>
                <a:gd name="T2" fmla="*/ 801 w 858"/>
                <a:gd name="T3" fmla="*/ 0 h 618"/>
                <a:gd name="T4" fmla="*/ 858 w 858"/>
                <a:gd name="T5" fmla="*/ 261 h 618"/>
                <a:gd name="T6" fmla="*/ 228 w 858"/>
                <a:gd name="T7" fmla="*/ 618 h 618"/>
                <a:gd name="T8" fmla="*/ 0 w 858"/>
                <a:gd name="T9" fmla="*/ 459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8"/>
                <a:gd name="T16" fmla="*/ 0 h 618"/>
                <a:gd name="T17" fmla="*/ 858 w 85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8" h="618">
                  <a:moveTo>
                    <a:pt x="0" y="459"/>
                  </a:moveTo>
                  <a:lnTo>
                    <a:pt x="801" y="0"/>
                  </a:lnTo>
                  <a:lnTo>
                    <a:pt x="858" y="261"/>
                  </a:lnTo>
                  <a:lnTo>
                    <a:pt x="228" y="618"/>
                  </a:lnTo>
                  <a:lnTo>
                    <a:pt x="0" y="459"/>
                  </a:lnTo>
                  <a:close/>
                </a:path>
              </a:pathLst>
            </a:custGeom>
            <a:gradFill rotWithShape="0">
              <a:gsLst>
                <a:gs pos="0">
                  <a:srgbClr val="762F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0" name="Freeform 58"/>
            <p:cNvSpPr>
              <a:spLocks/>
            </p:cNvSpPr>
            <p:nvPr/>
          </p:nvSpPr>
          <p:spPr bwMode="auto">
            <a:xfrm>
              <a:off x="3983" y="2238"/>
              <a:ext cx="107" cy="204"/>
            </a:xfrm>
            <a:custGeom>
              <a:avLst/>
              <a:gdLst>
                <a:gd name="T0" fmla="*/ 107 w 107"/>
                <a:gd name="T1" fmla="*/ 184 h 204"/>
                <a:gd name="T2" fmla="*/ 59 w 107"/>
                <a:gd name="T3" fmla="*/ 180 h 204"/>
                <a:gd name="T4" fmla="*/ 35 w 107"/>
                <a:gd name="T5" fmla="*/ 184 h 204"/>
                <a:gd name="T6" fmla="*/ 3 w 107"/>
                <a:gd name="T7" fmla="*/ 204 h 204"/>
                <a:gd name="T8" fmla="*/ 3 w 107"/>
                <a:gd name="T9" fmla="*/ 60 h 204"/>
                <a:gd name="T10" fmla="*/ 0 w 107"/>
                <a:gd name="T11" fmla="*/ 32 h 204"/>
                <a:gd name="T12" fmla="*/ 15 w 107"/>
                <a:gd name="T13" fmla="*/ 12 h 204"/>
                <a:gd name="T14" fmla="*/ 47 w 107"/>
                <a:gd name="T15" fmla="*/ 0 h 204"/>
                <a:gd name="T16" fmla="*/ 107 w 107"/>
                <a:gd name="T17" fmla="*/ 8 h 204"/>
                <a:gd name="T18" fmla="*/ 107 w 107"/>
                <a:gd name="T19" fmla="*/ 184 h 2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04"/>
                <a:gd name="T32" fmla="*/ 107 w 107"/>
                <a:gd name="T33" fmla="*/ 204 h 2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04">
                  <a:moveTo>
                    <a:pt x="107" y="184"/>
                  </a:moveTo>
                  <a:lnTo>
                    <a:pt x="59" y="180"/>
                  </a:lnTo>
                  <a:lnTo>
                    <a:pt x="35" y="184"/>
                  </a:lnTo>
                  <a:lnTo>
                    <a:pt x="3" y="204"/>
                  </a:lnTo>
                  <a:lnTo>
                    <a:pt x="3" y="60"/>
                  </a:lnTo>
                  <a:lnTo>
                    <a:pt x="0" y="32"/>
                  </a:lnTo>
                  <a:lnTo>
                    <a:pt x="15" y="12"/>
                  </a:lnTo>
                  <a:lnTo>
                    <a:pt x="47" y="0"/>
                  </a:lnTo>
                  <a:lnTo>
                    <a:pt x="107" y="8"/>
                  </a:lnTo>
                  <a:lnTo>
                    <a:pt x="107" y="18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A282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1" name="Freeform 59"/>
            <p:cNvSpPr>
              <a:spLocks/>
            </p:cNvSpPr>
            <p:nvPr/>
          </p:nvSpPr>
          <p:spPr bwMode="auto">
            <a:xfrm>
              <a:off x="4163" y="1547"/>
              <a:ext cx="79" cy="499"/>
            </a:xfrm>
            <a:custGeom>
              <a:avLst/>
              <a:gdLst>
                <a:gd name="T0" fmla="*/ 0 w 79"/>
                <a:gd name="T1" fmla="*/ 0 h 499"/>
                <a:gd name="T2" fmla="*/ 0 w 79"/>
                <a:gd name="T3" fmla="*/ 390 h 499"/>
                <a:gd name="T4" fmla="*/ 9 w 79"/>
                <a:gd name="T5" fmla="*/ 432 h 499"/>
                <a:gd name="T6" fmla="*/ 35 w 79"/>
                <a:gd name="T7" fmla="*/ 463 h 499"/>
                <a:gd name="T8" fmla="*/ 54 w 79"/>
                <a:gd name="T9" fmla="*/ 486 h 499"/>
                <a:gd name="T10" fmla="*/ 79 w 79"/>
                <a:gd name="T11" fmla="*/ 499 h 499"/>
                <a:gd name="T12" fmla="*/ 79 w 79"/>
                <a:gd name="T13" fmla="*/ 191 h 499"/>
                <a:gd name="T14" fmla="*/ 0 w 79"/>
                <a:gd name="T15" fmla="*/ 0 h 4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499"/>
                <a:gd name="T26" fmla="*/ 79 w 79"/>
                <a:gd name="T27" fmla="*/ 499 h 4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499">
                  <a:moveTo>
                    <a:pt x="0" y="0"/>
                  </a:moveTo>
                  <a:lnTo>
                    <a:pt x="0" y="390"/>
                  </a:lnTo>
                  <a:lnTo>
                    <a:pt x="9" y="432"/>
                  </a:lnTo>
                  <a:lnTo>
                    <a:pt x="35" y="463"/>
                  </a:lnTo>
                  <a:lnTo>
                    <a:pt x="54" y="486"/>
                  </a:lnTo>
                  <a:lnTo>
                    <a:pt x="79" y="499"/>
                  </a:lnTo>
                  <a:lnTo>
                    <a:pt x="79" y="19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2" name="Freeform 60"/>
            <p:cNvSpPr>
              <a:spLocks/>
            </p:cNvSpPr>
            <p:nvPr/>
          </p:nvSpPr>
          <p:spPr bwMode="auto">
            <a:xfrm>
              <a:off x="3902" y="2078"/>
              <a:ext cx="234" cy="150"/>
            </a:xfrm>
            <a:custGeom>
              <a:avLst/>
              <a:gdLst>
                <a:gd name="T0" fmla="*/ 234 w 234"/>
                <a:gd name="T1" fmla="*/ 24 h 150"/>
                <a:gd name="T2" fmla="*/ 204 w 234"/>
                <a:gd name="T3" fmla="*/ 15 h 150"/>
                <a:gd name="T4" fmla="*/ 165 w 234"/>
                <a:gd name="T5" fmla="*/ 3 h 150"/>
                <a:gd name="T6" fmla="*/ 132 w 234"/>
                <a:gd name="T7" fmla="*/ 0 h 150"/>
                <a:gd name="T8" fmla="*/ 78 w 234"/>
                <a:gd name="T9" fmla="*/ 9 h 150"/>
                <a:gd name="T10" fmla="*/ 36 w 234"/>
                <a:gd name="T11" fmla="*/ 24 h 150"/>
                <a:gd name="T12" fmla="*/ 21 w 234"/>
                <a:gd name="T13" fmla="*/ 42 h 150"/>
                <a:gd name="T14" fmla="*/ 6 w 234"/>
                <a:gd name="T15" fmla="*/ 63 h 150"/>
                <a:gd name="T16" fmla="*/ 0 w 234"/>
                <a:gd name="T17" fmla="*/ 90 h 150"/>
                <a:gd name="T18" fmla="*/ 12 w 234"/>
                <a:gd name="T19" fmla="*/ 114 h 150"/>
                <a:gd name="T20" fmla="*/ 48 w 234"/>
                <a:gd name="T21" fmla="*/ 150 h 150"/>
                <a:gd name="T22" fmla="*/ 231 w 234"/>
                <a:gd name="T23" fmla="*/ 135 h 150"/>
                <a:gd name="T24" fmla="*/ 234 w 234"/>
                <a:gd name="T25" fmla="*/ 24 h 1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"/>
                <a:gd name="T40" fmla="*/ 0 h 150"/>
                <a:gd name="T41" fmla="*/ 234 w 234"/>
                <a:gd name="T42" fmla="*/ 150 h 1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" h="150">
                  <a:moveTo>
                    <a:pt x="234" y="24"/>
                  </a:moveTo>
                  <a:lnTo>
                    <a:pt x="204" y="15"/>
                  </a:lnTo>
                  <a:lnTo>
                    <a:pt x="165" y="3"/>
                  </a:lnTo>
                  <a:lnTo>
                    <a:pt x="132" y="0"/>
                  </a:lnTo>
                  <a:lnTo>
                    <a:pt x="78" y="9"/>
                  </a:lnTo>
                  <a:lnTo>
                    <a:pt x="36" y="24"/>
                  </a:lnTo>
                  <a:lnTo>
                    <a:pt x="21" y="42"/>
                  </a:lnTo>
                  <a:lnTo>
                    <a:pt x="6" y="63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48" y="150"/>
                  </a:lnTo>
                  <a:lnTo>
                    <a:pt x="231" y="135"/>
                  </a:lnTo>
                  <a:lnTo>
                    <a:pt x="234" y="2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3" name="Freeform 61"/>
            <p:cNvSpPr>
              <a:spLocks/>
            </p:cNvSpPr>
            <p:nvPr/>
          </p:nvSpPr>
          <p:spPr bwMode="auto">
            <a:xfrm>
              <a:off x="3938" y="2190"/>
              <a:ext cx="200" cy="136"/>
            </a:xfrm>
            <a:custGeom>
              <a:avLst/>
              <a:gdLst>
                <a:gd name="T0" fmla="*/ 52 w 200"/>
                <a:gd name="T1" fmla="*/ 116 h 136"/>
                <a:gd name="T2" fmla="*/ 48 w 200"/>
                <a:gd name="T3" fmla="*/ 80 h 136"/>
                <a:gd name="T4" fmla="*/ 60 w 200"/>
                <a:gd name="T5" fmla="*/ 59 h 136"/>
                <a:gd name="T6" fmla="*/ 99 w 200"/>
                <a:gd name="T7" fmla="*/ 56 h 136"/>
                <a:gd name="T8" fmla="*/ 153 w 200"/>
                <a:gd name="T9" fmla="*/ 62 h 136"/>
                <a:gd name="T10" fmla="*/ 200 w 200"/>
                <a:gd name="T11" fmla="*/ 24 h 136"/>
                <a:gd name="T12" fmla="*/ 174 w 200"/>
                <a:gd name="T13" fmla="*/ 8 h 136"/>
                <a:gd name="T14" fmla="*/ 140 w 200"/>
                <a:gd name="T15" fmla="*/ 0 h 136"/>
                <a:gd name="T16" fmla="*/ 96 w 200"/>
                <a:gd name="T17" fmla="*/ 0 h 136"/>
                <a:gd name="T18" fmla="*/ 48 w 200"/>
                <a:gd name="T19" fmla="*/ 8 h 136"/>
                <a:gd name="T20" fmla="*/ 0 w 200"/>
                <a:gd name="T21" fmla="*/ 41 h 136"/>
                <a:gd name="T22" fmla="*/ 4 w 200"/>
                <a:gd name="T23" fmla="*/ 136 h 136"/>
                <a:gd name="T24" fmla="*/ 52 w 200"/>
                <a:gd name="T25" fmla="*/ 116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0"/>
                <a:gd name="T40" fmla="*/ 0 h 136"/>
                <a:gd name="T41" fmla="*/ 200 w 200"/>
                <a:gd name="T42" fmla="*/ 136 h 1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0" h="136">
                  <a:moveTo>
                    <a:pt x="52" y="116"/>
                  </a:moveTo>
                  <a:lnTo>
                    <a:pt x="48" y="80"/>
                  </a:lnTo>
                  <a:lnTo>
                    <a:pt x="60" y="59"/>
                  </a:lnTo>
                  <a:lnTo>
                    <a:pt x="99" y="56"/>
                  </a:lnTo>
                  <a:lnTo>
                    <a:pt x="153" y="62"/>
                  </a:lnTo>
                  <a:lnTo>
                    <a:pt x="200" y="24"/>
                  </a:lnTo>
                  <a:lnTo>
                    <a:pt x="174" y="8"/>
                  </a:lnTo>
                  <a:lnTo>
                    <a:pt x="140" y="0"/>
                  </a:lnTo>
                  <a:lnTo>
                    <a:pt x="96" y="0"/>
                  </a:lnTo>
                  <a:lnTo>
                    <a:pt x="48" y="8"/>
                  </a:lnTo>
                  <a:lnTo>
                    <a:pt x="0" y="41"/>
                  </a:lnTo>
                  <a:lnTo>
                    <a:pt x="4" y="136"/>
                  </a:lnTo>
                  <a:lnTo>
                    <a:pt x="52" y="116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4" name="Freeform 62"/>
            <p:cNvSpPr>
              <a:spLocks/>
            </p:cNvSpPr>
            <p:nvPr/>
          </p:nvSpPr>
          <p:spPr bwMode="auto">
            <a:xfrm>
              <a:off x="4242" y="1434"/>
              <a:ext cx="424" cy="196"/>
            </a:xfrm>
            <a:custGeom>
              <a:avLst/>
              <a:gdLst>
                <a:gd name="T0" fmla="*/ 0 w 424"/>
                <a:gd name="T1" fmla="*/ 116 h 196"/>
                <a:gd name="T2" fmla="*/ 40 w 424"/>
                <a:gd name="T3" fmla="*/ 48 h 196"/>
                <a:gd name="T4" fmla="*/ 92 w 424"/>
                <a:gd name="T5" fmla="*/ 28 h 196"/>
                <a:gd name="T6" fmla="*/ 124 w 424"/>
                <a:gd name="T7" fmla="*/ 16 h 196"/>
                <a:gd name="T8" fmla="*/ 180 w 424"/>
                <a:gd name="T9" fmla="*/ 4 h 196"/>
                <a:gd name="T10" fmla="*/ 244 w 424"/>
                <a:gd name="T11" fmla="*/ 0 h 196"/>
                <a:gd name="T12" fmla="*/ 320 w 424"/>
                <a:gd name="T13" fmla="*/ 8 h 196"/>
                <a:gd name="T14" fmla="*/ 380 w 424"/>
                <a:gd name="T15" fmla="*/ 20 h 196"/>
                <a:gd name="T16" fmla="*/ 424 w 424"/>
                <a:gd name="T17" fmla="*/ 36 h 196"/>
                <a:gd name="T18" fmla="*/ 424 w 424"/>
                <a:gd name="T19" fmla="*/ 144 h 196"/>
                <a:gd name="T20" fmla="*/ 32 w 424"/>
                <a:gd name="T21" fmla="*/ 196 h 196"/>
                <a:gd name="T22" fmla="*/ 0 w 424"/>
                <a:gd name="T23" fmla="*/ 116 h 1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4"/>
                <a:gd name="T37" fmla="*/ 0 h 196"/>
                <a:gd name="T38" fmla="*/ 424 w 424"/>
                <a:gd name="T39" fmla="*/ 196 h 1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4" h="196">
                  <a:moveTo>
                    <a:pt x="0" y="116"/>
                  </a:moveTo>
                  <a:lnTo>
                    <a:pt x="40" y="48"/>
                  </a:lnTo>
                  <a:lnTo>
                    <a:pt x="92" y="28"/>
                  </a:lnTo>
                  <a:lnTo>
                    <a:pt x="124" y="16"/>
                  </a:lnTo>
                  <a:lnTo>
                    <a:pt x="180" y="4"/>
                  </a:lnTo>
                  <a:lnTo>
                    <a:pt x="244" y="0"/>
                  </a:lnTo>
                  <a:lnTo>
                    <a:pt x="320" y="8"/>
                  </a:lnTo>
                  <a:lnTo>
                    <a:pt x="380" y="20"/>
                  </a:lnTo>
                  <a:lnTo>
                    <a:pt x="424" y="36"/>
                  </a:lnTo>
                  <a:lnTo>
                    <a:pt x="424" y="144"/>
                  </a:lnTo>
                  <a:lnTo>
                    <a:pt x="32" y="196"/>
                  </a:lnTo>
                  <a:lnTo>
                    <a:pt x="0" y="116"/>
                  </a:lnTo>
                  <a:close/>
                </a:path>
              </a:pathLst>
            </a:custGeom>
            <a:gradFill rotWithShape="0">
              <a:gsLst>
                <a:gs pos="0">
                  <a:srgbClr val="76762F"/>
                </a:gs>
                <a:gs pos="100000">
                  <a:srgbClr val="FFFF66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5" name="Freeform 63"/>
            <p:cNvSpPr>
              <a:spLocks/>
            </p:cNvSpPr>
            <p:nvPr/>
          </p:nvSpPr>
          <p:spPr bwMode="auto">
            <a:xfrm>
              <a:off x="4274" y="1518"/>
              <a:ext cx="400" cy="260"/>
            </a:xfrm>
            <a:custGeom>
              <a:avLst/>
              <a:gdLst>
                <a:gd name="T0" fmla="*/ 296 w 400"/>
                <a:gd name="T1" fmla="*/ 80 h 260"/>
                <a:gd name="T2" fmla="*/ 332 w 400"/>
                <a:gd name="T3" fmla="*/ 59 h 260"/>
                <a:gd name="T4" fmla="*/ 369 w 400"/>
                <a:gd name="T5" fmla="*/ 80 h 260"/>
                <a:gd name="T6" fmla="*/ 400 w 400"/>
                <a:gd name="T7" fmla="*/ 62 h 260"/>
                <a:gd name="T8" fmla="*/ 332 w 400"/>
                <a:gd name="T9" fmla="*/ 24 h 260"/>
                <a:gd name="T10" fmla="*/ 288 w 400"/>
                <a:gd name="T11" fmla="*/ 12 h 260"/>
                <a:gd name="T12" fmla="*/ 216 w 400"/>
                <a:gd name="T13" fmla="*/ 0 h 260"/>
                <a:gd name="T14" fmla="*/ 152 w 400"/>
                <a:gd name="T15" fmla="*/ 8 h 260"/>
                <a:gd name="T16" fmla="*/ 96 w 400"/>
                <a:gd name="T17" fmla="*/ 28 h 260"/>
                <a:gd name="T18" fmla="*/ 52 w 400"/>
                <a:gd name="T19" fmla="*/ 48 h 260"/>
                <a:gd name="T20" fmla="*/ 8 w 400"/>
                <a:gd name="T21" fmla="*/ 88 h 260"/>
                <a:gd name="T22" fmla="*/ 0 w 400"/>
                <a:gd name="T23" fmla="*/ 120 h 260"/>
                <a:gd name="T24" fmla="*/ 20 w 400"/>
                <a:gd name="T25" fmla="*/ 140 h 260"/>
                <a:gd name="T26" fmla="*/ 52 w 400"/>
                <a:gd name="T27" fmla="*/ 156 h 260"/>
                <a:gd name="T28" fmla="*/ 52 w 400"/>
                <a:gd name="T29" fmla="*/ 260 h 260"/>
                <a:gd name="T30" fmla="*/ 100 w 400"/>
                <a:gd name="T31" fmla="*/ 232 h 260"/>
                <a:gd name="T32" fmla="*/ 296 w 400"/>
                <a:gd name="T33" fmla="*/ 80 h 2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0"/>
                <a:gd name="T52" fmla="*/ 0 h 260"/>
                <a:gd name="T53" fmla="*/ 400 w 400"/>
                <a:gd name="T54" fmla="*/ 260 h 2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0" h="260">
                  <a:moveTo>
                    <a:pt x="296" y="80"/>
                  </a:moveTo>
                  <a:lnTo>
                    <a:pt x="332" y="59"/>
                  </a:lnTo>
                  <a:lnTo>
                    <a:pt x="369" y="80"/>
                  </a:lnTo>
                  <a:lnTo>
                    <a:pt x="400" y="62"/>
                  </a:lnTo>
                  <a:lnTo>
                    <a:pt x="332" y="24"/>
                  </a:lnTo>
                  <a:lnTo>
                    <a:pt x="288" y="12"/>
                  </a:lnTo>
                  <a:lnTo>
                    <a:pt x="216" y="0"/>
                  </a:lnTo>
                  <a:lnTo>
                    <a:pt x="152" y="8"/>
                  </a:lnTo>
                  <a:lnTo>
                    <a:pt x="96" y="28"/>
                  </a:lnTo>
                  <a:lnTo>
                    <a:pt x="52" y="48"/>
                  </a:lnTo>
                  <a:lnTo>
                    <a:pt x="8" y="88"/>
                  </a:lnTo>
                  <a:lnTo>
                    <a:pt x="0" y="120"/>
                  </a:lnTo>
                  <a:lnTo>
                    <a:pt x="20" y="140"/>
                  </a:lnTo>
                  <a:lnTo>
                    <a:pt x="52" y="156"/>
                  </a:lnTo>
                  <a:lnTo>
                    <a:pt x="52" y="260"/>
                  </a:lnTo>
                  <a:lnTo>
                    <a:pt x="100" y="232"/>
                  </a:lnTo>
                  <a:lnTo>
                    <a:pt x="296" y="8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6" name="Freeform 64"/>
            <p:cNvSpPr>
              <a:spLocks/>
            </p:cNvSpPr>
            <p:nvPr/>
          </p:nvSpPr>
          <p:spPr bwMode="auto">
            <a:xfrm>
              <a:off x="4610" y="1570"/>
              <a:ext cx="34" cy="536"/>
            </a:xfrm>
            <a:custGeom>
              <a:avLst/>
              <a:gdLst>
                <a:gd name="T0" fmla="*/ 0 w 34"/>
                <a:gd name="T1" fmla="*/ 0 h 536"/>
                <a:gd name="T2" fmla="*/ 0 w 34"/>
                <a:gd name="T3" fmla="*/ 516 h 536"/>
                <a:gd name="T4" fmla="*/ 28 w 34"/>
                <a:gd name="T5" fmla="*/ 536 h 536"/>
                <a:gd name="T6" fmla="*/ 34 w 34"/>
                <a:gd name="T7" fmla="*/ 20 h 536"/>
                <a:gd name="T8" fmla="*/ 0 w 34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6"/>
                <a:gd name="T17" fmla="*/ 34 w 3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6">
                  <a:moveTo>
                    <a:pt x="0" y="0"/>
                  </a:moveTo>
                  <a:lnTo>
                    <a:pt x="0" y="516"/>
                  </a:lnTo>
                  <a:lnTo>
                    <a:pt x="28" y="536"/>
                  </a:lnTo>
                  <a:lnTo>
                    <a:pt x="3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7" name="Freeform 65"/>
            <p:cNvSpPr>
              <a:spLocks/>
            </p:cNvSpPr>
            <p:nvPr/>
          </p:nvSpPr>
          <p:spPr bwMode="auto">
            <a:xfrm>
              <a:off x="4570" y="1574"/>
              <a:ext cx="44" cy="524"/>
            </a:xfrm>
            <a:custGeom>
              <a:avLst/>
              <a:gdLst>
                <a:gd name="T0" fmla="*/ 0 w 44"/>
                <a:gd name="T1" fmla="*/ 20 h 524"/>
                <a:gd name="T2" fmla="*/ 0 w 44"/>
                <a:gd name="T3" fmla="*/ 524 h 524"/>
                <a:gd name="T4" fmla="*/ 44 w 44"/>
                <a:gd name="T5" fmla="*/ 508 h 524"/>
                <a:gd name="T6" fmla="*/ 44 w 44"/>
                <a:gd name="T7" fmla="*/ 0 h 524"/>
                <a:gd name="T8" fmla="*/ 0 w 44"/>
                <a:gd name="T9" fmla="*/ 20 h 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524"/>
                <a:gd name="T17" fmla="*/ 44 w 44"/>
                <a:gd name="T18" fmla="*/ 524 h 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524">
                  <a:moveTo>
                    <a:pt x="0" y="20"/>
                  </a:moveTo>
                  <a:lnTo>
                    <a:pt x="0" y="524"/>
                  </a:lnTo>
                  <a:lnTo>
                    <a:pt x="44" y="508"/>
                  </a:lnTo>
                  <a:lnTo>
                    <a:pt x="4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8" name="Freeform 66"/>
            <p:cNvSpPr>
              <a:spLocks/>
            </p:cNvSpPr>
            <p:nvPr/>
          </p:nvSpPr>
          <p:spPr bwMode="auto">
            <a:xfrm>
              <a:off x="4338" y="1574"/>
              <a:ext cx="236" cy="548"/>
            </a:xfrm>
            <a:custGeom>
              <a:avLst/>
              <a:gdLst>
                <a:gd name="T0" fmla="*/ 44 w 236"/>
                <a:gd name="T1" fmla="*/ 176 h 548"/>
                <a:gd name="T2" fmla="*/ 44 w 236"/>
                <a:gd name="T3" fmla="*/ 548 h 548"/>
                <a:gd name="T4" fmla="*/ 84 w 236"/>
                <a:gd name="T5" fmla="*/ 532 h 548"/>
                <a:gd name="T6" fmla="*/ 128 w 236"/>
                <a:gd name="T7" fmla="*/ 524 h 548"/>
                <a:gd name="T8" fmla="*/ 176 w 236"/>
                <a:gd name="T9" fmla="*/ 520 h 548"/>
                <a:gd name="T10" fmla="*/ 236 w 236"/>
                <a:gd name="T11" fmla="*/ 528 h 548"/>
                <a:gd name="T12" fmla="*/ 236 w 236"/>
                <a:gd name="T13" fmla="*/ 20 h 548"/>
                <a:gd name="T14" fmla="*/ 188 w 236"/>
                <a:gd name="T15" fmla="*/ 8 h 548"/>
                <a:gd name="T16" fmla="*/ 136 w 236"/>
                <a:gd name="T17" fmla="*/ 0 h 548"/>
                <a:gd name="T18" fmla="*/ 72 w 236"/>
                <a:gd name="T19" fmla="*/ 8 h 548"/>
                <a:gd name="T20" fmla="*/ 28 w 236"/>
                <a:gd name="T21" fmla="*/ 36 h 548"/>
                <a:gd name="T22" fmla="*/ 4 w 236"/>
                <a:gd name="T23" fmla="*/ 64 h 548"/>
                <a:gd name="T24" fmla="*/ 0 w 236"/>
                <a:gd name="T25" fmla="*/ 100 h 548"/>
                <a:gd name="T26" fmla="*/ 8 w 236"/>
                <a:gd name="T27" fmla="*/ 128 h 548"/>
                <a:gd name="T28" fmla="*/ 16 w 236"/>
                <a:gd name="T29" fmla="*/ 148 h 548"/>
                <a:gd name="T30" fmla="*/ 44 w 236"/>
                <a:gd name="T31" fmla="*/ 176 h 5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6"/>
                <a:gd name="T49" fmla="*/ 0 h 548"/>
                <a:gd name="T50" fmla="*/ 236 w 236"/>
                <a:gd name="T51" fmla="*/ 548 h 5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6" h="548">
                  <a:moveTo>
                    <a:pt x="44" y="176"/>
                  </a:moveTo>
                  <a:lnTo>
                    <a:pt x="44" y="548"/>
                  </a:lnTo>
                  <a:lnTo>
                    <a:pt x="84" y="532"/>
                  </a:lnTo>
                  <a:lnTo>
                    <a:pt x="128" y="524"/>
                  </a:lnTo>
                  <a:lnTo>
                    <a:pt x="176" y="520"/>
                  </a:lnTo>
                  <a:lnTo>
                    <a:pt x="236" y="528"/>
                  </a:lnTo>
                  <a:lnTo>
                    <a:pt x="236" y="20"/>
                  </a:lnTo>
                  <a:lnTo>
                    <a:pt x="188" y="8"/>
                  </a:lnTo>
                  <a:lnTo>
                    <a:pt x="136" y="0"/>
                  </a:lnTo>
                  <a:lnTo>
                    <a:pt x="72" y="8"/>
                  </a:lnTo>
                  <a:lnTo>
                    <a:pt x="28" y="36"/>
                  </a:lnTo>
                  <a:lnTo>
                    <a:pt x="4" y="64"/>
                  </a:lnTo>
                  <a:lnTo>
                    <a:pt x="0" y="100"/>
                  </a:lnTo>
                  <a:lnTo>
                    <a:pt x="8" y="128"/>
                  </a:lnTo>
                  <a:lnTo>
                    <a:pt x="16" y="148"/>
                  </a:lnTo>
                  <a:lnTo>
                    <a:pt x="44" y="176"/>
                  </a:lnTo>
                  <a:close/>
                </a:path>
              </a:pathLst>
            </a:cu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69" name="Freeform 67"/>
            <p:cNvSpPr>
              <a:spLocks/>
            </p:cNvSpPr>
            <p:nvPr/>
          </p:nvSpPr>
          <p:spPr bwMode="auto">
            <a:xfrm>
              <a:off x="4166" y="1366"/>
              <a:ext cx="588" cy="376"/>
            </a:xfrm>
            <a:custGeom>
              <a:avLst/>
              <a:gdLst>
                <a:gd name="T0" fmla="*/ 588 w 588"/>
                <a:gd name="T1" fmla="*/ 72 h 376"/>
                <a:gd name="T2" fmla="*/ 520 w 588"/>
                <a:gd name="T3" fmla="*/ 36 h 376"/>
                <a:gd name="T4" fmla="*/ 468 w 588"/>
                <a:gd name="T5" fmla="*/ 20 h 376"/>
                <a:gd name="T6" fmla="*/ 412 w 588"/>
                <a:gd name="T7" fmla="*/ 8 h 376"/>
                <a:gd name="T8" fmla="*/ 336 w 588"/>
                <a:gd name="T9" fmla="*/ 0 h 376"/>
                <a:gd name="T10" fmla="*/ 244 w 588"/>
                <a:gd name="T11" fmla="*/ 8 h 376"/>
                <a:gd name="T12" fmla="*/ 148 w 588"/>
                <a:gd name="T13" fmla="*/ 36 h 376"/>
                <a:gd name="T14" fmla="*/ 88 w 588"/>
                <a:gd name="T15" fmla="*/ 64 h 376"/>
                <a:gd name="T16" fmla="*/ 48 w 588"/>
                <a:gd name="T17" fmla="*/ 96 h 376"/>
                <a:gd name="T18" fmla="*/ 24 w 588"/>
                <a:gd name="T19" fmla="*/ 124 h 376"/>
                <a:gd name="T20" fmla="*/ 4 w 588"/>
                <a:gd name="T21" fmla="*/ 168 h 376"/>
                <a:gd name="T22" fmla="*/ 0 w 588"/>
                <a:gd name="T23" fmla="*/ 214 h 376"/>
                <a:gd name="T24" fmla="*/ 8 w 588"/>
                <a:gd name="T25" fmla="*/ 268 h 376"/>
                <a:gd name="T26" fmla="*/ 24 w 588"/>
                <a:gd name="T27" fmla="*/ 304 h 376"/>
                <a:gd name="T28" fmla="*/ 40 w 588"/>
                <a:gd name="T29" fmla="*/ 332 h 376"/>
                <a:gd name="T30" fmla="*/ 76 w 588"/>
                <a:gd name="T31" fmla="*/ 376 h 376"/>
                <a:gd name="T32" fmla="*/ 168 w 588"/>
                <a:gd name="T33" fmla="*/ 323 h 376"/>
                <a:gd name="T34" fmla="*/ 136 w 588"/>
                <a:gd name="T35" fmla="*/ 296 h 376"/>
                <a:gd name="T36" fmla="*/ 112 w 588"/>
                <a:gd name="T37" fmla="*/ 280 h 376"/>
                <a:gd name="T38" fmla="*/ 96 w 588"/>
                <a:gd name="T39" fmla="*/ 236 h 376"/>
                <a:gd name="T40" fmla="*/ 100 w 588"/>
                <a:gd name="T41" fmla="*/ 180 h 376"/>
                <a:gd name="T42" fmla="*/ 132 w 588"/>
                <a:gd name="T43" fmla="*/ 128 h 376"/>
                <a:gd name="T44" fmla="*/ 188 w 588"/>
                <a:gd name="T45" fmla="*/ 92 h 376"/>
                <a:gd name="T46" fmla="*/ 240 w 588"/>
                <a:gd name="T47" fmla="*/ 76 h 376"/>
                <a:gd name="T48" fmla="*/ 308 w 588"/>
                <a:gd name="T49" fmla="*/ 68 h 376"/>
                <a:gd name="T50" fmla="*/ 376 w 588"/>
                <a:gd name="T51" fmla="*/ 76 h 376"/>
                <a:gd name="T52" fmla="*/ 432 w 588"/>
                <a:gd name="T53" fmla="*/ 88 h 376"/>
                <a:gd name="T54" fmla="*/ 508 w 588"/>
                <a:gd name="T55" fmla="*/ 112 h 376"/>
                <a:gd name="T56" fmla="*/ 588 w 588"/>
                <a:gd name="T57" fmla="*/ 72 h 3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8"/>
                <a:gd name="T88" fmla="*/ 0 h 376"/>
                <a:gd name="T89" fmla="*/ 588 w 588"/>
                <a:gd name="T90" fmla="*/ 376 h 3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8" h="376">
                  <a:moveTo>
                    <a:pt x="588" y="72"/>
                  </a:moveTo>
                  <a:lnTo>
                    <a:pt x="520" y="36"/>
                  </a:lnTo>
                  <a:lnTo>
                    <a:pt x="468" y="20"/>
                  </a:lnTo>
                  <a:lnTo>
                    <a:pt x="412" y="8"/>
                  </a:lnTo>
                  <a:lnTo>
                    <a:pt x="336" y="0"/>
                  </a:lnTo>
                  <a:lnTo>
                    <a:pt x="244" y="8"/>
                  </a:lnTo>
                  <a:lnTo>
                    <a:pt x="148" y="36"/>
                  </a:lnTo>
                  <a:lnTo>
                    <a:pt x="88" y="64"/>
                  </a:lnTo>
                  <a:lnTo>
                    <a:pt x="48" y="96"/>
                  </a:lnTo>
                  <a:lnTo>
                    <a:pt x="24" y="124"/>
                  </a:lnTo>
                  <a:lnTo>
                    <a:pt x="4" y="168"/>
                  </a:lnTo>
                  <a:lnTo>
                    <a:pt x="0" y="214"/>
                  </a:lnTo>
                  <a:lnTo>
                    <a:pt x="8" y="268"/>
                  </a:lnTo>
                  <a:lnTo>
                    <a:pt x="24" y="304"/>
                  </a:lnTo>
                  <a:lnTo>
                    <a:pt x="40" y="332"/>
                  </a:lnTo>
                  <a:lnTo>
                    <a:pt x="76" y="376"/>
                  </a:lnTo>
                  <a:lnTo>
                    <a:pt x="168" y="323"/>
                  </a:lnTo>
                  <a:lnTo>
                    <a:pt x="136" y="296"/>
                  </a:lnTo>
                  <a:lnTo>
                    <a:pt x="112" y="280"/>
                  </a:lnTo>
                  <a:lnTo>
                    <a:pt x="96" y="236"/>
                  </a:lnTo>
                  <a:lnTo>
                    <a:pt x="100" y="180"/>
                  </a:lnTo>
                  <a:lnTo>
                    <a:pt x="132" y="128"/>
                  </a:lnTo>
                  <a:lnTo>
                    <a:pt x="188" y="92"/>
                  </a:lnTo>
                  <a:lnTo>
                    <a:pt x="240" y="76"/>
                  </a:lnTo>
                  <a:lnTo>
                    <a:pt x="308" y="68"/>
                  </a:lnTo>
                  <a:lnTo>
                    <a:pt x="376" y="76"/>
                  </a:lnTo>
                  <a:lnTo>
                    <a:pt x="432" y="88"/>
                  </a:lnTo>
                  <a:lnTo>
                    <a:pt x="508" y="112"/>
                  </a:lnTo>
                  <a:lnTo>
                    <a:pt x="588" y="72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0" name="Freeform 68"/>
            <p:cNvSpPr>
              <a:spLocks/>
            </p:cNvSpPr>
            <p:nvPr/>
          </p:nvSpPr>
          <p:spPr bwMode="auto">
            <a:xfrm>
              <a:off x="3533" y="2250"/>
              <a:ext cx="321" cy="368"/>
            </a:xfrm>
            <a:custGeom>
              <a:avLst/>
              <a:gdLst>
                <a:gd name="T0" fmla="*/ 5 w 321"/>
                <a:gd name="T1" fmla="*/ 84 h 368"/>
                <a:gd name="T2" fmla="*/ 0 w 321"/>
                <a:gd name="T3" fmla="*/ 368 h 368"/>
                <a:gd name="T4" fmla="*/ 89 w 321"/>
                <a:gd name="T5" fmla="*/ 324 h 368"/>
                <a:gd name="T6" fmla="*/ 133 w 321"/>
                <a:gd name="T7" fmla="*/ 304 h 368"/>
                <a:gd name="T8" fmla="*/ 181 w 321"/>
                <a:gd name="T9" fmla="*/ 284 h 368"/>
                <a:gd name="T10" fmla="*/ 221 w 321"/>
                <a:gd name="T11" fmla="*/ 280 h 368"/>
                <a:gd name="T12" fmla="*/ 261 w 321"/>
                <a:gd name="T13" fmla="*/ 288 h 368"/>
                <a:gd name="T14" fmla="*/ 285 w 321"/>
                <a:gd name="T15" fmla="*/ 296 h 368"/>
                <a:gd name="T16" fmla="*/ 321 w 321"/>
                <a:gd name="T17" fmla="*/ 320 h 368"/>
                <a:gd name="T18" fmla="*/ 321 w 321"/>
                <a:gd name="T19" fmla="*/ 20 h 368"/>
                <a:gd name="T20" fmla="*/ 281 w 321"/>
                <a:gd name="T21" fmla="*/ 8 h 368"/>
                <a:gd name="T22" fmla="*/ 225 w 321"/>
                <a:gd name="T23" fmla="*/ 0 h 368"/>
                <a:gd name="T24" fmla="*/ 173 w 321"/>
                <a:gd name="T25" fmla="*/ 4 h 368"/>
                <a:gd name="T26" fmla="*/ 109 w 321"/>
                <a:gd name="T27" fmla="*/ 24 h 368"/>
                <a:gd name="T28" fmla="*/ 5 w 321"/>
                <a:gd name="T29" fmla="*/ 84 h 3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1"/>
                <a:gd name="T46" fmla="*/ 0 h 368"/>
                <a:gd name="T47" fmla="*/ 321 w 321"/>
                <a:gd name="T48" fmla="*/ 368 h 3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1" h="368">
                  <a:moveTo>
                    <a:pt x="5" y="84"/>
                  </a:moveTo>
                  <a:lnTo>
                    <a:pt x="0" y="368"/>
                  </a:lnTo>
                  <a:lnTo>
                    <a:pt x="89" y="324"/>
                  </a:lnTo>
                  <a:lnTo>
                    <a:pt x="133" y="304"/>
                  </a:lnTo>
                  <a:lnTo>
                    <a:pt x="181" y="284"/>
                  </a:lnTo>
                  <a:lnTo>
                    <a:pt x="221" y="280"/>
                  </a:lnTo>
                  <a:lnTo>
                    <a:pt x="261" y="288"/>
                  </a:lnTo>
                  <a:lnTo>
                    <a:pt x="285" y="296"/>
                  </a:lnTo>
                  <a:lnTo>
                    <a:pt x="321" y="320"/>
                  </a:lnTo>
                  <a:lnTo>
                    <a:pt x="321" y="20"/>
                  </a:lnTo>
                  <a:lnTo>
                    <a:pt x="281" y="8"/>
                  </a:lnTo>
                  <a:lnTo>
                    <a:pt x="225" y="0"/>
                  </a:lnTo>
                  <a:lnTo>
                    <a:pt x="173" y="4"/>
                  </a:lnTo>
                  <a:lnTo>
                    <a:pt x="109" y="24"/>
                  </a:lnTo>
                  <a:lnTo>
                    <a:pt x="5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A8860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1" name="Freeform 69"/>
            <p:cNvSpPr>
              <a:spLocks/>
            </p:cNvSpPr>
            <p:nvPr/>
          </p:nvSpPr>
          <p:spPr bwMode="auto">
            <a:xfrm>
              <a:off x="4642" y="1438"/>
              <a:ext cx="112" cy="660"/>
            </a:xfrm>
            <a:custGeom>
              <a:avLst/>
              <a:gdLst>
                <a:gd name="T0" fmla="*/ 32 w 112"/>
                <a:gd name="T1" fmla="*/ 36 h 660"/>
                <a:gd name="T2" fmla="*/ 32 w 112"/>
                <a:gd name="T3" fmla="*/ 136 h 660"/>
                <a:gd name="T4" fmla="*/ 0 w 112"/>
                <a:gd name="T5" fmla="*/ 156 h 660"/>
                <a:gd name="T6" fmla="*/ 0 w 112"/>
                <a:gd name="T7" fmla="*/ 660 h 660"/>
                <a:gd name="T8" fmla="*/ 112 w 112"/>
                <a:gd name="T9" fmla="*/ 608 h 660"/>
                <a:gd name="T10" fmla="*/ 112 w 112"/>
                <a:gd name="T11" fmla="*/ 0 h 660"/>
                <a:gd name="T12" fmla="*/ 32 w 112"/>
                <a:gd name="T13" fmla="*/ 36 h 6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660"/>
                <a:gd name="T23" fmla="*/ 112 w 112"/>
                <a:gd name="T24" fmla="*/ 660 h 6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660">
                  <a:moveTo>
                    <a:pt x="32" y="36"/>
                  </a:moveTo>
                  <a:lnTo>
                    <a:pt x="32" y="136"/>
                  </a:lnTo>
                  <a:lnTo>
                    <a:pt x="0" y="156"/>
                  </a:lnTo>
                  <a:lnTo>
                    <a:pt x="0" y="660"/>
                  </a:lnTo>
                  <a:lnTo>
                    <a:pt x="112" y="608"/>
                  </a:lnTo>
                  <a:lnTo>
                    <a:pt x="112" y="0"/>
                  </a:lnTo>
                  <a:lnTo>
                    <a:pt x="32" y="36"/>
                  </a:lnTo>
                  <a:close/>
                </a:path>
              </a:pathLst>
            </a:custGeom>
            <a:solidFill>
              <a:srgbClr val="FF66FF"/>
            </a:solidFill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2" name="Freeform 70"/>
            <p:cNvSpPr>
              <a:spLocks/>
            </p:cNvSpPr>
            <p:nvPr/>
          </p:nvSpPr>
          <p:spPr bwMode="auto">
            <a:xfrm>
              <a:off x="3386" y="2246"/>
              <a:ext cx="153" cy="372"/>
            </a:xfrm>
            <a:custGeom>
              <a:avLst/>
              <a:gdLst>
                <a:gd name="T0" fmla="*/ 0 w 153"/>
                <a:gd name="T1" fmla="*/ 0 h 372"/>
                <a:gd name="T2" fmla="*/ 152 w 153"/>
                <a:gd name="T3" fmla="*/ 88 h 372"/>
                <a:gd name="T4" fmla="*/ 153 w 153"/>
                <a:gd name="T5" fmla="*/ 372 h 372"/>
                <a:gd name="T6" fmla="*/ 0 w 153"/>
                <a:gd name="T7" fmla="*/ 296 h 372"/>
                <a:gd name="T8" fmla="*/ 0 w 153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372"/>
                <a:gd name="T17" fmla="*/ 153 w 153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372">
                  <a:moveTo>
                    <a:pt x="0" y="0"/>
                  </a:moveTo>
                  <a:lnTo>
                    <a:pt x="152" y="88"/>
                  </a:lnTo>
                  <a:lnTo>
                    <a:pt x="153" y="372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3" name="Freeform 71"/>
            <p:cNvSpPr>
              <a:spLocks/>
            </p:cNvSpPr>
            <p:nvPr/>
          </p:nvSpPr>
          <p:spPr bwMode="auto">
            <a:xfrm>
              <a:off x="3850" y="2222"/>
              <a:ext cx="136" cy="336"/>
            </a:xfrm>
            <a:custGeom>
              <a:avLst/>
              <a:gdLst>
                <a:gd name="T0" fmla="*/ 0 w 136"/>
                <a:gd name="T1" fmla="*/ 48 h 336"/>
                <a:gd name="T2" fmla="*/ 88 w 136"/>
                <a:gd name="T3" fmla="*/ 0 h 336"/>
                <a:gd name="T4" fmla="*/ 88 w 136"/>
                <a:gd name="T5" fmla="*/ 108 h 336"/>
                <a:gd name="T6" fmla="*/ 136 w 136"/>
                <a:gd name="T7" fmla="*/ 84 h 336"/>
                <a:gd name="T8" fmla="*/ 136 w 136"/>
                <a:gd name="T9" fmla="*/ 256 h 336"/>
                <a:gd name="T10" fmla="*/ 0 w 136"/>
                <a:gd name="T11" fmla="*/ 336 h 336"/>
                <a:gd name="T12" fmla="*/ 0 w 136"/>
                <a:gd name="T13" fmla="*/ 48 h 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336"/>
                <a:gd name="T23" fmla="*/ 136 w 136"/>
                <a:gd name="T24" fmla="*/ 336 h 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336">
                  <a:moveTo>
                    <a:pt x="0" y="48"/>
                  </a:moveTo>
                  <a:lnTo>
                    <a:pt x="88" y="0"/>
                  </a:lnTo>
                  <a:lnTo>
                    <a:pt x="88" y="108"/>
                  </a:lnTo>
                  <a:lnTo>
                    <a:pt x="136" y="84"/>
                  </a:lnTo>
                  <a:lnTo>
                    <a:pt x="136" y="256"/>
                  </a:lnTo>
                  <a:lnTo>
                    <a:pt x="0" y="33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4" name="Freeform 72"/>
            <p:cNvSpPr>
              <a:spLocks/>
            </p:cNvSpPr>
            <p:nvPr/>
          </p:nvSpPr>
          <p:spPr bwMode="auto">
            <a:xfrm>
              <a:off x="4089" y="1690"/>
              <a:ext cx="293" cy="732"/>
            </a:xfrm>
            <a:custGeom>
              <a:avLst/>
              <a:gdLst>
                <a:gd name="T0" fmla="*/ 149 w 293"/>
                <a:gd name="T1" fmla="*/ 40 h 732"/>
                <a:gd name="T2" fmla="*/ 149 w 293"/>
                <a:gd name="T3" fmla="*/ 356 h 732"/>
                <a:gd name="T4" fmla="*/ 49 w 293"/>
                <a:gd name="T5" fmla="*/ 414 h 732"/>
                <a:gd name="T6" fmla="*/ 49 w 293"/>
                <a:gd name="T7" fmla="*/ 532 h 732"/>
                <a:gd name="T8" fmla="*/ 0 w 293"/>
                <a:gd name="T9" fmla="*/ 560 h 732"/>
                <a:gd name="T10" fmla="*/ 0 w 293"/>
                <a:gd name="T11" fmla="*/ 732 h 732"/>
                <a:gd name="T12" fmla="*/ 293 w 293"/>
                <a:gd name="T13" fmla="*/ 563 h 732"/>
                <a:gd name="T14" fmla="*/ 293 w 293"/>
                <a:gd name="T15" fmla="*/ 56 h 732"/>
                <a:gd name="T16" fmla="*/ 237 w 293"/>
                <a:gd name="T17" fmla="*/ 88 h 732"/>
                <a:gd name="T18" fmla="*/ 237 w 293"/>
                <a:gd name="T19" fmla="*/ 0 h 732"/>
                <a:gd name="T20" fmla="*/ 149 w 293"/>
                <a:gd name="T21" fmla="*/ 40 h 7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3"/>
                <a:gd name="T34" fmla="*/ 0 h 732"/>
                <a:gd name="T35" fmla="*/ 293 w 293"/>
                <a:gd name="T36" fmla="*/ 732 h 7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3" h="732">
                  <a:moveTo>
                    <a:pt x="149" y="40"/>
                  </a:moveTo>
                  <a:lnTo>
                    <a:pt x="149" y="356"/>
                  </a:lnTo>
                  <a:lnTo>
                    <a:pt x="49" y="414"/>
                  </a:lnTo>
                  <a:lnTo>
                    <a:pt x="49" y="532"/>
                  </a:lnTo>
                  <a:lnTo>
                    <a:pt x="0" y="560"/>
                  </a:lnTo>
                  <a:lnTo>
                    <a:pt x="0" y="732"/>
                  </a:lnTo>
                  <a:lnTo>
                    <a:pt x="293" y="563"/>
                  </a:lnTo>
                  <a:lnTo>
                    <a:pt x="293" y="56"/>
                  </a:lnTo>
                  <a:lnTo>
                    <a:pt x="237" y="88"/>
                  </a:lnTo>
                  <a:lnTo>
                    <a:pt x="237" y="0"/>
                  </a:lnTo>
                  <a:lnTo>
                    <a:pt x="149" y="40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5" name="Freeform 73"/>
            <p:cNvSpPr>
              <a:spLocks/>
            </p:cNvSpPr>
            <p:nvPr/>
          </p:nvSpPr>
          <p:spPr bwMode="auto">
            <a:xfrm>
              <a:off x="4089" y="1910"/>
              <a:ext cx="295" cy="511"/>
            </a:xfrm>
            <a:custGeom>
              <a:avLst/>
              <a:gdLst>
                <a:gd name="T0" fmla="*/ 0 w 885"/>
                <a:gd name="T1" fmla="*/ 6 h 1531"/>
                <a:gd name="T2" fmla="*/ 4 w 885"/>
                <a:gd name="T3" fmla="*/ 0 h 1531"/>
                <a:gd name="T4" fmla="*/ 4 w 885"/>
                <a:gd name="T5" fmla="*/ 0 h 1531"/>
                <a:gd name="T6" fmla="*/ 0 60000 65536"/>
                <a:gd name="T7" fmla="*/ 0 60000 65536"/>
                <a:gd name="T8" fmla="*/ 0 60000 65536"/>
                <a:gd name="T9" fmla="*/ 0 w 885"/>
                <a:gd name="T10" fmla="*/ 0 h 1531"/>
                <a:gd name="T11" fmla="*/ 885 w 885"/>
                <a:gd name="T12" fmla="*/ 1531 h 15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5" h="1531">
                  <a:moveTo>
                    <a:pt x="0" y="1531"/>
                  </a:moveTo>
                  <a:lnTo>
                    <a:pt x="884" y="0"/>
                  </a:lnTo>
                  <a:lnTo>
                    <a:pt x="885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6" name="Freeform 74"/>
            <p:cNvSpPr>
              <a:spLocks/>
            </p:cNvSpPr>
            <p:nvPr/>
          </p:nvSpPr>
          <p:spPr bwMode="auto">
            <a:xfrm>
              <a:off x="4200" y="2038"/>
              <a:ext cx="184" cy="319"/>
            </a:xfrm>
            <a:custGeom>
              <a:avLst/>
              <a:gdLst>
                <a:gd name="T0" fmla="*/ 0 w 552"/>
                <a:gd name="T1" fmla="*/ 4 h 957"/>
                <a:gd name="T2" fmla="*/ 2 w 552"/>
                <a:gd name="T3" fmla="*/ 0 h 957"/>
                <a:gd name="T4" fmla="*/ 2 w 552"/>
                <a:gd name="T5" fmla="*/ 0 h 957"/>
                <a:gd name="T6" fmla="*/ 0 60000 65536"/>
                <a:gd name="T7" fmla="*/ 0 60000 65536"/>
                <a:gd name="T8" fmla="*/ 0 60000 65536"/>
                <a:gd name="T9" fmla="*/ 0 w 552"/>
                <a:gd name="T10" fmla="*/ 0 h 957"/>
                <a:gd name="T11" fmla="*/ 552 w 552"/>
                <a:gd name="T12" fmla="*/ 957 h 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957">
                  <a:moveTo>
                    <a:pt x="0" y="957"/>
                  </a:moveTo>
                  <a:lnTo>
                    <a:pt x="551" y="0"/>
                  </a:lnTo>
                  <a:lnTo>
                    <a:pt x="552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7" name="Freeform 75"/>
            <p:cNvSpPr>
              <a:spLocks/>
            </p:cNvSpPr>
            <p:nvPr/>
          </p:nvSpPr>
          <p:spPr bwMode="auto">
            <a:xfrm>
              <a:off x="4310" y="2166"/>
              <a:ext cx="74" cy="127"/>
            </a:xfrm>
            <a:custGeom>
              <a:avLst/>
              <a:gdLst>
                <a:gd name="T0" fmla="*/ 0 w 221"/>
                <a:gd name="T1" fmla="*/ 2 h 380"/>
                <a:gd name="T2" fmla="*/ 1 w 221"/>
                <a:gd name="T3" fmla="*/ 0 h 380"/>
                <a:gd name="T4" fmla="*/ 1 w 221"/>
                <a:gd name="T5" fmla="*/ 0 h 380"/>
                <a:gd name="T6" fmla="*/ 0 60000 65536"/>
                <a:gd name="T7" fmla="*/ 0 60000 65536"/>
                <a:gd name="T8" fmla="*/ 0 60000 65536"/>
                <a:gd name="T9" fmla="*/ 0 w 221"/>
                <a:gd name="T10" fmla="*/ 0 h 380"/>
                <a:gd name="T11" fmla="*/ 221 w 221"/>
                <a:gd name="T12" fmla="*/ 380 h 3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" h="380">
                  <a:moveTo>
                    <a:pt x="0" y="380"/>
                  </a:moveTo>
                  <a:lnTo>
                    <a:pt x="220" y="0"/>
                  </a:lnTo>
                  <a:lnTo>
                    <a:pt x="221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8" name="Freeform 76"/>
            <p:cNvSpPr>
              <a:spLocks/>
            </p:cNvSpPr>
            <p:nvPr/>
          </p:nvSpPr>
          <p:spPr bwMode="auto">
            <a:xfrm>
              <a:off x="4089" y="2225"/>
              <a:ext cx="40" cy="68"/>
            </a:xfrm>
            <a:custGeom>
              <a:avLst/>
              <a:gdLst>
                <a:gd name="T0" fmla="*/ 0 w 120"/>
                <a:gd name="T1" fmla="*/ 1 h 205"/>
                <a:gd name="T2" fmla="*/ 0 w 120"/>
                <a:gd name="T3" fmla="*/ 0 h 205"/>
                <a:gd name="T4" fmla="*/ 0 w 120"/>
                <a:gd name="T5" fmla="*/ 0 h 205"/>
                <a:gd name="T6" fmla="*/ 0 60000 65536"/>
                <a:gd name="T7" fmla="*/ 0 60000 65536"/>
                <a:gd name="T8" fmla="*/ 0 60000 65536"/>
                <a:gd name="T9" fmla="*/ 0 w 120"/>
                <a:gd name="T10" fmla="*/ 0 h 205"/>
                <a:gd name="T11" fmla="*/ 120 w 120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205">
                  <a:moveTo>
                    <a:pt x="0" y="205"/>
                  </a:moveTo>
                  <a:lnTo>
                    <a:pt x="119" y="0"/>
                  </a:lnTo>
                  <a:lnTo>
                    <a:pt x="120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79" name="Freeform 77"/>
            <p:cNvSpPr>
              <a:spLocks/>
            </p:cNvSpPr>
            <p:nvPr/>
          </p:nvSpPr>
          <p:spPr bwMode="auto">
            <a:xfrm>
              <a:off x="4245" y="1743"/>
              <a:ext cx="88" cy="151"/>
            </a:xfrm>
            <a:custGeom>
              <a:avLst/>
              <a:gdLst>
                <a:gd name="T0" fmla="*/ 0 w 264"/>
                <a:gd name="T1" fmla="*/ 2 h 455"/>
                <a:gd name="T2" fmla="*/ 1 w 264"/>
                <a:gd name="T3" fmla="*/ 0 h 455"/>
                <a:gd name="T4" fmla="*/ 1 w 264"/>
                <a:gd name="T5" fmla="*/ 0 h 455"/>
                <a:gd name="T6" fmla="*/ 0 60000 65536"/>
                <a:gd name="T7" fmla="*/ 0 60000 65536"/>
                <a:gd name="T8" fmla="*/ 0 60000 65536"/>
                <a:gd name="T9" fmla="*/ 0 w 264"/>
                <a:gd name="T10" fmla="*/ 0 h 455"/>
                <a:gd name="T11" fmla="*/ 264 w 264"/>
                <a:gd name="T12" fmla="*/ 455 h 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455">
                  <a:moveTo>
                    <a:pt x="0" y="455"/>
                  </a:moveTo>
                  <a:lnTo>
                    <a:pt x="263" y="0"/>
                  </a:lnTo>
                  <a:lnTo>
                    <a:pt x="264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0" name="Freeform 78"/>
            <p:cNvSpPr>
              <a:spLocks/>
            </p:cNvSpPr>
            <p:nvPr/>
          </p:nvSpPr>
          <p:spPr bwMode="auto">
            <a:xfrm>
              <a:off x="4245" y="1716"/>
              <a:ext cx="30" cy="50"/>
            </a:xfrm>
            <a:custGeom>
              <a:avLst/>
              <a:gdLst>
                <a:gd name="T0" fmla="*/ 0 w 89"/>
                <a:gd name="T1" fmla="*/ 1 h 151"/>
                <a:gd name="T2" fmla="*/ 0 w 89"/>
                <a:gd name="T3" fmla="*/ 0 h 151"/>
                <a:gd name="T4" fmla="*/ 0 w 89"/>
                <a:gd name="T5" fmla="*/ 0 h 151"/>
                <a:gd name="T6" fmla="*/ 0 60000 65536"/>
                <a:gd name="T7" fmla="*/ 0 60000 65536"/>
                <a:gd name="T8" fmla="*/ 0 60000 65536"/>
                <a:gd name="T9" fmla="*/ 0 w 89"/>
                <a:gd name="T10" fmla="*/ 0 h 151"/>
                <a:gd name="T11" fmla="*/ 89 w 89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151">
                  <a:moveTo>
                    <a:pt x="0" y="151"/>
                  </a:moveTo>
                  <a:lnTo>
                    <a:pt x="88" y="0"/>
                  </a:lnTo>
                  <a:lnTo>
                    <a:pt x="89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1" name="Freeform 79"/>
            <p:cNvSpPr>
              <a:spLocks/>
            </p:cNvSpPr>
            <p:nvPr/>
          </p:nvSpPr>
          <p:spPr bwMode="auto">
            <a:xfrm>
              <a:off x="4245" y="1782"/>
              <a:ext cx="139" cy="240"/>
            </a:xfrm>
            <a:custGeom>
              <a:avLst/>
              <a:gdLst>
                <a:gd name="T0" fmla="*/ 0 w 416"/>
                <a:gd name="T1" fmla="*/ 3 h 719"/>
                <a:gd name="T2" fmla="*/ 2 w 416"/>
                <a:gd name="T3" fmla="*/ 0 h 719"/>
                <a:gd name="T4" fmla="*/ 2 w 416"/>
                <a:gd name="T5" fmla="*/ 0 h 719"/>
                <a:gd name="T6" fmla="*/ 0 60000 65536"/>
                <a:gd name="T7" fmla="*/ 0 60000 65536"/>
                <a:gd name="T8" fmla="*/ 0 60000 65536"/>
                <a:gd name="T9" fmla="*/ 0 w 416"/>
                <a:gd name="T10" fmla="*/ 0 h 719"/>
                <a:gd name="T11" fmla="*/ 416 w 416"/>
                <a:gd name="T12" fmla="*/ 719 h 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719">
                  <a:moveTo>
                    <a:pt x="0" y="719"/>
                  </a:moveTo>
                  <a:lnTo>
                    <a:pt x="415" y="0"/>
                  </a:lnTo>
                  <a:lnTo>
                    <a:pt x="416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2" name="Freeform 80"/>
            <p:cNvSpPr>
              <a:spLocks/>
            </p:cNvSpPr>
            <p:nvPr/>
          </p:nvSpPr>
          <p:spPr bwMode="auto">
            <a:xfrm>
              <a:off x="4140" y="2054"/>
              <a:ext cx="87" cy="151"/>
            </a:xfrm>
            <a:custGeom>
              <a:avLst/>
              <a:gdLst>
                <a:gd name="T0" fmla="*/ 0 w 263"/>
                <a:gd name="T1" fmla="*/ 2 h 454"/>
                <a:gd name="T2" fmla="*/ 1 w 263"/>
                <a:gd name="T3" fmla="*/ 0 h 454"/>
                <a:gd name="T4" fmla="*/ 1 w 263"/>
                <a:gd name="T5" fmla="*/ 0 h 454"/>
                <a:gd name="T6" fmla="*/ 0 60000 65536"/>
                <a:gd name="T7" fmla="*/ 0 60000 65536"/>
                <a:gd name="T8" fmla="*/ 0 60000 65536"/>
                <a:gd name="T9" fmla="*/ 0 w 263"/>
                <a:gd name="T10" fmla="*/ 0 h 454"/>
                <a:gd name="T11" fmla="*/ 263 w 263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454">
                  <a:moveTo>
                    <a:pt x="0" y="454"/>
                  </a:moveTo>
                  <a:lnTo>
                    <a:pt x="262" y="0"/>
                  </a:lnTo>
                  <a:lnTo>
                    <a:pt x="263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3" name="Freeform 81"/>
            <p:cNvSpPr>
              <a:spLocks/>
            </p:cNvSpPr>
            <p:nvPr/>
          </p:nvSpPr>
          <p:spPr bwMode="auto">
            <a:xfrm>
              <a:off x="4649" y="1529"/>
              <a:ext cx="102" cy="178"/>
            </a:xfrm>
            <a:custGeom>
              <a:avLst/>
              <a:gdLst>
                <a:gd name="T0" fmla="*/ 0 w 308"/>
                <a:gd name="T1" fmla="*/ 2 h 534"/>
                <a:gd name="T2" fmla="*/ 1 w 308"/>
                <a:gd name="T3" fmla="*/ 0 h 534"/>
                <a:gd name="T4" fmla="*/ 1 w 308"/>
                <a:gd name="T5" fmla="*/ 0 h 534"/>
                <a:gd name="T6" fmla="*/ 0 60000 65536"/>
                <a:gd name="T7" fmla="*/ 0 60000 65536"/>
                <a:gd name="T8" fmla="*/ 0 60000 65536"/>
                <a:gd name="T9" fmla="*/ 0 w 308"/>
                <a:gd name="T10" fmla="*/ 0 h 534"/>
                <a:gd name="T11" fmla="*/ 308 w 308"/>
                <a:gd name="T12" fmla="*/ 534 h 5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4">
                  <a:moveTo>
                    <a:pt x="0" y="534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4" name="Freeform 82"/>
            <p:cNvSpPr>
              <a:spLocks/>
            </p:cNvSpPr>
            <p:nvPr/>
          </p:nvSpPr>
          <p:spPr bwMode="auto">
            <a:xfrm>
              <a:off x="4649" y="1656"/>
              <a:ext cx="102" cy="179"/>
            </a:xfrm>
            <a:custGeom>
              <a:avLst/>
              <a:gdLst>
                <a:gd name="T0" fmla="*/ 0 w 308"/>
                <a:gd name="T1" fmla="*/ 2 h 535"/>
                <a:gd name="T2" fmla="*/ 1 w 308"/>
                <a:gd name="T3" fmla="*/ 0 h 535"/>
                <a:gd name="T4" fmla="*/ 1 w 308"/>
                <a:gd name="T5" fmla="*/ 0 h 535"/>
                <a:gd name="T6" fmla="*/ 0 60000 65536"/>
                <a:gd name="T7" fmla="*/ 0 60000 65536"/>
                <a:gd name="T8" fmla="*/ 0 60000 65536"/>
                <a:gd name="T9" fmla="*/ 0 w 308"/>
                <a:gd name="T10" fmla="*/ 0 h 535"/>
                <a:gd name="T11" fmla="*/ 308 w 308"/>
                <a:gd name="T12" fmla="*/ 535 h 5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5">
                  <a:moveTo>
                    <a:pt x="0" y="535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5" name="Freeform 83"/>
            <p:cNvSpPr>
              <a:spLocks/>
            </p:cNvSpPr>
            <p:nvPr/>
          </p:nvSpPr>
          <p:spPr bwMode="auto">
            <a:xfrm>
              <a:off x="4649" y="1785"/>
              <a:ext cx="102" cy="177"/>
            </a:xfrm>
            <a:custGeom>
              <a:avLst/>
              <a:gdLst>
                <a:gd name="T0" fmla="*/ 0 w 308"/>
                <a:gd name="T1" fmla="*/ 2 h 533"/>
                <a:gd name="T2" fmla="*/ 1 w 308"/>
                <a:gd name="T3" fmla="*/ 0 h 533"/>
                <a:gd name="T4" fmla="*/ 1 w 308"/>
                <a:gd name="T5" fmla="*/ 0 h 533"/>
                <a:gd name="T6" fmla="*/ 0 60000 65536"/>
                <a:gd name="T7" fmla="*/ 0 60000 65536"/>
                <a:gd name="T8" fmla="*/ 0 60000 65536"/>
                <a:gd name="T9" fmla="*/ 0 w 308"/>
                <a:gd name="T10" fmla="*/ 0 h 533"/>
                <a:gd name="T11" fmla="*/ 308 w 308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3">
                  <a:moveTo>
                    <a:pt x="0" y="533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6" name="Freeform 84"/>
            <p:cNvSpPr>
              <a:spLocks/>
            </p:cNvSpPr>
            <p:nvPr/>
          </p:nvSpPr>
          <p:spPr bwMode="auto">
            <a:xfrm>
              <a:off x="4649" y="1912"/>
              <a:ext cx="102" cy="178"/>
            </a:xfrm>
            <a:custGeom>
              <a:avLst/>
              <a:gdLst>
                <a:gd name="T0" fmla="*/ 0 w 308"/>
                <a:gd name="T1" fmla="*/ 2 h 533"/>
                <a:gd name="T2" fmla="*/ 1 w 308"/>
                <a:gd name="T3" fmla="*/ 0 h 533"/>
                <a:gd name="T4" fmla="*/ 1 w 308"/>
                <a:gd name="T5" fmla="*/ 0 h 533"/>
                <a:gd name="T6" fmla="*/ 0 60000 65536"/>
                <a:gd name="T7" fmla="*/ 0 60000 65536"/>
                <a:gd name="T8" fmla="*/ 0 60000 65536"/>
                <a:gd name="T9" fmla="*/ 0 w 308"/>
                <a:gd name="T10" fmla="*/ 0 h 533"/>
                <a:gd name="T11" fmla="*/ 308 w 308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3">
                  <a:moveTo>
                    <a:pt x="0" y="533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7" name="Freeform 85"/>
            <p:cNvSpPr>
              <a:spLocks/>
            </p:cNvSpPr>
            <p:nvPr/>
          </p:nvSpPr>
          <p:spPr bwMode="auto">
            <a:xfrm>
              <a:off x="4675" y="1461"/>
              <a:ext cx="42" cy="71"/>
            </a:xfrm>
            <a:custGeom>
              <a:avLst/>
              <a:gdLst>
                <a:gd name="T0" fmla="*/ 0 w 125"/>
                <a:gd name="T1" fmla="*/ 1 h 215"/>
                <a:gd name="T2" fmla="*/ 1 w 125"/>
                <a:gd name="T3" fmla="*/ 0 h 215"/>
                <a:gd name="T4" fmla="*/ 1 w 125"/>
                <a:gd name="T5" fmla="*/ 0 h 215"/>
                <a:gd name="T6" fmla="*/ 0 60000 65536"/>
                <a:gd name="T7" fmla="*/ 0 60000 65536"/>
                <a:gd name="T8" fmla="*/ 0 60000 65536"/>
                <a:gd name="T9" fmla="*/ 0 w 125"/>
                <a:gd name="T10" fmla="*/ 0 h 215"/>
                <a:gd name="T11" fmla="*/ 125 w 125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215">
                  <a:moveTo>
                    <a:pt x="0" y="215"/>
                  </a:moveTo>
                  <a:lnTo>
                    <a:pt x="124" y="0"/>
                  </a:lnTo>
                  <a:lnTo>
                    <a:pt x="125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8" name="Freeform 86"/>
            <p:cNvSpPr>
              <a:spLocks/>
            </p:cNvSpPr>
            <p:nvPr/>
          </p:nvSpPr>
          <p:spPr bwMode="auto">
            <a:xfrm>
              <a:off x="3863" y="2335"/>
              <a:ext cx="125" cy="217"/>
            </a:xfrm>
            <a:custGeom>
              <a:avLst/>
              <a:gdLst>
                <a:gd name="T0" fmla="*/ 0 w 376"/>
                <a:gd name="T1" fmla="*/ 3 h 650"/>
                <a:gd name="T2" fmla="*/ 2 w 376"/>
                <a:gd name="T3" fmla="*/ 0 h 650"/>
                <a:gd name="T4" fmla="*/ 2 w 376"/>
                <a:gd name="T5" fmla="*/ 0 h 650"/>
                <a:gd name="T6" fmla="*/ 0 60000 65536"/>
                <a:gd name="T7" fmla="*/ 0 60000 65536"/>
                <a:gd name="T8" fmla="*/ 0 60000 65536"/>
                <a:gd name="T9" fmla="*/ 0 w 376"/>
                <a:gd name="T10" fmla="*/ 0 h 650"/>
                <a:gd name="T11" fmla="*/ 376 w 376"/>
                <a:gd name="T12" fmla="*/ 650 h 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650">
                  <a:moveTo>
                    <a:pt x="0" y="650"/>
                  </a:moveTo>
                  <a:lnTo>
                    <a:pt x="375" y="0"/>
                  </a:lnTo>
                  <a:lnTo>
                    <a:pt x="376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89" name="Freeform 87"/>
            <p:cNvSpPr>
              <a:spLocks/>
            </p:cNvSpPr>
            <p:nvPr/>
          </p:nvSpPr>
          <p:spPr bwMode="auto">
            <a:xfrm>
              <a:off x="3851" y="2295"/>
              <a:ext cx="87" cy="149"/>
            </a:xfrm>
            <a:custGeom>
              <a:avLst/>
              <a:gdLst>
                <a:gd name="T0" fmla="*/ 0 w 259"/>
                <a:gd name="T1" fmla="*/ 2 h 448"/>
                <a:gd name="T2" fmla="*/ 1 w 259"/>
                <a:gd name="T3" fmla="*/ 0 h 448"/>
                <a:gd name="T4" fmla="*/ 1 w 259"/>
                <a:gd name="T5" fmla="*/ 0 h 448"/>
                <a:gd name="T6" fmla="*/ 0 60000 65536"/>
                <a:gd name="T7" fmla="*/ 0 60000 65536"/>
                <a:gd name="T8" fmla="*/ 0 60000 65536"/>
                <a:gd name="T9" fmla="*/ 0 w 259"/>
                <a:gd name="T10" fmla="*/ 0 h 448"/>
                <a:gd name="T11" fmla="*/ 259 w 259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448">
                  <a:moveTo>
                    <a:pt x="0" y="448"/>
                  </a:moveTo>
                  <a:lnTo>
                    <a:pt x="258" y="0"/>
                  </a:lnTo>
                  <a:lnTo>
                    <a:pt x="259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90" name="Freeform 88"/>
            <p:cNvSpPr>
              <a:spLocks/>
            </p:cNvSpPr>
            <p:nvPr/>
          </p:nvSpPr>
          <p:spPr bwMode="auto">
            <a:xfrm>
              <a:off x="3851" y="2249"/>
              <a:ext cx="39" cy="67"/>
            </a:xfrm>
            <a:custGeom>
              <a:avLst/>
              <a:gdLst>
                <a:gd name="T0" fmla="*/ 0 w 117"/>
                <a:gd name="T1" fmla="*/ 1 h 202"/>
                <a:gd name="T2" fmla="*/ 0 w 117"/>
                <a:gd name="T3" fmla="*/ 0 h 202"/>
                <a:gd name="T4" fmla="*/ 0 w 117"/>
                <a:gd name="T5" fmla="*/ 0 h 202"/>
                <a:gd name="T6" fmla="*/ 0 60000 65536"/>
                <a:gd name="T7" fmla="*/ 0 60000 65536"/>
                <a:gd name="T8" fmla="*/ 0 60000 65536"/>
                <a:gd name="T9" fmla="*/ 0 w 117"/>
                <a:gd name="T10" fmla="*/ 0 h 202"/>
                <a:gd name="T11" fmla="*/ 117 w 117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202">
                  <a:moveTo>
                    <a:pt x="0" y="202"/>
                  </a:moveTo>
                  <a:lnTo>
                    <a:pt x="116" y="0"/>
                  </a:lnTo>
                  <a:lnTo>
                    <a:pt x="117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491" name="Text Box 89"/>
          <p:cNvSpPr txBox="1">
            <a:spLocks noChangeArrowheads="1"/>
          </p:cNvSpPr>
          <p:nvPr/>
        </p:nvSpPr>
        <p:spPr bwMode="auto">
          <a:xfrm>
            <a:off x="483393" y="5060018"/>
            <a:ext cx="389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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确定剖切面的位置。</a:t>
            </a:r>
          </a:p>
        </p:txBody>
      </p:sp>
      <p:sp>
        <p:nvSpPr>
          <p:cNvPr id="492" name="Text Box 90"/>
          <p:cNvSpPr txBox="1">
            <a:spLocks noChangeArrowheads="1"/>
          </p:cNvSpPr>
          <p:nvPr/>
        </p:nvSpPr>
        <p:spPr bwMode="auto">
          <a:xfrm>
            <a:off x="483393" y="5626755"/>
            <a:ext cx="8396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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想象哪部分移走了？剖面区域的形状？哪些部分投射时可见？</a:t>
            </a:r>
          </a:p>
        </p:txBody>
      </p:sp>
      <p:sp>
        <p:nvSpPr>
          <p:cNvPr id="493" name="Text Box 91"/>
          <p:cNvSpPr txBox="1">
            <a:spLocks noChangeArrowheads="1"/>
          </p:cNvSpPr>
          <p:nvPr/>
        </p:nvSpPr>
        <p:spPr bwMode="auto">
          <a:xfrm>
            <a:off x="483393" y="6192203"/>
            <a:ext cx="8482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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剖面区域内画上剖面符号：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45°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间隔均匀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细实线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4" name="Group 92"/>
          <p:cNvGrpSpPr>
            <a:grpSpLocks/>
          </p:cNvGrpSpPr>
          <p:nvPr/>
        </p:nvGrpSpPr>
        <p:grpSpPr bwMode="auto">
          <a:xfrm>
            <a:off x="2139156" y="1518951"/>
            <a:ext cx="2301875" cy="1230312"/>
            <a:chOff x="2640" y="1281"/>
            <a:chExt cx="1450" cy="775"/>
          </a:xfrm>
        </p:grpSpPr>
        <p:sp>
          <p:nvSpPr>
            <p:cNvPr id="495" name="Freeform 93"/>
            <p:cNvSpPr>
              <a:spLocks/>
            </p:cNvSpPr>
            <p:nvPr/>
          </p:nvSpPr>
          <p:spPr bwMode="auto">
            <a:xfrm>
              <a:off x="3238" y="1281"/>
              <a:ext cx="52" cy="51"/>
            </a:xfrm>
            <a:custGeom>
              <a:avLst/>
              <a:gdLst>
                <a:gd name="T0" fmla="*/ 0 w 150"/>
                <a:gd name="T1" fmla="*/ 1 h 149"/>
                <a:gd name="T2" fmla="*/ 1 w 150"/>
                <a:gd name="T3" fmla="*/ 0 h 149"/>
                <a:gd name="T4" fmla="*/ 1 w 150"/>
                <a:gd name="T5" fmla="*/ 0 h 149"/>
                <a:gd name="T6" fmla="*/ 0 60000 65536"/>
                <a:gd name="T7" fmla="*/ 0 60000 65536"/>
                <a:gd name="T8" fmla="*/ 0 60000 65536"/>
                <a:gd name="T9" fmla="*/ 0 w 150"/>
                <a:gd name="T10" fmla="*/ 0 h 149"/>
                <a:gd name="T11" fmla="*/ 150 w 150"/>
                <a:gd name="T12" fmla="*/ 149 h 1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149">
                  <a:moveTo>
                    <a:pt x="0" y="149"/>
                  </a:moveTo>
                  <a:lnTo>
                    <a:pt x="149" y="0"/>
                  </a:lnTo>
                  <a:lnTo>
                    <a:pt x="15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96" name="Freeform 94"/>
            <p:cNvSpPr>
              <a:spLocks/>
            </p:cNvSpPr>
            <p:nvPr/>
          </p:nvSpPr>
          <p:spPr bwMode="auto">
            <a:xfrm>
              <a:off x="2640" y="1809"/>
              <a:ext cx="121" cy="120"/>
            </a:xfrm>
            <a:custGeom>
              <a:avLst/>
              <a:gdLst>
                <a:gd name="T0" fmla="*/ 0 w 349"/>
                <a:gd name="T1" fmla="*/ 2 h 347"/>
                <a:gd name="T2" fmla="*/ 2 w 349"/>
                <a:gd name="T3" fmla="*/ 0 h 347"/>
                <a:gd name="T4" fmla="*/ 2 w 349"/>
                <a:gd name="T5" fmla="*/ 0 h 347"/>
                <a:gd name="T6" fmla="*/ 0 60000 65536"/>
                <a:gd name="T7" fmla="*/ 0 60000 65536"/>
                <a:gd name="T8" fmla="*/ 0 60000 65536"/>
                <a:gd name="T9" fmla="*/ 0 w 349"/>
                <a:gd name="T10" fmla="*/ 0 h 347"/>
                <a:gd name="T11" fmla="*/ 349 w 349"/>
                <a:gd name="T12" fmla="*/ 347 h 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9" h="347">
                  <a:moveTo>
                    <a:pt x="0" y="347"/>
                  </a:moveTo>
                  <a:lnTo>
                    <a:pt x="348" y="0"/>
                  </a:lnTo>
                  <a:lnTo>
                    <a:pt x="34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97" name="Freeform 95"/>
            <p:cNvSpPr>
              <a:spLocks/>
            </p:cNvSpPr>
            <p:nvPr/>
          </p:nvSpPr>
          <p:spPr bwMode="auto">
            <a:xfrm>
              <a:off x="2733" y="1920"/>
              <a:ext cx="137" cy="136"/>
            </a:xfrm>
            <a:custGeom>
              <a:avLst/>
              <a:gdLst>
                <a:gd name="T0" fmla="*/ 0 w 395"/>
                <a:gd name="T1" fmla="*/ 2 h 393"/>
                <a:gd name="T2" fmla="*/ 2 w 395"/>
                <a:gd name="T3" fmla="*/ 0 h 393"/>
                <a:gd name="T4" fmla="*/ 2 w 395"/>
                <a:gd name="T5" fmla="*/ 0 h 393"/>
                <a:gd name="T6" fmla="*/ 0 60000 65536"/>
                <a:gd name="T7" fmla="*/ 0 60000 65536"/>
                <a:gd name="T8" fmla="*/ 0 60000 65536"/>
                <a:gd name="T9" fmla="*/ 0 w 395"/>
                <a:gd name="T10" fmla="*/ 0 h 393"/>
                <a:gd name="T11" fmla="*/ 395 w 395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5" h="393">
                  <a:moveTo>
                    <a:pt x="0" y="393"/>
                  </a:moveTo>
                  <a:lnTo>
                    <a:pt x="393" y="0"/>
                  </a:lnTo>
                  <a:lnTo>
                    <a:pt x="39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98" name="Freeform 96"/>
            <p:cNvSpPr>
              <a:spLocks/>
            </p:cNvSpPr>
            <p:nvPr/>
          </p:nvSpPr>
          <p:spPr bwMode="auto">
            <a:xfrm>
              <a:off x="3238" y="1425"/>
              <a:ext cx="126" cy="126"/>
            </a:xfrm>
            <a:custGeom>
              <a:avLst/>
              <a:gdLst>
                <a:gd name="T0" fmla="*/ 0 w 365"/>
                <a:gd name="T1" fmla="*/ 2 h 365"/>
                <a:gd name="T2" fmla="*/ 2 w 365"/>
                <a:gd name="T3" fmla="*/ 0 h 365"/>
                <a:gd name="T4" fmla="*/ 2 w 365"/>
                <a:gd name="T5" fmla="*/ 0 h 365"/>
                <a:gd name="T6" fmla="*/ 0 60000 65536"/>
                <a:gd name="T7" fmla="*/ 0 60000 65536"/>
                <a:gd name="T8" fmla="*/ 0 60000 65536"/>
                <a:gd name="T9" fmla="*/ 0 w 365"/>
                <a:gd name="T10" fmla="*/ 0 h 365"/>
                <a:gd name="T11" fmla="*/ 365 w 365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5" h="365">
                  <a:moveTo>
                    <a:pt x="0" y="365"/>
                  </a:moveTo>
                  <a:lnTo>
                    <a:pt x="364" y="0"/>
                  </a:lnTo>
                  <a:lnTo>
                    <a:pt x="36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499" name="Freeform 97"/>
            <p:cNvSpPr>
              <a:spLocks/>
            </p:cNvSpPr>
            <p:nvPr/>
          </p:nvSpPr>
          <p:spPr bwMode="auto">
            <a:xfrm>
              <a:off x="3050" y="1920"/>
              <a:ext cx="40" cy="39"/>
            </a:xfrm>
            <a:custGeom>
              <a:avLst/>
              <a:gdLst>
                <a:gd name="T0" fmla="*/ 0 w 114"/>
                <a:gd name="T1" fmla="*/ 0 h 113"/>
                <a:gd name="T2" fmla="*/ 1 w 114"/>
                <a:gd name="T3" fmla="*/ 0 h 113"/>
                <a:gd name="T4" fmla="*/ 1 w 114"/>
                <a:gd name="T5" fmla="*/ 0 h 113"/>
                <a:gd name="T6" fmla="*/ 0 60000 65536"/>
                <a:gd name="T7" fmla="*/ 0 60000 65536"/>
                <a:gd name="T8" fmla="*/ 0 60000 65536"/>
                <a:gd name="T9" fmla="*/ 0 w 114"/>
                <a:gd name="T10" fmla="*/ 0 h 113"/>
                <a:gd name="T11" fmla="*/ 114 w 114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" h="113">
                  <a:moveTo>
                    <a:pt x="0" y="113"/>
                  </a:moveTo>
                  <a:lnTo>
                    <a:pt x="113" y="0"/>
                  </a:lnTo>
                  <a:lnTo>
                    <a:pt x="11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0" name="Freeform 98"/>
            <p:cNvSpPr>
              <a:spLocks/>
            </p:cNvSpPr>
            <p:nvPr/>
          </p:nvSpPr>
          <p:spPr bwMode="auto">
            <a:xfrm>
              <a:off x="3238" y="1507"/>
              <a:ext cx="264" cy="264"/>
            </a:xfrm>
            <a:custGeom>
              <a:avLst/>
              <a:gdLst>
                <a:gd name="T0" fmla="*/ 0 w 762"/>
                <a:gd name="T1" fmla="*/ 4 h 764"/>
                <a:gd name="T2" fmla="*/ 4 w 762"/>
                <a:gd name="T3" fmla="*/ 0 h 764"/>
                <a:gd name="T4" fmla="*/ 4 w 762"/>
                <a:gd name="T5" fmla="*/ 0 h 764"/>
                <a:gd name="T6" fmla="*/ 0 60000 65536"/>
                <a:gd name="T7" fmla="*/ 0 60000 65536"/>
                <a:gd name="T8" fmla="*/ 0 60000 65536"/>
                <a:gd name="T9" fmla="*/ 0 w 762"/>
                <a:gd name="T10" fmla="*/ 0 h 764"/>
                <a:gd name="T11" fmla="*/ 762 w 762"/>
                <a:gd name="T12" fmla="*/ 764 h 7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2" h="764">
                  <a:moveTo>
                    <a:pt x="0" y="764"/>
                  </a:moveTo>
                  <a:lnTo>
                    <a:pt x="761" y="0"/>
                  </a:lnTo>
                  <a:lnTo>
                    <a:pt x="76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1" name="Freeform 99"/>
            <p:cNvSpPr>
              <a:spLocks/>
            </p:cNvSpPr>
            <p:nvPr/>
          </p:nvSpPr>
          <p:spPr bwMode="auto">
            <a:xfrm>
              <a:off x="3126" y="1809"/>
              <a:ext cx="74" cy="73"/>
            </a:xfrm>
            <a:custGeom>
              <a:avLst/>
              <a:gdLst>
                <a:gd name="T0" fmla="*/ 0 w 214"/>
                <a:gd name="T1" fmla="*/ 1 h 211"/>
                <a:gd name="T2" fmla="*/ 1 w 214"/>
                <a:gd name="T3" fmla="*/ 0 h 211"/>
                <a:gd name="T4" fmla="*/ 1 w 214"/>
                <a:gd name="T5" fmla="*/ 0 h 211"/>
                <a:gd name="T6" fmla="*/ 0 60000 65536"/>
                <a:gd name="T7" fmla="*/ 0 60000 65536"/>
                <a:gd name="T8" fmla="*/ 0 60000 65536"/>
                <a:gd name="T9" fmla="*/ 0 w 214"/>
                <a:gd name="T10" fmla="*/ 0 h 211"/>
                <a:gd name="T11" fmla="*/ 214 w 21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211">
                  <a:moveTo>
                    <a:pt x="0" y="211"/>
                  </a:moveTo>
                  <a:lnTo>
                    <a:pt x="213" y="0"/>
                  </a:lnTo>
                  <a:lnTo>
                    <a:pt x="21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2" name="Freeform 100"/>
            <p:cNvSpPr>
              <a:spLocks/>
            </p:cNvSpPr>
            <p:nvPr/>
          </p:nvSpPr>
          <p:spPr bwMode="auto">
            <a:xfrm>
              <a:off x="3172" y="1726"/>
              <a:ext cx="330" cy="330"/>
            </a:xfrm>
            <a:custGeom>
              <a:avLst/>
              <a:gdLst>
                <a:gd name="T0" fmla="*/ 0 w 951"/>
                <a:gd name="T1" fmla="*/ 5 h 950"/>
                <a:gd name="T2" fmla="*/ 5 w 951"/>
                <a:gd name="T3" fmla="*/ 0 h 950"/>
                <a:gd name="T4" fmla="*/ 5 w 951"/>
                <a:gd name="T5" fmla="*/ 0 h 950"/>
                <a:gd name="T6" fmla="*/ 0 60000 65536"/>
                <a:gd name="T7" fmla="*/ 0 60000 65536"/>
                <a:gd name="T8" fmla="*/ 0 60000 65536"/>
                <a:gd name="T9" fmla="*/ 0 w 951"/>
                <a:gd name="T10" fmla="*/ 0 h 950"/>
                <a:gd name="T11" fmla="*/ 951 w 951"/>
                <a:gd name="T12" fmla="*/ 950 h 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1" h="950">
                  <a:moveTo>
                    <a:pt x="0" y="950"/>
                  </a:moveTo>
                  <a:lnTo>
                    <a:pt x="950" y="0"/>
                  </a:lnTo>
                  <a:lnTo>
                    <a:pt x="95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3" name="Freeform 101"/>
            <p:cNvSpPr>
              <a:spLocks/>
            </p:cNvSpPr>
            <p:nvPr/>
          </p:nvSpPr>
          <p:spPr bwMode="auto">
            <a:xfrm>
              <a:off x="3391" y="1946"/>
              <a:ext cx="111" cy="110"/>
            </a:xfrm>
            <a:custGeom>
              <a:avLst/>
              <a:gdLst>
                <a:gd name="T0" fmla="*/ 0 w 319"/>
                <a:gd name="T1" fmla="*/ 1 h 318"/>
                <a:gd name="T2" fmla="*/ 2 w 319"/>
                <a:gd name="T3" fmla="*/ 0 h 318"/>
                <a:gd name="T4" fmla="*/ 2 w 319"/>
                <a:gd name="T5" fmla="*/ 0 h 318"/>
                <a:gd name="T6" fmla="*/ 0 60000 65536"/>
                <a:gd name="T7" fmla="*/ 0 60000 65536"/>
                <a:gd name="T8" fmla="*/ 0 60000 65536"/>
                <a:gd name="T9" fmla="*/ 0 w 319"/>
                <a:gd name="T10" fmla="*/ 0 h 318"/>
                <a:gd name="T11" fmla="*/ 319 w 319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318">
                  <a:moveTo>
                    <a:pt x="0" y="318"/>
                  </a:moveTo>
                  <a:lnTo>
                    <a:pt x="318" y="0"/>
                  </a:lnTo>
                  <a:lnTo>
                    <a:pt x="31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4" name="Freeform 102"/>
            <p:cNvSpPr>
              <a:spLocks/>
            </p:cNvSpPr>
            <p:nvPr/>
          </p:nvSpPr>
          <p:spPr bwMode="auto">
            <a:xfrm>
              <a:off x="3894" y="1357"/>
              <a:ext cx="196" cy="196"/>
            </a:xfrm>
            <a:custGeom>
              <a:avLst/>
              <a:gdLst>
                <a:gd name="T0" fmla="*/ 0 w 568"/>
                <a:gd name="T1" fmla="*/ 3 h 566"/>
                <a:gd name="T2" fmla="*/ 3 w 568"/>
                <a:gd name="T3" fmla="*/ 0 h 566"/>
                <a:gd name="T4" fmla="*/ 3 w 568"/>
                <a:gd name="T5" fmla="*/ 0 h 566"/>
                <a:gd name="T6" fmla="*/ 0 60000 65536"/>
                <a:gd name="T7" fmla="*/ 0 60000 65536"/>
                <a:gd name="T8" fmla="*/ 0 60000 65536"/>
                <a:gd name="T9" fmla="*/ 0 w 568"/>
                <a:gd name="T10" fmla="*/ 0 h 566"/>
                <a:gd name="T11" fmla="*/ 568 w 568"/>
                <a:gd name="T12" fmla="*/ 566 h 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8" h="566">
                  <a:moveTo>
                    <a:pt x="0" y="566"/>
                  </a:moveTo>
                  <a:lnTo>
                    <a:pt x="566" y="0"/>
                  </a:lnTo>
                  <a:lnTo>
                    <a:pt x="56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5" name="Freeform 103"/>
            <p:cNvSpPr>
              <a:spLocks/>
            </p:cNvSpPr>
            <p:nvPr/>
          </p:nvSpPr>
          <p:spPr bwMode="auto">
            <a:xfrm>
              <a:off x="3894" y="1576"/>
              <a:ext cx="196" cy="197"/>
            </a:xfrm>
            <a:custGeom>
              <a:avLst/>
              <a:gdLst>
                <a:gd name="T0" fmla="*/ 0 w 568"/>
                <a:gd name="T1" fmla="*/ 3 h 566"/>
                <a:gd name="T2" fmla="*/ 3 w 568"/>
                <a:gd name="T3" fmla="*/ 0 h 566"/>
                <a:gd name="T4" fmla="*/ 3 w 568"/>
                <a:gd name="T5" fmla="*/ 0 h 566"/>
                <a:gd name="T6" fmla="*/ 0 60000 65536"/>
                <a:gd name="T7" fmla="*/ 0 60000 65536"/>
                <a:gd name="T8" fmla="*/ 0 60000 65536"/>
                <a:gd name="T9" fmla="*/ 0 w 568"/>
                <a:gd name="T10" fmla="*/ 0 h 566"/>
                <a:gd name="T11" fmla="*/ 568 w 568"/>
                <a:gd name="T12" fmla="*/ 566 h 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8" h="566">
                  <a:moveTo>
                    <a:pt x="0" y="566"/>
                  </a:moveTo>
                  <a:lnTo>
                    <a:pt x="566" y="0"/>
                  </a:lnTo>
                  <a:lnTo>
                    <a:pt x="56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6" name="Freeform 104"/>
            <p:cNvSpPr>
              <a:spLocks/>
            </p:cNvSpPr>
            <p:nvPr/>
          </p:nvSpPr>
          <p:spPr bwMode="auto">
            <a:xfrm>
              <a:off x="3894" y="1796"/>
              <a:ext cx="196" cy="196"/>
            </a:xfrm>
            <a:custGeom>
              <a:avLst/>
              <a:gdLst>
                <a:gd name="T0" fmla="*/ 0 w 568"/>
                <a:gd name="T1" fmla="*/ 3 h 566"/>
                <a:gd name="T2" fmla="*/ 3 w 568"/>
                <a:gd name="T3" fmla="*/ 0 h 566"/>
                <a:gd name="T4" fmla="*/ 3 w 568"/>
                <a:gd name="T5" fmla="*/ 0 h 566"/>
                <a:gd name="T6" fmla="*/ 0 60000 65536"/>
                <a:gd name="T7" fmla="*/ 0 60000 65536"/>
                <a:gd name="T8" fmla="*/ 0 60000 65536"/>
                <a:gd name="T9" fmla="*/ 0 w 568"/>
                <a:gd name="T10" fmla="*/ 0 h 566"/>
                <a:gd name="T11" fmla="*/ 568 w 568"/>
                <a:gd name="T12" fmla="*/ 566 h 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8" h="566">
                  <a:moveTo>
                    <a:pt x="0" y="566"/>
                  </a:moveTo>
                  <a:lnTo>
                    <a:pt x="566" y="0"/>
                  </a:lnTo>
                  <a:lnTo>
                    <a:pt x="56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07" name="Freeform 105"/>
            <p:cNvSpPr>
              <a:spLocks/>
            </p:cNvSpPr>
            <p:nvPr/>
          </p:nvSpPr>
          <p:spPr bwMode="auto">
            <a:xfrm>
              <a:off x="4049" y="2016"/>
              <a:ext cx="41" cy="40"/>
            </a:xfrm>
            <a:custGeom>
              <a:avLst/>
              <a:gdLst>
                <a:gd name="T0" fmla="*/ 0 w 119"/>
                <a:gd name="T1" fmla="*/ 1 h 116"/>
                <a:gd name="T2" fmla="*/ 1 w 119"/>
                <a:gd name="T3" fmla="*/ 0 h 116"/>
                <a:gd name="T4" fmla="*/ 1 w 119"/>
                <a:gd name="T5" fmla="*/ 0 h 116"/>
                <a:gd name="T6" fmla="*/ 0 60000 65536"/>
                <a:gd name="T7" fmla="*/ 0 60000 65536"/>
                <a:gd name="T8" fmla="*/ 0 60000 65536"/>
                <a:gd name="T9" fmla="*/ 0 w 119"/>
                <a:gd name="T10" fmla="*/ 0 h 116"/>
                <a:gd name="T11" fmla="*/ 119 w 119"/>
                <a:gd name="T12" fmla="*/ 116 h 1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116">
                  <a:moveTo>
                    <a:pt x="0" y="116"/>
                  </a:moveTo>
                  <a:lnTo>
                    <a:pt x="117" y="0"/>
                  </a:lnTo>
                  <a:lnTo>
                    <a:pt x="11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08" name="Group 106"/>
          <p:cNvGrpSpPr>
            <a:grpSpLocks/>
          </p:cNvGrpSpPr>
          <p:nvPr/>
        </p:nvGrpSpPr>
        <p:grpSpPr bwMode="auto">
          <a:xfrm>
            <a:off x="1394618" y="3136613"/>
            <a:ext cx="3117850" cy="1636713"/>
            <a:chOff x="910" y="1746"/>
            <a:chExt cx="1964" cy="1031"/>
          </a:xfrm>
        </p:grpSpPr>
        <p:sp>
          <p:nvSpPr>
            <p:cNvPr id="509" name="Arc 107"/>
            <p:cNvSpPr>
              <a:spLocks/>
            </p:cNvSpPr>
            <p:nvPr/>
          </p:nvSpPr>
          <p:spPr bwMode="auto">
            <a:xfrm flipH="1">
              <a:off x="2241" y="2092"/>
              <a:ext cx="306" cy="324"/>
            </a:xfrm>
            <a:custGeom>
              <a:avLst/>
              <a:gdLst>
                <a:gd name="T0" fmla="*/ 0 w 40741"/>
                <a:gd name="T1" fmla="*/ 0 h 43200"/>
                <a:gd name="T2" fmla="*/ 0 w 40741"/>
                <a:gd name="T3" fmla="*/ 0 h 43200"/>
                <a:gd name="T4" fmla="*/ 0 w 40741"/>
                <a:gd name="T5" fmla="*/ 0 h 43200"/>
                <a:gd name="T6" fmla="*/ 0 60000 65536"/>
                <a:gd name="T7" fmla="*/ 0 60000 65536"/>
                <a:gd name="T8" fmla="*/ 0 60000 65536"/>
                <a:gd name="T9" fmla="*/ 0 w 40741"/>
                <a:gd name="T10" fmla="*/ 0 h 43200"/>
                <a:gd name="T11" fmla="*/ 40741 w 4074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741" h="43200" fill="none" extrusionOk="0">
                  <a:moveTo>
                    <a:pt x="250" y="11124"/>
                  </a:moveTo>
                  <a:cubicBezTo>
                    <a:pt x="4058" y="4259"/>
                    <a:pt x="11290" y="-1"/>
                    <a:pt x="19141" y="0"/>
                  </a:cubicBezTo>
                  <a:cubicBezTo>
                    <a:pt x="31070" y="0"/>
                    <a:pt x="40741" y="9670"/>
                    <a:pt x="40741" y="21600"/>
                  </a:cubicBezTo>
                  <a:cubicBezTo>
                    <a:pt x="40741" y="33529"/>
                    <a:pt x="31070" y="43200"/>
                    <a:pt x="19141" y="43200"/>
                  </a:cubicBezTo>
                  <a:cubicBezTo>
                    <a:pt x="11100" y="43200"/>
                    <a:pt x="3725" y="38734"/>
                    <a:pt x="-1" y="31609"/>
                  </a:cubicBezTo>
                </a:path>
                <a:path w="40741" h="43200" stroke="0" extrusionOk="0">
                  <a:moveTo>
                    <a:pt x="250" y="11124"/>
                  </a:moveTo>
                  <a:cubicBezTo>
                    <a:pt x="4058" y="4259"/>
                    <a:pt x="11290" y="-1"/>
                    <a:pt x="19141" y="0"/>
                  </a:cubicBezTo>
                  <a:cubicBezTo>
                    <a:pt x="31070" y="0"/>
                    <a:pt x="40741" y="9670"/>
                    <a:pt x="40741" y="21600"/>
                  </a:cubicBezTo>
                  <a:cubicBezTo>
                    <a:pt x="40741" y="33529"/>
                    <a:pt x="31070" y="43200"/>
                    <a:pt x="19141" y="43200"/>
                  </a:cubicBezTo>
                  <a:cubicBezTo>
                    <a:pt x="11100" y="43200"/>
                    <a:pt x="3725" y="38734"/>
                    <a:pt x="-1" y="31609"/>
                  </a:cubicBezTo>
                  <a:lnTo>
                    <a:pt x="19141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0" name="Arc 108"/>
            <p:cNvSpPr>
              <a:spLocks/>
            </p:cNvSpPr>
            <p:nvPr/>
          </p:nvSpPr>
          <p:spPr bwMode="auto">
            <a:xfrm>
              <a:off x="1213" y="2092"/>
              <a:ext cx="166" cy="320"/>
            </a:xfrm>
            <a:custGeom>
              <a:avLst/>
              <a:gdLst>
                <a:gd name="T0" fmla="*/ 0 w 22199"/>
                <a:gd name="T1" fmla="*/ 0 h 43200"/>
                <a:gd name="T2" fmla="*/ 0 w 22199"/>
                <a:gd name="T3" fmla="*/ 0 h 43200"/>
                <a:gd name="T4" fmla="*/ 0 w 22199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99"/>
                <a:gd name="T10" fmla="*/ 0 h 43200"/>
                <a:gd name="T11" fmla="*/ 22199 w 221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99" h="43200" fill="none" extrusionOk="0">
                  <a:moveTo>
                    <a:pt x="598" y="0"/>
                  </a:moveTo>
                  <a:cubicBezTo>
                    <a:pt x="12528" y="0"/>
                    <a:pt x="22199" y="9670"/>
                    <a:pt x="22199" y="21600"/>
                  </a:cubicBezTo>
                  <a:cubicBezTo>
                    <a:pt x="22199" y="33529"/>
                    <a:pt x="12528" y="43200"/>
                    <a:pt x="599" y="43200"/>
                  </a:cubicBezTo>
                  <a:cubicBezTo>
                    <a:pt x="399" y="43200"/>
                    <a:pt x="199" y="43197"/>
                    <a:pt x="0" y="43191"/>
                  </a:cubicBezTo>
                </a:path>
                <a:path w="22199" h="43200" stroke="0" extrusionOk="0">
                  <a:moveTo>
                    <a:pt x="598" y="0"/>
                  </a:moveTo>
                  <a:cubicBezTo>
                    <a:pt x="12528" y="0"/>
                    <a:pt x="22199" y="9670"/>
                    <a:pt x="22199" y="21600"/>
                  </a:cubicBezTo>
                  <a:cubicBezTo>
                    <a:pt x="22199" y="33529"/>
                    <a:pt x="12528" y="43200"/>
                    <a:pt x="599" y="43200"/>
                  </a:cubicBezTo>
                  <a:cubicBezTo>
                    <a:pt x="399" y="43200"/>
                    <a:pt x="199" y="43197"/>
                    <a:pt x="0" y="43191"/>
                  </a:cubicBezTo>
                  <a:lnTo>
                    <a:pt x="599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1" name="Oval 109"/>
            <p:cNvSpPr>
              <a:spLocks noChangeArrowheads="1"/>
            </p:cNvSpPr>
            <p:nvPr/>
          </p:nvSpPr>
          <p:spPr bwMode="auto">
            <a:xfrm>
              <a:off x="1977" y="1827"/>
              <a:ext cx="852" cy="85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2" name="Oval 110"/>
            <p:cNvSpPr>
              <a:spLocks noChangeArrowheads="1"/>
            </p:cNvSpPr>
            <p:nvPr/>
          </p:nvSpPr>
          <p:spPr bwMode="auto">
            <a:xfrm>
              <a:off x="2097" y="1964"/>
              <a:ext cx="612" cy="57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3" name="Oval 111"/>
            <p:cNvSpPr>
              <a:spLocks noChangeArrowheads="1"/>
            </p:cNvSpPr>
            <p:nvPr/>
          </p:nvSpPr>
          <p:spPr bwMode="auto">
            <a:xfrm>
              <a:off x="1618" y="2168"/>
              <a:ext cx="167" cy="16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4" name="Oval 112"/>
            <p:cNvSpPr>
              <a:spLocks noChangeArrowheads="1"/>
            </p:cNvSpPr>
            <p:nvPr/>
          </p:nvSpPr>
          <p:spPr bwMode="auto">
            <a:xfrm>
              <a:off x="1551" y="2102"/>
              <a:ext cx="311" cy="3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5" name="Freeform 113"/>
            <p:cNvSpPr>
              <a:spLocks/>
            </p:cNvSpPr>
            <p:nvPr/>
          </p:nvSpPr>
          <p:spPr bwMode="auto">
            <a:xfrm>
              <a:off x="1704" y="2023"/>
              <a:ext cx="1" cy="512"/>
            </a:xfrm>
            <a:custGeom>
              <a:avLst/>
              <a:gdLst>
                <a:gd name="T0" fmla="*/ 0 w 1"/>
                <a:gd name="T1" fmla="*/ 0 h 1472"/>
                <a:gd name="T2" fmla="*/ 0 w 1"/>
                <a:gd name="T3" fmla="*/ 8 h 1472"/>
                <a:gd name="T4" fmla="*/ 1 w 1"/>
                <a:gd name="T5" fmla="*/ 8 h 1472"/>
                <a:gd name="T6" fmla="*/ 0 60000 65536"/>
                <a:gd name="T7" fmla="*/ 0 60000 65536"/>
                <a:gd name="T8" fmla="*/ 0 60000 65536"/>
                <a:gd name="T9" fmla="*/ 0 w 1"/>
                <a:gd name="T10" fmla="*/ 0 h 1472"/>
                <a:gd name="T11" fmla="*/ 1 w 1"/>
                <a:gd name="T12" fmla="*/ 1472 h 14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72">
                  <a:moveTo>
                    <a:pt x="0" y="0"/>
                  </a:moveTo>
                  <a:lnTo>
                    <a:pt x="0" y="1472"/>
                  </a:lnTo>
                  <a:lnTo>
                    <a:pt x="1" y="147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6" name="Freeform 114"/>
            <p:cNvSpPr>
              <a:spLocks/>
            </p:cNvSpPr>
            <p:nvPr/>
          </p:nvSpPr>
          <p:spPr bwMode="auto">
            <a:xfrm>
              <a:off x="1218" y="1997"/>
              <a:ext cx="1" cy="528"/>
            </a:xfrm>
            <a:custGeom>
              <a:avLst/>
              <a:gdLst>
                <a:gd name="T0" fmla="*/ 0 w 2"/>
                <a:gd name="T1" fmla="*/ 0 h 1522"/>
                <a:gd name="T2" fmla="*/ 0 w 2"/>
                <a:gd name="T3" fmla="*/ 8 h 1522"/>
                <a:gd name="T4" fmla="*/ 1 w 2"/>
                <a:gd name="T5" fmla="*/ 8 h 1522"/>
                <a:gd name="T6" fmla="*/ 0 60000 65536"/>
                <a:gd name="T7" fmla="*/ 0 60000 65536"/>
                <a:gd name="T8" fmla="*/ 0 60000 65536"/>
                <a:gd name="T9" fmla="*/ 0 w 2"/>
                <a:gd name="T10" fmla="*/ 0 h 1522"/>
                <a:gd name="T11" fmla="*/ 2 w 2"/>
                <a:gd name="T12" fmla="*/ 1522 h 15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522">
                  <a:moveTo>
                    <a:pt x="0" y="0"/>
                  </a:moveTo>
                  <a:lnTo>
                    <a:pt x="0" y="1522"/>
                  </a:lnTo>
                  <a:lnTo>
                    <a:pt x="2" y="152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7" name="Freeform 115"/>
            <p:cNvSpPr>
              <a:spLocks/>
            </p:cNvSpPr>
            <p:nvPr/>
          </p:nvSpPr>
          <p:spPr bwMode="auto">
            <a:xfrm>
              <a:off x="954" y="2679"/>
              <a:ext cx="1449" cy="1"/>
            </a:xfrm>
            <a:custGeom>
              <a:avLst/>
              <a:gdLst>
                <a:gd name="T0" fmla="*/ 21 w 4176"/>
                <a:gd name="T1" fmla="*/ 0 h 1"/>
                <a:gd name="T2" fmla="*/ 0 w 4176"/>
                <a:gd name="T3" fmla="*/ 0 h 1"/>
                <a:gd name="T4" fmla="*/ 0 w 4176"/>
                <a:gd name="T5" fmla="*/ 0 h 1"/>
                <a:gd name="T6" fmla="*/ 0 60000 65536"/>
                <a:gd name="T7" fmla="*/ 0 60000 65536"/>
                <a:gd name="T8" fmla="*/ 0 60000 65536"/>
                <a:gd name="T9" fmla="*/ 0 w 4176"/>
                <a:gd name="T10" fmla="*/ 0 h 1"/>
                <a:gd name="T11" fmla="*/ 4176 w 417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6" h="1">
                  <a:moveTo>
                    <a:pt x="4176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8" name="Freeform 116"/>
            <p:cNvSpPr>
              <a:spLocks/>
            </p:cNvSpPr>
            <p:nvPr/>
          </p:nvSpPr>
          <p:spPr bwMode="auto">
            <a:xfrm>
              <a:off x="954" y="2415"/>
              <a:ext cx="1" cy="264"/>
            </a:xfrm>
            <a:custGeom>
              <a:avLst/>
              <a:gdLst>
                <a:gd name="T0" fmla="*/ 0 w 2"/>
                <a:gd name="T1" fmla="*/ 4 h 762"/>
                <a:gd name="T2" fmla="*/ 0 w 2"/>
                <a:gd name="T3" fmla="*/ 0 h 762"/>
                <a:gd name="T4" fmla="*/ 1 w 2"/>
                <a:gd name="T5" fmla="*/ 0 h 762"/>
                <a:gd name="T6" fmla="*/ 0 60000 65536"/>
                <a:gd name="T7" fmla="*/ 0 60000 65536"/>
                <a:gd name="T8" fmla="*/ 0 60000 65536"/>
                <a:gd name="T9" fmla="*/ 0 w 2"/>
                <a:gd name="T10" fmla="*/ 0 h 762"/>
                <a:gd name="T11" fmla="*/ 2 w 2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62">
                  <a:moveTo>
                    <a:pt x="0" y="76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19" name="Freeform 117"/>
            <p:cNvSpPr>
              <a:spLocks/>
            </p:cNvSpPr>
            <p:nvPr/>
          </p:nvSpPr>
          <p:spPr bwMode="auto">
            <a:xfrm>
              <a:off x="954" y="2415"/>
              <a:ext cx="264" cy="1"/>
            </a:xfrm>
            <a:custGeom>
              <a:avLst/>
              <a:gdLst>
                <a:gd name="T0" fmla="*/ 4 w 761"/>
                <a:gd name="T1" fmla="*/ 0 h 1"/>
                <a:gd name="T2" fmla="*/ 0 w 761"/>
                <a:gd name="T3" fmla="*/ 0 h 1"/>
                <a:gd name="T4" fmla="*/ 0 w 761"/>
                <a:gd name="T5" fmla="*/ 0 h 1"/>
                <a:gd name="T6" fmla="*/ 0 60000 65536"/>
                <a:gd name="T7" fmla="*/ 0 60000 65536"/>
                <a:gd name="T8" fmla="*/ 0 60000 65536"/>
                <a:gd name="T9" fmla="*/ 0 w 761"/>
                <a:gd name="T10" fmla="*/ 0 h 1"/>
                <a:gd name="T11" fmla="*/ 761 w 76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1" h="1">
                  <a:moveTo>
                    <a:pt x="761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20" name="Freeform 118"/>
            <p:cNvSpPr>
              <a:spLocks/>
            </p:cNvSpPr>
            <p:nvPr/>
          </p:nvSpPr>
          <p:spPr bwMode="auto">
            <a:xfrm>
              <a:off x="954" y="1827"/>
              <a:ext cx="1449" cy="1"/>
            </a:xfrm>
            <a:custGeom>
              <a:avLst/>
              <a:gdLst>
                <a:gd name="T0" fmla="*/ 21 w 4176"/>
                <a:gd name="T1" fmla="*/ 0 h 1"/>
                <a:gd name="T2" fmla="*/ 0 w 4176"/>
                <a:gd name="T3" fmla="*/ 0 h 1"/>
                <a:gd name="T4" fmla="*/ 0 w 4176"/>
                <a:gd name="T5" fmla="*/ 0 h 1"/>
                <a:gd name="T6" fmla="*/ 0 60000 65536"/>
                <a:gd name="T7" fmla="*/ 0 60000 65536"/>
                <a:gd name="T8" fmla="*/ 0 60000 65536"/>
                <a:gd name="T9" fmla="*/ 0 w 4176"/>
                <a:gd name="T10" fmla="*/ 0 h 1"/>
                <a:gd name="T11" fmla="*/ 4176 w 417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6" h="1">
                  <a:moveTo>
                    <a:pt x="4176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21" name="Freeform 119"/>
            <p:cNvSpPr>
              <a:spLocks/>
            </p:cNvSpPr>
            <p:nvPr/>
          </p:nvSpPr>
          <p:spPr bwMode="auto">
            <a:xfrm>
              <a:off x="954" y="1827"/>
              <a:ext cx="1" cy="264"/>
            </a:xfrm>
            <a:custGeom>
              <a:avLst/>
              <a:gdLst>
                <a:gd name="T0" fmla="*/ 0 w 2"/>
                <a:gd name="T1" fmla="*/ 0 h 763"/>
                <a:gd name="T2" fmla="*/ 0 w 2"/>
                <a:gd name="T3" fmla="*/ 4 h 763"/>
                <a:gd name="T4" fmla="*/ 1 w 2"/>
                <a:gd name="T5" fmla="*/ 4 h 763"/>
                <a:gd name="T6" fmla="*/ 0 60000 65536"/>
                <a:gd name="T7" fmla="*/ 0 60000 65536"/>
                <a:gd name="T8" fmla="*/ 0 60000 65536"/>
                <a:gd name="T9" fmla="*/ 0 w 2"/>
                <a:gd name="T10" fmla="*/ 0 h 763"/>
                <a:gd name="T11" fmla="*/ 2 w 2"/>
                <a:gd name="T12" fmla="*/ 763 h 7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63">
                  <a:moveTo>
                    <a:pt x="0" y="0"/>
                  </a:moveTo>
                  <a:lnTo>
                    <a:pt x="0" y="763"/>
                  </a:lnTo>
                  <a:lnTo>
                    <a:pt x="2" y="76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22" name="Freeform 120"/>
            <p:cNvSpPr>
              <a:spLocks/>
            </p:cNvSpPr>
            <p:nvPr/>
          </p:nvSpPr>
          <p:spPr bwMode="auto">
            <a:xfrm>
              <a:off x="954" y="2091"/>
              <a:ext cx="264" cy="1"/>
            </a:xfrm>
            <a:custGeom>
              <a:avLst/>
              <a:gdLst>
                <a:gd name="T0" fmla="*/ 4 w 761"/>
                <a:gd name="T1" fmla="*/ 0 h 1"/>
                <a:gd name="T2" fmla="*/ 0 w 761"/>
                <a:gd name="T3" fmla="*/ 0 h 1"/>
                <a:gd name="T4" fmla="*/ 0 w 761"/>
                <a:gd name="T5" fmla="*/ 0 h 1"/>
                <a:gd name="T6" fmla="*/ 0 60000 65536"/>
                <a:gd name="T7" fmla="*/ 0 60000 65536"/>
                <a:gd name="T8" fmla="*/ 0 60000 65536"/>
                <a:gd name="T9" fmla="*/ 0 w 761"/>
                <a:gd name="T10" fmla="*/ 0 h 1"/>
                <a:gd name="T11" fmla="*/ 761 w 76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1" h="1">
                  <a:moveTo>
                    <a:pt x="761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23" name="Freeform 121"/>
            <p:cNvSpPr>
              <a:spLocks/>
            </p:cNvSpPr>
            <p:nvPr/>
          </p:nvSpPr>
          <p:spPr bwMode="auto">
            <a:xfrm>
              <a:off x="2633" y="2182"/>
              <a:ext cx="1" cy="143"/>
            </a:xfrm>
            <a:custGeom>
              <a:avLst/>
              <a:gdLst>
                <a:gd name="T0" fmla="*/ 0 w 2"/>
                <a:gd name="T1" fmla="*/ 0 h 414"/>
                <a:gd name="T2" fmla="*/ 0 w 2"/>
                <a:gd name="T3" fmla="*/ 2 h 414"/>
                <a:gd name="T4" fmla="*/ 1 w 2"/>
                <a:gd name="T5" fmla="*/ 2 h 414"/>
                <a:gd name="T6" fmla="*/ 0 60000 65536"/>
                <a:gd name="T7" fmla="*/ 0 60000 65536"/>
                <a:gd name="T8" fmla="*/ 0 60000 65536"/>
                <a:gd name="T9" fmla="*/ 0 w 2"/>
                <a:gd name="T10" fmla="*/ 0 h 414"/>
                <a:gd name="T11" fmla="*/ 2 w 2"/>
                <a:gd name="T12" fmla="*/ 414 h 4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414">
                  <a:moveTo>
                    <a:pt x="0" y="0"/>
                  </a:moveTo>
                  <a:lnTo>
                    <a:pt x="0" y="414"/>
                  </a:lnTo>
                  <a:lnTo>
                    <a:pt x="2" y="41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grpSp>
          <p:nvGrpSpPr>
            <p:cNvPr id="524" name="Group 122"/>
            <p:cNvGrpSpPr>
              <a:grpSpLocks/>
            </p:cNvGrpSpPr>
            <p:nvPr/>
          </p:nvGrpSpPr>
          <p:grpSpPr bwMode="auto">
            <a:xfrm>
              <a:off x="2403" y="1746"/>
              <a:ext cx="1" cy="1031"/>
              <a:chOff x="3664" y="2388"/>
              <a:chExt cx="1" cy="1031"/>
            </a:xfrm>
          </p:grpSpPr>
          <p:sp>
            <p:nvSpPr>
              <p:cNvPr id="533" name="Freeform 123"/>
              <p:cNvSpPr>
                <a:spLocks/>
              </p:cNvSpPr>
              <p:nvPr/>
            </p:nvSpPr>
            <p:spPr bwMode="auto">
              <a:xfrm>
                <a:off x="3664" y="2991"/>
                <a:ext cx="1" cy="428"/>
              </a:xfrm>
              <a:custGeom>
                <a:avLst/>
                <a:gdLst>
                  <a:gd name="T0" fmla="*/ 0 w 1"/>
                  <a:gd name="T1" fmla="*/ 0 h 1234"/>
                  <a:gd name="T2" fmla="*/ 0 w 1"/>
                  <a:gd name="T3" fmla="*/ 6 h 1234"/>
                  <a:gd name="T4" fmla="*/ 1 w 1"/>
                  <a:gd name="T5" fmla="*/ 6 h 123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34"/>
                  <a:gd name="T11" fmla="*/ 1 w 1"/>
                  <a:gd name="T12" fmla="*/ 1234 h 1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34">
                    <a:moveTo>
                      <a:pt x="0" y="0"/>
                    </a:moveTo>
                    <a:lnTo>
                      <a:pt x="0" y="1234"/>
                    </a:lnTo>
                    <a:lnTo>
                      <a:pt x="1" y="123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34" name="Freeform 124"/>
              <p:cNvSpPr>
                <a:spLocks/>
              </p:cNvSpPr>
              <p:nvPr/>
            </p:nvSpPr>
            <p:spPr bwMode="auto">
              <a:xfrm>
                <a:off x="3664" y="2388"/>
                <a:ext cx="1" cy="556"/>
              </a:xfrm>
              <a:custGeom>
                <a:avLst/>
                <a:gdLst>
                  <a:gd name="T0" fmla="*/ 0 w 1"/>
                  <a:gd name="T1" fmla="*/ 0 h 1602"/>
                  <a:gd name="T2" fmla="*/ 0 w 1"/>
                  <a:gd name="T3" fmla="*/ 8 h 1602"/>
                  <a:gd name="T4" fmla="*/ 1 w 1"/>
                  <a:gd name="T5" fmla="*/ 8 h 160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602"/>
                  <a:gd name="T11" fmla="*/ 1 w 1"/>
                  <a:gd name="T12" fmla="*/ 1602 h 16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602">
                    <a:moveTo>
                      <a:pt x="0" y="0"/>
                    </a:moveTo>
                    <a:lnTo>
                      <a:pt x="0" y="1602"/>
                    </a:lnTo>
                    <a:lnTo>
                      <a:pt x="1" y="160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35" name="Freeform 125"/>
              <p:cNvSpPr>
                <a:spLocks/>
              </p:cNvSpPr>
              <p:nvPr/>
            </p:nvSpPr>
            <p:spPr bwMode="auto">
              <a:xfrm>
                <a:off x="3664" y="2963"/>
                <a:ext cx="1" cy="9"/>
              </a:xfrm>
              <a:custGeom>
                <a:avLst/>
                <a:gdLst>
                  <a:gd name="T0" fmla="*/ 0 w 1"/>
                  <a:gd name="T1" fmla="*/ 0 h 24"/>
                  <a:gd name="T2" fmla="*/ 0 w 1"/>
                  <a:gd name="T3" fmla="*/ 0 h 24"/>
                  <a:gd name="T4" fmla="*/ 1 w 1"/>
                  <a:gd name="T5" fmla="*/ 0 h 2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4"/>
                  <a:gd name="T11" fmla="*/ 1 w 1"/>
                  <a:gd name="T12" fmla="*/ 24 h 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4">
                    <a:moveTo>
                      <a:pt x="0" y="0"/>
                    </a:moveTo>
                    <a:lnTo>
                      <a:pt x="0" y="24"/>
                    </a:lnTo>
                    <a:lnTo>
                      <a:pt x="1" y="2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525" name="Group 126"/>
            <p:cNvGrpSpPr>
              <a:grpSpLocks/>
            </p:cNvGrpSpPr>
            <p:nvPr/>
          </p:nvGrpSpPr>
          <p:grpSpPr bwMode="auto">
            <a:xfrm>
              <a:off x="910" y="2254"/>
              <a:ext cx="1964" cy="1"/>
              <a:chOff x="2171" y="2896"/>
              <a:chExt cx="1964" cy="1"/>
            </a:xfrm>
          </p:grpSpPr>
          <p:sp>
            <p:nvSpPr>
              <p:cNvPr id="528" name="Freeform 127"/>
              <p:cNvSpPr>
                <a:spLocks/>
              </p:cNvSpPr>
              <p:nvPr/>
            </p:nvSpPr>
            <p:spPr bwMode="auto">
              <a:xfrm>
                <a:off x="2171" y="2896"/>
                <a:ext cx="529" cy="1"/>
              </a:xfrm>
              <a:custGeom>
                <a:avLst/>
                <a:gdLst>
                  <a:gd name="T0" fmla="*/ 0 w 1526"/>
                  <a:gd name="T1" fmla="*/ 0 h 1"/>
                  <a:gd name="T2" fmla="*/ 8 w 1526"/>
                  <a:gd name="T3" fmla="*/ 0 h 1"/>
                  <a:gd name="T4" fmla="*/ 8 w 152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26"/>
                  <a:gd name="T10" fmla="*/ 0 h 1"/>
                  <a:gd name="T11" fmla="*/ 1526 w 152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6" h="1">
                    <a:moveTo>
                      <a:pt x="0" y="0"/>
                    </a:moveTo>
                    <a:lnTo>
                      <a:pt x="1525" y="0"/>
                    </a:lnTo>
                    <a:lnTo>
                      <a:pt x="152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29" name="Freeform 128"/>
              <p:cNvSpPr>
                <a:spLocks/>
              </p:cNvSpPr>
              <p:nvPr/>
            </p:nvSpPr>
            <p:spPr bwMode="auto">
              <a:xfrm>
                <a:off x="2782" y="2896"/>
                <a:ext cx="956" cy="1"/>
              </a:xfrm>
              <a:custGeom>
                <a:avLst/>
                <a:gdLst>
                  <a:gd name="T0" fmla="*/ 0 w 2753"/>
                  <a:gd name="T1" fmla="*/ 0 h 1"/>
                  <a:gd name="T2" fmla="*/ 14 w 2753"/>
                  <a:gd name="T3" fmla="*/ 0 h 1"/>
                  <a:gd name="T4" fmla="*/ 14 w 275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753"/>
                  <a:gd name="T10" fmla="*/ 0 h 1"/>
                  <a:gd name="T11" fmla="*/ 2753 w 275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3" h="1">
                    <a:moveTo>
                      <a:pt x="0" y="0"/>
                    </a:moveTo>
                    <a:lnTo>
                      <a:pt x="2752" y="0"/>
                    </a:lnTo>
                    <a:lnTo>
                      <a:pt x="275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30" name="Freeform 129"/>
              <p:cNvSpPr>
                <a:spLocks/>
              </p:cNvSpPr>
              <p:nvPr/>
            </p:nvSpPr>
            <p:spPr bwMode="auto">
              <a:xfrm>
                <a:off x="2728" y="2896"/>
                <a:ext cx="25" cy="1"/>
              </a:xfrm>
              <a:custGeom>
                <a:avLst/>
                <a:gdLst>
                  <a:gd name="T0" fmla="*/ 0 w 71"/>
                  <a:gd name="T1" fmla="*/ 0 h 1"/>
                  <a:gd name="T2" fmla="*/ 0 w 71"/>
                  <a:gd name="T3" fmla="*/ 0 h 1"/>
                  <a:gd name="T4" fmla="*/ 0 w 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"/>
                  <a:gd name="T11" fmla="*/ 71 w 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">
                    <a:moveTo>
                      <a:pt x="0" y="0"/>
                    </a:moveTo>
                    <a:lnTo>
                      <a:pt x="70" y="0"/>
                    </a:lnTo>
                    <a:lnTo>
                      <a:pt x="7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31" name="Freeform 130"/>
              <p:cNvSpPr>
                <a:spLocks/>
              </p:cNvSpPr>
              <p:nvPr/>
            </p:nvSpPr>
            <p:spPr bwMode="auto">
              <a:xfrm>
                <a:off x="3810" y="2896"/>
                <a:ext cx="325" cy="1"/>
              </a:xfrm>
              <a:custGeom>
                <a:avLst/>
                <a:gdLst>
                  <a:gd name="T0" fmla="*/ 0 w 935"/>
                  <a:gd name="T1" fmla="*/ 0 h 1"/>
                  <a:gd name="T2" fmla="*/ 5 w 935"/>
                  <a:gd name="T3" fmla="*/ 0 h 1"/>
                  <a:gd name="T4" fmla="*/ 5 w 93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1"/>
                  <a:gd name="T11" fmla="*/ 935 w 93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1">
                    <a:moveTo>
                      <a:pt x="0" y="0"/>
                    </a:moveTo>
                    <a:lnTo>
                      <a:pt x="934" y="0"/>
                    </a:lnTo>
                    <a:lnTo>
                      <a:pt x="93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32" name="Freeform 131"/>
              <p:cNvSpPr>
                <a:spLocks/>
              </p:cNvSpPr>
              <p:nvPr/>
            </p:nvSpPr>
            <p:spPr bwMode="auto">
              <a:xfrm>
                <a:off x="3762" y="2896"/>
                <a:ext cx="25" cy="1"/>
              </a:xfrm>
              <a:custGeom>
                <a:avLst/>
                <a:gdLst>
                  <a:gd name="T0" fmla="*/ 0 w 71"/>
                  <a:gd name="T1" fmla="*/ 0 h 1"/>
                  <a:gd name="T2" fmla="*/ 0 w 71"/>
                  <a:gd name="T3" fmla="*/ 0 h 1"/>
                  <a:gd name="T4" fmla="*/ 0 w 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"/>
                  <a:gd name="T11" fmla="*/ 71 w 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">
                    <a:moveTo>
                      <a:pt x="0" y="0"/>
                    </a:moveTo>
                    <a:lnTo>
                      <a:pt x="70" y="0"/>
                    </a:lnTo>
                    <a:lnTo>
                      <a:pt x="7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526" name="Freeform 132"/>
            <p:cNvSpPr>
              <a:spLocks/>
            </p:cNvSpPr>
            <p:nvPr/>
          </p:nvSpPr>
          <p:spPr bwMode="auto">
            <a:xfrm>
              <a:off x="2547" y="2325"/>
              <a:ext cx="86" cy="1"/>
            </a:xfrm>
            <a:custGeom>
              <a:avLst/>
              <a:gdLst>
                <a:gd name="T0" fmla="*/ 0 w 246"/>
                <a:gd name="T1" fmla="*/ 0 h 1"/>
                <a:gd name="T2" fmla="*/ 1 w 246"/>
                <a:gd name="T3" fmla="*/ 0 h 1"/>
                <a:gd name="T4" fmla="*/ 1 w 246"/>
                <a:gd name="T5" fmla="*/ 0 h 1"/>
                <a:gd name="T6" fmla="*/ 0 60000 65536"/>
                <a:gd name="T7" fmla="*/ 0 60000 65536"/>
                <a:gd name="T8" fmla="*/ 0 60000 65536"/>
                <a:gd name="T9" fmla="*/ 0 w 246"/>
                <a:gd name="T10" fmla="*/ 0 h 1"/>
                <a:gd name="T11" fmla="*/ 246 w 24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1">
                  <a:moveTo>
                    <a:pt x="0" y="0"/>
                  </a:moveTo>
                  <a:lnTo>
                    <a:pt x="244" y="0"/>
                  </a:lnTo>
                  <a:lnTo>
                    <a:pt x="24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527" name="Freeform 133"/>
            <p:cNvSpPr>
              <a:spLocks/>
            </p:cNvSpPr>
            <p:nvPr/>
          </p:nvSpPr>
          <p:spPr bwMode="auto">
            <a:xfrm>
              <a:off x="2547" y="2182"/>
              <a:ext cx="86" cy="1"/>
            </a:xfrm>
            <a:custGeom>
              <a:avLst/>
              <a:gdLst>
                <a:gd name="T0" fmla="*/ 0 w 246"/>
                <a:gd name="T1" fmla="*/ 0 h 1"/>
                <a:gd name="T2" fmla="*/ 1 w 246"/>
                <a:gd name="T3" fmla="*/ 0 h 1"/>
                <a:gd name="T4" fmla="*/ 1 w 246"/>
                <a:gd name="T5" fmla="*/ 0 h 1"/>
                <a:gd name="T6" fmla="*/ 0 60000 65536"/>
                <a:gd name="T7" fmla="*/ 0 60000 65536"/>
                <a:gd name="T8" fmla="*/ 0 60000 65536"/>
                <a:gd name="T9" fmla="*/ 0 w 246"/>
                <a:gd name="T10" fmla="*/ 0 h 1"/>
                <a:gd name="T11" fmla="*/ 246 w 24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1">
                  <a:moveTo>
                    <a:pt x="0" y="0"/>
                  </a:moveTo>
                  <a:lnTo>
                    <a:pt x="244" y="0"/>
                  </a:lnTo>
                  <a:lnTo>
                    <a:pt x="24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536" name="Line 134"/>
          <p:cNvSpPr>
            <a:spLocks noChangeShapeType="1"/>
          </p:cNvSpPr>
          <p:nvPr/>
        </p:nvSpPr>
        <p:spPr bwMode="auto">
          <a:xfrm>
            <a:off x="3505993" y="1749138"/>
            <a:ext cx="627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537" name="Line 135"/>
          <p:cNvSpPr>
            <a:spLocks noChangeShapeType="1"/>
          </p:cNvSpPr>
          <p:nvPr/>
        </p:nvSpPr>
        <p:spPr bwMode="auto">
          <a:xfrm>
            <a:off x="3993356" y="1747551"/>
            <a:ext cx="0" cy="1003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538" name="Line 136"/>
          <p:cNvSpPr>
            <a:spLocks noChangeShapeType="1"/>
          </p:cNvSpPr>
          <p:nvPr/>
        </p:nvSpPr>
        <p:spPr bwMode="auto">
          <a:xfrm>
            <a:off x="2518568" y="2538126"/>
            <a:ext cx="273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" grpId="0" autoUpdateAnimBg="0"/>
      <p:bldP spid="492" grpId="0" autoUpdateAnimBg="0"/>
      <p:bldP spid="4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>
            <a:extLst>
              <a:ext uri="{FF2B5EF4-FFF2-40B4-BE49-F238E27FC236}">
                <a16:creationId xmlns:a16="http://schemas.microsoft.com/office/drawing/2014/main" id="{48F70259-7598-4270-874A-6F50772D10F6}"/>
              </a:ext>
            </a:extLst>
          </p:cNvPr>
          <p:cNvSpPr txBox="1"/>
          <p:nvPr/>
        </p:nvSpPr>
        <p:spPr bwMode="auto">
          <a:xfrm>
            <a:off x="2669249" y="2019832"/>
            <a:ext cx="6262609" cy="2079508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  <a:latin typeface="Arial"/>
                <a:ea typeface="微软雅黑"/>
                <a:sym typeface="+mn-lt"/>
              </a:rPr>
              <a:t>学习内容</a:t>
            </a:r>
            <a:endParaRPr kumimoji="0" lang="en-US" altLang="zh-CN" sz="2800" dirty="0">
              <a:solidFill>
                <a:srgbClr val="C00000"/>
              </a:solidFill>
              <a:latin typeface="Arial"/>
              <a:ea typeface="微软雅黑"/>
              <a:sym typeface="+mn-lt"/>
            </a:endParaRPr>
          </a:p>
          <a:p>
            <a:pPr marL="342900" lvl="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视图</a:t>
            </a:r>
            <a:r>
              <a:rPr kumimoji="0" lang="en-US" altLang="zh-CN" sz="2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(</a:t>
            </a:r>
            <a:r>
              <a:rPr kumimoji="0" lang="zh-CN" altLang="en-US" sz="2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基本视图，向视图，局部视图，斜视图）</a:t>
            </a:r>
          </a:p>
          <a:p>
            <a:pPr marL="342900" lvl="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剖视图</a:t>
            </a:r>
            <a:r>
              <a:rPr kumimoji="0" lang="en-US" altLang="zh-CN" sz="2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(</a:t>
            </a:r>
            <a:r>
              <a:rPr kumimoji="0" lang="zh-CN" altLang="en-US" sz="2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全剖，半剖和局部剖</a:t>
            </a:r>
            <a:r>
              <a:rPr kumimoji="0" lang="en-US" altLang="zh-CN" sz="2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)</a:t>
            </a:r>
            <a:endParaRPr kumimoji="0" lang="zh-CN" altLang="en-US" sz="2200" dirty="0">
              <a:solidFill>
                <a:srgbClr val="000000"/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1FB18E-FA01-4588-BEF9-FB96A98A84D4}"/>
              </a:ext>
            </a:extLst>
          </p:cNvPr>
          <p:cNvCxnSpPr>
            <a:cxnSpLocks/>
          </p:cNvCxnSpPr>
          <p:nvPr/>
        </p:nvCxnSpPr>
        <p:spPr>
          <a:xfrm>
            <a:off x="2535309" y="2192850"/>
            <a:ext cx="0" cy="3002712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/>
        </p:nvSpPr>
        <p:spPr>
          <a:xfrm>
            <a:off x="102605" y="2033092"/>
            <a:ext cx="229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内容提要</a:t>
            </a:r>
            <a:endParaRPr kumimoji="0" lang="tr-TR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11" name="Picture 8" descr="02_14">
            <a:extLst>
              <a:ext uri="{FF2B5EF4-FFF2-40B4-BE49-F238E27FC236}">
                <a16:creationId xmlns:a16="http://schemas.microsoft.com/office/drawing/2014/main" id="{9783141D-FAF3-4FB1-8F5A-41F8A05D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EC51C9A-3471-45FF-9BF7-9F424B98EDE6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CCC92D-D1B0-4E21-9C68-CE8E94F34C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70842" y="3768878"/>
            <a:ext cx="1562288" cy="1426684"/>
            <a:chOff x="3380" y="1366"/>
            <a:chExt cx="1374" cy="1252"/>
          </a:xfrm>
        </p:grpSpPr>
        <p:sp>
          <p:nvSpPr>
            <p:cNvPr id="16" name="Freeform 57"/>
            <p:cNvSpPr>
              <a:spLocks/>
            </p:cNvSpPr>
            <p:nvPr/>
          </p:nvSpPr>
          <p:spPr bwMode="auto">
            <a:xfrm>
              <a:off x="3380" y="1790"/>
              <a:ext cx="858" cy="618"/>
            </a:xfrm>
            <a:custGeom>
              <a:avLst/>
              <a:gdLst>
                <a:gd name="T0" fmla="*/ 0 w 858"/>
                <a:gd name="T1" fmla="*/ 459 h 618"/>
                <a:gd name="T2" fmla="*/ 801 w 858"/>
                <a:gd name="T3" fmla="*/ 0 h 618"/>
                <a:gd name="T4" fmla="*/ 858 w 858"/>
                <a:gd name="T5" fmla="*/ 261 h 618"/>
                <a:gd name="T6" fmla="*/ 228 w 858"/>
                <a:gd name="T7" fmla="*/ 618 h 618"/>
                <a:gd name="T8" fmla="*/ 0 w 858"/>
                <a:gd name="T9" fmla="*/ 459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8"/>
                <a:gd name="T16" fmla="*/ 0 h 618"/>
                <a:gd name="T17" fmla="*/ 858 w 85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8" h="618">
                  <a:moveTo>
                    <a:pt x="0" y="459"/>
                  </a:moveTo>
                  <a:lnTo>
                    <a:pt x="801" y="0"/>
                  </a:lnTo>
                  <a:lnTo>
                    <a:pt x="858" y="261"/>
                  </a:lnTo>
                  <a:lnTo>
                    <a:pt x="228" y="618"/>
                  </a:lnTo>
                  <a:lnTo>
                    <a:pt x="0" y="459"/>
                  </a:lnTo>
                  <a:close/>
                </a:path>
              </a:pathLst>
            </a:custGeom>
            <a:gradFill rotWithShape="0">
              <a:gsLst>
                <a:gs pos="0">
                  <a:srgbClr val="762F00"/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17" name="Freeform 58"/>
            <p:cNvSpPr>
              <a:spLocks/>
            </p:cNvSpPr>
            <p:nvPr/>
          </p:nvSpPr>
          <p:spPr bwMode="auto">
            <a:xfrm>
              <a:off x="3983" y="2238"/>
              <a:ext cx="107" cy="204"/>
            </a:xfrm>
            <a:custGeom>
              <a:avLst/>
              <a:gdLst>
                <a:gd name="T0" fmla="*/ 107 w 107"/>
                <a:gd name="T1" fmla="*/ 184 h 204"/>
                <a:gd name="T2" fmla="*/ 59 w 107"/>
                <a:gd name="T3" fmla="*/ 180 h 204"/>
                <a:gd name="T4" fmla="*/ 35 w 107"/>
                <a:gd name="T5" fmla="*/ 184 h 204"/>
                <a:gd name="T6" fmla="*/ 3 w 107"/>
                <a:gd name="T7" fmla="*/ 204 h 204"/>
                <a:gd name="T8" fmla="*/ 3 w 107"/>
                <a:gd name="T9" fmla="*/ 60 h 204"/>
                <a:gd name="T10" fmla="*/ 0 w 107"/>
                <a:gd name="T11" fmla="*/ 32 h 204"/>
                <a:gd name="T12" fmla="*/ 15 w 107"/>
                <a:gd name="T13" fmla="*/ 12 h 204"/>
                <a:gd name="T14" fmla="*/ 47 w 107"/>
                <a:gd name="T15" fmla="*/ 0 h 204"/>
                <a:gd name="T16" fmla="*/ 107 w 107"/>
                <a:gd name="T17" fmla="*/ 8 h 204"/>
                <a:gd name="T18" fmla="*/ 107 w 107"/>
                <a:gd name="T19" fmla="*/ 184 h 2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04"/>
                <a:gd name="T32" fmla="*/ 107 w 107"/>
                <a:gd name="T33" fmla="*/ 204 h 2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04">
                  <a:moveTo>
                    <a:pt x="107" y="184"/>
                  </a:moveTo>
                  <a:lnTo>
                    <a:pt x="59" y="180"/>
                  </a:lnTo>
                  <a:lnTo>
                    <a:pt x="35" y="184"/>
                  </a:lnTo>
                  <a:lnTo>
                    <a:pt x="3" y="204"/>
                  </a:lnTo>
                  <a:lnTo>
                    <a:pt x="3" y="60"/>
                  </a:lnTo>
                  <a:lnTo>
                    <a:pt x="0" y="32"/>
                  </a:lnTo>
                  <a:lnTo>
                    <a:pt x="15" y="12"/>
                  </a:lnTo>
                  <a:lnTo>
                    <a:pt x="47" y="0"/>
                  </a:lnTo>
                  <a:lnTo>
                    <a:pt x="107" y="8"/>
                  </a:lnTo>
                  <a:lnTo>
                    <a:pt x="107" y="18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A282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18" name="Freeform 59"/>
            <p:cNvSpPr>
              <a:spLocks/>
            </p:cNvSpPr>
            <p:nvPr/>
          </p:nvSpPr>
          <p:spPr bwMode="auto">
            <a:xfrm>
              <a:off x="4163" y="1547"/>
              <a:ext cx="79" cy="499"/>
            </a:xfrm>
            <a:custGeom>
              <a:avLst/>
              <a:gdLst>
                <a:gd name="T0" fmla="*/ 0 w 79"/>
                <a:gd name="T1" fmla="*/ 0 h 499"/>
                <a:gd name="T2" fmla="*/ 0 w 79"/>
                <a:gd name="T3" fmla="*/ 390 h 499"/>
                <a:gd name="T4" fmla="*/ 9 w 79"/>
                <a:gd name="T5" fmla="*/ 432 h 499"/>
                <a:gd name="T6" fmla="*/ 35 w 79"/>
                <a:gd name="T7" fmla="*/ 463 h 499"/>
                <a:gd name="T8" fmla="*/ 54 w 79"/>
                <a:gd name="T9" fmla="*/ 486 h 499"/>
                <a:gd name="T10" fmla="*/ 79 w 79"/>
                <a:gd name="T11" fmla="*/ 499 h 499"/>
                <a:gd name="T12" fmla="*/ 79 w 79"/>
                <a:gd name="T13" fmla="*/ 191 h 499"/>
                <a:gd name="T14" fmla="*/ 0 w 79"/>
                <a:gd name="T15" fmla="*/ 0 h 4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499"/>
                <a:gd name="T26" fmla="*/ 79 w 79"/>
                <a:gd name="T27" fmla="*/ 499 h 4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499">
                  <a:moveTo>
                    <a:pt x="0" y="0"/>
                  </a:moveTo>
                  <a:lnTo>
                    <a:pt x="0" y="390"/>
                  </a:lnTo>
                  <a:lnTo>
                    <a:pt x="9" y="432"/>
                  </a:lnTo>
                  <a:lnTo>
                    <a:pt x="35" y="463"/>
                  </a:lnTo>
                  <a:lnTo>
                    <a:pt x="54" y="486"/>
                  </a:lnTo>
                  <a:lnTo>
                    <a:pt x="79" y="499"/>
                  </a:lnTo>
                  <a:lnTo>
                    <a:pt x="79" y="19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3902" y="2078"/>
              <a:ext cx="234" cy="150"/>
            </a:xfrm>
            <a:custGeom>
              <a:avLst/>
              <a:gdLst>
                <a:gd name="T0" fmla="*/ 234 w 234"/>
                <a:gd name="T1" fmla="*/ 24 h 150"/>
                <a:gd name="T2" fmla="*/ 204 w 234"/>
                <a:gd name="T3" fmla="*/ 15 h 150"/>
                <a:gd name="T4" fmla="*/ 165 w 234"/>
                <a:gd name="T5" fmla="*/ 3 h 150"/>
                <a:gd name="T6" fmla="*/ 132 w 234"/>
                <a:gd name="T7" fmla="*/ 0 h 150"/>
                <a:gd name="T8" fmla="*/ 78 w 234"/>
                <a:gd name="T9" fmla="*/ 9 h 150"/>
                <a:gd name="T10" fmla="*/ 36 w 234"/>
                <a:gd name="T11" fmla="*/ 24 h 150"/>
                <a:gd name="T12" fmla="*/ 21 w 234"/>
                <a:gd name="T13" fmla="*/ 42 h 150"/>
                <a:gd name="T14" fmla="*/ 6 w 234"/>
                <a:gd name="T15" fmla="*/ 63 h 150"/>
                <a:gd name="T16" fmla="*/ 0 w 234"/>
                <a:gd name="T17" fmla="*/ 90 h 150"/>
                <a:gd name="T18" fmla="*/ 12 w 234"/>
                <a:gd name="T19" fmla="*/ 114 h 150"/>
                <a:gd name="T20" fmla="*/ 48 w 234"/>
                <a:gd name="T21" fmla="*/ 150 h 150"/>
                <a:gd name="T22" fmla="*/ 231 w 234"/>
                <a:gd name="T23" fmla="*/ 135 h 150"/>
                <a:gd name="T24" fmla="*/ 234 w 234"/>
                <a:gd name="T25" fmla="*/ 24 h 1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"/>
                <a:gd name="T40" fmla="*/ 0 h 150"/>
                <a:gd name="T41" fmla="*/ 234 w 234"/>
                <a:gd name="T42" fmla="*/ 150 h 1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" h="150">
                  <a:moveTo>
                    <a:pt x="234" y="24"/>
                  </a:moveTo>
                  <a:lnTo>
                    <a:pt x="204" y="15"/>
                  </a:lnTo>
                  <a:lnTo>
                    <a:pt x="165" y="3"/>
                  </a:lnTo>
                  <a:lnTo>
                    <a:pt x="132" y="0"/>
                  </a:lnTo>
                  <a:lnTo>
                    <a:pt x="78" y="9"/>
                  </a:lnTo>
                  <a:lnTo>
                    <a:pt x="36" y="24"/>
                  </a:lnTo>
                  <a:lnTo>
                    <a:pt x="21" y="42"/>
                  </a:lnTo>
                  <a:lnTo>
                    <a:pt x="6" y="63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48" y="150"/>
                  </a:lnTo>
                  <a:lnTo>
                    <a:pt x="231" y="135"/>
                  </a:lnTo>
                  <a:lnTo>
                    <a:pt x="234" y="2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3938" y="2190"/>
              <a:ext cx="200" cy="136"/>
            </a:xfrm>
            <a:custGeom>
              <a:avLst/>
              <a:gdLst>
                <a:gd name="T0" fmla="*/ 52 w 200"/>
                <a:gd name="T1" fmla="*/ 116 h 136"/>
                <a:gd name="T2" fmla="*/ 48 w 200"/>
                <a:gd name="T3" fmla="*/ 80 h 136"/>
                <a:gd name="T4" fmla="*/ 60 w 200"/>
                <a:gd name="T5" fmla="*/ 59 h 136"/>
                <a:gd name="T6" fmla="*/ 99 w 200"/>
                <a:gd name="T7" fmla="*/ 56 h 136"/>
                <a:gd name="T8" fmla="*/ 153 w 200"/>
                <a:gd name="T9" fmla="*/ 62 h 136"/>
                <a:gd name="T10" fmla="*/ 200 w 200"/>
                <a:gd name="T11" fmla="*/ 24 h 136"/>
                <a:gd name="T12" fmla="*/ 174 w 200"/>
                <a:gd name="T13" fmla="*/ 8 h 136"/>
                <a:gd name="T14" fmla="*/ 140 w 200"/>
                <a:gd name="T15" fmla="*/ 0 h 136"/>
                <a:gd name="T16" fmla="*/ 96 w 200"/>
                <a:gd name="T17" fmla="*/ 0 h 136"/>
                <a:gd name="T18" fmla="*/ 48 w 200"/>
                <a:gd name="T19" fmla="*/ 8 h 136"/>
                <a:gd name="T20" fmla="*/ 0 w 200"/>
                <a:gd name="T21" fmla="*/ 41 h 136"/>
                <a:gd name="T22" fmla="*/ 4 w 200"/>
                <a:gd name="T23" fmla="*/ 136 h 136"/>
                <a:gd name="T24" fmla="*/ 52 w 200"/>
                <a:gd name="T25" fmla="*/ 116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0"/>
                <a:gd name="T40" fmla="*/ 0 h 136"/>
                <a:gd name="T41" fmla="*/ 200 w 200"/>
                <a:gd name="T42" fmla="*/ 136 h 1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0" h="136">
                  <a:moveTo>
                    <a:pt x="52" y="116"/>
                  </a:moveTo>
                  <a:lnTo>
                    <a:pt x="48" y="80"/>
                  </a:lnTo>
                  <a:lnTo>
                    <a:pt x="60" y="59"/>
                  </a:lnTo>
                  <a:lnTo>
                    <a:pt x="99" y="56"/>
                  </a:lnTo>
                  <a:lnTo>
                    <a:pt x="153" y="62"/>
                  </a:lnTo>
                  <a:lnTo>
                    <a:pt x="200" y="24"/>
                  </a:lnTo>
                  <a:lnTo>
                    <a:pt x="174" y="8"/>
                  </a:lnTo>
                  <a:lnTo>
                    <a:pt x="140" y="0"/>
                  </a:lnTo>
                  <a:lnTo>
                    <a:pt x="96" y="0"/>
                  </a:lnTo>
                  <a:lnTo>
                    <a:pt x="48" y="8"/>
                  </a:lnTo>
                  <a:lnTo>
                    <a:pt x="0" y="41"/>
                  </a:lnTo>
                  <a:lnTo>
                    <a:pt x="4" y="136"/>
                  </a:lnTo>
                  <a:lnTo>
                    <a:pt x="52" y="116"/>
                  </a:lnTo>
                  <a:close/>
                </a:path>
              </a:pathLst>
            </a:cu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4242" y="1434"/>
              <a:ext cx="424" cy="196"/>
            </a:xfrm>
            <a:custGeom>
              <a:avLst/>
              <a:gdLst>
                <a:gd name="T0" fmla="*/ 0 w 424"/>
                <a:gd name="T1" fmla="*/ 116 h 196"/>
                <a:gd name="T2" fmla="*/ 40 w 424"/>
                <a:gd name="T3" fmla="*/ 48 h 196"/>
                <a:gd name="T4" fmla="*/ 92 w 424"/>
                <a:gd name="T5" fmla="*/ 28 h 196"/>
                <a:gd name="T6" fmla="*/ 124 w 424"/>
                <a:gd name="T7" fmla="*/ 16 h 196"/>
                <a:gd name="T8" fmla="*/ 180 w 424"/>
                <a:gd name="T9" fmla="*/ 4 h 196"/>
                <a:gd name="T10" fmla="*/ 244 w 424"/>
                <a:gd name="T11" fmla="*/ 0 h 196"/>
                <a:gd name="T12" fmla="*/ 320 w 424"/>
                <a:gd name="T13" fmla="*/ 8 h 196"/>
                <a:gd name="T14" fmla="*/ 380 w 424"/>
                <a:gd name="T15" fmla="*/ 20 h 196"/>
                <a:gd name="T16" fmla="*/ 424 w 424"/>
                <a:gd name="T17" fmla="*/ 36 h 196"/>
                <a:gd name="T18" fmla="*/ 424 w 424"/>
                <a:gd name="T19" fmla="*/ 144 h 196"/>
                <a:gd name="T20" fmla="*/ 32 w 424"/>
                <a:gd name="T21" fmla="*/ 196 h 196"/>
                <a:gd name="T22" fmla="*/ 0 w 424"/>
                <a:gd name="T23" fmla="*/ 116 h 1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4"/>
                <a:gd name="T37" fmla="*/ 0 h 196"/>
                <a:gd name="T38" fmla="*/ 424 w 424"/>
                <a:gd name="T39" fmla="*/ 196 h 1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4" h="196">
                  <a:moveTo>
                    <a:pt x="0" y="116"/>
                  </a:moveTo>
                  <a:lnTo>
                    <a:pt x="40" y="48"/>
                  </a:lnTo>
                  <a:lnTo>
                    <a:pt x="92" y="28"/>
                  </a:lnTo>
                  <a:lnTo>
                    <a:pt x="124" y="16"/>
                  </a:lnTo>
                  <a:lnTo>
                    <a:pt x="180" y="4"/>
                  </a:lnTo>
                  <a:lnTo>
                    <a:pt x="244" y="0"/>
                  </a:lnTo>
                  <a:lnTo>
                    <a:pt x="320" y="8"/>
                  </a:lnTo>
                  <a:lnTo>
                    <a:pt x="380" y="20"/>
                  </a:lnTo>
                  <a:lnTo>
                    <a:pt x="424" y="36"/>
                  </a:lnTo>
                  <a:lnTo>
                    <a:pt x="424" y="144"/>
                  </a:lnTo>
                  <a:lnTo>
                    <a:pt x="32" y="196"/>
                  </a:lnTo>
                  <a:lnTo>
                    <a:pt x="0" y="116"/>
                  </a:lnTo>
                  <a:close/>
                </a:path>
              </a:pathLst>
            </a:custGeom>
            <a:gradFill rotWithShape="0">
              <a:gsLst>
                <a:gs pos="0">
                  <a:srgbClr val="76762F"/>
                </a:gs>
                <a:gs pos="100000">
                  <a:srgbClr val="FFFF6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74" y="1518"/>
              <a:ext cx="400" cy="260"/>
            </a:xfrm>
            <a:custGeom>
              <a:avLst/>
              <a:gdLst>
                <a:gd name="T0" fmla="*/ 296 w 400"/>
                <a:gd name="T1" fmla="*/ 80 h 260"/>
                <a:gd name="T2" fmla="*/ 332 w 400"/>
                <a:gd name="T3" fmla="*/ 59 h 260"/>
                <a:gd name="T4" fmla="*/ 369 w 400"/>
                <a:gd name="T5" fmla="*/ 80 h 260"/>
                <a:gd name="T6" fmla="*/ 400 w 400"/>
                <a:gd name="T7" fmla="*/ 62 h 260"/>
                <a:gd name="T8" fmla="*/ 332 w 400"/>
                <a:gd name="T9" fmla="*/ 24 h 260"/>
                <a:gd name="T10" fmla="*/ 288 w 400"/>
                <a:gd name="T11" fmla="*/ 12 h 260"/>
                <a:gd name="T12" fmla="*/ 216 w 400"/>
                <a:gd name="T13" fmla="*/ 0 h 260"/>
                <a:gd name="T14" fmla="*/ 152 w 400"/>
                <a:gd name="T15" fmla="*/ 8 h 260"/>
                <a:gd name="T16" fmla="*/ 96 w 400"/>
                <a:gd name="T17" fmla="*/ 28 h 260"/>
                <a:gd name="T18" fmla="*/ 52 w 400"/>
                <a:gd name="T19" fmla="*/ 48 h 260"/>
                <a:gd name="T20" fmla="*/ 8 w 400"/>
                <a:gd name="T21" fmla="*/ 88 h 260"/>
                <a:gd name="T22" fmla="*/ 0 w 400"/>
                <a:gd name="T23" fmla="*/ 120 h 260"/>
                <a:gd name="T24" fmla="*/ 20 w 400"/>
                <a:gd name="T25" fmla="*/ 140 h 260"/>
                <a:gd name="T26" fmla="*/ 52 w 400"/>
                <a:gd name="T27" fmla="*/ 156 h 260"/>
                <a:gd name="T28" fmla="*/ 52 w 400"/>
                <a:gd name="T29" fmla="*/ 260 h 260"/>
                <a:gd name="T30" fmla="*/ 100 w 400"/>
                <a:gd name="T31" fmla="*/ 232 h 260"/>
                <a:gd name="T32" fmla="*/ 296 w 400"/>
                <a:gd name="T33" fmla="*/ 80 h 2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0"/>
                <a:gd name="T52" fmla="*/ 0 h 260"/>
                <a:gd name="T53" fmla="*/ 400 w 400"/>
                <a:gd name="T54" fmla="*/ 260 h 2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0" h="260">
                  <a:moveTo>
                    <a:pt x="296" y="80"/>
                  </a:moveTo>
                  <a:lnTo>
                    <a:pt x="332" y="59"/>
                  </a:lnTo>
                  <a:lnTo>
                    <a:pt x="369" y="80"/>
                  </a:lnTo>
                  <a:lnTo>
                    <a:pt x="400" y="62"/>
                  </a:lnTo>
                  <a:lnTo>
                    <a:pt x="332" y="24"/>
                  </a:lnTo>
                  <a:lnTo>
                    <a:pt x="288" y="12"/>
                  </a:lnTo>
                  <a:lnTo>
                    <a:pt x="216" y="0"/>
                  </a:lnTo>
                  <a:lnTo>
                    <a:pt x="152" y="8"/>
                  </a:lnTo>
                  <a:lnTo>
                    <a:pt x="96" y="28"/>
                  </a:lnTo>
                  <a:lnTo>
                    <a:pt x="52" y="48"/>
                  </a:lnTo>
                  <a:lnTo>
                    <a:pt x="8" y="88"/>
                  </a:lnTo>
                  <a:lnTo>
                    <a:pt x="0" y="120"/>
                  </a:lnTo>
                  <a:lnTo>
                    <a:pt x="20" y="140"/>
                  </a:lnTo>
                  <a:lnTo>
                    <a:pt x="52" y="156"/>
                  </a:lnTo>
                  <a:lnTo>
                    <a:pt x="52" y="260"/>
                  </a:lnTo>
                  <a:lnTo>
                    <a:pt x="100" y="232"/>
                  </a:lnTo>
                  <a:lnTo>
                    <a:pt x="296" y="80"/>
                  </a:lnTo>
                  <a:close/>
                </a:path>
              </a:pathLst>
            </a:cu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4" name="Freeform 64"/>
            <p:cNvSpPr>
              <a:spLocks/>
            </p:cNvSpPr>
            <p:nvPr/>
          </p:nvSpPr>
          <p:spPr bwMode="auto">
            <a:xfrm>
              <a:off x="4610" y="1570"/>
              <a:ext cx="34" cy="536"/>
            </a:xfrm>
            <a:custGeom>
              <a:avLst/>
              <a:gdLst>
                <a:gd name="T0" fmla="*/ 0 w 34"/>
                <a:gd name="T1" fmla="*/ 0 h 536"/>
                <a:gd name="T2" fmla="*/ 0 w 34"/>
                <a:gd name="T3" fmla="*/ 516 h 536"/>
                <a:gd name="T4" fmla="*/ 28 w 34"/>
                <a:gd name="T5" fmla="*/ 536 h 536"/>
                <a:gd name="T6" fmla="*/ 34 w 34"/>
                <a:gd name="T7" fmla="*/ 20 h 536"/>
                <a:gd name="T8" fmla="*/ 0 w 34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6"/>
                <a:gd name="T17" fmla="*/ 34 w 3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6">
                  <a:moveTo>
                    <a:pt x="0" y="0"/>
                  </a:moveTo>
                  <a:lnTo>
                    <a:pt x="0" y="516"/>
                  </a:lnTo>
                  <a:lnTo>
                    <a:pt x="28" y="536"/>
                  </a:lnTo>
                  <a:lnTo>
                    <a:pt x="3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5" name="Freeform 65"/>
            <p:cNvSpPr>
              <a:spLocks/>
            </p:cNvSpPr>
            <p:nvPr/>
          </p:nvSpPr>
          <p:spPr bwMode="auto">
            <a:xfrm>
              <a:off x="4570" y="1574"/>
              <a:ext cx="44" cy="524"/>
            </a:xfrm>
            <a:custGeom>
              <a:avLst/>
              <a:gdLst>
                <a:gd name="T0" fmla="*/ 0 w 44"/>
                <a:gd name="T1" fmla="*/ 20 h 524"/>
                <a:gd name="T2" fmla="*/ 0 w 44"/>
                <a:gd name="T3" fmla="*/ 524 h 524"/>
                <a:gd name="T4" fmla="*/ 44 w 44"/>
                <a:gd name="T5" fmla="*/ 508 h 524"/>
                <a:gd name="T6" fmla="*/ 44 w 44"/>
                <a:gd name="T7" fmla="*/ 0 h 524"/>
                <a:gd name="T8" fmla="*/ 0 w 44"/>
                <a:gd name="T9" fmla="*/ 20 h 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524"/>
                <a:gd name="T17" fmla="*/ 44 w 44"/>
                <a:gd name="T18" fmla="*/ 524 h 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524">
                  <a:moveTo>
                    <a:pt x="0" y="20"/>
                  </a:moveTo>
                  <a:lnTo>
                    <a:pt x="0" y="524"/>
                  </a:lnTo>
                  <a:lnTo>
                    <a:pt x="44" y="508"/>
                  </a:lnTo>
                  <a:lnTo>
                    <a:pt x="4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6" name="Freeform 66"/>
            <p:cNvSpPr>
              <a:spLocks/>
            </p:cNvSpPr>
            <p:nvPr/>
          </p:nvSpPr>
          <p:spPr bwMode="auto">
            <a:xfrm>
              <a:off x="4338" y="1574"/>
              <a:ext cx="236" cy="548"/>
            </a:xfrm>
            <a:custGeom>
              <a:avLst/>
              <a:gdLst>
                <a:gd name="T0" fmla="*/ 44 w 236"/>
                <a:gd name="T1" fmla="*/ 176 h 548"/>
                <a:gd name="T2" fmla="*/ 44 w 236"/>
                <a:gd name="T3" fmla="*/ 548 h 548"/>
                <a:gd name="T4" fmla="*/ 84 w 236"/>
                <a:gd name="T5" fmla="*/ 532 h 548"/>
                <a:gd name="T6" fmla="*/ 128 w 236"/>
                <a:gd name="T7" fmla="*/ 524 h 548"/>
                <a:gd name="T8" fmla="*/ 176 w 236"/>
                <a:gd name="T9" fmla="*/ 520 h 548"/>
                <a:gd name="T10" fmla="*/ 236 w 236"/>
                <a:gd name="T11" fmla="*/ 528 h 548"/>
                <a:gd name="T12" fmla="*/ 236 w 236"/>
                <a:gd name="T13" fmla="*/ 20 h 548"/>
                <a:gd name="T14" fmla="*/ 188 w 236"/>
                <a:gd name="T15" fmla="*/ 8 h 548"/>
                <a:gd name="T16" fmla="*/ 136 w 236"/>
                <a:gd name="T17" fmla="*/ 0 h 548"/>
                <a:gd name="T18" fmla="*/ 72 w 236"/>
                <a:gd name="T19" fmla="*/ 8 h 548"/>
                <a:gd name="T20" fmla="*/ 28 w 236"/>
                <a:gd name="T21" fmla="*/ 36 h 548"/>
                <a:gd name="T22" fmla="*/ 4 w 236"/>
                <a:gd name="T23" fmla="*/ 64 h 548"/>
                <a:gd name="T24" fmla="*/ 0 w 236"/>
                <a:gd name="T25" fmla="*/ 100 h 548"/>
                <a:gd name="T26" fmla="*/ 8 w 236"/>
                <a:gd name="T27" fmla="*/ 128 h 548"/>
                <a:gd name="T28" fmla="*/ 16 w 236"/>
                <a:gd name="T29" fmla="*/ 148 h 548"/>
                <a:gd name="T30" fmla="*/ 44 w 236"/>
                <a:gd name="T31" fmla="*/ 176 h 5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6"/>
                <a:gd name="T49" fmla="*/ 0 h 548"/>
                <a:gd name="T50" fmla="*/ 236 w 236"/>
                <a:gd name="T51" fmla="*/ 548 h 5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6" h="548">
                  <a:moveTo>
                    <a:pt x="44" y="176"/>
                  </a:moveTo>
                  <a:lnTo>
                    <a:pt x="44" y="548"/>
                  </a:lnTo>
                  <a:lnTo>
                    <a:pt x="84" y="532"/>
                  </a:lnTo>
                  <a:lnTo>
                    <a:pt x="128" y="524"/>
                  </a:lnTo>
                  <a:lnTo>
                    <a:pt x="176" y="520"/>
                  </a:lnTo>
                  <a:lnTo>
                    <a:pt x="236" y="528"/>
                  </a:lnTo>
                  <a:lnTo>
                    <a:pt x="236" y="20"/>
                  </a:lnTo>
                  <a:lnTo>
                    <a:pt x="188" y="8"/>
                  </a:lnTo>
                  <a:lnTo>
                    <a:pt x="136" y="0"/>
                  </a:lnTo>
                  <a:lnTo>
                    <a:pt x="72" y="8"/>
                  </a:lnTo>
                  <a:lnTo>
                    <a:pt x="28" y="36"/>
                  </a:lnTo>
                  <a:lnTo>
                    <a:pt x="4" y="64"/>
                  </a:lnTo>
                  <a:lnTo>
                    <a:pt x="0" y="100"/>
                  </a:lnTo>
                  <a:lnTo>
                    <a:pt x="8" y="128"/>
                  </a:lnTo>
                  <a:lnTo>
                    <a:pt x="16" y="148"/>
                  </a:lnTo>
                  <a:lnTo>
                    <a:pt x="44" y="176"/>
                  </a:lnTo>
                  <a:close/>
                </a:path>
              </a:pathLst>
            </a:cu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4166" y="1366"/>
              <a:ext cx="588" cy="376"/>
            </a:xfrm>
            <a:custGeom>
              <a:avLst/>
              <a:gdLst>
                <a:gd name="T0" fmla="*/ 588 w 588"/>
                <a:gd name="T1" fmla="*/ 72 h 376"/>
                <a:gd name="T2" fmla="*/ 520 w 588"/>
                <a:gd name="T3" fmla="*/ 36 h 376"/>
                <a:gd name="T4" fmla="*/ 468 w 588"/>
                <a:gd name="T5" fmla="*/ 20 h 376"/>
                <a:gd name="T6" fmla="*/ 412 w 588"/>
                <a:gd name="T7" fmla="*/ 8 h 376"/>
                <a:gd name="T8" fmla="*/ 336 w 588"/>
                <a:gd name="T9" fmla="*/ 0 h 376"/>
                <a:gd name="T10" fmla="*/ 244 w 588"/>
                <a:gd name="T11" fmla="*/ 8 h 376"/>
                <a:gd name="T12" fmla="*/ 148 w 588"/>
                <a:gd name="T13" fmla="*/ 36 h 376"/>
                <a:gd name="T14" fmla="*/ 88 w 588"/>
                <a:gd name="T15" fmla="*/ 64 h 376"/>
                <a:gd name="T16" fmla="*/ 48 w 588"/>
                <a:gd name="T17" fmla="*/ 96 h 376"/>
                <a:gd name="T18" fmla="*/ 24 w 588"/>
                <a:gd name="T19" fmla="*/ 124 h 376"/>
                <a:gd name="T20" fmla="*/ 4 w 588"/>
                <a:gd name="T21" fmla="*/ 168 h 376"/>
                <a:gd name="T22" fmla="*/ 0 w 588"/>
                <a:gd name="T23" fmla="*/ 214 h 376"/>
                <a:gd name="T24" fmla="*/ 8 w 588"/>
                <a:gd name="T25" fmla="*/ 268 h 376"/>
                <a:gd name="T26" fmla="*/ 24 w 588"/>
                <a:gd name="T27" fmla="*/ 304 h 376"/>
                <a:gd name="T28" fmla="*/ 40 w 588"/>
                <a:gd name="T29" fmla="*/ 332 h 376"/>
                <a:gd name="T30" fmla="*/ 76 w 588"/>
                <a:gd name="T31" fmla="*/ 376 h 376"/>
                <a:gd name="T32" fmla="*/ 168 w 588"/>
                <a:gd name="T33" fmla="*/ 323 h 376"/>
                <a:gd name="T34" fmla="*/ 136 w 588"/>
                <a:gd name="T35" fmla="*/ 296 h 376"/>
                <a:gd name="T36" fmla="*/ 112 w 588"/>
                <a:gd name="T37" fmla="*/ 280 h 376"/>
                <a:gd name="T38" fmla="*/ 96 w 588"/>
                <a:gd name="T39" fmla="*/ 236 h 376"/>
                <a:gd name="T40" fmla="*/ 100 w 588"/>
                <a:gd name="T41" fmla="*/ 180 h 376"/>
                <a:gd name="T42" fmla="*/ 132 w 588"/>
                <a:gd name="T43" fmla="*/ 128 h 376"/>
                <a:gd name="T44" fmla="*/ 188 w 588"/>
                <a:gd name="T45" fmla="*/ 92 h 376"/>
                <a:gd name="T46" fmla="*/ 240 w 588"/>
                <a:gd name="T47" fmla="*/ 76 h 376"/>
                <a:gd name="T48" fmla="*/ 308 w 588"/>
                <a:gd name="T49" fmla="*/ 68 h 376"/>
                <a:gd name="T50" fmla="*/ 376 w 588"/>
                <a:gd name="T51" fmla="*/ 76 h 376"/>
                <a:gd name="T52" fmla="*/ 432 w 588"/>
                <a:gd name="T53" fmla="*/ 88 h 376"/>
                <a:gd name="T54" fmla="*/ 508 w 588"/>
                <a:gd name="T55" fmla="*/ 112 h 376"/>
                <a:gd name="T56" fmla="*/ 588 w 588"/>
                <a:gd name="T57" fmla="*/ 72 h 3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8"/>
                <a:gd name="T88" fmla="*/ 0 h 376"/>
                <a:gd name="T89" fmla="*/ 588 w 588"/>
                <a:gd name="T90" fmla="*/ 376 h 3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8" h="376">
                  <a:moveTo>
                    <a:pt x="588" y="72"/>
                  </a:moveTo>
                  <a:lnTo>
                    <a:pt x="520" y="36"/>
                  </a:lnTo>
                  <a:lnTo>
                    <a:pt x="468" y="20"/>
                  </a:lnTo>
                  <a:lnTo>
                    <a:pt x="412" y="8"/>
                  </a:lnTo>
                  <a:lnTo>
                    <a:pt x="336" y="0"/>
                  </a:lnTo>
                  <a:lnTo>
                    <a:pt x="244" y="8"/>
                  </a:lnTo>
                  <a:lnTo>
                    <a:pt x="148" y="36"/>
                  </a:lnTo>
                  <a:lnTo>
                    <a:pt x="88" y="64"/>
                  </a:lnTo>
                  <a:lnTo>
                    <a:pt x="48" y="96"/>
                  </a:lnTo>
                  <a:lnTo>
                    <a:pt x="24" y="124"/>
                  </a:lnTo>
                  <a:lnTo>
                    <a:pt x="4" y="168"/>
                  </a:lnTo>
                  <a:lnTo>
                    <a:pt x="0" y="214"/>
                  </a:lnTo>
                  <a:lnTo>
                    <a:pt x="8" y="268"/>
                  </a:lnTo>
                  <a:lnTo>
                    <a:pt x="24" y="304"/>
                  </a:lnTo>
                  <a:lnTo>
                    <a:pt x="40" y="332"/>
                  </a:lnTo>
                  <a:lnTo>
                    <a:pt x="76" y="376"/>
                  </a:lnTo>
                  <a:lnTo>
                    <a:pt x="168" y="323"/>
                  </a:lnTo>
                  <a:lnTo>
                    <a:pt x="136" y="296"/>
                  </a:lnTo>
                  <a:lnTo>
                    <a:pt x="112" y="280"/>
                  </a:lnTo>
                  <a:lnTo>
                    <a:pt x="96" y="236"/>
                  </a:lnTo>
                  <a:lnTo>
                    <a:pt x="100" y="180"/>
                  </a:lnTo>
                  <a:lnTo>
                    <a:pt x="132" y="128"/>
                  </a:lnTo>
                  <a:lnTo>
                    <a:pt x="188" y="92"/>
                  </a:lnTo>
                  <a:lnTo>
                    <a:pt x="240" y="76"/>
                  </a:lnTo>
                  <a:lnTo>
                    <a:pt x="308" y="68"/>
                  </a:lnTo>
                  <a:lnTo>
                    <a:pt x="376" y="76"/>
                  </a:lnTo>
                  <a:lnTo>
                    <a:pt x="432" y="88"/>
                  </a:lnTo>
                  <a:lnTo>
                    <a:pt x="508" y="112"/>
                  </a:lnTo>
                  <a:lnTo>
                    <a:pt x="588" y="72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8" name="Freeform 68"/>
            <p:cNvSpPr>
              <a:spLocks/>
            </p:cNvSpPr>
            <p:nvPr/>
          </p:nvSpPr>
          <p:spPr bwMode="auto">
            <a:xfrm>
              <a:off x="3533" y="2250"/>
              <a:ext cx="321" cy="368"/>
            </a:xfrm>
            <a:custGeom>
              <a:avLst/>
              <a:gdLst>
                <a:gd name="T0" fmla="*/ 5 w 321"/>
                <a:gd name="T1" fmla="*/ 84 h 368"/>
                <a:gd name="T2" fmla="*/ 0 w 321"/>
                <a:gd name="T3" fmla="*/ 368 h 368"/>
                <a:gd name="T4" fmla="*/ 89 w 321"/>
                <a:gd name="T5" fmla="*/ 324 h 368"/>
                <a:gd name="T6" fmla="*/ 133 w 321"/>
                <a:gd name="T7" fmla="*/ 304 h 368"/>
                <a:gd name="T8" fmla="*/ 181 w 321"/>
                <a:gd name="T9" fmla="*/ 284 h 368"/>
                <a:gd name="T10" fmla="*/ 221 w 321"/>
                <a:gd name="T11" fmla="*/ 280 h 368"/>
                <a:gd name="T12" fmla="*/ 261 w 321"/>
                <a:gd name="T13" fmla="*/ 288 h 368"/>
                <a:gd name="T14" fmla="*/ 285 w 321"/>
                <a:gd name="T15" fmla="*/ 296 h 368"/>
                <a:gd name="T16" fmla="*/ 321 w 321"/>
                <a:gd name="T17" fmla="*/ 320 h 368"/>
                <a:gd name="T18" fmla="*/ 321 w 321"/>
                <a:gd name="T19" fmla="*/ 20 h 368"/>
                <a:gd name="T20" fmla="*/ 281 w 321"/>
                <a:gd name="T21" fmla="*/ 8 h 368"/>
                <a:gd name="T22" fmla="*/ 225 w 321"/>
                <a:gd name="T23" fmla="*/ 0 h 368"/>
                <a:gd name="T24" fmla="*/ 173 w 321"/>
                <a:gd name="T25" fmla="*/ 4 h 368"/>
                <a:gd name="T26" fmla="*/ 109 w 321"/>
                <a:gd name="T27" fmla="*/ 24 h 368"/>
                <a:gd name="T28" fmla="*/ 5 w 321"/>
                <a:gd name="T29" fmla="*/ 84 h 3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1"/>
                <a:gd name="T46" fmla="*/ 0 h 368"/>
                <a:gd name="T47" fmla="*/ 321 w 321"/>
                <a:gd name="T48" fmla="*/ 368 h 3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1" h="368">
                  <a:moveTo>
                    <a:pt x="5" y="84"/>
                  </a:moveTo>
                  <a:lnTo>
                    <a:pt x="0" y="368"/>
                  </a:lnTo>
                  <a:lnTo>
                    <a:pt x="89" y="324"/>
                  </a:lnTo>
                  <a:lnTo>
                    <a:pt x="133" y="304"/>
                  </a:lnTo>
                  <a:lnTo>
                    <a:pt x="181" y="284"/>
                  </a:lnTo>
                  <a:lnTo>
                    <a:pt x="221" y="280"/>
                  </a:lnTo>
                  <a:lnTo>
                    <a:pt x="261" y="288"/>
                  </a:lnTo>
                  <a:lnTo>
                    <a:pt x="285" y="296"/>
                  </a:lnTo>
                  <a:lnTo>
                    <a:pt x="321" y="320"/>
                  </a:lnTo>
                  <a:lnTo>
                    <a:pt x="321" y="20"/>
                  </a:lnTo>
                  <a:lnTo>
                    <a:pt x="281" y="8"/>
                  </a:lnTo>
                  <a:lnTo>
                    <a:pt x="225" y="0"/>
                  </a:lnTo>
                  <a:lnTo>
                    <a:pt x="173" y="4"/>
                  </a:lnTo>
                  <a:lnTo>
                    <a:pt x="109" y="24"/>
                  </a:lnTo>
                  <a:lnTo>
                    <a:pt x="5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A886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4642" y="1438"/>
              <a:ext cx="112" cy="660"/>
            </a:xfrm>
            <a:custGeom>
              <a:avLst/>
              <a:gdLst>
                <a:gd name="T0" fmla="*/ 32 w 112"/>
                <a:gd name="T1" fmla="*/ 36 h 660"/>
                <a:gd name="T2" fmla="*/ 32 w 112"/>
                <a:gd name="T3" fmla="*/ 136 h 660"/>
                <a:gd name="T4" fmla="*/ 0 w 112"/>
                <a:gd name="T5" fmla="*/ 156 h 660"/>
                <a:gd name="T6" fmla="*/ 0 w 112"/>
                <a:gd name="T7" fmla="*/ 660 h 660"/>
                <a:gd name="T8" fmla="*/ 112 w 112"/>
                <a:gd name="T9" fmla="*/ 608 h 660"/>
                <a:gd name="T10" fmla="*/ 112 w 112"/>
                <a:gd name="T11" fmla="*/ 0 h 660"/>
                <a:gd name="T12" fmla="*/ 32 w 112"/>
                <a:gd name="T13" fmla="*/ 36 h 6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660"/>
                <a:gd name="T23" fmla="*/ 112 w 112"/>
                <a:gd name="T24" fmla="*/ 660 h 6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660">
                  <a:moveTo>
                    <a:pt x="32" y="36"/>
                  </a:moveTo>
                  <a:lnTo>
                    <a:pt x="32" y="136"/>
                  </a:lnTo>
                  <a:lnTo>
                    <a:pt x="0" y="156"/>
                  </a:lnTo>
                  <a:lnTo>
                    <a:pt x="0" y="660"/>
                  </a:lnTo>
                  <a:lnTo>
                    <a:pt x="112" y="608"/>
                  </a:lnTo>
                  <a:lnTo>
                    <a:pt x="112" y="0"/>
                  </a:lnTo>
                  <a:lnTo>
                    <a:pt x="32" y="36"/>
                  </a:lnTo>
                  <a:close/>
                </a:path>
              </a:pathLst>
            </a:custGeom>
            <a:solidFill>
              <a:srgbClr val="FF66FF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3386" y="2246"/>
              <a:ext cx="153" cy="372"/>
            </a:xfrm>
            <a:custGeom>
              <a:avLst/>
              <a:gdLst>
                <a:gd name="T0" fmla="*/ 0 w 153"/>
                <a:gd name="T1" fmla="*/ 0 h 372"/>
                <a:gd name="T2" fmla="*/ 152 w 153"/>
                <a:gd name="T3" fmla="*/ 88 h 372"/>
                <a:gd name="T4" fmla="*/ 153 w 153"/>
                <a:gd name="T5" fmla="*/ 372 h 372"/>
                <a:gd name="T6" fmla="*/ 0 w 153"/>
                <a:gd name="T7" fmla="*/ 296 h 372"/>
                <a:gd name="T8" fmla="*/ 0 w 153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372"/>
                <a:gd name="T17" fmla="*/ 153 w 153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372">
                  <a:moveTo>
                    <a:pt x="0" y="0"/>
                  </a:moveTo>
                  <a:lnTo>
                    <a:pt x="152" y="88"/>
                  </a:lnTo>
                  <a:lnTo>
                    <a:pt x="153" y="372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3850" y="2222"/>
              <a:ext cx="136" cy="336"/>
            </a:xfrm>
            <a:custGeom>
              <a:avLst/>
              <a:gdLst>
                <a:gd name="T0" fmla="*/ 0 w 136"/>
                <a:gd name="T1" fmla="*/ 48 h 336"/>
                <a:gd name="T2" fmla="*/ 88 w 136"/>
                <a:gd name="T3" fmla="*/ 0 h 336"/>
                <a:gd name="T4" fmla="*/ 88 w 136"/>
                <a:gd name="T5" fmla="*/ 108 h 336"/>
                <a:gd name="T6" fmla="*/ 136 w 136"/>
                <a:gd name="T7" fmla="*/ 84 h 336"/>
                <a:gd name="T8" fmla="*/ 136 w 136"/>
                <a:gd name="T9" fmla="*/ 256 h 336"/>
                <a:gd name="T10" fmla="*/ 0 w 136"/>
                <a:gd name="T11" fmla="*/ 336 h 336"/>
                <a:gd name="T12" fmla="*/ 0 w 136"/>
                <a:gd name="T13" fmla="*/ 48 h 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336"/>
                <a:gd name="T23" fmla="*/ 136 w 136"/>
                <a:gd name="T24" fmla="*/ 336 h 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336">
                  <a:moveTo>
                    <a:pt x="0" y="48"/>
                  </a:moveTo>
                  <a:lnTo>
                    <a:pt x="88" y="0"/>
                  </a:lnTo>
                  <a:lnTo>
                    <a:pt x="88" y="108"/>
                  </a:lnTo>
                  <a:lnTo>
                    <a:pt x="136" y="84"/>
                  </a:lnTo>
                  <a:lnTo>
                    <a:pt x="136" y="256"/>
                  </a:lnTo>
                  <a:lnTo>
                    <a:pt x="0" y="33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4089" y="1690"/>
              <a:ext cx="293" cy="732"/>
            </a:xfrm>
            <a:custGeom>
              <a:avLst/>
              <a:gdLst>
                <a:gd name="T0" fmla="*/ 149 w 293"/>
                <a:gd name="T1" fmla="*/ 40 h 732"/>
                <a:gd name="T2" fmla="*/ 149 w 293"/>
                <a:gd name="T3" fmla="*/ 356 h 732"/>
                <a:gd name="T4" fmla="*/ 49 w 293"/>
                <a:gd name="T5" fmla="*/ 414 h 732"/>
                <a:gd name="T6" fmla="*/ 49 w 293"/>
                <a:gd name="T7" fmla="*/ 532 h 732"/>
                <a:gd name="T8" fmla="*/ 0 w 293"/>
                <a:gd name="T9" fmla="*/ 560 h 732"/>
                <a:gd name="T10" fmla="*/ 0 w 293"/>
                <a:gd name="T11" fmla="*/ 732 h 732"/>
                <a:gd name="T12" fmla="*/ 293 w 293"/>
                <a:gd name="T13" fmla="*/ 563 h 732"/>
                <a:gd name="T14" fmla="*/ 293 w 293"/>
                <a:gd name="T15" fmla="*/ 56 h 732"/>
                <a:gd name="T16" fmla="*/ 237 w 293"/>
                <a:gd name="T17" fmla="*/ 88 h 732"/>
                <a:gd name="T18" fmla="*/ 237 w 293"/>
                <a:gd name="T19" fmla="*/ 0 h 732"/>
                <a:gd name="T20" fmla="*/ 149 w 293"/>
                <a:gd name="T21" fmla="*/ 40 h 7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3"/>
                <a:gd name="T34" fmla="*/ 0 h 732"/>
                <a:gd name="T35" fmla="*/ 293 w 293"/>
                <a:gd name="T36" fmla="*/ 732 h 7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3" h="732">
                  <a:moveTo>
                    <a:pt x="149" y="40"/>
                  </a:moveTo>
                  <a:lnTo>
                    <a:pt x="149" y="356"/>
                  </a:lnTo>
                  <a:lnTo>
                    <a:pt x="49" y="414"/>
                  </a:lnTo>
                  <a:lnTo>
                    <a:pt x="49" y="532"/>
                  </a:lnTo>
                  <a:lnTo>
                    <a:pt x="0" y="560"/>
                  </a:lnTo>
                  <a:lnTo>
                    <a:pt x="0" y="732"/>
                  </a:lnTo>
                  <a:lnTo>
                    <a:pt x="293" y="563"/>
                  </a:lnTo>
                  <a:lnTo>
                    <a:pt x="293" y="56"/>
                  </a:lnTo>
                  <a:lnTo>
                    <a:pt x="237" y="88"/>
                  </a:lnTo>
                  <a:lnTo>
                    <a:pt x="237" y="0"/>
                  </a:lnTo>
                  <a:lnTo>
                    <a:pt x="149" y="40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089" y="1910"/>
              <a:ext cx="295" cy="511"/>
            </a:xfrm>
            <a:custGeom>
              <a:avLst/>
              <a:gdLst>
                <a:gd name="T0" fmla="*/ 0 w 885"/>
                <a:gd name="T1" fmla="*/ 0 h 1531"/>
                <a:gd name="T2" fmla="*/ 0 w 885"/>
                <a:gd name="T3" fmla="*/ 0 h 1531"/>
                <a:gd name="T4" fmla="*/ 0 w 885"/>
                <a:gd name="T5" fmla="*/ 0 h 1531"/>
                <a:gd name="T6" fmla="*/ 0 60000 65536"/>
                <a:gd name="T7" fmla="*/ 0 60000 65536"/>
                <a:gd name="T8" fmla="*/ 0 60000 65536"/>
                <a:gd name="T9" fmla="*/ 0 w 885"/>
                <a:gd name="T10" fmla="*/ 0 h 1531"/>
                <a:gd name="T11" fmla="*/ 885 w 885"/>
                <a:gd name="T12" fmla="*/ 1531 h 15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5" h="1531">
                  <a:moveTo>
                    <a:pt x="0" y="1531"/>
                  </a:moveTo>
                  <a:lnTo>
                    <a:pt x="884" y="0"/>
                  </a:lnTo>
                  <a:lnTo>
                    <a:pt x="885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4" name="Freeform 74"/>
            <p:cNvSpPr>
              <a:spLocks/>
            </p:cNvSpPr>
            <p:nvPr/>
          </p:nvSpPr>
          <p:spPr bwMode="auto">
            <a:xfrm>
              <a:off x="4200" y="2038"/>
              <a:ext cx="184" cy="319"/>
            </a:xfrm>
            <a:custGeom>
              <a:avLst/>
              <a:gdLst>
                <a:gd name="T0" fmla="*/ 0 w 552"/>
                <a:gd name="T1" fmla="*/ 0 h 957"/>
                <a:gd name="T2" fmla="*/ 0 w 552"/>
                <a:gd name="T3" fmla="*/ 0 h 957"/>
                <a:gd name="T4" fmla="*/ 0 w 552"/>
                <a:gd name="T5" fmla="*/ 0 h 957"/>
                <a:gd name="T6" fmla="*/ 0 60000 65536"/>
                <a:gd name="T7" fmla="*/ 0 60000 65536"/>
                <a:gd name="T8" fmla="*/ 0 60000 65536"/>
                <a:gd name="T9" fmla="*/ 0 w 552"/>
                <a:gd name="T10" fmla="*/ 0 h 957"/>
                <a:gd name="T11" fmla="*/ 552 w 552"/>
                <a:gd name="T12" fmla="*/ 957 h 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957">
                  <a:moveTo>
                    <a:pt x="0" y="957"/>
                  </a:moveTo>
                  <a:lnTo>
                    <a:pt x="551" y="0"/>
                  </a:lnTo>
                  <a:lnTo>
                    <a:pt x="552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5" name="Freeform 75"/>
            <p:cNvSpPr>
              <a:spLocks/>
            </p:cNvSpPr>
            <p:nvPr/>
          </p:nvSpPr>
          <p:spPr bwMode="auto">
            <a:xfrm>
              <a:off x="4310" y="2166"/>
              <a:ext cx="74" cy="127"/>
            </a:xfrm>
            <a:custGeom>
              <a:avLst/>
              <a:gdLst>
                <a:gd name="T0" fmla="*/ 0 w 221"/>
                <a:gd name="T1" fmla="*/ 0 h 380"/>
                <a:gd name="T2" fmla="*/ 0 w 221"/>
                <a:gd name="T3" fmla="*/ 0 h 380"/>
                <a:gd name="T4" fmla="*/ 0 w 221"/>
                <a:gd name="T5" fmla="*/ 0 h 380"/>
                <a:gd name="T6" fmla="*/ 0 60000 65536"/>
                <a:gd name="T7" fmla="*/ 0 60000 65536"/>
                <a:gd name="T8" fmla="*/ 0 60000 65536"/>
                <a:gd name="T9" fmla="*/ 0 w 221"/>
                <a:gd name="T10" fmla="*/ 0 h 380"/>
                <a:gd name="T11" fmla="*/ 221 w 221"/>
                <a:gd name="T12" fmla="*/ 380 h 3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" h="380">
                  <a:moveTo>
                    <a:pt x="0" y="380"/>
                  </a:moveTo>
                  <a:lnTo>
                    <a:pt x="220" y="0"/>
                  </a:lnTo>
                  <a:lnTo>
                    <a:pt x="221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6" name="Freeform 76"/>
            <p:cNvSpPr>
              <a:spLocks/>
            </p:cNvSpPr>
            <p:nvPr/>
          </p:nvSpPr>
          <p:spPr bwMode="auto">
            <a:xfrm>
              <a:off x="4089" y="2225"/>
              <a:ext cx="40" cy="68"/>
            </a:xfrm>
            <a:custGeom>
              <a:avLst/>
              <a:gdLst>
                <a:gd name="T0" fmla="*/ 0 w 120"/>
                <a:gd name="T1" fmla="*/ 0 h 205"/>
                <a:gd name="T2" fmla="*/ 0 w 120"/>
                <a:gd name="T3" fmla="*/ 0 h 205"/>
                <a:gd name="T4" fmla="*/ 0 w 120"/>
                <a:gd name="T5" fmla="*/ 0 h 205"/>
                <a:gd name="T6" fmla="*/ 0 60000 65536"/>
                <a:gd name="T7" fmla="*/ 0 60000 65536"/>
                <a:gd name="T8" fmla="*/ 0 60000 65536"/>
                <a:gd name="T9" fmla="*/ 0 w 120"/>
                <a:gd name="T10" fmla="*/ 0 h 205"/>
                <a:gd name="T11" fmla="*/ 120 w 120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205">
                  <a:moveTo>
                    <a:pt x="0" y="205"/>
                  </a:moveTo>
                  <a:lnTo>
                    <a:pt x="119" y="0"/>
                  </a:lnTo>
                  <a:lnTo>
                    <a:pt x="120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7" name="Freeform 77"/>
            <p:cNvSpPr>
              <a:spLocks/>
            </p:cNvSpPr>
            <p:nvPr/>
          </p:nvSpPr>
          <p:spPr bwMode="auto">
            <a:xfrm>
              <a:off x="4245" y="1743"/>
              <a:ext cx="88" cy="151"/>
            </a:xfrm>
            <a:custGeom>
              <a:avLst/>
              <a:gdLst>
                <a:gd name="T0" fmla="*/ 0 w 264"/>
                <a:gd name="T1" fmla="*/ 0 h 455"/>
                <a:gd name="T2" fmla="*/ 0 w 264"/>
                <a:gd name="T3" fmla="*/ 0 h 455"/>
                <a:gd name="T4" fmla="*/ 0 w 264"/>
                <a:gd name="T5" fmla="*/ 0 h 455"/>
                <a:gd name="T6" fmla="*/ 0 60000 65536"/>
                <a:gd name="T7" fmla="*/ 0 60000 65536"/>
                <a:gd name="T8" fmla="*/ 0 60000 65536"/>
                <a:gd name="T9" fmla="*/ 0 w 264"/>
                <a:gd name="T10" fmla="*/ 0 h 455"/>
                <a:gd name="T11" fmla="*/ 264 w 264"/>
                <a:gd name="T12" fmla="*/ 455 h 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455">
                  <a:moveTo>
                    <a:pt x="0" y="455"/>
                  </a:moveTo>
                  <a:lnTo>
                    <a:pt x="263" y="0"/>
                  </a:lnTo>
                  <a:lnTo>
                    <a:pt x="264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8" name="Freeform 78"/>
            <p:cNvSpPr>
              <a:spLocks/>
            </p:cNvSpPr>
            <p:nvPr/>
          </p:nvSpPr>
          <p:spPr bwMode="auto">
            <a:xfrm>
              <a:off x="4245" y="1716"/>
              <a:ext cx="30" cy="50"/>
            </a:xfrm>
            <a:custGeom>
              <a:avLst/>
              <a:gdLst>
                <a:gd name="T0" fmla="*/ 0 w 89"/>
                <a:gd name="T1" fmla="*/ 0 h 151"/>
                <a:gd name="T2" fmla="*/ 0 w 89"/>
                <a:gd name="T3" fmla="*/ 0 h 151"/>
                <a:gd name="T4" fmla="*/ 0 w 89"/>
                <a:gd name="T5" fmla="*/ 0 h 151"/>
                <a:gd name="T6" fmla="*/ 0 60000 65536"/>
                <a:gd name="T7" fmla="*/ 0 60000 65536"/>
                <a:gd name="T8" fmla="*/ 0 60000 65536"/>
                <a:gd name="T9" fmla="*/ 0 w 89"/>
                <a:gd name="T10" fmla="*/ 0 h 151"/>
                <a:gd name="T11" fmla="*/ 89 w 89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151">
                  <a:moveTo>
                    <a:pt x="0" y="151"/>
                  </a:moveTo>
                  <a:lnTo>
                    <a:pt x="88" y="0"/>
                  </a:lnTo>
                  <a:lnTo>
                    <a:pt x="89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9" name="Freeform 79"/>
            <p:cNvSpPr>
              <a:spLocks/>
            </p:cNvSpPr>
            <p:nvPr/>
          </p:nvSpPr>
          <p:spPr bwMode="auto">
            <a:xfrm>
              <a:off x="4245" y="1782"/>
              <a:ext cx="139" cy="240"/>
            </a:xfrm>
            <a:custGeom>
              <a:avLst/>
              <a:gdLst>
                <a:gd name="T0" fmla="*/ 0 w 416"/>
                <a:gd name="T1" fmla="*/ 0 h 719"/>
                <a:gd name="T2" fmla="*/ 0 w 416"/>
                <a:gd name="T3" fmla="*/ 0 h 719"/>
                <a:gd name="T4" fmla="*/ 0 w 416"/>
                <a:gd name="T5" fmla="*/ 0 h 719"/>
                <a:gd name="T6" fmla="*/ 0 60000 65536"/>
                <a:gd name="T7" fmla="*/ 0 60000 65536"/>
                <a:gd name="T8" fmla="*/ 0 60000 65536"/>
                <a:gd name="T9" fmla="*/ 0 w 416"/>
                <a:gd name="T10" fmla="*/ 0 h 719"/>
                <a:gd name="T11" fmla="*/ 416 w 416"/>
                <a:gd name="T12" fmla="*/ 719 h 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719">
                  <a:moveTo>
                    <a:pt x="0" y="719"/>
                  </a:moveTo>
                  <a:lnTo>
                    <a:pt x="415" y="0"/>
                  </a:lnTo>
                  <a:lnTo>
                    <a:pt x="416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>
              <a:off x="4140" y="2054"/>
              <a:ext cx="87" cy="151"/>
            </a:xfrm>
            <a:custGeom>
              <a:avLst/>
              <a:gdLst>
                <a:gd name="T0" fmla="*/ 0 w 263"/>
                <a:gd name="T1" fmla="*/ 0 h 454"/>
                <a:gd name="T2" fmla="*/ 0 w 263"/>
                <a:gd name="T3" fmla="*/ 0 h 454"/>
                <a:gd name="T4" fmla="*/ 0 w 263"/>
                <a:gd name="T5" fmla="*/ 0 h 454"/>
                <a:gd name="T6" fmla="*/ 0 60000 65536"/>
                <a:gd name="T7" fmla="*/ 0 60000 65536"/>
                <a:gd name="T8" fmla="*/ 0 60000 65536"/>
                <a:gd name="T9" fmla="*/ 0 w 263"/>
                <a:gd name="T10" fmla="*/ 0 h 454"/>
                <a:gd name="T11" fmla="*/ 263 w 263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454">
                  <a:moveTo>
                    <a:pt x="0" y="454"/>
                  </a:moveTo>
                  <a:lnTo>
                    <a:pt x="262" y="0"/>
                  </a:lnTo>
                  <a:lnTo>
                    <a:pt x="263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1" name="Freeform 81"/>
            <p:cNvSpPr>
              <a:spLocks/>
            </p:cNvSpPr>
            <p:nvPr/>
          </p:nvSpPr>
          <p:spPr bwMode="auto">
            <a:xfrm>
              <a:off x="4649" y="1529"/>
              <a:ext cx="102" cy="178"/>
            </a:xfrm>
            <a:custGeom>
              <a:avLst/>
              <a:gdLst>
                <a:gd name="T0" fmla="*/ 0 w 308"/>
                <a:gd name="T1" fmla="*/ 0 h 534"/>
                <a:gd name="T2" fmla="*/ 0 w 308"/>
                <a:gd name="T3" fmla="*/ 0 h 534"/>
                <a:gd name="T4" fmla="*/ 0 w 308"/>
                <a:gd name="T5" fmla="*/ 0 h 534"/>
                <a:gd name="T6" fmla="*/ 0 60000 65536"/>
                <a:gd name="T7" fmla="*/ 0 60000 65536"/>
                <a:gd name="T8" fmla="*/ 0 60000 65536"/>
                <a:gd name="T9" fmla="*/ 0 w 308"/>
                <a:gd name="T10" fmla="*/ 0 h 534"/>
                <a:gd name="T11" fmla="*/ 308 w 308"/>
                <a:gd name="T12" fmla="*/ 534 h 5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4">
                  <a:moveTo>
                    <a:pt x="0" y="534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4649" y="1656"/>
              <a:ext cx="102" cy="179"/>
            </a:xfrm>
            <a:custGeom>
              <a:avLst/>
              <a:gdLst>
                <a:gd name="T0" fmla="*/ 0 w 308"/>
                <a:gd name="T1" fmla="*/ 0 h 535"/>
                <a:gd name="T2" fmla="*/ 0 w 308"/>
                <a:gd name="T3" fmla="*/ 0 h 535"/>
                <a:gd name="T4" fmla="*/ 0 w 308"/>
                <a:gd name="T5" fmla="*/ 0 h 535"/>
                <a:gd name="T6" fmla="*/ 0 60000 65536"/>
                <a:gd name="T7" fmla="*/ 0 60000 65536"/>
                <a:gd name="T8" fmla="*/ 0 60000 65536"/>
                <a:gd name="T9" fmla="*/ 0 w 308"/>
                <a:gd name="T10" fmla="*/ 0 h 535"/>
                <a:gd name="T11" fmla="*/ 308 w 308"/>
                <a:gd name="T12" fmla="*/ 535 h 5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5">
                  <a:moveTo>
                    <a:pt x="0" y="535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4649" y="1785"/>
              <a:ext cx="102" cy="177"/>
            </a:xfrm>
            <a:custGeom>
              <a:avLst/>
              <a:gdLst>
                <a:gd name="T0" fmla="*/ 0 w 308"/>
                <a:gd name="T1" fmla="*/ 0 h 533"/>
                <a:gd name="T2" fmla="*/ 0 w 308"/>
                <a:gd name="T3" fmla="*/ 0 h 533"/>
                <a:gd name="T4" fmla="*/ 0 w 308"/>
                <a:gd name="T5" fmla="*/ 0 h 533"/>
                <a:gd name="T6" fmla="*/ 0 60000 65536"/>
                <a:gd name="T7" fmla="*/ 0 60000 65536"/>
                <a:gd name="T8" fmla="*/ 0 60000 65536"/>
                <a:gd name="T9" fmla="*/ 0 w 308"/>
                <a:gd name="T10" fmla="*/ 0 h 533"/>
                <a:gd name="T11" fmla="*/ 308 w 308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3">
                  <a:moveTo>
                    <a:pt x="0" y="533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4" name="Freeform 84"/>
            <p:cNvSpPr>
              <a:spLocks/>
            </p:cNvSpPr>
            <p:nvPr/>
          </p:nvSpPr>
          <p:spPr bwMode="auto">
            <a:xfrm>
              <a:off x="4649" y="1912"/>
              <a:ext cx="102" cy="178"/>
            </a:xfrm>
            <a:custGeom>
              <a:avLst/>
              <a:gdLst>
                <a:gd name="T0" fmla="*/ 0 w 308"/>
                <a:gd name="T1" fmla="*/ 0 h 533"/>
                <a:gd name="T2" fmla="*/ 0 w 308"/>
                <a:gd name="T3" fmla="*/ 0 h 533"/>
                <a:gd name="T4" fmla="*/ 0 w 308"/>
                <a:gd name="T5" fmla="*/ 0 h 533"/>
                <a:gd name="T6" fmla="*/ 0 60000 65536"/>
                <a:gd name="T7" fmla="*/ 0 60000 65536"/>
                <a:gd name="T8" fmla="*/ 0 60000 65536"/>
                <a:gd name="T9" fmla="*/ 0 w 308"/>
                <a:gd name="T10" fmla="*/ 0 h 533"/>
                <a:gd name="T11" fmla="*/ 308 w 308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3">
                  <a:moveTo>
                    <a:pt x="0" y="533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5" name="Freeform 85"/>
            <p:cNvSpPr>
              <a:spLocks/>
            </p:cNvSpPr>
            <p:nvPr/>
          </p:nvSpPr>
          <p:spPr bwMode="auto">
            <a:xfrm>
              <a:off x="4675" y="1461"/>
              <a:ext cx="42" cy="71"/>
            </a:xfrm>
            <a:custGeom>
              <a:avLst/>
              <a:gdLst>
                <a:gd name="T0" fmla="*/ 0 w 125"/>
                <a:gd name="T1" fmla="*/ 0 h 215"/>
                <a:gd name="T2" fmla="*/ 0 w 125"/>
                <a:gd name="T3" fmla="*/ 0 h 215"/>
                <a:gd name="T4" fmla="*/ 0 w 125"/>
                <a:gd name="T5" fmla="*/ 0 h 215"/>
                <a:gd name="T6" fmla="*/ 0 60000 65536"/>
                <a:gd name="T7" fmla="*/ 0 60000 65536"/>
                <a:gd name="T8" fmla="*/ 0 60000 65536"/>
                <a:gd name="T9" fmla="*/ 0 w 125"/>
                <a:gd name="T10" fmla="*/ 0 h 215"/>
                <a:gd name="T11" fmla="*/ 125 w 125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215">
                  <a:moveTo>
                    <a:pt x="0" y="215"/>
                  </a:moveTo>
                  <a:lnTo>
                    <a:pt x="124" y="0"/>
                  </a:lnTo>
                  <a:lnTo>
                    <a:pt x="125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6" name="Freeform 86"/>
            <p:cNvSpPr>
              <a:spLocks/>
            </p:cNvSpPr>
            <p:nvPr/>
          </p:nvSpPr>
          <p:spPr bwMode="auto">
            <a:xfrm>
              <a:off x="3863" y="2335"/>
              <a:ext cx="125" cy="217"/>
            </a:xfrm>
            <a:custGeom>
              <a:avLst/>
              <a:gdLst>
                <a:gd name="T0" fmla="*/ 0 w 376"/>
                <a:gd name="T1" fmla="*/ 0 h 650"/>
                <a:gd name="T2" fmla="*/ 0 w 376"/>
                <a:gd name="T3" fmla="*/ 0 h 650"/>
                <a:gd name="T4" fmla="*/ 0 w 376"/>
                <a:gd name="T5" fmla="*/ 0 h 650"/>
                <a:gd name="T6" fmla="*/ 0 60000 65536"/>
                <a:gd name="T7" fmla="*/ 0 60000 65536"/>
                <a:gd name="T8" fmla="*/ 0 60000 65536"/>
                <a:gd name="T9" fmla="*/ 0 w 376"/>
                <a:gd name="T10" fmla="*/ 0 h 650"/>
                <a:gd name="T11" fmla="*/ 376 w 376"/>
                <a:gd name="T12" fmla="*/ 650 h 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650">
                  <a:moveTo>
                    <a:pt x="0" y="650"/>
                  </a:moveTo>
                  <a:lnTo>
                    <a:pt x="375" y="0"/>
                  </a:lnTo>
                  <a:lnTo>
                    <a:pt x="376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7" name="Freeform 87"/>
            <p:cNvSpPr>
              <a:spLocks/>
            </p:cNvSpPr>
            <p:nvPr/>
          </p:nvSpPr>
          <p:spPr bwMode="auto">
            <a:xfrm>
              <a:off x="3851" y="2295"/>
              <a:ext cx="87" cy="149"/>
            </a:xfrm>
            <a:custGeom>
              <a:avLst/>
              <a:gdLst>
                <a:gd name="T0" fmla="*/ 0 w 259"/>
                <a:gd name="T1" fmla="*/ 0 h 448"/>
                <a:gd name="T2" fmla="*/ 0 w 259"/>
                <a:gd name="T3" fmla="*/ 0 h 448"/>
                <a:gd name="T4" fmla="*/ 0 w 259"/>
                <a:gd name="T5" fmla="*/ 0 h 448"/>
                <a:gd name="T6" fmla="*/ 0 60000 65536"/>
                <a:gd name="T7" fmla="*/ 0 60000 65536"/>
                <a:gd name="T8" fmla="*/ 0 60000 65536"/>
                <a:gd name="T9" fmla="*/ 0 w 259"/>
                <a:gd name="T10" fmla="*/ 0 h 448"/>
                <a:gd name="T11" fmla="*/ 259 w 259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448">
                  <a:moveTo>
                    <a:pt x="0" y="448"/>
                  </a:moveTo>
                  <a:lnTo>
                    <a:pt x="258" y="0"/>
                  </a:lnTo>
                  <a:lnTo>
                    <a:pt x="259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" name="Freeform 88"/>
            <p:cNvSpPr>
              <a:spLocks/>
            </p:cNvSpPr>
            <p:nvPr/>
          </p:nvSpPr>
          <p:spPr bwMode="auto">
            <a:xfrm>
              <a:off x="3851" y="2249"/>
              <a:ext cx="39" cy="67"/>
            </a:xfrm>
            <a:custGeom>
              <a:avLst/>
              <a:gdLst>
                <a:gd name="T0" fmla="*/ 0 w 117"/>
                <a:gd name="T1" fmla="*/ 0 h 202"/>
                <a:gd name="T2" fmla="*/ 0 w 117"/>
                <a:gd name="T3" fmla="*/ 0 h 202"/>
                <a:gd name="T4" fmla="*/ 0 w 117"/>
                <a:gd name="T5" fmla="*/ 0 h 202"/>
                <a:gd name="T6" fmla="*/ 0 60000 65536"/>
                <a:gd name="T7" fmla="*/ 0 60000 65536"/>
                <a:gd name="T8" fmla="*/ 0 60000 65536"/>
                <a:gd name="T9" fmla="*/ 0 w 117"/>
                <a:gd name="T10" fmla="*/ 0 h 202"/>
                <a:gd name="T11" fmla="*/ 117 w 117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202">
                  <a:moveTo>
                    <a:pt x="0" y="202"/>
                  </a:moveTo>
                  <a:lnTo>
                    <a:pt x="116" y="0"/>
                  </a:lnTo>
                  <a:lnTo>
                    <a:pt x="117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333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3929419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剖视图的标注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163513" y="2044700"/>
            <a:ext cx="4760912" cy="40465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itchFamily="2" charset="-122"/>
            </a:endParaRPr>
          </a:p>
        </p:txBody>
      </p:sp>
      <p:sp>
        <p:nvSpPr>
          <p:cNvPr id="140" name="Line 4"/>
          <p:cNvSpPr>
            <a:spLocks noChangeShapeType="1"/>
          </p:cNvSpPr>
          <p:nvPr/>
        </p:nvSpPr>
        <p:spPr bwMode="auto">
          <a:xfrm>
            <a:off x="920750" y="4833938"/>
            <a:ext cx="79375" cy="67627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41" name="Text Box 5" descr="绿色大理石"/>
          <p:cNvSpPr txBox="1">
            <a:spLocks noChangeArrowheads="1"/>
          </p:cNvSpPr>
          <p:nvPr/>
        </p:nvSpPr>
        <p:spPr bwMode="auto">
          <a:xfrm>
            <a:off x="449569" y="5453063"/>
            <a:ext cx="12170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rPr>
              <a:t>切符号</a:t>
            </a:r>
          </a:p>
        </p:txBody>
      </p:sp>
      <p:sp>
        <p:nvSpPr>
          <p:cNvPr id="142" name="Text Box 7"/>
          <p:cNvSpPr txBox="1">
            <a:spLocks noChangeArrowheads="1"/>
          </p:cNvSpPr>
          <p:nvPr/>
        </p:nvSpPr>
        <p:spPr bwMode="auto">
          <a:xfrm>
            <a:off x="5110164" y="2962273"/>
            <a:ext cx="3834420" cy="8266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rPr>
              <a:t>剖切位置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：线宽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1-1.5d,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线长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6 -7 mm,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不与轮廓线相交</a:t>
            </a:r>
          </a:p>
        </p:txBody>
      </p:sp>
      <p:sp>
        <p:nvSpPr>
          <p:cNvPr id="144" name="Text Box 10"/>
          <p:cNvSpPr txBox="1">
            <a:spLocks noChangeArrowheads="1"/>
          </p:cNvSpPr>
          <p:nvPr/>
        </p:nvSpPr>
        <p:spPr bwMode="auto">
          <a:xfrm>
            <a:off x="5073283" y="3870319"/>
            <a:ext cx="399451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画在剖切线外端，表示投射方向</a:t>
            </a:r>
            <a:endParaRPr lang="zh-CN" altLang="en-US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12" descr="画布"/>
          <p:cNvSpPr>
            <a:spLocks noChangeArrowheads="1"/>
          </p:cNvSpPr>
          <p:nvPr/>
        </p:nvSpPr>
        <p:spPr bwMode="auto">
          <a:xfrm>
            <a:off x="5110163" y="1387272"/>
            <a:ext cx="294565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rPr>
              <a:t>剖视图名称 </a:t>
            </a:r>
          </a:p>
        </p:txBody>
      </p:sp>
      <p:sp>
        <p:nvSpPr>
          <p:cNvPr id="147" name="Text Box 13"/>
          <p:cNvSpPr txBox="1">
            <a:spLocks noChangeArrowheads="1"/>
          </p:cNvSpPr>
          <p:nvPr/>
        </p:nvSpPr>
        <p:spPr bwMode="auto">
          <a:xfrm>
            <a:off x="5110163" y="5099651"/>
            <a:ext cx="36337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字母“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X”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注在剖切符号外侧</a:t>
            </a:r>
          </a:p>
        </p:txBody>
      </p:sp>
      <p:sp>
        <p:nvSpPr>
          <p:cNvPr id="148" name="Rectangle 14"/>
          <p:cNvSpPr>
            <a:spLocks noChangeArrowheads="1"/>
          </p:cNvSpPr>
          <p:nvPr/>
        </p:nvSpPr>
        <p:spPr bwMode="auto">
          <a:xfrm>
            <a:off x="5110163" y="1898000"/>
            <a:ext cx="39004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“X</a:t>
            </a:r>
            <a:r>
              <a:rPr kumimoji="0"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－</a:t>
            </a:r>
            <a:r>
              <a:rPr kumimoji="0"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X” (</a:t>
            </a:r>
            <a:r>
              <a:rPr kumimoji="0" lang="zh-CN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字母或阿拉伯数字)</a:t>
            </a:r>
            <a:endParaRPr kumimoji="0"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onotype Sorts" pitchFamily="2" charset="2"/>
            </a:endParaRPr>
          </a:p>
        </p:txBody>
      </p:sp>
      <p:sp>
        <p:nvSpPr>
          <p:cNvPr id="149" name="Text Box 15" descr="绿色大理石"/>
          <p:cNvSpPr txBox="1">
            <a:spLocks noChangeArrowheads="1"/>
          </p:cNvSpPr>
          <p:nvPr/>
        </p:nvSpPr>
        <p:spPr bwMode="auto">
          <a:xfrm>
            <a:off x="3926309" y="5451475"/>
            <a:ext cx="70083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</a:p>
        </p:txBody>
      </p:sp>
      <p:sp>
        <p:nvSpPr>
          <p:cNvPr id="150" name="Line 16"/>
          <p:cNvSpPr>
            <a:spLocks noChangeShapeType="1"/>
          </p:cNvSpPr>
          <p:nvPr/>
        </p:nvSpPr>
        <p:spPr bwMode="auto">
          <a:xfrm flipH="1">
            <a:off x="4386263" y="4926013"/>
            <a:ext cx="247650" cy="5127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51" name="Text Box 17" descr="绿色大理石"/>
          <p:cNvSpPr txBox="1">
            <a:spLocks noChangeArrowheads="1"/>
          </p:cNvSpPr>
          <p:nvPr/>
        </p:nvSpPr>
        <p:spPr bwMode="auto">
          <a:xfrm>
            <a:off x="1927225" y="1427927"/>
            <a:ext cx="20907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剖视图名称</a:t>
            </a:r>
          </a:p>
        </p:txBody>
      </p:sp>
      <p:sp>
        <p:nvSpPr>
          <p:cNvPr id="152" name="Line 18"/>
          <p:cNvSpPr>
            <a:spLocks noChangeShapeType="1"/>
          </p:cNvSpPr>
          <p:nvPr/>
        </p:nvSpPr>
        <p:spPr bwMode="auto">
          <a:xfrm>
            <a:off x="2824163" y="1800225"/>
            <a:ext cx="231775" cy="3476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53" name="Rectangle 21" descr="画布"/>
          <p:cNvSpPr>
            <a:spLocks noChangeArrowheads="1"/>
          </p:cNvSpPr>
          <p:nvPr/>
        </p:nvSpPr>
        <p:spPr bwMode="auto">
          <a:xfrm>
            <a:off x="5110163" y="4659615"/>
            <a:ext cx="228708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rlett" pitchFamily="2" charset="2"/>
              </a:rPr>
              <a:t>剖切面名称</a:t>
            </a:r>
          </a:p>
        </p:txBody>
      </p:sp>
      <p:sp>
        <p:nvSpPr>
          <p:cNvPr id="154" name="Rectangle 22" descr="画布"/>
          <p:cNvSpPr>
            <a:spLocks noChangeArrowheads="1"/>
          </p:cNvSpPr>
          <p:nvPr/>
        </p:nvSpPr>
        <p:spPr bwMode="auto">
          <a:xfrm>
            <a:off x="5110163" y="2507755"/>
            <a:ext cx="193674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rPr>
              <a:t>剖切符号</a:t>
            </a:r>
          </a:p>
        </p:txBody>
      </p:sp>
      <p:grpSp>
        <p:nvGrpSpPr>
          <p:cNvPr id="155" name="Group 23"/>
          <p:cNvGrpSpPr>
            <a:grpSpLocks/>
          </p:cNvGrpSpPr>
          <p:nvPr/>
        </p:nvGrpSpPr>
        <p:grpSpPr bwMode="auto">
          <a:xfrm>
            <a:off x="393700" y="1931988"/>
            <a:ext cx="4487863" cy="3808412"/>
            <a:chOff x="-172" y="688"/>
            <a:chExt cx="2827" cy="2399"/>
          </a:xfrm>
        </p:grpSpPr>
        <p:grpSp>
          <p:nvGrpSpPr>
            <p:cNvPr id="156" name="Group 24"/>
            <p:cNvGrpSpPr>
              <a:grpSpLocks/>
            </p:cNvGrpSpPr>
            <p:nvPr/>
          </p:nvGrpSpPr>
          <p:grpSpPr bwMode="auto">
            <a:xfrm>
              <a:off x="155" y="955"/>
              <a:ext cx="2125" cy="2132"/>
              <a:chOff x="753" y="820"/>
              <a:chExt cx="2125" cy="2132"/>
            </a:xfrm>
          </p:grpSpPr>
          <p:grpSp>
            <p:nvGrpSpPr>
              <p:cNvPr id="191" name="Group 25"/>
              <p:cNvGrpSpPr>
                <a:grpSpLocks/>
              </p:cNvGrpSpPr>
              <p:nvPr/>
            </p:nvGrpSpPr>
            <p:grpSpPr bwMode="auto">
              <a:xfrm>
                <a:off x="753" y="1852"/>
                <a:ext cx="2125" cy="1100"/>
                <a:chOff x="753" y="1852"/>
                <a:chExt cx="2125" cy="1100"/>
              </a:xfrm>
            </p:grpSpPr>
            <p:sp>
              <p:nvSpPr>
                <p:cNvPr id="213" name="Oval 26"/>
                <p:cNvSpPr>
                  <a:spLocks noChangeArrowheads="1"/>
                </p:cNvSpPr>
                <p:nvPr/>
              </p:nvSpPr>
              <p:spPr bwMode="auto">
                <a:xfrm>
                  <a:off x="1784" y="1938"/>
                  <a:ext cx="909" cy="909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4" name="Oval 27"/>
                <p:cNvSpPr>
                  <a:spLocks noChangeArrowheads="1"/>
                </p:cNvSpPr>
                <p:nvPr/>
              </p:nvSpPr>
              <p:spPr bwMode="auto">
                <a:xfrm>
                  <a:off x="1896" y="2040"/>
                  <a:ext cx="689" cy="699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5" name="Oval 28"/>
                <p:cNvSpPr>
                  <a:spLocks noChangeArrowheads="1"/>
                </p:cNvSpPr>
                <p:nvPr/>
              </p:nvSpPr>
              <p:spPr bwMode="auto">
                <a:xfrm>
                  <a:off x="2004" y="2149"/>
                  <a:ext cx="480" cy="48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6" name="Oval 29"/>
                <p:cNvSpPr>
                  <a:spLocks noChangeArrowheads="1"/>
                </p:cNvSpPr>
                <p:nvPr/>
              </p:nvSpPr>
              <p:spPr bwMode="auto">
                <a:xfrm>
                  <a:off x="1035" y="2254"/>
                  <a:ext cx="278" cy="27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7" name="Oval 30"/>
                <p:cNvSpPr>
                  <a:spLocks noChangeArrowheads="1"/>
                </p:cNvSpPr>
                <p:nvPr/>
              </p:nvSpPr>
              <p:spPr bwMode="auto">
                <a:xfrm>
                  <a:off x="1090" y="2308"/>
                  <a:ext cx="163" cy="16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8" name="Line 31"/>
                <p:cNvSpPr>
                  <a:spLocks noChangeShapeType="1"/>
                </p:cNvSpPr>
                <p:nvPr/>
              </p:nvSpPr>
              <p:spPr bwMode="auto">
                <a:xfrm>
                  <a:off x="2248" y="1852"/>
                  <a:ext cx="0" cy="1100"/>
                </a:xfrm>
                <a:prstGeom prst="line">
                  <a:avLst/>
                </a:prstGeom>
                <a:noFill/>
                <a:ln w="9525">
                  <a:solidFill>
                    <a:srgbClr val="A50021"/>
                  </a:solidFill>
                  <a:prstDash val="lgDash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9" name="Line 32"/>
                <p:cNvSpPr>
                  <a:spLocks noChangeShapeType="1"/>
                </p:cNvSpPr>
                <p:nvPr/>
              </p:nvSpPr>
              <p:spPr bwMode="auto">
                <a:xfrm>
                  <a:off x="1174" y="2192"/>
                  <a:ext cx="0" cy="435"/>
                </a:xfrm>
                <a:prstGeom prst="line">
                  <a:avLst/>
                </a:prstGeom>
                <a:noFill/>
                <a:ln w="9525">
                  <a:solidFill>
                    <a:srgbClr val="A50021"/>
                  </a:solidFill>
                  <a:prstDash val="lgDash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0" name="Arc 33"/>
                <p:cNvSpPr>
                  <a:spLocks/>
                </p:cNvSpPr>
                <p:nvPr/>
              </p:nvSpPr>
              <p:spPr bwMode="auto">
                <a:xfrm flipH="1" flipV="1">
                  <a:off x="943" y="2173"/>
                  <a:ext cx="223" cy="438"/>
                </a:xfrm>
                <a:custGeom>
                  <a:avLst/>
                  <a:gdLst>
                    <a:gd name="T0" fmla="*/ 0 w 21600"/>
                    <a:gd name="T1" fmla="*/ 0 h 42256"/>
                    <a:gd name="T2" fmla="*/ 0 w 21600"/>
                    <a:gd name="T3" fmla="*/ 0 h 42256"/>
                    <a:gd name="T4" fmla="*/ 0 w 21600"/>
                    <a:gd name="T5" fmla="*/ 0 h 422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256"/>
                    <a:gd name="T11" fmla="*/ 21600 w 21600"/>
                    <a:gd name="T12" fmla="*/ 42256 h 422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256" fill="none" extrusionOk="0">
                      <a:moveTo>
                        <a:pt x="4945" y="-1"/>
                      </a:moveTo>
                      <a:cubicBezTo>
                        <a:pt x="14703" y="2294"/>
                        <a:pt x="21600" y="11001"/>
                        <a:pt x="21600" y="21026"/>
                      </a:cubicBezTo>
                      <a:cubicBezTo>
                        <a:pt x="21600" y="31420"/>
                        <a:pt x="14196" y="40341"/>
                        <a:pt x="3979" y="42256"/>
                      </a:cubicBezTo>
                    </a:path>
                    <a:path w="21600" h="42256" stroke="0" extrusionOk="0">
                      <a:moveTo>
                        <a:pt x="4945" y="-1"/>
                      </a:moveTo>
                      <a:cubicBezTo>
                        <a:pt x="14703" y="2294"/>
                        <a:pt x="21600" y="11001"/>
                        <a:pt x="21600" y="21026"/>
                      </a:cubicBezTo>
                      <a:cubicBezTo>
                        <a:pt x="21600" y="31420"/>
                        <a:pt x="14196" y="40341"/>
                        <a:pt x="3979" y="42256"/>
                      </a:cubicBezTo>
                      <a:lnTo>
                        <a:pt x="0" y="21026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1" name="Line 34"/>
                <p:cNvSpPr>
                  <a:spLocks noChangeShapeType="1"/>
                </p:cNvSpPr>
                <p:nvPr/>
              </p:nvSpPr>
              <p:spPr bwMode="auto">
                <a:xfrm>
                  <a:off x="1093" y="2608"/>
                  <a:ext cx="1055" cy="23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125" y="1945"/>
                  <a:ext cx="1030" cy="22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3" name="Rectangle 36"/>
                <p:cNvSpPr>
                  <a:spLocks noChangeArrowheads="1"/>
                </p:cNvSpPr>
                <p:nvPr/>
              </p:nvSpPr>
              <p:spPr bwMode="auto">
                <a:xfrm>
                  <a:off x="2450" y="2333"/>
                  <a:ext cx="77" cy="11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4" name="Line 37"/>
                <p:cNvSpPr>
                  <a:spLocks noChangeShapeType="1"/>
                </p:cNvSpPr>
                <p:nvPr/>
              </p:nvSpPr>
              <p:spPr bwMode="auto">
                <a:xfrm>
                  <a:off x="753" y="2391"/>
                  <a:ext cx="2125" cy="0"/>
                </a:xfrm>
                <a:prstGeom prst="line">
                  <a:avLst/>
                </a:prstGeom>
                <a:noFill/>
                <a:ln w="9525">
                  <a:solidFill>
                    <a:srgbClr val="A50021"/>
                  </a:solidFill>
                  <a:prstDash val="lgDash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5" name="Line 38"/>
                <p:cNvSpPr>
                  <a:spLocks noChangeShapeType="1"/>
                </p:cNvSpPr>
                <p:nvPr/>
              </p:nvSpPr>
              <p:spPr bwMode="auto">
                <a:xfrm>
                  <a:off x="2468" y="2330"/>
                  <a:ext cx="5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6" name="Line 39"/>
                <p:cNvSpPr>
                  <a:spLocks noChangeShapeType="1"/>
                </p:cNvSpPr>
                <p:nvPr/>
              </p:nvSpPr>
              <p:spPr bwMode="auto">
                <a:xfrm>
                  <a:off x="2526" y="2320"/>
                  <a:ext cx="0" cy="14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27" name="Line 40"/>
                <p:cNvSpPr>
                  <a:spLocks noChangeShapeType="1"/>
                </p:cNvSpPr>
                <p:nvPr/>
              </p:nvSpPr>
              <p:spPr bwMode="auto">
                <a:xfrm>
                  <a:off x="2473" y="2449"/>
                  <a:ext cx="5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</p:grpSp>
          <p:grpSp>
            <p:nvGrpSpPr>
              <p:cNvPr id="192" name="Group 41"/>
              <p:cNvGrpSpPr>
                <a:grpSpLocks/>
              </p:cNvGrpSpPr>
              <p:nvPr/>
            </p:nvGrpSpPr>
            <p:grpSpPr bwMode="auto">
              <a:xfrm>
                <a:off x="935" y="820"/>
                <a:ext cx="1772" cy="917"/>
                <a:chOff x="935" y="820"/>
                <a:chExt cx="1772" cy="917"/>
              </a:xfrm>
            </p:grpSpPr>
            <p:sp>
              <p:nvSpPr>
                <p:cNvPr id="193" name="Line 42"/>
                <p:cNvSpPr>
                  <a:spLocks noChangeShapeType="1"/>
                </p:cNvSpPr>
                <p:nvPr/>
              </p:nvSpPr>
              <p:spPr bwMode="auto">
                <a:xfrm>
                  <a:off x="935" y="1623"/>
                  <a:ext cx="177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194" name="Line 43"/>
                <p:cNvSpPr>
                  <a:spLocks noChangeShapeType="1"/>
                </p:cNvSpPr>
                <p:nvPr/>
              </p:nvSpPr>
              <p:spPr bwMode="auto">
                <a:xfrm>
                  <a:off x="955" y="1405"/>
                  <a:ext cx="1205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195" name="Line 44"/>
                <p:cNvSpPr>
                  <a:spLocks noChangeShapeType="1"/>
                </p:cNvSpPr>
                <p:nvPr/>
              </p:nvSpPr>
              <p:spPr bwMode="auto">
                <a:xfrm>
                  <a:off x="2247" y="820"/>
                  <a:ext cx="0" cy="917"/>
                </a:xfrm>
                <a:prstGeom prst="line">
                  <a:avLst/>
                </a:prstGeom>
                <a:noFill/>
                <a:ln w="9525">
                  <a:solidFill>
                    <a:srgbClr val="A50021"/>
                  </a:solidFill>
                  <a:prstDash val="lgDash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1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800" y="896"/>
                  <a:ext cx="8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19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172" y="1232"/>
                  <a:ext cx="0" cy="461"/>
                </a:xfrm>
                <a:prstGeom prst="line">
                  <a:avLst/>
                </a:prstGeom>
                <a:noFill/>
                <a:ln w="9525">
                  <a:solidFill>
                    <a:srgbClr val="A50021"/>
                  </a:solidFill>
                  <a:prstDash val="lgDash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198" name="Line 47"/>
                <p:cNvSpPr>
                  <a:spLocks noChangeShapeType="1"/>
                </p:cNvSpPr>
                <p:nvPr/>
              </p:nvSpPr>
              <p:spPr bwMode="auto">
                <a:xfrm>
                  <a:off x="1781" y="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199" name="Line 48"/>
                <p:cNvSpPr>
                  <a:spLocks noChangeShapeType="1"/>
                </p:cNvSpPr>
                <p:nvPr/>
              </p:nvSpPr>
              <p:spPr bwMode="auto">
                <a:xfrm>
                  <a:off x="2692" y="892"/>
                  <a:ext cx="0" cy="72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0" name="Line 49"/>
                <p:cNvSpPr>
                  <a:spLocks noChangeShapeType="1"/>
                </p:cNvSpPr>
                <p:nvPr/>
              </p:nvSpPr>
              <p:spPr bwMode="auto">
                <a:xfrm>
                  <a:off x="1776" y="891"/>
                  <a:ext cx="0" cy="51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032" y="1304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2" name="Line 51"/>
                <p:cNvSpPr>
                  <a:spLocks noChangeShapeType="1"/>
                </p:cNvSpPr>
                <p:nvPr/>
              </p:nvSpPr>
              <p:spPr bwMode="auto">
                <a:xfrm>
                  <a:off x="1032" y="1314"/>
                  <a:ext cx="27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3" name="Line 52"/>
                <p:cNvSpPr>
                  <a:spLocks noChangeShapeType="1"/>
                </p:cNvSpPr>
                <p:nvPr/>
              </p:nvSpPr>
              <p:spPr bwMode="auto">
                <a:xfrm>
                  <a:off x="1311" y="1311"/>
                  <a:ext cx="0" cy="1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4" name="Line 53"/>
                <p:cNvSpPr>
                  <a:spLocks noChangeShapeType="1"/>
                </p:cNvSpPr>
                <p:nvPr/>
              </p:nvSpPr>
              <p:spPr bwMode="auto">
                <a:xfrm>
                  <a:off x="1252" y="1319"/>
                  <a:ext cx="0" cy="3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5" name="Line 54"/>
                <p:cNvSpPr>
                  <a:spLocks noChangeShapeType="1"/>
                </p:cNvSpPr>
                <p:nvPr/>
              </p:nvSpPr>
              <p:spPr bwMode="auto">
                <a:xfrm>
                  <a:off x="1089" y="1328"/>
                  <a:ext cx="0" cy="3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6" name="Line 55"/>
                <p:cNvSpPr>
                  <a:spLocks noChangeShapeType="1"/>
                </p:cNvSpPr>
                <p:nvPr/>
              </p:nvSpPr>
              <p:spPr bwMode="auto">
                <a:xfrm>
                  <a:off x="1892" y="896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7" name="Line 56"/>
                <p:cNvSpPr>
                  <a:spLocks noChangeShapeType="1"/>
                </p:cNvSpPr>
                <p:nvPr/>
              </p:nvSpPr>
              <p:spPr bwMode="auto">
                <a:xfrm>
                  <a:off x="1892" y="1127"/>
                  <a:ext cx="69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8" name="Line 57"/>
                <p:cNvSpPr>
                  <a:spLocks noChangeShapeType="1"/>
                </p:cNvSpPr>
                <p:nvPr/>
              </p:nvSpPr>
              <p:spPr bwMode="auto">
                <a:xfrm>
                  <a:off x="2579" y="901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09" name="Line 58"/>
                <p:cNvSpPr>
                  <a:spLocks noChangeShapeType="1"/>
                </p:cNvSpPr>
                <p:nvPr/>
              </p:nvSpPr>
              <p:spPr bwMode="auto">
                <a:xfrm>
                  <a:off x="2525" y="1127"/>
                  <a:ext cx="0" cy="4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0" name="Line 59"/>
                <p:cNvSpPr>
                  <a:spLocks noChangeShapeType="1"/>
                </p:cNvSpPr>
                <p:nvPr/>
              </p:nvSpPr>
              <p:spPr bwMode="auto">
                <a:xfrm>
                  <a:off x="2477" y="1127"/>
                  <a:ext cx="0" cy="4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1" name="Line 60"/>
                <p:cNvSpPr>
                  <a:spLocks noChangeShapeType="1"/>
                </p:cNvSpPr>
                <p:nvPr/>
              </p:nvSpPr>
              <p:spPr bwMode="auto">
                <a:xfrm>
                  <a:off x="2007" y="1136"/>
                  <a:ext cx="0" cy="4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  <p:sp>
              <p:nvSpPr>
                <p:cNvPr id="212" name="Line 61"/>
                <p:cNvSpPr>
                  <a:spLocks noChangeShapeType="1"/>
                </p:cNvSpPr>
                <p:nvPr/>
              </p:nvSpPr>
              <p:spPr bwMode="auto">
                <a:xfrm>
                  <a:off x="944" y="139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7" name="Line 62"/>
            <p:cNvSpPr>
              <a:spLocks noChangeShapeType="1"/>
            </p:cNvSpPr>
            <p:nvPr/>
          </p:nvSpPr>
          <p:spPr bwMode="auto">
            <a:xfrm>
              <a:off x="56" y="2525"/>
              <a:ext cx="17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8" name="Line 63"/>
            <p:cNvSpPr>
              <a:spLocks noChangeShapeType="1"/>
            </p:cNvSpPr>
            <p:nvPr/>
          </p:nvSpPr>
          <p:spPr bwMode="auto">
            <a:xfrm>
              <a:off x="2232" y="2525"/>
              <a:ext cx="188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9" name="Line 64"/>
            <p:cNvSpPr>
              <a:spLocks noChangeShapeType="1"/>
            </p:cNvSpPr>
            <p:nvPr/>
          </p:nvSpPr>
          <p:spPr bwMode="auto">
            <a:xfrm flipV="1">
              <a:off x="54" y="2312"/>
              <a:ext cx="0" cy="224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0" name="Line 65"/>
            <p:cNvSpPr>
              <a:spLocks noChangeShapeType="1"/>
            </p:cNvSpPr>
            <p:nvPr/>
          </p:nvSpPr>
          <p:spPr bwMode="auto">
            <a:xfrm flipV="1">
              <a:off x="2419" y="2310"/>
              <a:ext cx="0" cy="224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1" name="Text Box 66"/>
            <p:cNvSpPr txBox="1">
              <a:spLocks noChangeArrowheads="1"/>
            </p:cNvSpPr>
            <p:nvPr/>
          </p:nvSpPr>
          <p:spPr bwMode="auto">
            <a:xfrm>
              <a:off x="-172" y="2292"/>
              <a:ext cx="2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62" name="Text Box 67"/>
            <p:cNvSpPr txBox="1">
              <a:spLocks noChangeArrowheads="1"/>
            </p:cNvSpPr>
            <p:nvPr/>
          </p:nvSpPr>
          <p:spPr bwMode="auto">
            <a:xfrm>
              <a:off x="2377" y="2293"/>
              <a:ext cx="2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63" name="Line 68"/>
            <p:cNvSpPr>
              <a:spLocks noChangeShapeType="1"/>
            </p:cNvSpPr>
            <p:nvPr/>
          </p:nvSpPr>
          <p:spPr bwMode="auto">
            <a:xfrm>
              <a:off x="442" y="1543"/>
              <a:ext cx="258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4" name="Line 69"/>
            <p:cNvSpPr>
              <a:spLocks noChangeShapeType="1"/>
            </p:cNvSpPr>
            <p:nvPr/>
          </p:nvSpPr>
          <p:spPr bwMode="auto">
            <a:xfrm>
              <a:off x="1189" y="1540"/>
              <a:ext cx="384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5" name="Line 70"/>
            <p:cNvSpPr>
              <a:spLocks noChangeShapeType="1"/>
            </p:cNvSpPr>
            <p:nvPr/>
          </p:nvSpPr>
          <p:spPr bwMode="auto">
            <a:xfrm flipV="1">
              <a:off x="345" y="1487"/>
              <a:ext cx="140" cy="1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6" name="Line 71"/>
            <p:cNvSpPr>
              <a:spLocks noChangeShapeType="1"/>
            </p:cNvSpPr>
            <p:nvPr/>
          </p:nvSpPr>
          <p:spPr bwMode="auto">
            <a:xfrm flipV="1">
              <a:off x="364" y="1609"/>
              <a:ext cx="134" cy="1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7" name="Line 72"/>
            <p:cNvSpPr>
              <a:spLocks noChangeShapeType="1"/>
            </p:cNvSpPr>
            <p:nvPr/>
          </p:nvSpPr>
          <p:spPr bwMode="auto">
            <a:xfrm flipV="1">
              <a:off x="638" y="1450"/>
              <a:ext cx="57" cy="5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8" name="Line 73"/>
            <p:cNvSpPr>
              <a:spLocks noChangeShapeType="1"/>
            </p:cNvSpPr>
            <p:nvPr/>
          </p:nvSpPr>
          <p:spPr bwMode="auto">
            <a:xfrm flipV="1">
              <a:off x="1175" y="1042"/>
              <a:ext cx="98" cy="10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9" name="Line 74"/>
            <p:cNvSpPr>
              <a:spLocks noChangeShapeType="1"/>
            </p:cNvSpPr>
            <p:nvPr/>
          </p:nvSpPr>
          <p:spPr bwMode="auto">
            <a:xfrm flipV="1">
              <a:off x="644" y="1536"/>
              <a:ext cx="134" cy="14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0" name="Line 75"/>
            <p:cNvSpPr>
              <a:spLocks noChangeShapeType="1"/>
            </p:cNvSpPr>
            <p:nvPr/>
          </p:nvSpPr>
          <p:spPr bwMode="auto">
            <a:xfrm flipV="1">
              <a:off x="715" y="1545"/>
              <a:ext cx="211" cy="2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1" name="Line 76"/>
            <p:cNvSpPr>
              <a:spLocks noChangeShapeType="1"/>
            </p:cNvSpPr>
            <p:nvPr/>
          </p:nvSpPr>
          <p:spPr bwMode="auto">
            <a:xfrm flipV="1">
              <a:off x="1177" y="1162"/>
              <a:ext cx="113" cy="12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2" name="Line 77"/>
            <p:cNvSpPr>
              <a:spLocks noChangeShapeType="1"/>
            </p:cNvSpPr>
            <p:nvPr/>
          </p:nvSpPr>
          <p:spPr bwMode="auto">
            <a:xfrm flipV="1">
              <a:off x="866" y="1545"/>
              <a:ext cx="206" cy="20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3" name="Line 78"/>
            <p:cNvSpPr>
              <a:spLocks noChangeShapeType="1"/>
            </p:cNvSpPr>
            <p:nvPr/>
          </p:nvSpPr>
          <p:spPr bwMode="auto">
            <a:xfrm flipV="1">
              <a:off x="1168" y="1258"/>
              <a:ext cx="198" cy="19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4" name="Line 79"/>
            <p:cNvSpPr>
              <a:spLocks noChangeShapeType="1"/>
            </p:cNvSpPr>
            <p:nvPr/>
          </p:nvSpPr>
          <p:spPr bwMode="auto">
            <a:xfrm flipV="1">
              <a:off x="1024" y="1363"/>
              <a:ext cx="387" cy="3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5" name="Line 80"/>
            <p:cNvSpPr>
              <a:spLocks noChangeShapeType="1"/>
            </p:cNvSpPr>
            <p:nvPr/>
          </p:nvSpPr>
          <p:spPr bwMode="auto">
            <a:xfrm flipV="1">
              <a:off x="1175" y="1514"/>
              <a:ext cx="234" cy="24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6" name="Line 81"/>
            <p:cNvSpPr>
              <a:spLocks noChangeShapeType="1"/>
            </p:cNvSpPr>
            <p:nvPr/>
          </p:nvSpPr>
          <p:spPr bwMode="auto">
            <a:xfrm flipV="1">
              <a:off x="1332" y="1666"/>
              <a:ext cx="77" cy="8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7" name="Line 82"/>
            <p:cNvSpPr>
              <a:spLocks noChangeShapeType="1"/>
            </p:cNvSpPr>
            <p:nvPr/>
          </p:nvSpPr>
          <p:spPr bwMode="auto">
            <a:xfrm flipV="1">
              <a:off x="1976" y="1034"/>
              <a:ext cx="68" cy="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8" name="Line 83"/>
            <p:cNvSpPr>
              <a:spLocks noChangeShapeType="1"/>
            </p:cNvSpPr>
            <p:nvPr/>
          </p:nvSpPr>
          <p:spPr bwMode="auto">
            <a:xfrm flipV="1">
              <a:off x="1931" y="1146"/>
              <a:ext cx="153" cy="15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9" name="Line 84"/>
            <p:cNvSpPr>
              <a:spLocks noChangeShapeType="1"/>
            </p:cNvSpPr>
            <p:nvPr/>
          </p:nvSpPr>
          <p:spPr bwMode="auto">
            <a:xfrm flipV="1">
              <a:off x="1924" y="1287"/>
              <a:ext cx="174" cy="17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0" name="Line 85"/>
            <p:cNvSpPr>
              <a:spLocks noChangeShapeType="1"/>
            </p:cNvSpPr>
            <p:nvPr/>
          </p:nvSpPr>
          <p:spPr bwMode="auto">
            <a:xfrm flipV="1">
              <a:off x="1931" y="1452"/>
              <a:ext cx="165" cy="15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1" name="Line 86"/>
            <p:cNvSpPr>
              <a:spLocks noChangeShapeType="1"/>
            </p:cNvSpPr>
            <p:nvPr/>
          </p:nvSpPr>
          <p:spPr bwMode="auto">
            <a:xfrm flipV="1">
              <a:off x="1956" y="1611"/>
              <a:ext cx="132" cy="13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2" name="Text Box 87"/>
            <p:cNvSpPr txBox="1">
              <a:spLocks noChangeArrowheads="1"/>
            </p:cNvSpPr>
            <p:nvPr/>
          </p:nvSpPr>
          <p:spPr bwMode="auto">
            <a:xfrm>
              <a:off x="1252" y="688"/>
              <a:ext cx="77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 — A</a:t>
              </a:r>
            </a:p>
          </p:txBody>
        </p:sp>
        <p:sp>
          <p:nvSpPr>
            <p:cNvPr id="183" name="Line 88"/>
            <p:cNvSpPr>
              <a:spLocks noChangeShapeType="1"/>
            </p:cNvSpPr>
            <p:nvPr/>
          </p:nvSpPr>
          <p:spPr bwMode="auto">
            <a:xfrm>
              <a:off x="490" y="1447"/>
              <a:ext cx="0" cy="31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4" name="Line 89"/>
            <p:cNvSpPr>
              <a:spLocks noChangeShapeType="1"/>
            </p:cNvSpPr>
            <p:nvPr/>
          </p:nvSpPr>
          <p:spPr bwMode="auto">
            <a:xfrm>
              <a:off x="653" y="1453"/>
              <a:ext cx="0" cy="31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5" name="Line 90"/>
            <p:cNvSpPr>
              <a:spLocks noChangeShapeType="1"/>
            </p:cNvSpPr>
            <p:nvPr/>
          </p:nvSpPr>
          <p:spPr bwMode="auto">
            <a:xfrm>
              <a:off x="1291" y="1036"/>
              <a:ext cx="0" cy="22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6" name="Line 91"/>
            <p:cNvSpPr>
              <a:spLocks noChangeShapeType="1"/>
            </p:cNvSpPr>
            <p:nvPr/>
          </p:nvSpPr>
          <p:spPr bwMode="auto">
            <a:xfrm>
              <a:off x="1982" y="1036"/>
              <a:ext cx="0" cy="22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7" name="Line 92"/>
            <p:cNvSpPr>
              <a:spLocks noChangeShapeType="1"/>
            </p:cNvSpPr>
            <p:nvPr/>
          </p:nvSpPr>
          <p:spPr bwMode="auto">
            <a:xfrm>
              <a:off x="1282" y="1260"/>
              <a:ext cx="71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8" name="Line 93"/>
            <p:cNvSpPr>
              <a:spLocks noChangeShapeType="1"/>
            </p:cNvSpPr>
            <p:nvPr/>
          </p:nvSpPr>
          <p:spPr bwMode="auto">
            <a:xfrm>
              <a:off x="1926" y="1265"/>
              <a:ext cx="0" cy="49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9" name="Line 94"/>
            <p:cNvSpPr>
              <a:spLocks noChangeShapeType="1"/>
            </p:cNvSpPr>
            <p:nvPr/>
          </p:nvSpPr>
          <p:spPr bwMode="auto">
            <a:xfrm>
              <a:off x="1878" y="1275"/>
              <a:ext cx="0" cy="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90" name="Line 95"/>
            <p:cNvSpPr>
              <a:spLocks noChangeShapeType="1"/>
            </p:cNvSpPr>
            <p:nvPr/>
          </p:nvSpPr>
          <p:spPr bwMode="auto">
            <a:xfrm>
              <a:off x="1410" y="1259"/>
              <a:ext cx="0" cy="49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sp>
        <p:nvSpPr>
          <p:cNvPr id="109" name="Text Box 96">
            <a:extLst>
              <a:ext uri="{FF2B5EF4-FFF2-40B4-BE49-F238E27FC236}">
                <a16:creationId xmlns:a16="http://schemas.microsoft.com/office/drawing/2014/main" id="{1485999A-3B97-4089-A1DA-3AF8BAEB3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310" y="5860695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箭头画法</a:t>
            </a:r>
          </a:p>
        </p:txBody>
      </p:sp>
      <p:grpSp>
        <p:nvGrpSpPr>
          <p:cNvPr id="110" name="Group 97">
            <a:extLst>
              <a:ext uri="{FF2B5EF4-FFF2-40B4-BE49-F238E27FC236}">
                <a16:creationId xmlns:a16="http://schemas.microsoft.com/office/drawing/2014/main" id="{F570F3E4-9564-4BF8-AA57-56716A4AC721}"/>
              </a:ext>
            </a:extLst>
          </p:cNvPr>
          <p:cNvGrpSpPr>
            <a:grpSpLocks/>
          </p:cNvGrpSpPr>
          <p:nvPr/>
        </p:nvGrpSpPr>
        <p:grpSpPr bwMode="auto">
          <a:xfrm>
            <a:off x="7267822" y="6192482"/>
            <a:ext cx="1103313" cy="76200"/>
            <a:chOff x="1510" y="3894"/>
            <a:chExt cx="695" cy="48"/>
          </a:xfrm>
        </p:grpSpPr>
        <p:sp>
          <p:nvSpPr>
            <p:cNvPr id="111" name="Line 98">
              <a:extLst>
                <a:ext uri="{FF2B5EF4-FFF2-40B4-BE49-F238E27FC236}">
                  <a16:creationId xmlns:a16="http://schemas.microsoft.com/office/drawing/2014/main" id="{C7938DB1-BF00-40EB-8402-7E121CD5F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3917"/>
              <a:ext cx="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2" name="Freeform 99">
              <a:extLst>
                <a:ext uri="{FF2B5EF4-FFF2-40B4-BE49-F238E27FC236}">
                  <a16:creationId xmlns:a16="http://schemas.microsoft.com/office/drawing/2014/main" id="{9CC6EDF3-F8C0-41CA-BA7A-C238400FA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3894"/>
              <a:ext cx="318" cy="48"/>
            </a:xfrm>
            <a:custGeom>
              <a:avLst/>
              <a:gdLst>
                <a:gd name="T0" fmla="*/ 318 w 318"/>
                <a:gd name="T1" fmla="*/ 24 h 48"/>
                <a:gd name="T2" fmla="*/ 0 w 318"/>
                <a:gd name="T3" fmla="*/ 0 h 48"/>
                <a:gd name="T4" fmla="*/ 0 w 318"/>
                <a:gd name="T5" fmla="*/ 48 h 48"/>
                <a:gd name="T6" fmla="*/ 318 w 318"/>
                <a:gd name="T7" fmla="*/ 24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48"/>
                <a:gd name="T14" fmla="*/ 318 w 31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48">
                  <a:moveTo>
                    <a:pt x="318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318" y="24"/>
                  </a:lnTo>
                  <a:close/>
                </a:path>
              </a:pathLst>
            </a:custGeom>
            <a:solidFill>
              <a:srgbClr val="0000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13" name="Group 100">
            <a:extLst>
              <a:ext uri="{FF2B5EF4-FFF2-40B4-BE49-F238E27FC236}">
                <a16:creationId xmlns:a16="http://schemas.microsoft.com/office/drawing/2014/main" id="{FAFC2527-9888-4C0D-8C05-3BA9F76BBDEF}"/>
              </a:ext>
            </a:extLst>
          </p:cNvPr>
          <p:cNvGrpSpPr>
            <a:grpSpLocks/>
          </p:cNvGrpSpPr>
          <p:nvPr/>
        </p:nvGrpSpPr>
        <p:grpSpPr bwMode="auto">
          <a:xfrm>
            <a:off x="7251947" y="5940070"/>
            <a:ext cx="604838" cy="627062"/>
            <a:chOff x="1500" y="3735"/>
            <a:chExt cx="381" cy="395"/>
          </a:xfrm>
        </p:grpSpPr>
        <p:sp>
          <p:nvSpPr>
            <p:cNvPr id="114" name="Line 101">
              <a:extLst>
                <a:ext uri="{FF2B5EF4-FFF2-40B4-BE49-F238E27FC236}">
                  <a16:creationId xmlns:a16="http://schemas.microsoft.com/office/drawing/2014/main" id="{E49949A1-20C8-415A-8A2F-EE1E1A0A5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3894"/>
              <a:ext cx="144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15" name="Line 102">
              <a:extLst>
                <a:ext uri="{FF2B5EF4-FFF2-40B4-BE49-F238E27FC236}">
                  <a16:creationId xmlns:a16="http://schemas.microsoft.com/office/drawing/2014/main" id="{3BB93236-2117-4811-896F-E10A69D5D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1" y="3942"/>
              <a:ext cx="150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16" name="Line 103">
              <a:extLst>
                <a:ext uri="{FF2B5EF4-FFF2-40B4-BE49-F238E27FC236}">
                  <a16:creationId xmlns:a16="http://schemas.microsoft.com/office/drawing/2014/main" id="{E10DCD6F-7604-4092-9283-6D70AB2BA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3735"/>
              <a:ext cx="0" cy="162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17" name="Line 104">
              <a:extLst>
                <a:ext uri="{FF2B5EF4-FFF2-40B4-BE49-F238E27FC236}">
                  <a16:creationId xmlns:a16="http://schemas.microsoft.com/office/drawing/2014/main" id="{578D1864-2B6A-4C3D-9A12-398E3D613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3894"/>
              <a:ext cx="0" cy="54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18" name="Line 105">
              <a:extLst>
                <a:ext uri="{FF2B5EF4-FFF2-40B4-BE49-F238E27FC236}">
                  <a16:creationId xmlns:a16="http://schemas.microsoft.com/office/drawing/2014/main" id="{59AAD6AD-7093-425C-9F7B-B2E2DD7E1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4" y="3942"/>
              <a:ext cx="0" cy="129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19" name="Text Box 106">
              <a:extLst>
                <a:ext uri="{FF2B5EF4-FFF2-40B4-BE49-F238E27FC236}">
                  <a16:creationId xmlns:a16="http://schemas.microsoft.com/office/drawing/2014/main" id="{E81A4B66-B415-49FC-9E6B-EEF3E0596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532" y="3875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20" name="Group 107">
            <a:extLst>
              <a:ext uri="{FF2B5EF4-FFF2-40B4-BE49-F238E27FC236}">
                <a16:creationId xmlns:a16="http://schemas.microsoft.com/office/drawing/2014/main" id="{B6218892-BE28-4679-B387-0A690C0CB94B}"/>
              </a:ext>
            </a:extLst>
          </p:cNvPr>
          <p:cNvGrpSpPr>
            <a:grpSpLocks/>
          </p:cNvGrpSpPr>
          <p:nvPr/>
        </p:nvGrpSpPr>
        <p:grpSpPr bwMode="auto">
          <a:xfrm>
            <a:off x="7845672" y="5652732"/>
            <a:ext cx="534988" cy="573088"/>
            <a:chOff x="1874" y="3554"/>
            <a:chExt cx="337" cy="361"/>
          </a:xfrm>
        </p:grpSpPr>
        <p:sp>
          <p:nvSpPr>
            <p:cNvPr id="121" name="Line 108">
              <a:extLst>
                <a:ext uri="{FF2B5EF4-FFF2-40B4-BE49-F238E27FC236}">
                  <a16:creationId xmlns:a16="http://schemas.microsoft.com/office/drawing/2014/main" id="{450DCBD3-117D-496A-BA1D-DAFDA738E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3762"/>
              <a:ext cx="0" cy="135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22" name="Line 109">
              <a:extLst>
                <a:ext uri="{FF2B5EF4-FFF2-40B4-BE49-F238E27FC236}">
                  <a16:creationId xmlns:a16="http://schemas.microsoft.com/office/drawing/2014/main" id="{8F60FA63-352C-4E7C-9FE9-33E401349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759"/>
              <a:ext cx="0" cy="15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23" name="Line 110">
              <a:extLst>
                <a:ext uri="{FF2B5EF4-FFF2-40B4-BE49-F238E27FC236}">
                  <a16:creationId xmlns:a16="http://schemas.microsoft.com/office/drawing/2014/main" id="{E4F0CEAC-D601-47E6-A56D-1BE91786C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3798"/>
              <a:ext cx="32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24" name="Text Box 111">
              <a:extLst>
                <a:ext uri="{FF2B5EF4-FFF2-40B4-BE49-F238E27FC236}">
                  <a16:creationId xmlns:a16="http://schemas.microsoft.com/office/drawing/2014/main" id="{0A89B070-A411-4875-844D-0AD4C94F2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3554"/>
              <a:ext cx="31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4d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49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3929419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剖视图的标注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Text Box 83"/>
          <p:cNvSpPr txBox="1">
            <a:spLocks noChangeArrowheads="1"/>
          </p:cNvSpPr>
          <p:nvPr/>
        </p:nvSpPr>
        <p:spPr bwMode="auto">
          <a:xfrm>
            <a:off x="5230811" y="2290188"/>
            <a:ext cx="38290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剖视图按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基本视图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关系配置时，可省略箭头。</a:t>
            </a:r>
          </a:p>
        </p:txBody>
      </p:sp>
      <p:sp>
        <p:nvSpPr>
          <p:cNvPr id="110" name="Text Box 84"/>
          <p:cNvSpPr txBox="1">
            <a:spLocks noChangeArrowheads="1"/>
          </p:cNvSpPr>
          <p:nvPr/>
        </p:nvSpPr>
        <p:spPr bwMode="auto">
          <a:xfrm>
            <a:off x="5253036" y="3214114"/>
            <a:ext cx="38068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当单一剖切面通过机件的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对称（或基本对称）平面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，且剖视图按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基本视图关系配置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时，可不标注。</a:t>
            </a:r>
          </a:p>
        </p:txBody>
      </p:sp>
      <p:sp>
        <p:nvSpPr>
          <p:cNvPr id="111" name="Text Box 85"/>
          <p:cNvSpPr txBox="1">
            <a:spLocks noChangeArrowheads="1"/>
          </p:cNvSpPr>
          <p:nvPr/>
        </p:nvSpPr>
        <p:spPr bwMode="auto">
          <a:xfrm>
            <a:off x="5230811" y="1597036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下列情况可省略标注：</a:t>
            </a:r>
          </a:p>
        </p:txBody>
      </p:sp>
      <p:sp>
        <p:nvSpPr>
          <p:cNvPr id="112" name="矩形 111"/>
          <p:cNvSpPr/>
          <p:nvPr/>
        </p:nvSpPr>
        <p:spPr bwMode="auto">
          <a:xfrm>
            <a:off x="263525" y="1663414"/>
            <a:ext cx="4760912" cy="41306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itchFamily="2" charset="-122"/>
            </a:endParaRPr>
          </a:p>
        </p:txBody>
      </p:sp>
      <p:grpSp>
        <p:nvGrpSpPr>
          <p:cNvPr id="113" name="Group 24"/>
          <p:cNvGrpSpPr>
            <a:grpSpLocks/>
          </p:cNvGrpSpPr>
          <p:nvPr/>
        </p:nvGrpSpPr>
        <p:grpSpPr bwMode="auto">
          <a:xfrm>
            <a:off x="1012825" y="2058701"/>
            <a:ext cx="3373437" cy="3384550"/>
            <a:chOff x="753" y="820"/>
            <a:chExt cx="2125" cy="2132"/>
          </a:xfrm>
        </p:grpSpPr>
        <p:grpSp>
          <p:nvGrpSpPr>
            <p:cNvPr id="114" name="Group 25"/>
            <p:cNvGrpSpPr>
              <a:grpSpLocks/>
            </p:cNvGrpSpPr>
            <p:nvPr/>
          </p:nvGrpSpPr>
          <p:grpSpPr bwMode="auto">
            <a:xfrm>
              <a:off x="753" y="1852"/>
              <a:ext cx="2125" cy="1100"/>
              <a:chOff x="753" y="1852"/>
              <a:chExt cx="2125" cy="1100"/>
            </a:xfrm>
          </p:grpSpPr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1784" y="1938"/>
                <a:ext cx="909" cy="90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1896" y="2040"/>
                <a:ext cx="689" cy="69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8" name="Oval 28"/>
              <p:cNvSpPr>
                <a:spLocks noChangeArrowheads="1"/>
              </p:cNvSpPr>
              <p:nvPr/>
            </p:nvSpPr>
            <p:spPr bwMode="auto">
              <a:xfrm>
                <a:off x="2004" y="2149"/>
                <a:ext cx="480" cy="4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44" name="Oval 29"/>
              <p:cNvSpPr>
                <a:spLocks noChangeArrowheads="1"/>
              </p:cNvSpPr>
              <p:nvPr/>
            </p:nvSpPr>
            <p:spPr bwMode="auto">
              <a:xfrm>
                <a:off x="1035" y="2254"/>
                <a:ext cx="278" cy="2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45" name="Oval 30"/>
              <p:cNvSpPr>
                <a:spLocks noChangeArrowheads="1"/>
              </p:cNvSpPr>
              <p:nvPr/>
            </p:nvSpPr>
            <p:spPr bwMode="auto">
              <a:xfrm>
                <a:off x="1090" y="2308"/>
                <a:ext cx="163" cy="16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46" name="Line 31"/>
              <p:cNvSpPr>
                <a:spLocks noChangeShapeType="1"/>
              </p:cNvSpPr>
              <p:nvPr/>
            </p:nvSpPr>
            <p:spPr bwMode="auto">
              <a:xfrm>
                <a:off x="2248" y="1852"/>
                <a:ext cx="0" cy="110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47" name="Line 32"/>
              <p:cNvSpPr>
                <a:spLocks noChangeShapeType="1"/>
              </p:cNvSpPr>
              <p:nvPr/>
            </p:nvSpPr>
            <p:spPr bwMode="auto">
              <a:xfrm>
                <a:off x="1174" y="2192"/>
                <a:ext cx="0" cy="435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48" name="Arc 33"/>
              <p:cNvSpPr>
                <a:spLocks/>
              </p:cNvSpPr>
              <p:nvPr/>
            </p:nvSpPr>
            <p:spPr bwMode="auto">
              <a:xfrm flipH="1" flipV="1">
                <a:off x="943" y="2173"/>
                <a:ext cx="223" cy="438"/>
              </a:xfrm>
              <a:custGeom>
                <a:avLst/>
                <a:gdLst>
                  <a:gd name="T0" fmla="*/ 0 w 21600"/>
                  <a:gd name="T1" fmla="*/ 0 h 42256"/>
                  <a:gd name="T2" fmla="*/ 0 w 21600"/>
                  <a:gd name="T3" fmla="*/ 0 h 42256"/>
                  <a:gd name="T4" fmla="*/ 0 w 21600"/>
                  <a:gd name="T5" fmla="*/ 0 h 4225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256"/>
                  <a:gd name="T11" fmla="*/ 21600 w 21600"/>
                  <a:gd name="T12" fmla="*/ 42256 h 42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256" fill="none" extrusionOk="0">
                    <a:moveTo>
                      <a:pt x="4945" y="-1"/>
                    </a:moveTo>
                    <a:cubicBezTo>
                      <a:pt x="14703" y="2294"/>
                      <a:pt x="21600" y="11001"/>
                      <a:pt x="21600" y="21026"/>
                    </a:cubicBezTo>
                    <a:cubicBezTo>
                      <a:pt x="21600" y="31420"/>
                      <a:pt x="14196" y="40341"/>
                      <a:pt x="3979" y="42256"/>
                    </a:cubicBezTo>
                  </a:path>
                  <a:path w="21600" h="42256" stroke="0" extrusionOk="0">
                    <a:moveTo>
                      <a:pt x="4945" y="-1"/>
                    </a:moveTo>
                    <a:cubicBezTo>
                      <a:pt x="14703" y="2294"/>
                      <a:pt x="21600" y="11001"/>
                      <a:pt x="21600" y="21026"/>
                    </a:cubicBezTo>
                    <a:cubicBezTo>
                      <a:pt x="21600" y="31420"/>
                      <a:pt x="14196" y="40341"/>
                      <a:pt x="3979" y="42256"/>
                    </a:cubicBezTo>
                    <a:lnTo>
                      <a:pt x="0" y="21026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49" name="Line 34"/>
              <p:cNvSpPr>
                <a:spLocks noChangeShapeType="1"/>
              </p:cNvSpPr>
              <p:nvPr/>
            </p:nvSpPr>
            <p:spPr bwMode="auto">
              <a:xfrm>
                <a:off x="1093" y="2608"/>
                <a:ext cx="1055" cy="2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0" name="Line 35"/>
              <p:cNvSpPr>
                <a:spLocks noChangeShapeType="1"/>
              </p:cNvSpPr>
              <p:nvPr/>
            </p:nvSpPr>
            <p:spPr bwMode="auto">
              <a:xfrm flipV="1">
                <a:off x="1125" y="1945"/>
                <a:ext cx="103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1" name="Rectangle 36"/>
              <p:cNvSpPr>
                <a:spLocks noChangeArrowheads="1"/>
              </p:cNvSpPr>
              <p:nvPr/>
            </p:nvSpPr>
            <p:spPr bwMode="auto">
              <a:xfrm>
                <a:off x="2450" y="2333"/>
                <a:ext cx="77" cy="1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2" name="Line 37"/>
              <p:cNvSpPr>
                <a:spLocks noChangeShapeType="1"/>
              </p:cNvSpPr>
              <p:nvPr/>
            </p:nvSpPr>
            <p:spPr bwMode="auto">
              <a:xfrm>
                <a:off x="753" y="2391"/>
                <a:ext cx="212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3" name="Line 38"/>
              <p:cNvSpPr>
                <a:spLocks noChangeShapeType="1"/>
              </p:cNvSpPr>
              <p:nvPr/>
            </p:nvSpPr>
            <p:spPr bwMode="auto">
              <a:xfrm>
                <a:off x="2468" y="2330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4" name="Line 39"/>
              <p:cNvSpPr>
                <a:spLocks noChangeShapeType="1"/>
              </p:cNvSpPr>
              <p:nvPr/>
            </p:nvSpPr>
            <p:spPr bwMode="auto">
              <a:xfrm>
                <a:off x="2526" y="2320"/>
                <a:ext cx="0" cy="1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5" name="Line 40"/>
              <p:cNvSpPr>
                <a:spLocks noChangeShapeType="1"/>
              </p:cNvSpPr>
              <p:nvPr/>
            </p:nvSpPr>
            <p:spPr bwMode="auto">
              <a:xfrm>
                <a:off x="2473" y="2449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15" name="Group 41"/>
            <p:cNvGrpSpPr>
              <a:grpSpLocks/>
            </p:cNvGrpSpPr>
            <p:nvPr/>
          </p:nvGrpSpPr>
          <p:grpSpPr bwMode="auto">
            <a:xfrm>
              <a:off x="935" y="820"/>
              <a:ext cx="1772" cy="917"/>
              <a:chOff x="935" y="820"/>
              <a:chExt cx="1772" cy="917"/>
            </a:xfrm>
          </p:grpSpPr>
          <p:sp>
            <p:nvSpPr>
              <p:cNvPr id="116" name="Line 42"/>
              <p:cNvSpPr>
                <a:spLocks noChangeShapeType="1"/>
              </p:cNvSpPr>
              <p:nvPr/>
            </p:nvSpPr>
            <p:spPr bwMode="auto">
              <a:xfrm>
                <a:off x="935" y="1623"/>
                <a:ext cx="17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7" name="Line 43"/>
              <p:cNvSpPr>
                <a:spLocks noChangeShapeType="1"/>
              </p:cNvSpPr>
              <p:nvPr/>
            </p:nvSpPr>
            <p:spPr bwMode="auto">
              <a:xfrm>
                <a:off x="955" y="1405"/>
                <a:ext cx="120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8" name="Line 44"/>
              <p:cNvSpPr>
                <a:spLocks noChangeShapeType="1"/>
              </p:cNvSpPr>
              <p:nvPr/>
            </p:nvSpPr>
            <p:spPr bwMode="auto">
              <a:xfrm>
                <a:off x="2247" y="820"/>
                <a:ext cx="0" cy="917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9" name="Line 45"/>
              <p:cNvSpPr>
                <a:spLocks noChangeShapeType="1"/>
              </p:cNvSpPr>
              <p:nvPr/>
            </p:nvSpPr>
            <p:spPr bwMode="auto">
              <a:xfrm flipH="1">
                <a:off x="1800" y="896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0" name="Line 46"/>
              <p:cNvSpPr>
                <a:spLocks noChangeShapeType="1"/>
              </p:cNvSpPr>
              <p:nvPr/>
            </p:nvSpPr>
            <p:spPr bwMode="auto">
              <a:xfrm flipV="1">
                <a:off x="1172" y="1232"/>
                <a:ext cx="0" cy="461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1" name="Line 47"/>
              <p:cNvSpPr>
                <a:spLocks noChangeShapeType="1"/>
              </p:cNvSpPr>
              <p:nvPr/>
            </p:nvSpPr>
            <p:spPr bwMode="auto">
              <a:xfrm>
                <a:off x="1781" y="896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2" name="Line 48"/>
              <p:cNvSpPr>
                <a:spLocks noChangeShapeType="1"/>
              </p:cNvSpPr>
              <p:nvPr/>
            </p:nvSpPr>
            <p:spPr bwMode="auto">
              <a:xfrm>
                <a:off x="2692" y="892"/>
                <a:ext cx="0" cy="7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3" name="Line 49"/>
              <p:cNvSpPr>
                <a:spLocks noChangeShapeType="1"/>
              </p:cNvSpPr>
              <p:nvPr/>
            </p:nvSpPr>
            <p:spPr bwMode="auto">
              <a:xfrm>
                <a:off x="1776" y="891"/>
                <a:ext cx="0" cy="51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4" name="Line 50"/>
              <p:cNvSpPr>
                <a:spLocks noChangeShapeType="1"/>
              </p:cNvSpPr>
              <p:nvPr/>
            </p:nvSpPr>
            <p:spPr bwMode="auto">
              <a:xfrm flipV="1">
                <a:off x="1032" y="1304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5" name="Line 51"/>
              <p:cNvSpPr>
                <a:spLocks noChangeShapeType="1"/>
              </p:cNvSpPr>
              <p:nvPr/>
            </p:nvSpPr>
            <p:spPr bwMode="auto">
              <a:xfrm>
                <a:off x="1032" y="1314"/>
                <a:ext cx="2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6" name="Line 52"/>
              <p:cNvSpPr>
                <a:spLocks noChangeShapeType="1"/>
              </p:cNvSpPr>
              <p:nvPr/>
            </p:nvSpPr>
            <p:spPr bwMode="auto">
              <a:xfrm>
                <a:off x="1311" y="1311"/>
                <a:ext cx="0" cy="1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7" name="Line 53"/>
              <p:cNvSpPr>
                <a:spLocks noChangeShapeType="1"/>
              </p:cNvSpPr>
              <p:nvPr/>
            </p:nvSpPr>
            <p:spPr bwMode="auto">
              <a:xfrm>
                <a:off x="1252" y="1319"/>
                <a:ext cx="0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8" name="Line 54"/>
              <p:cNvSpPr>
                <a:spLocks noChangeShapeType="1"/>
              </p:cNvSpPr>
              <p:nvPr/>
            </p:nvSpPr>
            <p:spPr bwMode="auto">
              <a:xfrm>
                <a:off x="1089" y="1328"/>
                <a:ext cx="0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9" name="Line 55"/>
              <p:cNvSpPr>
                <a:spLocks noChangeShapeType="1"/>
              </p:cNvSpPr>
              <p:nvPr/>
            </p:nvSpPr>
            <p:spPr bwMode="auto">
              <a:xfrm>
                <a:off x="1892" y="896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0" name="Line 56"/>
              <p:cNvSpPr>
                <a:spLocks noChangeShapeType="1"/>
              </p:cNvSpPr>
              <p:nvPr/>
            </p:nvSpPr>
            <p:spPr bwMode="auto">
              <a:xfrm>
                <a:off x="1892" y="1127"/>
                <a:ext cx="6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1" name="Line 57"/>
              <p:cNvSpPr>
                <a:spLocks noChangeShapeType="1"/>
              </p:cNvSpPr>
              <p:nvPr/>
            </p:nvSpPr>
            <p:spPr bwMode="auto">
              <a:xfrm>
                <a:off x="2579" y="901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2" name="Line 58"/>
              <p:cNvSpPr>
                <a:spLocks noChangeShapeType="1"/>
              </p:cNvSpPr>
              <p:nvPr/>
            </p:nvSpPr>
            <p:spPr bwMode="auto">
              <a:xfrm>
                <a:off x="2525" y="1127"/>
                <a:ext cx="0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3" name="Line 59"/>
              <p:cNvSpPr>
                <a:spLocks noChangeShapeType="1"/>
              </p:cNvSpPr>
              <p:nvPr/>
            </p:nvSpPr>
            <p:spPr bwMode="auto">
              <a:xfrm>
                <a:off x="2477" y="1127"/>
                <a:ext cx="0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4" name="Line 60"/>
              <p:cNvSpPr>
                <a:spLocks noChangeShapeType="1"/>
              </p:cNvSpPr>
              <p:nvPr/>
            </p:nvSpPr>
            <p:spPr bwMode="auto">
              <a:xfrm>
                <a:off x="2007" y="1136"/>
                <a:ext cx="0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5" name="Line 61"/>
              <p:cNvSpPr>
                <a:spLocks noChangeShapeType="1"/>
              </p:cNvSpPr>
              <p:nvPr/>
            </p:nvSpPr>
            <p:spPr bwMode="auto">
              <a:xfrm>
                <a:off x="944" y="139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256" name="Line 62"/>
          <p:cNvSpPr>
            <a:spLocks noChangeShapeType="1"/>
          </p:cNvSpPr>
          <p:nvPr/>
        </p:nvSpPr>
        <p:spPr bwMode="auto">
          <a:xfrm>
            <a:off x="855662" y="4551076"/>
            <a:ext cx="2794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57" name="Line 63"/>
          <p:cNvSpPr>
            <a:spLocks noChangeShapeType="1"/>
          </p:cNvSpPr>
          <p:nvPr/>
        </p:nvSpPr>
        <p:spPr bwMode="auto">
          <a:xfrm>
            <a:off x="4310062" y="4551076"/>
            <a:ext cx="29845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58" name="Line 64"/>
          <p:cNvSpPr>
            <a:spLocks noChangeShapeType="1"/>
          </p:cNvSpPr>
          <p:nvPr/>
        </p:nvSpPr>
        <p:spPr bwMode="auto">
          <a:xfrm flipV="1">
            <a:off x="852487" y="4212939"/>
            <a:ext cx="0" cy="355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59" name="Line 65"/>
          <p:cNvSpPr>
            <a:spLocks noChangeShapeType="1"/>
          </p:cNvSpPr>
          <p:nvPr/>
        </p:nvSpPr>
        <p:spPr bwMode="auto">
          <a:xfrm flipV="1">
            <a:off x="4608512" y="4208176"/>
            <a:ext cx="0" cy="355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0" name="Text Box 66"/>
          <p:cNvSpPr txBox="1">
            <a:spLocks noChangeArrowheads="1"/>
          </p:cNvSpPr>
          <p:nvPr/>
        </p:nvSpPr>
        <p:spPr bwMode="auto">
          <a:xfrm>
            <a:off x="455612" y="4182776"/>
            <a:ext cx="44132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61" name="Text Box 67"/>
          <p:cNvSpPr txBox="1">
            <a:spLocks noChangeArrowheads="1"/>
          </p:cNvSpPr>
          <p:nvPr/>
        </p:nvSpPr>
        <p:spPr bwMode="auto">
          <a:xfrm>
            <a:off x="4576762" y="4163726"/>
            <a:ext cx="44132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62" name="Line 68"/>
          <p:cNvSpPr>
            <a:spLocks noChangeShapeType="1"/>
          </p:cNvSpPr>
          <p:nvPr/>
        </p:nvSpPr>
        <p:spPr bwMode="auto">
          <a:xfrm>
            <a:off x="1468437" y="2992151"/>
            <a:ext cx="409575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3" name="Line 69"/>
          <p:cNvSpPr>
            <a:spLocks noChangeShapeType="1"/>
          </p:cNvSpPr>
          <p:nvPr/>
        </p:nvSpPr>
        <p:spPr bwMode="auto">
          <a:xfrm>
            <a:off x="2654300" y="2987389"/>
            <a:ext cx="609600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4" name="Line 70"/>
          <p:cNvSpPr>
            <a:spLocks noChangeShapeType="1"/>
          </p:cNvSpPr>
          <p:nvPr/>
        </p:nvSpPr>
        <p:spPr bwMode="auto">
          <a:xfrm flipV="1">
            <a:off x="1314450" y="2903251"/>
            <a:ext cx="22225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5" name="Line 71"/>
          <p:cNvSpPr>
            <a:spLocks noChangeShapeType="1"/>
          </p:cNvSpPr>
          <p:nvPr/>
        </p:nvSpPr>
        <p:spPr bwMode="auto">
          <a:xfrm flipV="1">
            <a:off x="1344612" y="3096926"/>
            <a:ext cx="212725" cy="2254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6" name="Line 72"/>
          <p:cNvSpPr>
            <a:spLocks noChangeShapeType="1"/>
          </p:cNvSpPr>
          <p:nvPr/>
        </p:nvSpPr>
        <p:spPr bwMode="auto">
          <a:xfrm flipV="1">
            <a:off x="1779587" y="2844514"/>
            <a:ext cx="90488" cy="904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7" name="Line 73"/>
          <p:cNvSpPr>
            <a:spLocks noChangeShapeType="1"/>
          </p:cNvSpPr>
          <p:nvPr/>
        </p:nvSpPr>
        <p:spPr bwMode="auto">
          <a:xfrm flipV="1">
            <a:off x="2632075" y="2196814"/>
            <a:ext cx="155575" cy="1682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8" name="Line 74"/>
          <p:cNvSpPr>
            <a:spLocks noChangeShapeType="1"/>
          </p:cNvSpPr>
          <p:nvPr/>
        </p:nvSpPr>
        <p:spPr bwMode="auto">
          <a:xfrm flipV="1">
            <a:off x="1789112" y="2981039"/>
            <a:ext cx="212725" cy="2270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9" name="Line 75"/>
          <p:cNvSpPr>
            <a:spLocks noChangeShapeType="1"/>
          </p:cNvSpPr>
          <p:nvPr/>
        </p:nvSpPr>
        <p:spPr bwMode="auto">
          <a:xfrm flipV="1">
            <a:off x="1901825" y="2995326"/>
            <a:ext cx="334962" cy="3349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0" name="Line 76"/>
          <p:cNvSpPr>
            <a:spLocks noChangeShapeType="1"/>
          </p:cNvSpPr>
          <p:nvPr/>
        </p:nvSpPr>
        <p:spPr bwMode="auto">
          <a:xfrm flipV="1">
            <a:off x="2635250" y="2387314"/>
            <a:ext cx="179387" cy="1905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1" name="Line 77"/>
          <p:cNvSpPr>
            <a:spLocks noChangeShapeType="1"/>
          </p:cNvSpPr>
          <p:nvPr/>
        </p:nvSpPr>
        <p:spPr bwMode="auto">
          <a:xfrm flipV="1">
            <a:off x="2141537" y="2995326"/>
            <a:ext cx="327025" cy="327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2" name="Line 78"/>
          <p:cNvSpPr>
            <a:spLocks noChangeShapeType="1"/>
          </p:cNvSpPr>
          <p:nvPr/>
        </p:nvSpPr>
        <p:spPr bwMode="auto">
          <a:xfrm flipV="1">
            <a:off x="2620962" y="2539714"/>
            <a:ext cx="314325" cy="311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3" name="Line 79"/>
          <p:cNvSpPr>
            <a:spLocks noChangeShapeType="1"/>
          </p:cNvSpPr>
          <p:nvPr/>
        </p:nvSpPr>
        <p:spPr bwMode="auto">
          <a:xfrm flipV="1">
            <a:off x="2392362" y="2706401"/>
            <a:ext cx="614363" cy="6159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4" name="Line 80"/>
          <p:cNvSpPr>
            <a:spLocks noChangeShapeType="1"/>
          </p:cNvSpPr>
          <p:nvPr/>
        </p:nvSpPr>
        <p:spPr bwMode="auto">
          <a:xfrm flipV="1">
            <a:off x="2632075" y="2946114"/>
            <a:ext cx="371475" cy="382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5" name="Line 81"/>
          <p:cNvSpPr>
            <a:spLocks noChangeShapeType="1"/>
          </p:cNvSpPr>
          <p:nvPr/>
        </p:nvSpPr>
        <p:spPr bwMode="auto">
          <a:xfrm flipV="1">
            <a:off x="2881312" y="3187414"/>
            <a:ext cx="122238" cy="13493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6" name="Line 82"/>
          <p:cNvSpPr>
            <a:spLocks noChangeShapeType="1"/>
          </p:cNvSpPr>
          <p:nvPr/>
        </p:nvSpPr>
        <p:spPr bwMode="auto">
          <a:xfrm flipV="1">
            <a:off x="3903662" y="2184114"/>
            <a:ext cx="107950" cy="1079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7" name="Line 83"/>
          <p:cNvSpPr>
            <a:spLocks noChangeShapeType="1"/>
          </p:cNvSpPr>
          <p:nvPr/>
        </p:nvSpPr>
        <p:spPr bwMode="auto">
          <a:xfrm flipV="1">
            <a:off x="3832225" y="2361914"/>
            <a:ext cx="242887" cy="2460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8" name="Line 84"/>
          <p:cNvSpPr>
            <a:spLocks noChangeShapeType="1"/>
          </p:cNvSpPr>
          <p:nvPr/>
        </p:nvSpPr>
        <p:spPr bwMode="auto">
          <a:xfrm flipV="1">
            <a:off x="3821112" y="2585751"/>
            <a:ext cx="276225" cy="2778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9" name="Line 85"/>
          <p:cNvSpPr>
            <a:spLocks noChangeShapeType="1"/>
          </p:cNvSpPr>
          <p:nvPr/>
        </p:nvSpPr>
        <p:spPr bwMode="auto">
          <a:xfrm flipV="1">
            <a:off x="3832225" y="2847689"/>
            <a:ext cx="261937" cy="24923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 flipV="1">
            <a:off x="3871912" y="3100101"/>
            <a:ext cx="209550" cy="2095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1" name="Text Box 87"/>
          <p:cNvSpPr txBox="1">
            <a:spLocks noChangeArrowheads="1"/>
          </p:cNvSpPr>
          <p:nvPr/>
        </p:nvSpPr>
        <p:spPr bwMode="auto">
          <a:xfrm>
            <a:off x="2754312" y="1634839"/>
            <a:ext cx="1231900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 — A</a:t>
            </a:r>
          </a:p>
        </p:txBody>
      </p:sp>
      <p:sp>
        <p:nvSpPr>
          <p:cNvPr id="282" name="Line 88"/>
          <p:cNvSpPr>
            <a:spLocks noChangeShapeType="1"/>
          </p:cNvSpPr>
          <p:nvPr/>
        </p:nvSpPr>
        <p:spPr bwMode="auto">
          <a:xfrm>
            <a:off x="1544637" y="2839751"/>
            <a:ext cx="0" cy="4953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3" name="Line 89"/>
          <p:cNvSpPr>
            <a:spLocks noChangeShapeType="1"/>
          </p:cNvSpPr>
          <p:nvPr/>
        </p:nvSpPr>
        <p:spPr bwMode="auto">
          <a:xfrm>
            <a:off x="1803400" y="2849276"/>
            <a:ext cx="0" cy="4953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4" name="Line 90"/>
          <p:cNvSpPr>
            <a:spLocks noChangeShapeType="1"/>
          </p:cNvSpPr>
          <p:nvPr/>
        </p:nvSpPr>
        <p:spPr bwMode="auto">
          <a:xfrm>
            <a:off x="2816225" y="2187289"/>
            <a:ext cx="0" cy="36036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5" name="Line 91"/>
          <p:cNvSpPr>
            <a:spLocks noChangeShapeType="1"/>
          </p:cNvSpPr>
          <p:nvPr/>
        </p:nvSpPr>
        <p:spPr bwMode="auto">
          <a:xfrm>
            <a:off x="3913187" y="2187289"/>
            <a:ext cx="0" cy="36036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6" name="Line 92"/>
          <p:cNvSpPr>
            <a:spLocks noChangeShapeType="1"/>
          </p:cNvSpPr>
          <p:nvPr/>
        </p:nvSpPr>
        <p:spPr bwMode="auto">
          <a:xfrm>
            <a:off x="2801937" y="2542889"/>
            <a:ext cx="1135063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7" name="Line 93"/>
          <p:cNvSpPr>
            <a:spLocks noChangeShapeType="1"/>
          </p:cNvSpPr>
          <p:nvPr/>
        </p:nvSpPr>
        <p:spPr bwMode="auto">
          <a:xfrm>
            <a:off x="3824287" y="2550826"/>
            <a:ext cx="0" cy="7921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8" name="Line 94"/>
          <p:cNvSpPr>
            <a:spLocks noChangeShapeType="1"/>
          </p:cNvSpPr>
          <p:nvPr/>
        </p:nvSpPr>
        <p:spPr bwMode="auto">
          <a:xfrm>
            <a:off x="3748087" y="2566701"/>
            <a:ext cx="0" cy="7921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9" name="Line 95"/>
          <p:cNvSpPr>
            <a:spLocks noChangeShapeType="1"/>
          </p:cNvSpPr>
          <p:nvPr/>
        </p:nvSpPr>
        <p:spPr bwMode="auto">
          <a:xfrm>
            <a:off x="3005137" y="2541301"/>
            <a:ext cx="0" cy="7921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1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utoUpdateAnimBg="0"/>
      <p:bldP spid="110" grpId="0" autoUpdateAnimBg="0"/>
      <p:bldP spid="111" grpId="0" autoUpdateAnimBg="0"/>
      <p:bldP spid="260" grpId="0"/>
      <p:bldP spid="261" grpId="0"/>
      <p:bldP spid="2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5141631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画剖视图应注意的问题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6368" y="1338265"/>
            <a:ext cx="5021262" cy="44656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itchFamily="2" charset="-122"/>
            </a:endParaRPr>
          </a:p>
        </p:txBody>
      </p:sp>
      <p:sp>
        <p:nvSpPr>
          <p:cNvPr id="81" name="Text Box 87"/>
          <p:cNvSpPr txBox="1">
            <a:spLocks noChangeArrowheads="1"/>
          </p:cNvSpPr>
          <p:nvPr/>
        </p:nvSpPr>
        <p:spPr bwMode="auto">
          <a:xfrm>
            <a:off x="5114925" y="6156325"/>
            <a:ext cx="3505200" cy="701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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金属及不指明材料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剖面符号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为 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45°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斜线。</a:t>
            </a:r>
          </a:p>
        </p:txBody>
      </p:sp>
      <p:sp>
        <p:nvSpPr>
          <p:cNvPr id="82" name="AutoShape 2" descr="蓝色砂纸"/>
          <p:cNvSpPr>
            <a:spLocks noChangeArrowheads="1"/>
          </p:cNvSpPr>
          <p:nvPr/>
        </p:nvSpPr>
        <p:spPr bwMode="auto">
          <a:xfrm>
            <a:off x="1631950" y="5975350"/>
            <a:ext cx="2894013" cy="681037"/>
          </a:xfrm>
          <a:prstGeom prst="wedgeRoundRectCallout">
            <a:avLst>
              <a:gd name="adj1" fmla="val 83135"/>
              <a:gd name="adj2" fmla="val -45906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方向、间隔必须一致</a:t>
            </a:r>
          </a:p>
        </p:txBody>
      </p:sp>
      <p:grpSp>
        <p:nvGrpSpPr>
          <p:cNvPr id="83" name="Group 3"/>
          <p:cNvGrpSpPr>
            <a:grpSpLocks/>
          </p:cNvGrpSpPr>
          <p:nvPr/>
        </p:nvGrpSpPr>
        <p:grpSpPr bwMode="auto">
          <a:xfrm>
            <a:off x="337343" y="1716090"/>
            <a:ext cx="4564062" cy="3887788"/>
            <a:chOff x="195" y="505"/>
            <a:chExt cx="2875" cy="2449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1598" y="1940"/>
              <a:ext cx="909" cy="90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85" name="Oval 5"/>
            <p:cNvSpPr>
              <a:spLocks noChangeArrowheads="1"/>
            </p:cNvSpPr>
            <p:nvPr/>
          </p:nvSpPr>
          <p:spPr bwMode="auto">
            <a:xfrm>
              <a:off x="1710" y="2042"/>
              <a:ext cx="689" cy="69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86" name="Oval 6"/>
            <p:cNvSpPr>
              <a:spLocks noChangeArrowheads="1"/>
            </p:cNvSpPr>
            <p:nvPr/>
          </p:nvSpPr>
          <p:spPr bwMode="auto">
            <a:xfrm>
              <a:off x="1818" y="2151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849" y="2256"/>
              <a:ext cx="278" cy="27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904" y="2310"/>
              <a:ext cx="163" cy="1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89" name="Line 9"/>
            <p:cNvSpPr>
              <a:spLocks noChangeShapeType="1"/>
            </p:cNvSpPr>
            <p:nvPr/>
          </p:nvSpPr>
          <p:spPr bwMode="auto">
            <a:xfrm>
              <a:off x="2062" y="1854"/>
              <a:ext cx="0" cy="110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988" y="2194"/>
              <a:ext cx="0" cy="43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1" name="Arc 11"/>
            <p:cNvSpPr>
              <a:spLocks/>
            </p:cNvSpPr>
            <p:nvPr/>
          </p:nvSpPr>
          <p:spPr bwMode="auto">
            <a:xfrm flipH="1" flipV="1">
              <a:off x="757" y="2174"/>
              <a:ext cx="223" cy="441"/>
            </a:xfrm>
            <a:custGeom>
              <a:avLst/>
              <a:gdLst>
                <a:gd name="T0" fmla="*/ 0 w 21600"/>
                <a:gd name="T1" fmla="*/ 0 h 42545"/>
                <a:gd name="T2" fmla="*/ 0 w 21600"/>
                <a:gd name="T3" fmla="*/ 0 h 42545"/>
                <a:gd name="T4" fmla="*/ 0 w 21600"/>
                <a:gd name="T5" fmla="*/ 0 h 42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5"/>
                <a:gd name="T11" fmla="*/ 21600 w 21600"/>
                <a:gd name="T12" fmla="*/ 42545 h 42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5" fill="none" extrusionOk="0">
                  <a:moveTo>
                    <a:pt x="3499" y="0"/>
                  </a:moveTo>
                  <a:cubicBezTo>
                    <a:pt x="13938" y="1714"/>
                    <a:pt x="21600" y="10736"/>
                    <a:pt x="21600" y="21315"/>
                  </a:cubicBezTo>
                  <a:cubicBezTo>
                    <a:pt x="21600" y="31709"/>
                    <a:pt x="14196" y="40630"/>
                    <a:pt x="3979" y="42545"/>
                  </a:cubicBezTo>
                </a:path>
                <a:path w="21600" h="42545" stroke="0" extrusionOk="0">
                  <a:moveTo>
                    <a:pt x="3499" y="0"/>
                  </a:moveTo>
                  <a:cubicBezTo>
                    <a:pt x="13938" y="1714"/>
                    <a:pt x="21600" y="10736"/>
                    <a:pt x="21600" y="21315"/>
                  </a:cubicBezTo>
                  <a:cubicBezTo>
                    <a:pt x="21600" y="31709"/>
                    <a:pt x="14196" y="40630"/>
                    <a:pt x="3979" y="42545"/>
                  </a:cubicBezTo>
                  <a:lnTo>
                    <a:pt x="0" y="213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942" y="2614"/>
              <a:ext cx="102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938" y="1943"/>
              <a:ext cx="1044" cy="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2264" y="2335"/>
              <a:ext cx="77" cy="1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567" y="2393"/>
              <a:ext cx="212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>
              <a:off x="2282" y="2332"/>
              <a:ext cx="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340" y="2322"/>
              <a:ext cx="0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287" y="2451"/>
              <a:ext cx="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749" y="1625"/>
              <a:ext cx="17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>
              <a:off x="769" y="1407"/>
              <a:ext cx="12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2061" y="822"/>
              <a:ext cx="0" cy="917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 flipH="1">
              <a:off x="1614" y="898"/>
              <a:ext cx="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 flipV="1">
              <a:off x="986" y="1234"/>
              <a:ext cx="0" cy="461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1595" y="898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5" name="Line 25"/>
            <p:cNvSpPr>
              <a:spLocks noChangeShapeType="1"/>
            </p:cNvSpPr>
            <p:nvPr/>
          </p:nvSpPr>
          <p:spPr bwMode="auto">
            <a:xfrm>
              <a:off x="2506" y="894"/>
              <a:ext cx="0" cy="7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590" y="893"/>
              <a:ext cx="0" cy="5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 flipV="1">
              <a:off x="846" y="1314"/>
              <a:ext cx="0" cy="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846" y="1316"/>
              <a:ext cx="2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39" name="Line 29"/>
            <p:cNvSpPr>
              <a:spLocks noChangeShapeType="1"/>
            </p:cNvSpPr>
            <p:nvPr/>
          </p:nvSpPr>
          <p:spPr bwMode="auto">
            <a:xfrm>
              <a:off x="1125" y="1313"/>
              <a:ext cx="0" cy="1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0" name="Line 30"/>
            <p:cNvSpPr>
              <a:spLocks noChangeShapeType="1"/>
            </p:cNvSpPr>
            <p:nvPr/>
          </p:nvSpPr>
          <p:spPr bwMode="auto">
            <a:xfrm>
              <a:off x="1066" y="1321"/>
              <a:ext cx="0" cy="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1" name="Line 31"/>
            <p:cNvSpPr>
              <a:spLocks noChangeShapeType="1"/>
            </p:cNvSpPr>
            <p:nvPr/>
          </p:nvSpPr>
          <p:spPr bwMode="auto">
            <a:xfrm>
              <a:off x="903" y="1330"/>
              <a:ext cx="0" cy="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2" name="Line 32"/>
            <p:cNvSpPr>
              <a:spLocks noChangeShapeType="1"/>
            </p:cNvSpPr>
            <p:nvPr/>
          </p:nvSpPr>
          <p:spPr bwMode="auto">
            <a:xfrm>
              <a:off x="1706" y="89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3" name="Line 33"/>
            <p:cNvSpPr>
              <a:spLocks noChangeShapeType="1"/>
            </p:cNvSpPr>
            <p:nvPr/>
          </p:nvSpPr>
          <p:spPr bwMode="auto">
            <a:xfrm>
              <a:off x="1706" y="1129"/>
              <a:ext cx="6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4" name="Line 34"/>
            <p:cNvSpPr>
              <a:spLocks noChangeShapeType="1"/>
            </p:cNvSpPr>
            <p:nvPr/>
          </p:nvSpPr>
          <p:spPr bwMode="auto">
            <a:xfrm>
              <a:off x="2393" y="903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2339" y="1129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6" name="Line 36"/>
            <p:cNvSpPr>
              <a:spLocks noChangeShapeType="1"/>
            </p:cNvSpPr>
            <p:nvPr/>
          </p:nvSpPr>
          <p:spPr bwMode="auto">
            <a:xfrm>
              <a:off x="2291" y="1129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7" name="Line 37"/>
            <p:cNvSpPr>
              <a:spLocks noChangeShapeType="1"/>
            </p:cNvSpPr>
            <p:nvPr/>
          </p:nvSpPr>
          <p:spPr bwMode="auto">
            <a:xfrm>
              <a:off x="1821" y="1138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8" name="Line 38"/>
            <p:cNvSpPr>
              <a:spLocks noChangeShapeType="1"/>
            </p:cNvSpPr>
            <p:nvPr/>
          </p:nvSpPr>
          <p:spPr bwMode="auto">
            <a:xfrm>
              <a:off x="758" y="139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49" name="Line 39"/>
            <p:cNvSpPr>
              <a:spLocks noChangeShapeType="1"/>
            </p:cNvSpPr>
            <p:nvPr/>
          </p:nvSpPr>
          <p:spPr bwMode="auto">
            <a:xfrm>
              <a:off x="468" y="2392"/>
              <a:ext cx="17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0" name="Line 40"/>
            <p:cNvSpPr>
              <a:spLocks noChangeShapeType="1"/>
            </p:cNvSpPr>
            <p:nvPr/>
          </p:nvSpPr>
          <p:spPr bwMode="auto">
            <a:xfrm>
              <a:off x="2644" y="2392"/>
              <a:ext cx="188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1" name="Line 41"/>
            <p:cNvSpPr>
              <a:spLocks noChangeShapeType="1"/>
            </p:cNvSpPr>
            <p:nvPr/>
          </p:nvSpPr>
          <p:spPr bwMode="auto">
            <a:xfrm flipV="1">
              <a:off x="469" y="2149"/>
              <a:ext cx="0" cy="224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V="1">
              <a:off x="2825" y="2162"/>
              <a:ext cx="0" cy="224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3" name="Text Box 43"/>
            <p:cNvSpPr txBox="1">
              <a:spLocks noChangeArrowheads="1"/>
            </p:cNvSpPr>
            <p:nvPr/>
          </p:nvSpPr>
          <p:spPr bwMode="auto">
            <a:xfrm>
              <a:off x="195" y="2147"/>
              <a:ext cx="2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54" name="Text Box 44"/>
            <p:cNvSpPr txBox="1">
              <a:spLocks noChangeArrowheads="1"/>
            </p:cNvSpPr>
            <p:nvPr/>
          </p:nvSpPr>
          <p:spPr bwMode="auto">
            <a:xfrm>
              <a:off x="2792" y="2172"/>
              <a:ext cx="2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55" name="Line 45"/>
            <p:cNvSpPr>
              <a:spLocks noChangeShapeType="1"/>
            </p:cNvSpPr>
            <p:nvPr/>
          </p:nvSpPr>
          <p:spPr bwMode="auto">
            <a:xfrm>
              <a:off x="860" y="1408"/>
              <a:ext cx="256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6" name="Line 46"/>
            <p:cNvSpPr>
              <a:spLocks noChangeShapeType="1"/>
            </p:cNvSpPr>
            <p:nvPr/>
          </p:nvSpPr>
          <p:spPr bwMode="auto">
            <a:xfrm>
              <a:off x="1609" y="1407"/>
              <a:ext cx="384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7" name="Line 47"/>
            <p:cNvSpPr>
              <a:spLocks noChangeShapeType="1"/>
            </p:cNvSpPr>
            <p:nvPr/>
          </p:nvSpPr>
          <p:spPr bwMode="auto">
            <a:xfrm flipV="1">
              <a:off x="757" y="1354"/>
              <a:ext cx="140" cy="1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8" name="Line 48"/>
            <p:cNvSpPr>
              <a:spLocks noChangeShapeType="1"/>
            </p:cNvSpPr>
            <p:nvPr/>
          </p:nvSpPr>
          <p:spPr bwMode="auto">
            <a:xfrm flipV="1">
              <a:off x="776" y="1484"/>
              <a:ext cx="134" cy="13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59" name="Line 49"/>
            <p:cNvSpPr>
              <a:spLocks noChangeShapeType="1"/>
            </p:cNvSpPr>
            <p:nvPr/>
          </p:nvSpPr>
          <p:spPr bwMode="auto">
            <a:xfrm flipV="1">
              <a:off x="1050" y="1317"/>
              <a:ext cx="57" cy="5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0" name="Line 50"/>
            <p:cNvSpPr>
              <a:spLocks noChangeShapeType="1"/>
            </p:cNvSpPr>
            <p:nvPr/>
          </p:nvSpPr>
          <p:spPr bwMode="auto">
            <a:xfrm flipV="1">
              <a:off x="1587" y="909"/>
              <a:ext cx="106" cy="10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1" name="Line 51"/>
            <p:cNvSpPr>
              <a:spLocks noChangeShapeType="1"/>
            </p:cNvSpPr>
            <p:nvPr/>
          </p:nvSpPr>
          <p:spPr bwMode="auto">
            <a:xfrm flipV="1">
              <a:off x="1056" y="1395"/>
              <a:ext cx="158" cy="15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2" name="Line 52"/>
            <p:cNvSpPr>
              <a:spLocks noChangeShapeType="1"/>
            </p:cNvSpPr>
            <p:nvPr/>
          </p:nvSpPr>
          <p:spPr bwMode="auto">
            <a:xfrm flipV="1">
              <a:off x="1127" y="1412"/>
              <a:ext cx="211" cy="2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3" name="Line 53"/>
            <p:cNvSpPr>
              <a:spLocks noChangeShapeType="1"/>
            </p:cNvSpPr>
            <p:nvPr/>
          </p:nvSpPr>
          <p:spPr bwMode="auto">
            <a:xfrm flipV="1">
              <a:off x="1574" y="1041"/>
              <a:ext cx="128" cy="13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4" name="Line 54"/>
            <p:cNvSpPr>
              <a:spLocks noChangeShapeType="1"/>
            </p:cNvSpPr>
            <p:nvPr/>
          </p:nvSpPr>
          <p:spPr bwMode="auto">
            <a:xfrm flipV="1">
              <a:off x="1278" y="1412"/>
              <a:ext cx="206" cy="20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 flipV="1">
              <a:off x="1580" y="1117"/>
              <a:ext cx="198" cy="20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6" name="Line 56"/>
            <p:cNvSpPr>
              <a:spLocks noChangeShapeType="1"/>
            </p:cNvSpPr>
            <p:nvPr/>
          </p:nvSpPr>
          <p:spPr bwMode="auto">
            <a:xfrm flipV="1">
              <a:off x="1436" y="1238"/>
              <a:ext cx="387" cy="3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7" name="Line 57"/>
            <p:cNvSpPr>
              <a:spLocks noChangeShapeType="1"/>
            </p:cNvSpPr>
            <p:nvPr/>
          </p:nvSpPr>
          <p:spPr bwMode="auto">
            <a:xfrm flipV="1">
              <a:off x="1587" y="1381"/>
              <a:ext cx="234" cy="24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8" name="Line 58"/>
            <p:cNvSpPr>
              <a:spLocks noChangeShapeType="1"/>
            </p:cNvSpPr>
            <p:nvPr/>
          </p:nvSpPr>
          <p:spPr bwMode="auto">
            <a:xfrm flipV="1">
              <a:off x="1744" y="1541"/>
              <a:ext cx="77" cy="7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69" name="Line 59"/>
            <p:cNvSpPr>
              <a:spLocks noChangeShapeType="1"/>
            </p:cNvSpPr>
            <p:nvPr/>
          </p:nvSpPr>
          <p:spPr bwMode="auto">
            <a:xfrm flipV="1">
              <a:off x="2388" y="901"/>
              <a:ext cx="68" cy="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0" name="Line 60"/>
            <p:cNvSpPr>
              <a:spLocks noChangeShapeType="1"/>
            </p:cNvSpPr>
            <p:nvPr/>
          </p:nvSpPr>
          <p:spPr bwMode="auto">
            <a:xfrm flipV="1">
              <a:off x="2343" y="1021"/>
              <a:ext cx="153" cy="14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1" name="Line 61"/>
            <p:cNvSpPr>
              <a:spLocks noChangeShapeType="1"/>
            </p:cNvSpPr>
            <p:nvPr/>
          </p:nvSpPr>
          <p:spPr bwMode="auto">
            <a:xfrm flipV="1">
              <a:off x="2336" y="1170"/>
              <a:ext cx="166" cy="15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2" name="Line 62"/>
            <p:cNvSpPr>
              <a:spLocks noChangeShapeType="1"/>
            </p:cNvSpPr>
            <p:nvPr/>
          </p:nvSpPr>
          <p:spPr bwMode="auto">
            <a:xfrm flipV="1">
              <a:off x="2343" y="1319"/>
              <a:ext cx="165" cy="15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3" name="Line 63"/>
            <p:cNvSpPr>
              <a:spLocks noChangeShapeType="1"/>
            </p:cNvSpPr>
            <p:nvPr/>
          </p:nvSpPr>
          <p:spPr bwMode="auto">
            <a:xfrm flipV="1">
              <a:off x="2368" y="1478"/>
              <a:ext cx="140" cy="13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4" name="Line 64"/>
            <p:cNvSpPr>
              <a:spLocks noChangeShapeType="1"/>
            </p:cNvSpPr>
            <p:nvPr/>
          </p:nvSpPr>
          <p:spPr bwMode="auto">
            <a:xfrm>
              <a:off x="902" y="1314"/>
              <a:ext cx="0" cy="31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5" name="Line 65"/>
            <p:cNvSpPr>
              <a:spLocks noChangeShapeType="1"/>
            </p:cNvSpPr>
            <p:nvPr/>
          </p:nvSpPr>
          <p:spPr bwMode="auto">
            <a:xfrm>
              <a:off x="1065" y="1320"/>
              <a:ext cx="0" cy="31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6" name="Line 66"/>
            <p:cNvSpPr>
              <a:spLocks noChangeShapeType="1"/>
            </p:cNvSpPr>
            <p:nvPr/>
          </p:nvSpPr>
          <p:spPr bwMode="auto">
            <a:xfrm>
              <a:off x="1703" y="903"/>
              <a:ext cx="0" cy="22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7" name="Line 67"/>
            <p:cNvSpPr>
              <a:spLocks noChangeShapeType="1"/>
            </p:cNvSpPr>
            <p:nvPr/>
          </p:nvSpPr>
          <p:spPr bwMode="auto">
            <a:xfrm>
              <a:off x="2394" y="903"/>
              <a:ext cx="0" cy="22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8" name="Line 68"/>
            <p:cNvSpPr>
              <a:spLocks noChangeShapeType="1"/>
            </p:cNvSpPr>
            <p:nvPr/>
          </p:nvSpPr>
          <p:spPr bwMode="auto">
            <a:xfrm>
              <a:off x="1694" y="1127"/>
              <a:ext cx="71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9" name="Line 69"/>
            <p:cNvSpPr>
              <a:spLocks noChangeShapeType="1"/>
            </p:cNvSpPr>
            <p:nvPr/>
          </p:nvSpPr>
          <p:spPr bwMode="auto">
            <a:xfrm>
              <a:off x="1819" y="1127"/>
              <a:ext cx="0" cy="49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0" name="Line 70"/>
            <p:cNvSpPr>
              <a:spLocks noChangeShapeType="1"/>
            </p:cNvSpPr>
            <p:nvPr/>
          </p:nvSpPr>
          <p:spPr bwMode="auto">
            <a:xfrm>
              <a:off x="2338" y="1132"/>
              <a:ext cx="0" cy="49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1" name="Line 71"/>
            <p:cNvSpPr>
              <a:spLocks noChangeShapeType="1"/>
            </p:cNvSpPr>
            <p:nvPr/>
          </p:nvSpPr>
          <p:spPr bwMode="auto">
            <a:xfrm>
              <a:off x="2290" y="1131"/>
              <a:ext cx="0" cy="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2" name="Text Box 72"/>
            <p:cNvSpPr txBox="1">
              <a:spLocks noChangeArrowheads="1"/>
            </p:cNvSpPr>
            <p:nvPr/>
          </p:nvSpPr>
          <p:spPr bwMode="auto">
            <a:xfrm>
              <a:off x="1683" y="505"/>
              <a:ext cx="77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 — A</a:t>
              </a:r>
            </a:p>
          </p:txBody>
        </p:sp>
      </p:grpSp>
      <p:sp>
        <p:nvSpPr>
          <p:cNvPr id="183" name="Text Box 74"/>
          <p:cNvSpPr txBox="1">
            <a:spLocks noChangeArrowheads="1"/>
          </p:cNvSpPr>
          <p:nvPr/>
        </p:nvSpPr>
        <p:spPr bwMode="auto">
          <a:xfrm>
            <a:off x="5114925" y="1131887"/>
            <a:ext cx="4029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</a:t>
            </a:r>
            <a:r>
              <a:rPr lang="en-US" altLang="zh-CN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“</a:t>
            </a:r>
            <a:r>
              <a:rPr lang="zh-CN" altLang="en-US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假想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”剖开，取剖视后其它</a:t>
            </a:r>
            <a:endParaRPr lang="en-US" altLang="zh-CN" sz="2000" dirty="0">
              <a:solidFill>
                <a:srgbClr val="333333"/>
              </a:solidFill>
              <a:latin typeface="黑体" pitchFamily="49" charset="-122"/>
              <a:ea typeface="黑体" pitchFamily="49" charset="-122"/>
              <a:sym typeface="Marlett" pitchFamily="2" charset="2"/>
            </a:endParaRPr>
          </a:p>
          <a:p>
            <a:pPr eaLnBrk="0" hangingPunct="0">
              <a:defRPr/>
            </a:pP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  视图不受影响，仍为完整图形。</a:t>
            </a:r>
          </a:p>
        </p:txBody>
      </p:sp>
      <p:sp>
        <p:nvSpPr>
          <p:cNvPr id="184" name="Text Box 75"/>
          <p:cNvSpPr txBox="1">
            <a:spLocks noChangeArrowheads="1"/>
          </p:cNvSpPr>
          <p:nvPr/>
        </p:nvSpPr>
        <p:spPr bwMode="auto">
          <a:xfrm>
            <a:off x="5114925" y="1919287"/>
            <a:ext cx="3930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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剖切面一般</a:t>
            </a:r>
            <a:r>
              <a:rPr lang="zh-CN" altLang="en-US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通过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物体的</a:t>
            </a:r>
            <a:r>
              <a:rPr lang="zh-CN" altLang="en-US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对称平</a:t>
            </a:r>
          </a:p>
          <a:p>
            <a:pPr eaLnBrk="0" hangingPunct="0">
              <a:defRPr/>
            </a:pPr>
            <a:r>
              <a:rPr lang="zh-CN" altLang="en-US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   面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或基本对称平面</a:t>
            </a:r>
            <a:r>
              <a:rPr lang="zh-CN" altLang="en-US" sz="200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（以保证图</a:t>
            </a:r>
          </a:p>
          <a:p>
            <a:pPr eaLnBrk="0" hangingPunct="0">
              <a:defRPr/>
            </a:pPr>
            <a:r>
              <a:rPr lang="zh-CN" altLang="en-US" sz="200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   形内不出现不完整的要素）</a:t>
            </a:r>
            <a:r>
              <a:rPr lang="en-US" altLang="zh-CN" sz="200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, </a:t>
            </a:r>
          </a:p>
          <a:p>
            <a:pPr eaLnBrk="0" hangingPunct="0">
              <a:defRPr/>
            </a:pPr>
            <a:r>
              <a:rPr lang="en-US" altLang="zh-CN" sz="200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   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并平行或垂直某一投影面。</a:t>
            </a:r>
          </a:p>
        </p:txBody>
      </p:sp>
      <p:sp>
        <p:nvSpPr>
          <p:cNvPr id="185" name="Text Box 76"/>
          <p:cNvSpPr txBox="1">
            <a:spLocks noChangeArrowheads="1"/>
          </p:cNvSpPr>
          <p:nvPr/>
        </p:nvSpPr>
        <p:spPr bwMode="auto">
          <a:xfrm>
            <a:off x="5114925" y="3273425"/>
            <a:ext cx="3925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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将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其余部分投影后，</a:t>
            </a:r>
            <a:r>
              <a:rPr lang="zh-CN" altLang="en-US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所有</a:t>
            </a:r>
            <a:r>
              <a:rPr lang="zh-CN" altLang="en-US" sz="20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可见</a:t>
            </a:r>
          </a:p>
          <a:p>
            <a:pPr eaLnBrk="0" hangingPunct="0">
              <a:defRPr/>
            </a:pPr>
            <a:r>
              <a:rPr lang="zh-CN" altLang="en-US" sz="20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  的线均画出，不能遗漏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86" name="AutoShape 77" descr="蓝色砂纸"/>
          <p:cNvSpPr>
            <a:spLocks noChangeArrowheads="1"/>
          </p:cNvSpPr>
          <p:nvPr/>
        </p:nvSpPr>
        <p:spPr bwMode="auto">
          <a:xfrm>
            <a:off x="851693" y="1454606"/>
            <a:ext cx="1019175" cy="441325"/>
          </a:xfrm>
          <a:prstGeom prst="wedgeRectCallout">
            <a:avLst>
              <a:gd name="adj1" fmla="val 176167"/>
              <a:gd name="adj2" fmla="val 21834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zh-CN" sz="280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" name="Text Box 78"/>
          <p:cNvSpPr txBox="1">
            <a:spLocks noChangeArrowheads="1"/>
          </p:cNvSpPr>
          <p:nvPr/>
        </p:nvSpPr>
        <p:spPr bwMode="auto">
          <a:xfrm>
            <a:off x="951705" y="1460503"/>
            <a:ext cx="804863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易漏</a:t>
            </a:r>
          </a:p>
        </p:txBody>
      </p:sp>
      <p:sp>
        <p:nvSpPr>
          <p:cNvPr id="188" name="AutoShape 79" descr="蓝色砂纸"/>
          <p:cNvSpPr>
            <a:spLocks noChangeArrowheads="1"/>
          </p:cNvSpPr>
          <p:nvPr/>
        </p:nvSpPr>
        <p:spPr bwMode="auto">
          <a:xfrm>
            <a:off x="4074318" y="3667128"/>
            <a:ext cx="1000125" cy="477837"/>
          </a:xfrm>
          <a:prstGeom prst="wedgeRectCallout">
            <a:avLst>
              <a:gd name="adj1" fmla="val -83491"/>
              <a:gd name="adj2" fmla="val -18421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4202905" y="3667128"/>
            <a:ext cx="803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易漏</a:t>
            </a:r>
          </a:p>
        </p:txBody>
      </p:sp>
      <p:sp>
        <p:nvSpPr>
          <p:cNvPr id="190" name="Line 81"/>
          <p:cNvSpPr>
            <a:spLocks noChangeShapeType="1"/>
          </p:cNvSpPr>
          <p:nvPr/>
        </p:nvSpPr>
        <p:spPr bwMode="auto">
          <a:xfrm>
            <a:off x="2929730" y="2711453"/>
            <a:ext cx="801688" cy="0"/>
          </a:xfrm>
          <a:prstGeom prst="line">
            <a:avLst/>
          </a:prstGeom>
          <a:noFill/>
          <a:ln w="762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91" name="Line 82"/>
          <p:cNvSpPr>
            <a:spLocks noChangeShapeType="1"/>
          </p:cNvSpPr>
          <p:nvPr/>
        </p:nvSpPr>
        <p:spPr bwMode="auto">
          <a:xfrm>
            <a:off x="3669505" y="2727328"/>
            <a:ext cx="0" cy="763587"/>
          </a:xfrm>
          <a:prstGeom prst="line">
            <a:avLst/>
          </a:prstGeom>
          <a:noFill/>
          <a:ln w="762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92" name="Text Box 83"/>
          <p:cNvSpPr txBox="1">
            <a:spLocks noChangeArrowheads="1"/>
          </p:cNvSpPr>
          <p:nvPr/>
        </p:nvSpPr>
        <p:spPr bwMode="auto">
          <a:xfrm>
            <a:off x="5114925" y="4076700"/>
            <a:ext cx="3929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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剖视图与其它视图配合，结构</a:t>
            </a:r>
          </a:p>
          <a:p>
            <a:pPr eaLnBrk="0" hangingPunct="0">
              <a:defRPr/>
            </a:pP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   形状已表达清楚时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虚线不画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93" name="Line 84"/>
          <p:cNvSpPr>
            <a:spLocks noChangeShapeType="1"/>
          </p:cNvSpPr>
          <p:nvPr/>
        </p:nvSpPr>
        <p:spPr bwMode="auto">
          <a:xfrm>
            <a:off x="1345405" y="3146428"/>
            <a:ext cx="184467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94" name="Text Box 85"/>
          <p:cNvSpPr txBox="1">
            <a:spLocks noChangeArrowheads="1"/>
          </p:cNvSpPr>
          <p:nvPr/>
        </p:nvSpPr>
        <p:spPr bwMode="auto">
          <a:xfrm>
            <a:off x="5114925" y="4819650"/>
            <a:ext cx="3925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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Marlett" pitchFamily="2" charset="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与剖切面接触的部分必须画</a:t>
            </a:r>
            <a:r>
              <a:rPr lang="zh-CN" altLang="en-US" sz="20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剖</a:t>
            </a:r>
          </a:p>
          <a:p>
            <a:pPr eaLnBrk="0" hangingPunct="0">
              <a:defRPr/>
            </a:pPr>
            <a:r>
              <a:rPr lang="zh-CN" altLang="en-US" sz="20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  面符号</a:t>
            </a:r>
            <a:r>
              <a:rPr lang="zh-CN" altLang="en-US" sz="20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95" name="Text Box 86"/>
          <p:cNvSpPr txBox="1">
            <a:spLocks noChangeArrowheads="1"/>
          </p:cNvSpPr>
          <p:nvPr/>
        </p:nvSpPr>
        <p:spPr bwMode="auto">
          <a:xfrm>
            <a:off x="5114925" y="5457825"/>
            <a:ext cx="3505200" cy="701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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Marlett" pitchFamily="2" charset="2"/>
              </a:rPr>
              <a:t>同一物体的各视图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剖面符号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必须一致；</a:t>
            </a:r>
          </a:p>
        </p:txBody>
      </p:sp>
      <p:sp>
        <p:nvSpPr>
          <p:cNvPr id="196" name="Line 88"/>
          <p:cNvSpPr>
            <a:spLocks noChangeShapeType="1"/>
          </p:cNvSpPr>
          <p:nvPr/>
        </p:nvSpPr>
        <p:spPr bwMode="auto">
          <a:xfrm>
            <a:off x="5611813" y="6130925"/>
            <a:ext cx="1122362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97" name="Line 91"/>
          <p:cNvSpPr>
            <a:spLocks noChangeShapeType="1"/>
          </p:cNvSpPr>
          <p:nvPr/>
        </p:nvSpPr>
        <p:spPr bwMode="auto">
          <a:xfrm>
            <a:off x="2929730" y="2711453"/>
            <a:ext cx="801688" cy="0"/>
          </a:xfrm>
          <a:prstGeom prst="line">
            <a:avLst/>
          </a:prstGeom>
          <a:noFill/>
          <a:ln w="762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98" name="Line 92"/>
          <p:cNvSpPr>
            <a:spLocks noChangeShapeType="1"/>
          </p:cNvSpPr>
          <p:nvPr/>
        </p:nvSpPr>
        <p:spPr bwMode="auto">
          <a:xfrm>
            <a:off x="3669505" y="2684465"/>
            <a:ext cx="0" cy="839788"/>
          </a:xfrm>
          <a:prstGeom prst="line">
            <a:avLst/>
          </a:prstGeom>
          <a:noFill/>
          <a:ln w="762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0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2" grpId="0" animBg="1" autoUpdateAnimBg="0"/>
      <p:bldP spid="183" grpId="0" autoUpdateAnimBg="0"/>
      <p:bldP spid="184" grpId="0" autoUpdateAnimBg="0"/>
      <p:bldP spid="185" grpId="0" autoUpdateAnimBg="0"/>
      <p:bldP spid="186" grpId="0" animBg="1" autoUpdateAnimBg="0"/>
      <p:bldP spid="187" grpId="0" build="p" autoUpdateAnimBg="0" advAuto="0"/>
      <p:bldP spid="188" grpId="0" animBg="1" autoUpdateAnimBg="0"/>
      <p:bldP spid="189" grpId="0" build="p" autoUpdateAnimBg="0" advAuto="0"/>
      <p:bldP spid="192" grpId="0" autoUpdateAnimBg="0"/>
      <p:bldP spid="194" grpId="0" autoUpdateAnimBg="0"/>
      <p:bldP spid="1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875339" y="195981"/>
            <a:ext cx="2582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剖视种类 </a:t>
            </a:r>
            <a:endParaRPr lang="zh-CN" altLang="en-US" sz="28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7451725" y="5140325"/>
            <a:ext cx="1401763" cy="609600"/>
          </a:xfrm>
          <a:prstGeom prst="wedgeRectCallout">
            <a:avLst>
              <a:gd name="adj1" fmla="val -9116"/>
              <a:gd name="adj2" fmla="val -132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剖切位置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3683000" y="3028950"/>
            <a:ext cx="1401763" cy="609600"/>
          </a:xfrm>
          <a:prstGeom prst="wedgeRectCallout">
            <a:avLst>
              <a:gd name="adj1" fmla="val 33125"/>
              <a:gd name="adj2" fmla="val 1557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投影方向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770438" y="2316163"/>
            <a:ext cx="1401762" cy="609600"/>
          </a:xfrm>
          <a:prstGeom prst="wedgeRectCallout">
            <a:avLst>
              <a:gd name="adj1" fmla="val 47963"/>
              <a:gd name="adj2" fmla="val 12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剖面符号</a:t>
            </a: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4070350" y="4992688"/>
            <a:ext cx="1401763" cy="609600"/>
          </a:xfrm>
          <a:prstGeom prst="wedgeRectCallout">
            <a:avLst>
              <a:gd name="adj1" fmla="val -9458"/>
              <a:gd name="adj2" fmla="val -10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剖面名称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5341938" y="603250"/>
            <a:ext cx="1479550" cy="609600"/>
          </a:xfrm>
          <a:prstGeom prst="wedgeRectCallout">
            <a:avLst>
              <a:gd name="adj1" fmla="val 44528"/>
              <a:gd name="adj2" fmla="val 1846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剖视图名称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 flipH="1">
            <a:off x="3557588" y="425450"/>
            <a:ext cx="5414962" cy="5884863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6559550" y="2543175"/>
            <a:ext cx="88900" cy="88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759575" y="2536825"/>
            <a:ext cx="819150" cy="1109663"/>
            <a:chOff x="4330" y="1612"/>
            <a:chExt cx="516" cy="699"/>
          </a:xfrm>
        </p:grpSpPr>
        <p:sp>
          <p:nvSpPr>
            <p:cNvPr id="215199" name="Freeform 11"/>
            <p:cNvSpPr>
              <a:spLocks/>
            </p:cNvSpPr>
            <p:nvPr/>
          </p:nvSpPr>
          <p:spPr bwMode="auto">
            <a:xfrm>
              <a:off x="4330" y="1612"/>
              <a:ext cx="516" cy="171"/>
            </a:xfrm>
            <a:custGeom>
              <a:avLst/>
              <a:gdLst>
                <a:gd name="T0" fmla="*/ 0 w 516"/>
                <a:gd name="T1" fmla="*/ 0 h 171"/>
                <a:gd name="T2" fmla="*/ 0 w 516"/>
                <a:gd name="T3" fmla="*/ 171 h 171"/>
                <a:gd name="T4" fmla="*/ 516 w 516"/>
                <a:gd name="T5" fmla="*/ 171 h 171"/>
                <a:gd name="T6" fmla="*/ 516 w 516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171"/>
                <a:gd name="T14" fmla="*/ 516 w 516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171">
                  <a:moveTo>
                    <a:pt x="0" y="0"/>
                  </a:moveTo>
                  <a:lnTo>
                    <a:pt x="0" y="171"/>
                  </a:lnTo>
                  <a:lnTo>
                    <a:pt x="516" y="171"/>
                  </a:lnTo>
                  <a:lnTo>
                    <a:pt x="51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5200" name="Line 12"/>
            <p:cNvSpPr>
              <a:spLocks noChangeShapeType="1"/>
            </p:cNvSpPr>
            <p:nvPr/>
          </p:nvSpPr>
          <p:spPr bwMode="auto">
            <a:xfrm>
              <a:off x="4423" y="1783"/>
              <a:ext cx="0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1" name="Line 13"/>
            <p:cNvSpPr>
              <a:spLocks noChangeShapeType="1"/>
            </p:cNvSpPr>
            <p:nvPr/>
          </p:nvSpPr>
          <p:spPr bwMode="auto">
            <a:xfrm>
              <a:off x="4747" y="1789"/>
              <a:ext cx="0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2" name="Line 14"/>
            <p:cNvSpPr>
              <a:spLocks noChangeShapeType="1"/>
            </p:cNvSpPr>
            <p:nvPr/>
          </p:nvSpPr>
          <p:spPr bwMode="auto">
            <a:xfrm>
              <a:off x="4795" y="1783"/>
              <a:ext cx="0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648450" y="2378075"/>
            <a:ext cx="1295400" cy="135255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5321300" y="32575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22900" y="3133725"/>
            <a:ext cx="190500" cy="501650"/>
            <a:chOff x="3478" y="1984"/>
            <a:chExt cx="120" cy="336"/>
          </a:xfrm>
        </p:grpSpPr>
        <p:sp>
          <p:nvSpPr>
            <p:cNvPr id="215197" name="Line 18"/>
            <p:cNvSpPr>
              <a:spLocks noChangeShapeType="1"/>
            </p:cNvSpPr>
            <p:nvPr/>
          </p:nvSpPr>
          <p:spPr bwMode="auto">
            <a:xfrm>
              <a:off x="3478" y="1984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8" name="Line 19"/>
            <p:cNvSpPr>
              <a:spLocks noChangeShapeType="1"/>
            </p:cNvSpPr>
            <p:nvPr/>
          </p:nvSpPr>
          <p:spPr bwMode="auto">
            <a:xfrm>
              <a:off x="3598" y="1996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5248275" y="3063875"/>
            <a:ext cx="476250" cy="70485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6573838" y="3252788"/>
            <a:ext cx="476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6480175" y="3175000"/>
            <a:ext cx="768350" cy="27940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18450" name="Text Box 23"/>
          <p:cNvSpPr txBox="1">
            <a:spLocks noChangeArrowheads="1"/>
          </p:cNvSpPr>
          <p:nvPr/>
        </p:nvSpPr>
        <p:spPr bwMode="auto">
          <a:xfrm>
            <a:off x="360757" y="1432668"/>
            <a:ext cx="2532062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(1)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全剖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视图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864100" y="4632325"/>
            <a:ext cx="3238500" cy="0"/>
            <a:chOff x="3136" y="2928"/>
            <a:chExt cx="2040" cy="0"/>
          </a:xfrm>
        </p:grpSpPr>
        <p:sp>
          <p:nvSpPr>
            <p:cNvPr id="215195" name="Line 25"/>
            <p:cNvSpPr>
              <a:spLocks noChangeShapeType="1"/>
            </p:cNvSpPr>
            <p:nvPr/>
          </p:nvSpPr>
          <p:spPr bwMode="auto">
            <a:xfrm>
              <a:off x="3136" y="2928"/>
              <a:ext cx="1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6" name="Line 26"/>
            <p:cNvSpPr>
              <a:spLocks noChangeShapeType="1"/>
            </p:cNvSpPr>
            <p:nvPr/>
          </p:nvSpPr>
          <p:spPr bwMode="auto">
            <a:xfrm>
              <a:off x="5040" y="2928"/>
              <a:ext cx="1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90" name="Text Box 28"/>
          <p:cNvSpPr txBox="1">
            <a:spLocks noChangeArrowheads="1"/>
          </p:cNvSpPr>
          <p:nvPr/>
        </p:nvSpPr>
        <p:spPr bwMode="auto">
          <a:xfrm>
            <a:off x="4518025" y="436721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ISOCPEUR"/>
                <a:ea typeface="黑体" pitchFamily="2" charset="-122"/>
              </a:rPr>
              <a:t>A</a:t>
            </a:r>
          </a:p>
        </p:txBody>
      </p:sp>
      <p:sp>
        <p:nvSpPr>
          <p:cNvPr id="18591" name="Text Box 29"/>
          <p:cNvSpPr txBox="1">
            <a:spLocks noChangeArrowheads="1"/>
          </p:cNvSpPr>
          <p:nvPr/>
        </p:nvSpPr>
        <p:spPr bwMode="auto">
          <a:xfrm>
            <a:off x="8089900" y="4344988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ISOCPEUR"/>
                <a:ea typeface="黑体" pitchFamily="2" charset="-122"/>
              </a:rPr>
              <a:t>A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6477000" y="19954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ISOCPEUR"/>
                <a:ea typeface="黑体" pitchFamily="2" charset="-122"/>
              </a:rPr>
              <a:t>A-A </a:t>
            </a:r>
          </a:p>
        </p:txBody>
      </p:sp>
      <p:sp>
        <p:nvSpPr>
          <p:cNvPr id="68639" name="Freeform 31"/>
          <p:cNvSpPr>
            <a:spLocks/>
          </p:cNvSpPr>
          <p:nvPr/>
        </p:nvSpPr>
        <p:spPr bwMode="auto">
          <a:xfrm>
            <a:off x="6759575" y="2543175"/>
            <a:ext cx="819150" cy="271463"/>
          </a:xfrm>
          <a:custGeom>
            <a:avLst/>
            <a:gdLst>
              <a:gd name="T0" fmla="*/ 0 w 516"/>
              <a:gd name="T1" fmla="*/ 0 h 171"/>
              <a:gd name="T2" fmla="*/ 0 w 516"/>
              <a:gd name="T3" fmla="*/ 2147483647 h 171"/>
              <a:gd name="T4" fmla="*/ 2147483647 w 516"/>
              <a:gd name="T5" fmla="*/ 2147483647 h 171"/>
              <a:gd name="T6" fmla="*/ 2147483647 w 516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516"/>
              <a:gd name="T13" fmla="*/ 0 h 171"/>
              <a:gd name="T14" fmla="*/ 516 w 516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" h="171">
                <a:moveTo>
                  <a:pt x="0" y="0"/>
                </a:moveTo>
                <a:lnTo>
                  <a:pt x="0" y="171"/>
                </a:lnTo>
                <a:lnTo>
                  <a:pt x="516" y="171"/>
                </a:lnTo>
                <a:lnTo>
                  <a:pt x="51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907213" y="2811463"/>
            <a:ext cx="590550" cy="828675"/>
            <a:chOff x="4423" y="1789"/>
            <a:chExt cx="372" cy="522"/>
          </a:xfrm>
        </p:grpSpPr>
        <p:sp>
          <p:nvSpPr>
            <p:cNvPr id="215192" name="Line 33"/>
            <p:cNvSpPr>
              <a:spLocks noChangeShapeType="1"/>
            </p:cNvSpPr>
            <p:nvPr/>
          </p:nvSpPr>
          <p:spPr bwMode="auto">
            <a:xfrm>
              <a:off x="4423" y="1789"/>
              <a:ext cx="0" cy="5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3" name="Line 34"/>
            <p:cNvSpPr>
              <a:spLocks noChangeShapeType="1"/>
            </p:cNvSpPr>
            <p:nvPr/>
          </p:nvSpPr>
          <p:spPr bwMode="auto">
            <a:xfrm>
              <a:off x="4748" y="1789"/>
              <a:ext cx="0" cy="5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4" name="Line 35"/>
            <p:cNvSpPr>
              <a:spLocks noChangeShapeType="1"/>
            </p:cNvSpPr>
            <p:nvPr/>
          </p:nvSpPr>
          <p:spPr bwMode="auto">
            <a:xfrm>
              <a:off x="4795" y="1789"/>
              <a:ext cx="0" cy="5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44" name="Line 36"/>
          <p:cNvSpPr>
            <a:spLocks noChangeShapeType="1"/>
          </p:cNvSpPr>
          <p:nvPr/>
        </p:nvSpPr>
        <p:spPr bwMode="auto">
          <a:xfrm flipV="1">
            <a:off x="5205413" y="3179763"/>
            <a:ext cx="195262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 flipV="1">
            <a:off x="5210175" y="3289300"/>
            <a:ext cx="195263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 flipV="1">
            <a:off x="5205413" y="3408363"/>
            <a:ext cx="195262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 flipV="1">
            <a:off x="5291138" y="3508375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 flipV="1">
            <a:off x="5619750" y="3251200"/>
            <a:ext cx="319088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 flipV="1">
            <a:off x="5614988" y="3260725"/>
            <a:ext cx="2000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V="1">
            <a:off x="5614988" y="3251200"/>
            <a:ext cx="90487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 flipV="1">
            <a:off x="5605463" y="3151188"/>
            <a:ext cx="8096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2" name="Line 44"/>
          <p:cNvSpPr>
            <a:spLocks noChangeShapeType="1"/>
          </p:cNvSpPr>
          <p:nvPr/>
        </p:nvSpPr>
        <p:spPr bwMode="auto">
          <a:xfrm flipV="1">
            <a:off x="5662613" y="32607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 flipV="1">
            <a:off x="5786438" y="3251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4" name="Line 46"/>
          <p:cNvSpPr>
            <a:spLocks noChangeShapeType="1"/>
          </p:cNvSpPr>
          <p:nvPr/>
        </p:nvSpPr>
        <p:spPr bwMode="auto">
          <a:xfrm flipV="1">
            <a:off x="5900738" y="32607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5" name="Line 47"/>
          <p:cNvSpPr>
            <a:spLocks noChangeShapeType="1"/>
          </p:cNvSpPr>
          <p:nvPr/>
        </p:nvSpPr>
        <p:spPr bwMode="auto">
          <a:xfrm flipV="1">
            <a:off x="6018213" y="326231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6" name="Line 48"/>
          <p:cNvSpPr>
            <a:spLocks noChangeShapeType="1"/>
          </p:cNvSpPr>
          <p:nvPr/>
        </p:nvSpPr>
        <p:spPr bwMode="auto">
          <a:xfrm flipV="1">
            <a:off x="6138863" y="32559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7" name="Line 49"/>
          <p:cNvSpPr>
            <a:spLocks noChangeShapeType="1"/>
          </p:cNvSpPr>
          <p:nvPr/>
        </p:nvSpPr>
        <p:spPr bwMode="auto">
          <a:xfrm flipV="1">
            <a:off x="6262688" y="2998788"/>
            <a:ext cx="638175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8" name="Line 50"/>
          <p:cNvSpPr>
            <a:spLocks noChangeShapeType="1"/>
          </p:cNvSpPr>
          <p:nvPr/>
        </p:nvSpPr>
        <p:spPr bwMode="auto">
          <a:xfrm flipV="1">
            <a:off x="6564313" y="2878138"/>
            <a:ext cx="338137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 flipV="1">
            <a:off x="6562725" y="2813050"/>
            <a:ext cx="2857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 flipV="1">
            <a:off x="6572250" y="2654300"/>
            <a:ext cx="1809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 flipV="1">
            <a:off x="6567488" y="2776538"/>
            <a:ext cx="1905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6562725" y="2551113"/>
            <a:ext cx="187325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 flipV="1">
            <a:off x="6386513" y="3117850"/>
            <a:ext cx="5095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 flipV="1">
            <a:off x="6500813" y="3222625"/>
            <a:ext cx="4095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 flipV="1">
            <a:off x="6634163" y="3370263"/>
            <a:ext cx="261937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6" name="Line 58"/>
          <p:cNvSpPr>
            <a:spLocks noChangeShapeType="1"/>
          </p:cNvSpPr>
          <p:nvPr/>
        </p:nvSpPr>
        <p:spPr bwMode="auto">
          <a:xfrm flipV="1">
            <a:off x="6762750" y="3494088"/>
            <a:ext cx="138113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7" name="Line 59"/>
          <p:cNvSpPr>
            <a:spLocks noChangeShapeType="1"/>
          </p:cNvSpPr>
          <p:nvPr/>
        </p:nvSpPr>
        <p:spPr bwMode="auto">
          <a:xfrm flipH="1">
            <a:off x="7643813" y="3527425"/>
            <a:ext cx="104775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8" name="Line 60"/>
          <p:cNvSpPr>
            <a:spLocks noChangeShapeType="1"/>
          </p:cNvSpPr>
          <p:nvPr/>
        </p:nvSpPr>
        <p:spPr bwMode="auto">
          <a:xfrm flipH="1">
            <a:off x="7516813" y="3392488"/>
            <a:ext cx="238125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 flipH="1">
            <a:off x="7505700" y="3265488"/>
            <a:ext cx="242888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 flipH="1">
            <a:off x="7505700" y="3127375"/>
            <a:ext cx="242888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 flipH="1">
            <a:off x="7505700" y="2989263"/>
            <a:ext cx="242888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 flipH="1">
            <a:off x="7505700" y="2851150"/>
            <a:ext cx="242888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3" name="Line 65"/>
          <p:cNvSpPr>
            <a:spLocks noChangeShapeType="1"/>
          </p:cNvSpPr>
          <p:nvPr/>
        </p:nvSpPr>
        <p:spPr bwMode="auto">
          <a:xfrm flipH="1">
            <a:off x="7496175" y="2703513"/>
            <a:ext cx="25717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 flipH="1">
            <a:off x="7577138" y="2565400"/>
            <a:ext cx="180975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 flipH="1">
            <a:off x="7577138" y="2536825"/>
            <a:ext cx="80962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864100" y="4295775"/>
            <a:ext cx="3232150" cy="349250"/>
            <a:chOff x="3136" y="2716"/>
            <a:chExt cx="2036" cy="220"/>
          </a:xfrm>
        </p:grpSpPr>
        <p:sp>
          <p:nvSpPr>
            <p:cNvPr id="215190" name="Line 70"/>
            <p:cNvSpPr>
              <a:spLocks noChangeShapeType="1"/>
            </p:cNvSpPr>
            <p:nvPr/>
          </p:nvSpPr>
          <p:spPr bwMode="auto">
            <a:xfrm flipV="1">
              <a:off x="5172" y="2716"/>
              <a:ext cx="0" cy="21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1" name="Line 71"/>
            <p:cNvSpPr>
              <a:spLocks noChangeShapeType="1"/>
            </p:cNvSpPr>
            <p:nvPr/>
          </p:nvSpPr>
          <p:spPr bwMode="auto">
            <a:xfrm flipV="1">
              <a:off x="3136" y="2720"/>
              <a:ext cx="0" cy="21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5419725" y="3133725"/>
            <a:ext cx="196850" cy="514350"/>
            <a:chOff x="3477" y="1980"/>
            <a:chExt cx="124" cy="324"/>
          </a:xfrm>
        </p:grpSpPr>
        <p:sp>
          <p:nvSpPr>
            <p:cNvPr id="215188" name="Line 73"/>
            <p:cNvSpPr>
              <a:spLocks noChangeShapeType="1"/>
            </p:cNvSpPr>
            <p:nvPr/>
          </p:nvSpPr>
          <p:spPr bwMode="auto">
            <a:xfrm>
              <a:off x="3477" y="1980"/>
              <a:ext cx="0" cy="3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9" name="Line 74"/>
            <p:cNvSpPr>
              <a:spLocks noChangeShapeType="1"/>
            </p:cNvSpPr>
            <p:nvPr/>
          </p:nvSpPr>
          <p:spPr bwMode="auto">
            <a:xfrm>
              <a:off x="3601" y="1980"/>
              <a:ext cx="0" cy="3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92" name="Freeform 84"/>
          <p:cNvSpPr>
            <a:spLocks/>
          </p:cNvSpPr>
          <p:nvPr/>
        </p:nvSpPr>
        <p:spPr bwMode="auto">
          <a:xfrm>
            <a:off x="5205413" y="2541588"/>
            <a:ext cx="2552700" cy="1095375"/>
          </a:xfrm>
          <a:custGeom>
            <a:avLst/>
            <a:gdLst>
              <a:gd name="T0" fmla="*/ 0 w 1608"/>
              <a:gd name="T1" fmla="*/ 2147483647 h 690"/>
              <a:gd name="T2" fmla="*/ 0 w 1608"/>
              <a:gd name="T3" fmla="*/ 2147483647 h 690"/>
              <a:gd name="T4" fmla="*/ 2147483647 w 1608"/>
              <a:gd name="T5" fmla="*/ 2147483647 h 690"/>
              <a:gd name="T6" fmla="*/ 2147483647 w 1608"/>
              <a:gd name="T7" fmla="*/ 2147483647 h 690"/>
              <a:gd name="T8" fmla="*/ 2147483647 w 1608"/>
              <a:gd name="T9" fmla="*/ 2147483647 h 690"/>
              <a:gd name="T10" fmla="*/ 2147483647 w 1608"/>
              <a:gd name="T11" fmla="*/ 2147483647 h 690"/>
              <a:gd name="T12" fmla="*/ 2147483647 w 1608"/>
              <a:gd name="T13" fmla="*/ 2147483647 h 690"/>
              <a:gd name="T14" fmla="*/ 2147483647 w 1608"/>
              <a:gd name="T15" fmla="*/ 0 h 690"/>
              <a:gd name="T16" fmla="*/ 2147483647 w 1608"/>
              <a:gd name="T17" fmla="*/ 0 h 690"/>
              <a:gd name="T18" fmla="*/ 2147483647 w 1608"/>
              <a:gd name="T19" fmla="*/ 2147483647 h 690"/>
              <a:gd name="T20" fmla="*/ 0 w 1608"/>
              <a:gd name="T21" fmla="*/ 2147483647 h 6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08"/>
              <a:gd name="T34" fmla="*/ 0 h 690"/>
              <a:gd name="T35" fmla="*/ 1608 w 1608"/>
              <a:gd name="T36" fmla="*/ 690 h 69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08" h="690">
                <a:moveTo>
                  <a:pt x="0" y="690"/>
                </a:moveTo>
                <a:lnTo>
                  <a:pt x="0" y="453"/>
                </a:lnTo>
                <a:lnTo>
                  <a:pt x="81" y="453"/>
                </a:lnTo>
                <a:lnTo>
                  <a:pt x="81" y="372"/>
                </a:lnTo>
                <a:lnTo>
                  <a:pt x="318" y="372"/>
                </a:lnTo>
                <a:lnTo>
                  <a:pt x="318" y="450"/>
                </a:lnTo>
                <a:lnTo>
                  <a:pt x="855" y="450"/>
                </a:lnTo>
                <a:lnTo>
                  <a:pt x="855" y="0"/>
                </a:lnTo>
                <a:lnTo>
                  <a:pt x="1608" y="0"/>
                </a:lnTo>
                <a:lnTo>
                  <a:pt x="1608" y="687"/>
                </a:lnTo>
                <a:lnTo>
                  <a:pt x="0" y="69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518150" y="3048000"/>
            <a:ext cx="1588" cy="650875"/>
            <a:chOff x="3548" y="1720"/>
            <a:chExt cx="1" cy="410"/>
          </a:xfrm>
        </p:grpSpPr>
        <p:sp>
          <p:nvSpPr>
            <p:cNvPr id="215185" name="Line 86"/>
            <p:cNvSpPr>
              <a:spLocks noChangeShapeType="1"/>
            </p:cNvSpPr>
            <p:nvPr/>
          </p:nvSpPr>
          <p:spPr bwMode="auto">
            <a:xfrm>
              <a:off x="3548" y="1720"/>
              <a:ext cx="0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6" name="Line 87"/>
            <p:cNvSpPr>
              <a:spLocks noChangeShapeType="1"/>
            </p:cNvSpPr>
            <p:nvPr/>
          </p:nvSpPr>
          <p:spPr bwMode="auto">
            <a:xfrm>
              <a:off x="3549" y="1917"/>
              <a:ext cx="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7" name="Line 88"/>
            <p:cNvSpPr>
              <a:spLocks noChangeShapeType="1"/>
            </p:cNvSpPr>
            <p:nvPr/>
          </p:nvSpPr>
          <p:spPr bwMode="auto">
            <a:xfrm>
              <a:off x="3549" y="1953"/>
              <a:ext cx="0" cy="1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5133975" y="3975100"/>
            <a:ext cx="2686050" cy="1298575"/>
            <a:chOff x="3306" y="2304"/>
            <a:chExt cx="1692" cy="818"/>
          </a:xfrm>
        </p:grpSpPr>
        <p:grpSp>
          <p:nvGrpSpPr>
            <p:cNvPr id="215160" name="Group 90"/>
            <p:cNvGrpSpPr>
              <a:grpSpLocks/>
            </p:cNvGrpSpPr>
            <p:nvPr/>
          </p:nvGrpSpPr>
          <p:grpSpPr bwMode="auto">
            <a:xfrm>
              <a:off x="3306" y="2716"/>
              <a:ext cx="1692" cy="5"/>
              <a:chOff x="3306" y="2716"/>
              <a:chExt cx="1692" cy="5"/>
            </a:xfrm>
          </p:grpSpPr>
          <p:sp>
            <p:nvSpPr>
              <p:cNvPr id="215178" name="Line 91"/>
              <p:cNvSpPr>
                <a:spLocks noChangeShapeType="1"/>
              </p:cNvSpPr>
              <p:nvPr/>
            </p:nvSpPr>
            <p:spPr bwMode="auto">
              <a:xfrm flipH="1">
                <a:off x="4710" y="2716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9" name="Line 92"/>
              <p:cNvSpPr>
                <a:spLocks noChangeShapeType="1"/>
              </p:cNvSpPr>
              <p:nvPr/>
            </p:nvSpPr>
            <p:spPr bwMode="auto">
              <a:xfrm flipH="1">
                <a:off x="4299" y="2719"/>
                <a:ext cx="3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0" name="Line 93"/>
              <p:cNvSpPr>
                <a:spLocks noChangeShapeType="1"/>
              </p:cNvSpPr>
              <p:nvPr/>
            </p:nvSpPr>
            <p:spPr bwMode="auto">
              <a:xfrm>
                <a:off x="4254" y="2719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1" name="Line 94"/>
              <p:cNvSpPr>
                <a:spLocks noChangeShapeType="1"/>
              </p:cNvSpPr>
              <p:nvPr/>
            </p:nvSpPr>
            <p:spPr bwMode="auto">
              <a:xfrm flipH="1">
                <a:off x="3852" y="2719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2" name="Line 95"/>
              <p:cNvSpPr>
                <a:spLocks noChangeShapeType="1"/>
              </p:cNvSpPr>
              <p:nvPr/>
            </p:nvSpPr>
            <p:spPr bwMode="auto">
              <a:xfrm flipH="1">
                <a:off x="3810" y="2721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3" name="Line 96"/>
              <p:cNvSpPr>
                <a:spLocks noChangeShapeType="1"/>
              </p:cNvSpPr>
              <p:nvPr/>
            </p:nvSpPr>
            <p:spPr bwMode="auto">
              <a:xfrm flipH="1">
                <a:off x="3306" y="2721"/>
                <a:ext cx="4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4" name="Line 97"/>
              <p:cNvSpPr>
                <a:spLocks noChangeShapeType="1"/>
              </p:cNvSpPr>
              <p:nvPr/>
            </p:nvSpPr>
            <p:spPr bwMode="auto">
              <a:xfrm>
                <a:off x="4662" y="2717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161" name="Group 98"/>
            <p:cNvGrpSpPr>
              <a:grpSpLocks/>
            </p:cNvGrpSpPr>
            <p:nvPr/>
          </p:nvGrpSpPr>
          <p:grpSpPr bwMode="auto">
            <a:xfrm>
              <a:off x="3355" y="2304"/>
              <a:ext cx="1599" cy="818"/>
              <a:chOff x="3355" y="2304"/>
              <a:chExt cx="1599" cy="818"/>
            </a:xfrm>
          </p:grpSpPr>
          <p:sp>
            <p:nvSpPr>
              <p:cNvPr id="215162" name="Oval 99"/>
              <p:cNvSpPr>
                <a:spLocks noChangeArrowheads="1"/>
              </p:cNvSpPr>
              <p:nvPr/>
            </p:nvSpPr>
            <p:spPr bwMode="auto">
              <a:xfrm>
                <a:off x="4210" y="2344"/>
                <a:ext cx="744" cy="7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63" name="Arc 100"/>
              <p:cNvSpPr>
                <a:spLocks/>
              </p:cNvSpPr>
              <p:nvPr/>
            </p:nvSpPr>
            <p:spPr bwMode="auto">
              <a:xfrm flipH="1">
                <a:off x="3355" y="2539"/>
                <a:ext cx="177" cy="351"/>
              </a:xfrm>
              <a:custGeom>
                <a:avLst/>
                <a:gdLst>
                  <a:gd name="T0" fmla="*/ 0 w 21600"/>
                  <a:gd name="T1" fmla="*/ 0 h 41453"/>
                  <a:gd name="T2" fmla="*/ 0 w 21600"/>
                  <a:gd name="T3" fmla="*/ 0 h 41453"/>
                  <a:gd name="T4" fmla="*/ 0 w 21600"/>
                  <a:gd name="T5" fmla="*/ 0 h 4145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453"/>
                  <a:gd name="T11" fmla="*/ 21600 w 21600"/>
                  <a:gd name="T12" fmla="*/ 41453 h 41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453" fill="none" extrusionOk="0">
                    <a:moveTo>
                      <a:pt x="5698" y="0"/>
                    </a:moveTo>
                    <a:cubicBezTo>
                      <a:pt x="15088" y="2568"/>
                      <a:pt x="21600" y="11100"/>
                      <a:pt x="21600" y="20835"/>
                    </a:cubicBezTo>
                    <a:cubicBezTo>
                      <a:pt x="21600" y="30284"/>
                      <a:pt x="15457" y="38636"/>
                      <a:pt x="6438" y="41453"/>
                    </a:cubicBezTo>
                  </a:path>
                  <a:path w="21600" h="41453" stroke="0" extrusionOk="0">
                    <a:moveTo>
                      <a:pt x="5698" y="0"/>
                    </a:moveTo>
                    <a:cubicBezTo>
                      <a:pt x="15088" y="2568"/>
                      <a:pt x="21600" y="11100"/>
                      <a:pt x="21600" y="20835"/>
                    </a:cubicBezTo>
                    <a:cubicBezTo>
                      <a:pt x="21600" y="30284"/>
                      <a:pt x="15457" y="38636"/>
                      <a:pt x="6438" y="41453"/>
                    </a:cubicBezTo>
                    <a:lnTo>
                      <a:pt x="0" y="20835"/>
                    </a:lnTo>
                    <a:lnTo>
                      <a:pt x="569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215164" name="Line 101"/>
              <p:cNvSpPr>
                <a:spLocks noChangeShapeType="1"/>
              </p:cNvSpPr>
              <p:nvPr/>
            </p:nvSpPr>
            <p:spPr bwMode="auto">
              <a:xfrm flipH="1">
                <a:off x="3484" y="2350"/>
                <a:ext cx="1038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65" name="Line 102"/>
              <p:cNvSpPr>
                <a:spLocks noChangeShapeType="1"/>
              </p:cNvSpPr>
              <p:nvPr/>
            </p:nvSpPr>
            <p:spPr bwMode="auto">
              <a:xfrm>
                <a:off x="3475" y="2890"/>
                <a:ext cx="1053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66" name="Oval 103"/>
              <p:cNvSpPr>
                <a:spLocks noChangeArrowheads="1"/>
              </p:cNvSpPr>
              <p:nvPr/>
            </p:nvSpPr>
            <p:spPr bwMode="auto">
              <a:xfrm>
                <a:off x="4327" y="2467"/>
                <a:ext cx="516" cy="5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67" name="Freeform 104"/>
              <p:cNvSpPr>
                <a:spLocks/>
              </p:cNvSpPr>
              <p:nvPr/>
            </p:nvSpPr>
            <p:spPr bwMode="auto">
              <a:xfrm>
                <a:off x="4747" y="2668"/>
                <a:ext cx="54" cy="96"/>
              </a:xfrm>
              <a:custGeom>
                <a:avLst/>
                <a:gdLst>
                  <a:gd name="T0" fmla="*/ 0 w 54"/>
                  <a:gd name="T1" fmla="*/ 0 h 96"/>
                  <a:gd name="T2" fmla="*/ 54 w 54"/>
                  <a:gd name="T3" fmla="*/ 0 h 96"/>
                  <a:gd name="T4" fmla="*/ 54 w 54"/>
                  <a:gd name="T5" fmla="*/ 96 h 96"/>
                  <a:gd name="T6" fmla="*/ 3 w 54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96"/>
                  <a:gd name="T14" fmla="*/ 54 w 54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96">
                    <a:moveTo>
                      <a:pt x="0" y="0"/>
                    </a:moveTo>
                    <a:lnTo>
                      <a:pt x="54" y="0"/>
                    </a:lnTo>
                    <a:lnTo>
                      <a:pt x="54" y="96"/>
                    </a:lnTo>
                    <a:lnTo>
                      <a:pt x="3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215168" name="Oval 105"/>
              <p:cNvSpPr>
                <a:spLocks noChangeArrowheads="1"/>
              </p:cNvSpPr>
              <p:nvPr/>
            </p:nvSpPr>
            <p:spPr bwMode="auto">
              <a:xfrm>
                <a:off x="3427" y="2602"/>
                <a:ext cx="231" cy="2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69" name="Oval 106"/>
              <p:cNvSpPr>
                <a:spLocks noChangeArrowheads="1"/>
              </p:cNvSpPr>
              <p:nvPr/>
            </p:nvSpPr>
            <p:spPr bwMode="auto">
              <a:xfrm>
                <a:off x="3478" y="2662"/>
                <a:ext cx="120" cy="1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70" name="Arc 107"/>
              <p:cNvSpPr>
                <a:spLocks/>
              </p:cNvSpPr>
              <p:nvPr/>
            </p:nvSpPr>
            <p:spPr bwMode="auto">
              <a:xfrm>
                <a:off x="4429" y="2552"/>
                <a:ext cx="322" cy="329"/>
              </a:xfrm>
              <a:custGeom>
                <a:avLst/>
                <a:gdLst>
                  <a:gd name="T0" fmla="*/ 0 w 42389"/>
                  <a:gd name="T1" fmla="*/ 0 h 43200"/>
                  <a:gd name="T2" fmla="*/ 0 w 42389"/>
                  <a:gd name="T3" fmla="*/ 0 h 43200"/>
                  <a:gd name="T4" fmla="*/ 0 w 4238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389"/>
                  <a:gd name="T10" fmla="*/ 0 h 43200"/>
                  <a:gd name="T11" fmla="*/ 42389 w 4238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389" h="43200" fill="none" extrusionOk="0">
                    <a:moveTo>
                      <a:pt x="42388" y="27463"/>
                    </a:moveTo>
                    <a:cubicBezTo>
                      <a:pt x="39763" y="36771"/>
                      <a:pt x="31270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178" y="-1"/>
                      <a:pt x="39613" y="6308"/>
                      <a:pt x="42319" y="15497"/>
                    </a:cubicBezTo>
                  </a:path>
                  <a:path w="42389" h="43200" stroke="0" extrusionOk="0">
                    <a:moveTo>
                      <a:pt x="42388" y="27463"/>
                    </a:moveTo>
                    <a:cubicBezTo>
                      <a:pt x="39763" y="36771"/>
                      <a:pt x="31270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178" y="-1"/>
                      <a:pt x="39613" y="6308"/>
                      <a:pt x="42319" y="15497"/>
                    </a:cubicBezTo>
                    <a:lnTo>
                      <a:pt x="21600" y="21600"/>
                    </a:lnTo>
                    <a:lnTo>
                      <a:pt x="42388" y="2746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215171" name="Line 108"/>
              <p:cNvSpPr>
                <a:spLocks noChangeShapeType="1"/>
              </p:cNvSpPr>
              <p:nvPr/>
            </p:nvSpPr>
            <p:spPr bwMode="auto">
              <a:xfrm>
                <a:off x="3543" y="2484"/>
                <a:ext cx="0" cy="4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172" name="Group 109"/>
              <p:cNvGrpSpPr>
                <a:grpSpLocks/>
              </p:cNvGrpSpPr>
              <p:nvPr/>
            </p:nvGrpSpPr>
            <p:grpSpPr bwMode="auto">
              <a:xfrm>
                <a:off x="4594" y="2304"/>
                <a:ext cx="2" cy="818"/>
                <a:chOff x="4594" y="2304"/>
                <a:chExt cx="2" cy="818"/>
              </a:xfrm>
            </p:grpSpPr>
            <p:sp>
              <p:nvSpPr>
                <p:cNvPr id="215173" name="Line 110"/>
                <p:cNvSpPr>
                  <a:spLocks noChangeShapeType="1"/>
                </p:cNvSpPr>
                <p:nvPr/>
              </p:nvSpPr>
              <p:spPr bwMode="auto">
                <a:xfrm>
                  <a:off x="4596" y="2304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174" name="Line 111"/>
                <p:cNvSpPr>
                  <a:spLocks noChangeShapeType="1"/>
                </p:cNvSpPr>
                <p:nvPr/>
              </p:nvSpPr>
              <p:spPr bwMode="auto">
                <a:xfrm>
                  <a:off x="4594" y="2600"/>
                  <a:ext cx="0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175" name="Line 112"/>
                <p:cNvSpPr>
                  <a:spLocks noChangeShapeType="1"/>
                </p:cNvSpPr>
                <p:nvPr/>
              </p:nvSpPr>
              <p:spPr bwMode="auto">
                <a:xfrm>
                  <a:off x="4594" y="2640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176" name="Line 113"/>
                <p:cNvSpPr>
                  <a:spLocks noChangeShapeType="1"/>
                </p:cNvSpPr>
                <p:nvPr/>
              </p:nvSpPr>
              <p:spPr bwMode="auto">
                <a:xfrm>
                  <a:off x="4594" y="2818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177" name="Line 114"/>
                <p:cNvSpPr>
                  <a:spLocks noChangeShapeType="1"/>
                </p:cNvSpPr>
                <p:nvPr/>
              </p:nvSpPr>
              <p:spPr bwMode="auto">
                <a:xfrm>
                  <a:off x="4594" y="2852"/>
                  <a:ext cx="0" cy="27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" name="Group 115"/>
          <p:cNvGrpSpPr>
            <a:grpSpLocks/>
          </p:cNvGrpSpPr>
          <p:nvPr/>
        </p:nvGrpSpPr>
        <p:grpSpPr bwMode="auto">
          <a:xfrm>
            <a:off x="7191375" y="2470150"/>
            <a:ext cx="1588" cy="1228725"/>
            <a:chOff x="4602" y="1356"/>
            <a:chExt cx="1" cy="774"/>
          </a:xfrm>
        </p:grpSpPr>
        <p:sp>
          <p:nvSpPr>
            <p:cNvPr id="215155" name="Line 116"/>
            <p:cNvSpPr>
              <a:spLocks noChangeShapeType="1"/>
            </p:cNvSpPr>
            <p:nvPr/>
          </p:nvSpPr>
          <p:spPr bwMode="auto">
            <a:xfrm>
              <a:off x="4602" y="1356"/>
              <a:ext cx="0" cy="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6" name="Line 117"/>
            <p:cNvSpPr>
              <a:spLocks noChangeShapeType="1"/>
            </p:cNvSpPr>
            <p:nvPr/>
          </p:nvSpPr>
          <p:spPr bwMode="auto">
            <a:xfrm>
              <a:off x="4602" y="16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7" name="Line 118"/>
            <p:cNvSpPr>
              <a:spLocks noChangeShapeType="1"/>
            </p:cNvSpPr>
            <p:nvPr/>
          </p:nvSpPr>
          <p:spPr bwMode="auto">
            <a:xfrm>
              <a:off x="4602" y="1670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8" name="Line 119"/>
            <p:cNvSpPr>
              <a:spLocks noChangeShapeType="1"/>
            </p:cNvSpPr>
            <p:nvPr/>
          </p:nvSpPr>
          <p:spPr bwMode="auto">
            <a:xfrm>
              <a:off x="4602" y="1900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9" name="Line 120"/>
            <p:cNvSpPr>
              <a:spLocks noChangeShapeType="1"/>
            </p:cNvSpPr>
            <p:nvPr/>
          </p:nvSpPr>
          <p:spPr bwMode="auto">
            <a:xfrm>
              <a:off x="4603" y="1936"/>
              <a:ext cx="0" cy="1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08" name="Group 121"/>
          <p:cNvGrpSpPr>
            <a:grpSpLocks/>
          </p:cNvGrpSpPr>
          <p:nvPr/>
        </p:nvGrpSpPr>
        <p:grpSpPr bwMode="auto">
          <a:xfrm>
            <a:off x="711200" y="2474913"/>
            <a:ext cx="2719388" cy="2843212"/>
            <a:chOff x="448" y="1559"/>
            <a:chExt cx="1713" cy="1791"/>
          </a:xfrm>
        </p:grpSpPr>
        <p:sp>
          <p:nvSpPr>
            <p:cNvPr id="215113" name="Line 122"/>
            <p:cNvSpPr>
              <a:spLocks noChangeShapeType="1"/>
            </p:cNvSpPr>
            <p:nvPr/>
          </p:nvSpPr>
          <p:spPr bwMode="auto">
            <a:xfrm>
              <a:off x="635" y="1990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4" name="Line 123"/>
            <p:cNvSpPr>
              <a:spLocks noChangeShapeType="1"/>
            </p:cNvSpPr>
            <p:nvPr/>
          </p:nvSpPr>
          <p:spPr bwMode="auto">
            <a:xfrm>
              <a:off x="755" y="1987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5" name="Line 124"/>
            <p:cNvSpPr>
              <a:spLocks noChangeShapeType="1"/>
            </p:cNvSpPr>
            <p:nvPr/>
          </p:nvSpPr>
          <p:spPr bwMode="auto">
            <a:xfrm>
              <a:off x="1580" y="1789"/>
              <a:ext cx="0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6" name="Line 125"/>
            <p:cNvSpPr>
              <a:spLocks noChangeShapeType="1"/>
            </p:cNvSpPr>
            <p:nvPr/>
          </p:nvSpPr>
          <p:spPr bwMode="auto">
            <a:xfrm>
              <a:off x="1904" y="1795"/>
              <a:ext cx="0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7" name="Line 126"/>
            <p:cNvSpPr>
              <a:spLocks noChangeShapeType="1"/>
            </p:cNvSpPr>
            <p:nvPr/>
          </p:nvSpPr>
          <p:spPr bwMode="auto">
            <a:xfrm>
              <a:off x="1952" y="1789"/>
              <a:ext cx="0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8" name="Oval 127"/>
            <p:cNvSpPr>
              <a:spLocks noChangeArrowheads="1"/>
            </p:cNvSpPr>
            <p:nvPr/>
          </p:nvSpPr>
          <p:spPr bwMode="auto">
            <a:xfrm>
              <a:off x="1367" y="2560"/>
              <a:ext cx="744" cy="7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5119" name="Arc 128"/>
            <p:cNvSpPr>
              <a:spLocks/>
            </p:cNvSpPr>
            <p:nvPr/>
          </p:nvSpPr>
          <p:spPr bwMode="auto">
            <a:xfrm flipH="1">
              <a:off x="512" y="2755"/>
              <a:ext cx="177" cy="351"/>
            </a:xfrm>
            <a:custGeom>
              <a:avLst/>
              <a:gdLst>
                <a:gd name="T0" fmla="*/ 0 w 21600"/>
                <a:gd name="T1" fmla="*/ 0 h 41453"/>
                <a:gd name="T2" fmla="*/ 0 w 21600"/>
                <a:gd name="T3" fmla="*/ 0 h 41453"/>
                <a:gd name="T4" fmla="*/ 0 w 21600"/>
                <a:gd name="T5" fmla="*/ 0 h 414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453"/>
                <a:gd name="T11" fmla="*/ 21600 w 21600"/>
                <a:gd name="T12" fmla="*/ 41453 h 41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453" fill="none" extrusionOk="0">
                  <a:moveTo>
                    <a:pt x="5698" y="0"/>
                  </a:moveTo>
                  <a:cubicBezTo>
                    <a:pt x="15088" y="2568"/>
                    <a:pt x="21600" y="11100"/>
                    <a:pt x="21600" y="20835"/>
                  </a:cubicBezTo>
                  <a:cubicBezTo>
                    <a:pt x="21600" y="30284"/>
                    <a:pt x="15457" y="38636"/>
                    <a:pt x="6438" y="41453"/>
                  </a:cubicBezTo>
                </a:path>
                <a:path w="21600" h="41453" stroke="0" extrusionOk="0">
                  <a:moveTo>
                    <a:pt x="5698" y="0"/>
                  </a:moveTo>
                  <a:cubicBezTo>
                    <a:pt x="15088" y="2568"/>
                    <a:pt x="21600" y="11100"/>
                    <a:pt x="21600" y="20835"/>
                  </a:cubicBezTo>
                  <a:cubicBezTo>
                    <a:pt x="21600" y="30284"/>
                    <a:pt x="15457" y="38636"/>
                    <a:pt x="6438" y="41453"/>
                  </a:cubicBezTo>
                  <a:lnTo>
                    <a:pt x="0" y="20835"/>
                  </a:lnTo>
                  <a:lnTo>
                    <a:pt x="569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5120" name="Line 129"/>
            <p:cNvSpPr>
              <a:spLocks noChangeShapeType="1"/>
            </p:cNvSpPr>
            <p:nvPr/>
          </p:nvSpPr>
          <p:spPr bwMode="auto">
            <a:xfrm flipH="1">
              <a:off x="641" y="2566"/>
              <a:ext cx="1038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1" name="Line 130"/>
            <p:cNvSpPr>
              <a:spLocks noChangeShapeType="1"/>
            </p:cNvSpPr>
            <p:nvPr/>
          </p:nvSpPr>
          <p:spPr bwMode="auto">
            <a:xfrm>
              <a:off x="633" y="3104"/>
              <a:ext cx="1053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2" name="Oval 131"/>
            <p:cNvSpPr>
              <a:spLocks noChangeArrowheads="1"/>
            </p:cNvSpPr>
            <p:nvPr/>
          </p:nvSpPr>
          <p:spPr bwMode="auto">
            <a:xfrm>
              <a:off x="1484" y="2683"/>
              <a:ext cx="516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5123" name="Freeform 132"/>
            <p:cNvSpPr>
              <a:spLocks/>
            </p:cNvSpPr>
            <p:nvPr/>
          </p:nvSpPr>
          <p:spPr bwMode="auto">
            <a:xfrm>
              <a:off x="1904" y="2884"/>
              <a:ext cx="54" cy="96"/>
            </a:xfrm>
            <a:custGeom>
              <a:avLst/>
              <a:gdLst>
                <a:gd name="T0" fmla="*/ 0 w 54"/>
                <a:gd name="T1" fmla="*/ 0 h 96"/>
                <a:gd name="T2" fmla="*/ 54 w 54"/>
                <a:gd name="T3" fmla="*/ 0 h 96"/>
                <a:gd name="T4" fmla="*/ 54 w 54"/>
                <a:gd name="T5" fmla="*/ 96 h 96"/>
                <a:gd name="T6" fmla="*/ 3 w 5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96"/>
                <a:gd name="T14" fmla="*/ 54 w 5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96">
                  <a:moveTo>
                    <a:pt x="0" y="0"/>
                  </a:moveTo>
                  <a:lnTo>
                    <a:pt x="54" y="0"/>
                  </a:lnTo>
                  <a:lnTo>
                    <a:pt x="54" y="96"/>
                  </a:lnTo>
                  <a:lnTo>
                    <a:pt x="3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5124" name="Oval 133"/>
            <p:cNvSpPr>
              <a:spLocks noChangeArrowheads="1"/>
            </p:cNvSpPr>
            <p:nvPr/>
          </p:nvSpPr>
          <p:spPr bwMode="auto">
            <a:xfrm>
              <a:off x="584" y="2818"/>
              <a:ext cx="231" cy="23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5125" name="Oval 134"/>
            <p:cNvSpPr>
              <a:spLocks noChangeArrowheads="1"/>
            </p:cNvSpPr>
            <p:nvPr/>
          </p:nvSpPr>
          <p:spPr bwMode="auto">
            <a:xfrm>
              <a:off x="635" y="2878"/>
              <a:ext cx="120" cy="1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5126" name="Arc 135"/>
            <p:cNvSpPr>
              <a:spLocks/>
            </p:cNvSpPr>
            <p:nvPr/>
          </p:nvSpPr>
          <p:spPr bwMode="auto">
            <a:xfrm>
              <a:off x="1586" y="2768"/>
              <a:ext cx="322" cy="329"/>
            </a:xfrm>
            <a:custGeom>
              <a:avLst/>
              <a:gdLst>
                <a:gd name="T0" fmla="*/ 0 w 42389"/>
                <a:gd name="T1" fmla="*/ 0 h 43200"/>
                <a:gd name="T2" fmla="*/ 0 w 42389"/>
                <a:gd name="T3" fmla="*/ 0 h 43200"/>
                <a:gd name="T4" fmla="*/ 0 w 42389"/>
                <a:gd name="T5" fmla="*/ 0 h 43200"/>
                <a:gd name="T6" fmla="*/ 0 60000 65536"/>
                <a:gd name="T7" fmla="*/ 0 60000 65536"/>
                <a:gd name="T8" fmla="*/ 0 60000 65536"/>
                <a:gd name="T9" fmla="*/ 0 w 42389"/>
                <a:gd name="T10" fmla="*/ 0 h 43200"/>
                <a:gd name="T11" fmla="*/ 42389 w 423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89" h="43200" fill="none" extrusionOk="0">
                  <a:moveTo>
                    <a:pt x="42388" y="27463"/>
                  </a:moveTo>
                  <a:cubicBezTo>
                    <a:pt x="39763" y="36771"/>
                    <a:pt x="3127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78" y="-1"/>
                    <a:pt x="39613" y="6308"/>
                    <a:pt x="42319" y="15497"/>
                  </a:cubicBezTo>
                </a:path>
                <a:path w="42389" h="43200" stroke="0" extrusionOk="0">
                  <a:moveTo>
                    <a:pt x="42388" y="27463"/>
                  </a:moveTo>
                  <a:cubicBezTo>
                    <a:pt x="39763" y="36771"/>
                    <a:pt x="3127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78" y="-1"/>
                    <a:pt x="39613" y="6308"/>
                    <a:pt x="42319" y="15497"/>
                  </a:cubicBezTo>
                  <a:lnTo>
                    <a:pt x="21600" y="21600"/>
                  </a:lnTo>
                  <a:lnTo>
                    <a:pt x="42388" y="2746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215127" name="Group 136"/>
            <p:cNvGrpSpPr>
              <a:grpSpLocks/>
            </p:cNvGrpSpPr>
            <p:nvPr/>
          </p:nvGrpSpPr>
          <p:grpSpPr bwMode="auto">
            <a:xfrm>
              <a:off x="700" y="1913"/>
              <a:ext cx="0" cy="459"/>
              <a:chOff x="900" y="1713"/>
              <a:chExt cx="0" cy="459"/>
            </a:xfrm>
          </p:grpSpPr>
          <p:sp>
            <p:nvSpPr>
              <p:cNvPr id="215152" name="Line 137"/>
              <p:cNvSpPr>
                <a:spLocks noChangeShapeType="1"/>
              </p:cNvSpPr>
              <p:nvPr/>
            </p:nvSpPr>
            <p:spPr bwMode="auto">
              <a:xfrm>
                <a:off x="900" y="1713"/>
                <a:ext cx="0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3" name="Line 138"/>
              <p:cNvSpPr>
                <a:spLocks noChangeShapeType="1"/>
              </p:cNvSpPr>
              <p:nvPr/>
            </p:nvSpPr>
            <p:spPr bwMode="auto">
              <a:xfrm>
                <a:off x="900" y="1962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4" name="Line 139"/>
              <p:cNvSpPr>
                <a:spLocks noChangeShapeType="1"/>
              </p:cNvSpPr>
              <p:nvPr/>
            </p:nvSpPr>
            <p:spPr bwMode="auto">
              <a:xfrm>
                <a:off x="900" y="2004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28" name="Freeform 140"/>
            <p:cNvSpPr>
              <a:spLocks/>
            </p:cNvSpPr>
            <p:nvPr/>
          </p:nvSpPr>
          <p:spPr bwMode="auto">
            <a:xfrm>
              <a:off x="511" y="1616"/>
              <a:ext cx="1605" cy="690"/>
            </a:xfrm>
            <a:custGeom>
              <a:avLst/>
              <a:gdLst>
                <a:gd name="T0" fmla="*/ 855 w 1605"/>
                <a:gd name="T1" fmla="*/ 450 h 690"/>
                <a:gd name="T2" fmla="*/ 855 w 1605"/>
                <a:gd name="T3" fmla="*/ 0 h 690"/>
                <a:gd name="T4" fmla="*/ 1605 w 1605"/>
                <a:gd name="T5" fmla="*/ 0 h 690"/>
                <a:gd name="T6" fmla="*/ 1605 w 1605"/>
                <a:gd name="T7" fmla="*/ 690 h 690"/>
                <a:gd name="T8" fmla="*/ 0 w 1605"/>
                <a:gd name="T9" fmla="*/ 690 h 690"/>
                <a:gd name="T10" fmla="*/ 0 w 1605"/>
                <a:gd name="T11" fmla="*/ 450 h 690"/>
                <a:gd name="T12" fmla="*/ 1116 w 1605"/>
                <a:gd name="T13" fmla="*/ 450 h 6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05"/>
                <a:gd name="T22" fmla="*/ 0 h 690"/>
                <a:gd name="T23" fmla="*/ 1605 w 1605"/>
                <a:gd name="T24" fmla="*/ 690 h 6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05" h="690">
                  <a:moveTo>
                    <a:pt x="855" y="450"/>
                  </a:moveTo>
                  <a:lnTo>
                    <a:pt x="855" y="0"/>
                  </a:lnTo>
                  <a:lnTo>
                    <a:pt x="1605" y="0"/>
                  </a:lnTo>
                  <a:lnTo>
                    <a:pt x="1605" y="690"/>
                  </a:lnTo>
                  <a:lnTo>
                    <a:pt x="0" y="690"/>
                  </a:lnTo>
                  <a:lnTo>
                    <a:pt x="0" y="450"/>
                  </a:lnTo>
                  <a:lnTo>
                    <a:pt x="1116" y="4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5129" name="Freeform 141"/>
            <p:cNvSpPr>
              <a:spLocks/>
            </p:cNvSpPr>
            <p:nvPr/>
          </p:nvSpPr>
          <p:spPr bwMode="auto">
            <a:xfrm>
              <a:off x="580" y="1988"/>
              <a:ext cx="234" cy="78"/>
            </a:xfrm>
            <a:custGeom>
              <a:avLst/>
              <a:gdLst>
                <a:gd name="T0" fmla="*/ 0 w 234"/>
                <a:gd name="T1" fmla="*/ 78 h 78"/>
                <a:gd name="T2" fmla="*/ 0 w 234"/>
                <a:gd name="T3" fmla="*/ 0 h 78"/>
                <a:gd name="T4" fmla="*/ 234 w 234"/>
                <a:gd name="T5" fmla="*/ 0 h 78"/>
                <a:gd name="T6" fmla="*/ 234 w 234"/>
                <a:gd name="T7" fmla="*/ 78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78"/>
                <a:gd name="T14" fmla="*/ 234 w 234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78">
                  <a:moveTo>
                    <a:pt x="0" y="78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7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215130" name="Group 142"/>
            <p:cNvGrpSpPr>
              <a:grpSpLocks/>
            </p:cNvGrpSpPr>
            <p:nvPr/>
          </p:nvGrpSpPr>
          <p:grpSpPr bwMode="auto">
            <a:xfrm>
              <a:off x="1753" y="1559"/>
              <a:ext cx="0" cy="783"/>
              <a:chOff x="1953" y="1359"/>
              <a:chExt cx="0" cy="783"/>
            </a:xfrm>
          </p:grpSpPr>
          <p:sp>
            <p:nvSpPr>
              <p:cNvPr id="215149" name="Line 143"/>
              <p:cNvSpPr>
                <a:spLocks noChangeShapeType="1"/>
              </p:cNvSpPr>
              <p:nvPr/>
            </p:nvSpPr>
            <p:spPr bwMode="auto">
              <a:xfrm>
                <a:off x="1953" y="1359"/>
                <a:ext cx="0" cy="2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0" name="Line 144"/>
              <p:cNvSpPr>
                <a:spLocks noChangeShapeType="1"/>
              </p:cNvSpPr>
              <p:nvPr/>
            </p:nvSpPr>
            <p:spPr bwMode="auto">
              <a:xfrm>
                <a:off x="1953" y="1659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1" name="Line 145"/>
              <p:cNvSpPr>
                <a:spLocks noChangeShapeType="1"/>
              </p:cNvSpPr>
              <p:nvPr/>
            </p:nvSpPr>
            <p:spPr bwMode="auto">
              <a:xfrm>
                <a:off x="1953" y="1707"/>
                <a:ext cx="0" cy="4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31" name="Freeform 146"/>
            <p:cNvSpPr>
              <a:spLocks/>
            </p:cNvSpPr>
            <p:nvPr/>
          </p:nvSpPr>
          <p:spPr bwMode="auto">
            <a:xfrm>
              <a:off x="1486" y="1613"/>
              <a:ext cx="519" cy="174"/>
            </a:xfrm>
            <a:custGeom>
              <a:avLst/>
              <a:gdLst>
                <a:gd name="T0" fmla="*/ 0 w 519"/>
                <a:gd name="T1" fmla="*/ 0 h 174"/>
                <a:gd name="T2" fmla="*/ 0 w 519"/>
                <a:gd name="T3" fmla="*/ 174 h 174"/>
                <a:gd name="T4" fmla="*/ 519 w 519"/>
                <a:gd name="T5" fmla="*/ 174 h 174"/>
                <a:gd name="T6" fmla="*/ 519 w 519"/>
                <a:gd name="T7" fmla="*/ 6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9"/>
                <a:gd name="T13" fmla="*/ 0 h 174"/>
                <a:gd name="T14" fmla="*/ 519 w 519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9" h="174">
                  <a:moveTo>
                    <a:pt x="0" y="0"/>
                  </a:moveTo>
                  <a:lnTo>
                    <a:pt x="0" y="174"/>
                  </a:lnTo>
                  <a:lnTo>
                    <a:pt x="519" y="174"/>
                  </a:lnTo>
                  <a:lnTo>
                    <a:pt x="519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lg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215132" name="Group 147"/>
            <p:cNvGrpSpPr>
              <a:grpSpLocks/>
            </p:cNvGrpSpPr>
            <p:nvPr/>
          </p:nvGrpSpPr>
          <p:grpSpPr bwMode="auto">
            <a:xfrm>
              <a:off x="1750" y="2504"/>
              <a:ext cx="3" cy="846"/>
              <a:chOff x="1950" y="2304"/>
              <a:chExt cx="3" cy="846"/>
            </a:xfrm>
          </p:grpSpPr>
          <p:sp>
            <p:nvSpPr>
              <p:cNvPr id="215144" name="Line 148"/>
              <p:cNvSpPr>
                <a:spLocks noChangeShapeType="1"/>
              </p:cNvSpPr>
              <p:nvPr/>
            </p:nvSpPr>
            <p:spPr bwMode="auto">
              <a:xfrm flipV="1">
                <a:off x="1950" y="2865"/>
                <a:ext cx="0" cy="2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5" name="Line 149"/>
              <p:cNvSpPr>
                <a:spLocks noChangeShapeType="1"/>
              </p:cNvSpPr>
              <p:nvPr/>
            </p:nvSpPr>
            <p:spPr bwMode="auto">
              <a:xfrm flipV="1">
                <a:off x="1950" y="2823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6" name="Line 150"/>
              <p:cNvSpPr>
                <a:spLocks noChangeShapeType="1"/>
              </p:cNvSpPr>
              <p:nvPr/>
            </p:nvSpPr>
            <p:spPr bwMode="auto">
              <a:xfrm flipV="1">
                <a:off x="1953" y="2544"/>
                <a:ext cx="0" cy="2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7" name="Line 151"/>
              <p:cNvSpPr>
                <a:spLocks noChangeShapeType="1"/>
              </p:cNvSpPr>
              <p:nvPr/>
            </p:nvSpPr>
            <p:spPr bwMode="auto">
              <a:xfrm flipV="1">
                <a:off x="1953" y="2514"/>
                <a:ext cx="0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8" name="Line 152"/>
              <p:cNvSpPr>
                <a:spLocks noChangeShapeType="1"/>
              </p:cNvSpPr>
              <p:nvPr/>
            </p:nvSpPr>
            <p:spPr bwMode="auto">
              <a:xfrm flipV="1">
                <a:off x="1953" y="2304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33" name="Line 153"/>
            <p:cNvSpPr>
              <a:spLocks noChangeShapeType="1"/>
            </p:cNvSpPr>
            <p:nvPr/>
          </p:nvSpPr>
          <p:spPr bwMode="auto">
            <a:xfrm>
              <a:off x="700" y="2693"/>
              <a:ext cx="0" cy="4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134" name="Group 154"/>
            <p:cNvGrpSpPr>
              <a:grpSpLocks/>
            </p:cNvGrpSpPr>
            <p:nvPr/>
          </p:nvGrpSpPr>
          <p:grpSpPr bwMode="auto">
            <a:xfrm>
              <a:off x="448" y="2936"/>
              <a:ext cx="1713" cy="0"/>
              <a:chOff x="648" y="2736"/>
              <a:chExt cx="1713" cy="0"/>
            </a:xfrm>
          </p:grpSpPr>
          <p:sp>
            <p:nvSpPr>
              <p:cNvPr id="215137" name="Line 155"/>
              <p:cNvSpPr>
                <a:spLocks noChangeShapeType="1"/>
              </p:cNvSpPr>
              <p:nvPr/>
            </p:nvSpPr>
            <p:spPr bwMode="auto">
              <a:xfrm>
                <a:off x="648" y="2736"/>
                <a:ext cx="4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38" name="Line 156"/>
              <p:cNvSpPr>
                <a:spLocks noChangeShapeType="1"/>
              </p:cNvSpPr>
              <p:nvPr/>
            </p:nvSpPr>
            <p:spPr bwMode="auto">
              <a:xfrm>
                <a:off x="1089" y="273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39" name="Line 157"/>
              <p:cNvSpPr>
                <a:spLocks noChangeShapeType="1"/>
              </p:cNvSpPr>
              <p:nvPr/>
            </p:nvSpPr>
            <p:spPr bwMode="auto">
              <a:xfrm>
                <a:off x="1146" y="2736"/>
                <a:ext cx="3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0" name="Line 158"/>
              <p:cNvSpPr>
                <a:spLocks noChangeShapeType="1"/>
              </p:cNvSpPr>
              <p:nvPr/>
            </p:nvSpPr>
            <p:spPr bwMode="auto">
              <a:xfrm>
                <a:off x="1473" y="273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1" name="Line 159"/>
              <p:cNvSpPr>
                <a:spLocks noChangeShapeType="1"/>
              </p:cNvSpPr>
              <p:nvPr/>
            </p:nvSpPr>
            <p:spPr bwMode="auto">
              <a:xfrm>
                <a:off x="1527" y="2736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2" name="Line 160"/>
              <p:cNvSpPr>
                <a:spLocks noChangeShapeType="1"/>
              </p:cNvSpPr>
              <p:nvPr/>
            </p:nvSpPr>
            <p:spPr bwMode="auto">
              <a:xfrm>
                <a:off x="1872" y="2736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3" name="Line 161"/>
              <p:cNvSpPr>
                <a:spLocks noChangeShapeType="1"/>
              </p:cNvSpPr>
              <p:nvPr/>
            </p:nvSpPr>
            <p:spPr bwMode="auto">
              <a:xfrm>
                <a:off x="1917" y="2736"/>
                <a:ext cx="4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35" name="Line 162"/>
            <p:cNvSpPr>
              <a:spLocks noChangeShapeType="1"/>
            </p:cNvSpPr>
            <p:nvPr/>
          </p:nvSpPr>
          <p:spPr bwMode="auto">
            <a:xfrm>
              <a:off x="1626" y="2063"/>
              <a:ext cx="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6" name="Line 163"/>
            <p:cNvSpPr>
              <a:spLocks noChangeShapeType="1"/>
            </p:cNvSpPr>
            <p:nvPr/>
          </p:nvSpPr>
          <p:spPr bwMode="auto">
            <a:xfrm>
              <a:off x="1625" y="2067"/>
              <a:ext cx="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09" name="Text Box 164"/>
          <p:cNvSpPr txBox="1">
            <a:spLocks noChangeArrowheads="1"/>
          </p:cNvSpPr>
          <p:nvPr/>
        </p:nvSpPr>
        <p:spPr bwMode="auto">
          <a:xfrm>
            <a:off x="566738" y="2041525"/>
            <a:ext cx="658812" cy="4572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0"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例：</a:t>
            </a:r>
          </a:p>
        </p:txBody>
      </p:sp>
      <p:sp>
        <p:nvSpPr>
          <p:cNvPr id="215110" name="Rectangle 165"/>
          <p:cNvSpPr>
            <a:spLocks noChangeArrowheads="1"/>
          </p:cNvSpPr>
          <p:nvPr/>
        </p:nvSpPr>
        <p:spPr bwMode="auto">
          <a:xfrm>
            <a:off x="257802" y="821456"/>
            <a:ext cx="268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单一剖切平面</a:t>
            </a:r>
          </a:p>
        </p:txBody>
      </p:sp>
      <p:sp>
        <p:nvSpPr>
          <p:cNvPr id="186439" name="Rectangle 166"/>
          <p:cNvSpPr>
            <a:spLocks noChangeArrowheads="1"/>
          </p:cNvSpPr>
          <p:nvPr/>
        </p:nvSpPr>
        <p:spPr bwMode="auto">
          <a:xfrm>
            <a:off x="327652" y="340444"/>
            <a:ext cx="457200" cy="381000"/>
          </a:xfrm>
          <a:prstGeom prst="rect">
            <a:avLst/>
          </a:prstGeom>
          <a:gradFill rotWithShape="0">
            <a:gsLst>
              <a:gs pos="0">
                <a:srgbClr val="76393B"/>
              </a:gs>
              <a:gs pos="50000">
                <a:srgbClr val="FF7C80"/>
              </a:gs>
              <a:gs pos="100000">
                <a:srgbClr val="76393B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399" y="6248550"/>
            <a:ext cx="8560089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适用：</a:t>
            </a:r>
            <a:r>
              <a:rPr kumimoji="0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外形较简单，内形较复杂，而图形不对称（剖切方向）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90" grpId="1"/>
      <p:bldP spid="18591" grpId="1"/>
      <p:bldP spid="68638" grpId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69075" y="1633538"/>
            <a:ext cx="1724025" cy="22225"/>
            <a:chOff x="4138" y="975"/>
            <a:chExt cx="1086" cy="14"/>
          </a:xfrm>
        </p:grpSpPr>
        <p:sp>
          <p:nvSpPr>
            <p:cNvPr id="216275" name="Line 3"/>
            <p:cNvSpPr>
              <a:spLocks noChangeShapeType="1"/>
            </p:cNvSpPr>
            <p:nvPr/>
          </p:nvSpPr>
          <p:spPr bwMode="auto">
            <a:xfrm>
              <a:off x="4138" y="989"/>
              <a:ext cx="20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76" name="Line 4"/>
            <p:cNvSpPr>
              <a:spLocks noChangeShapeType="1"/>
            </p:cNvSpPr>
            <p:nvPr/>
          </p:nvSpPr>
          <p:spPr bwMode="auto">
            <a:xfrm flipH="1">
              <a:off x="5030" y="975"/>
              <a:ext cx="19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41350" y="1581150"/>
            <a:ext cx="1782763" cy="1588"/>
            <a:chOff x="404" y="950"/>
            <a:chExt cx="1123" cy="1"/>
          </a:xfrm>
        </p:grpSpPr>
        <p:sp>
          <p:nvSpPr>
            <p:cNvPr id="216273" name="Line 6"/>
            <p:cNvSpPr>
              <a:spLocks noChangeShapeType="1"/>
            </p:cNvSpPr>
            <p:nvPr/>
          </p:nvSpPr>
          <p:spPr bwMode="auto">
            <a:xfrm>
              <a:off x="404" y="950"/>
              <a:ext cx="20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74" name="Freeform 7"/>
            <p:cNvSpPr>
              <a:spLocks/>
            </p:cNvSpPr>
            <p:nvPr/>
          </p:nvSpPr>
          <p:spPr bwMode="auto">
            <a:xfrm>
              <a:off x="1334" y="950"/>
              <a:ext cx="193" cy="1"/>
            </a:xfrm>
            <a:custGeom>
              <a:avLst/>
              <a:gdLst>
                <a:gd name="T0" fmla="*/ 193 w 193"/>
                <a:gd name="T1" fmla="*/ 0 h 1"/>
                <a:gd name="T2" fmla="*/ 0 w 193"/>
                <a:gd name="T3" fmla="*/ 0 h 1"/>
                <a:gd name="T4" fmla="*/ 0 60000 65536"/>
                <a:gd name="T5" fmla="*/ 0 60000 65536"/>
                <a:gd name="T6" fmla="*/ 0 w 193"/>
                <a:gd name="T7" fmla="*/ 0 h 1"/>
                <a:gd name="T8" fmla="*/ 193 w 1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1">
                  <a:moveTo>
                    <a:pt x="193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678238" y="1579563"/>
            <a:ext cx="2036762" cy="228600"/>
            <a:chOff x="2317" y="941"/>
            <a:chExt cx="1283" cy="144"/>
          </a:xfrm>
        </p:grpSpPr>
        <p:sp>
          <p:nvSpPr>
            <p:cNvPr id="216270" name="Freeform 9"/>
            <p:cNvSpPr>
              <a:spLocks/>
            </p:cNvSpPr>
            <p:nvPr/>
          </p:nvSpPr>
          <p:spPr bwMode="auto">
            <a:xfrm>
              <a:off x="3244" y="950"/>
              <a:ext cx="356" cy="1"/>
            </a:xfrm>
            <a:custGeom>
              <a:avLst/>
              <a:gdLst>
                <a:gd name="T0" fmla="*/ 6 w 534"/>
                <a:gd name="T1" fmla="*/ 0 h 1"/>
                <a:gd name="T2" fmla="*/ 0 w 534"/>
                <a:gd name="T3" fmla="*/ 0 h 1"/>
                <a:gd name="T4" fmla="*/ 0 60000 65536"/>
                <a:gd name="T5" fmla="*/ 0 60000 65536"/>
                <a:gd name="T6" fmla="*/ 0 w 534"/>
                <a:gd name="T7" fmla="*/ 0 h 1"/>
                <a:gd name="T8" fmla="*/ 534 w 53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4" h="1">
                  <a:moveTo>
                    <a:pt x="534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71" name="Line 10"/>
            <p:cNvSpPr>
              <a:spLocks noChangeShapeType="1"/>
            </p:cNvSpPr>
            <p:nvPr/>
          </p:nvSpPr>
          <p:spPr bwMode="auto">
            <a:xfrm>
              <a:off x="2317" y="950"/>
              <a:ext cx="2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72" name="Line 11"/>
            <p:cNvSpPr>
              <a:spLocks noChangeShapeType="1"/>
            </p:cNvSpPr>
            <p:nvPr/>
          </p:nvSpPr>
          <p:spPr bwMode="auto">
            <a:xfrm flipV="1">
              <a:off x="3598" y="941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6068" name="Text Box 12"/>
          <p:cNvSpPr txBox="1">
            <a:spLocks noChangeArrowheads="1"/>
          </p:cNvSpPr>
          <p:nvPr/>
        </p:nvSpPr>
        <p:spPr bwMode="auto">
          <a:xfrm>
            <a:off x="636587" y="31889"/>
            <a:ext cx="8455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取剖视后，沿投影方向上能看到的部分都应画出。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0" y="566738"/>
            <a:ext cx="3146425" cy="5695950"/>
            <a:chOff x="-14" y="343"/>
            <a:chExt cx="1982" cy="3401"/>
          </a:xfrm>
        </p:grpSpPr>
        <p:sp>
          <p:nvSpPr>
            <p:cNvPr id="216205" name="Text Box 14"/>
            <p:cNvSpPr txBox="1">
              <a:spLocks noChangeArrowheads="1"/>
            </p:cNvSpPr>
            <p:nvPr/>
          </p:nvSpPr>
          <p:spPr bwMode="auto">
            <a:xfrm>
              <a:off x="960" y="381"/>
              <a:ext cx="2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16206" name="Text Box 15"/>
            <p:cNvSpPr txBox="1">
              <a:spLocks noChangeArrowheads="1"/>
            </p:cNvSpPr>
            <p:nvPr/>
          </p:nvSpPr>
          <p:spPr bwMode="auto">
            <a:xfrm>
              <a:off x="876" y="343"/>
              <a:ext cx="18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216207" name="Freeform 16"/>
            <p:cNvSpPr>
              <a:spLocks/>
            </p:cNvSpPr>
            <p:nvPr/>
          </p:nvSpPr>
          <p:spPr bwMode="auto">
            <a:xfrm>
              <a:off x="1521" y="951"/>
              <a:ext cx="1" cy="148"/>
            </a:xfrm>
            <a:custGeom>
              <a:avLst/>
              <a:gdLst>
                <a:gd name="T0" fmla="*/ 1 w 1"/>
                <a:gd name="T1" fmla="*/ 148 h 148"/>
                <a:gd name="T2" fmla="*/ 0 w 1"/>
                <a:gd name="T3" fmla="*/ 0 h 148"/>
                <a:gd name="T4" fmla="*/ 0 60000 65536"/>
                <a:gd name="T5" fmla="*/ 0 60000 65536"/>
                <a:gd name="T6" fmla="*/ 0 w 1"/>
                <a:gd name="T7" fmla="*/ 0 h 148"/>
                <a:gd name="T8" fmla="*/ 1 w 1"/>
                <a:gd name="T9" fmla="*/ 148 h 1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8">
                  <a:moveTo>
                    <a:pt x="1" y="14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08" name="Line 17"/>
            <p:cNvSpPr>
              <a:spLocks noChangeShapeType="1"/>
            </p:cNvSpPr>
            <p:nvPr/>
          </p:nvSpPr>
          <p:spPr bwMode="auto">
            <a:xfrm>
              <a:off x="273" y="3226"/>
              <a:ext cx="67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09" name="Line 18"/>
            <p:cNvSpPr>
              <a:spLocks noChangeShapeType="1"/>
            </p:cNvSpPr>
            <p:nvPr/>
          </p:nvSpPr>
          <p:spPr bwMode="auto">
            <a:xfrm>
              <a:off x="276" y="3504"/>
              <a:ext cx="677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0" name="Line 19"/>
            <p:cNvSpPr>
              <a:spLocks noChangeShapeType="1"/>
            </p:cNvSpPr>
            <p:nvPr/>
          </p:nvSpPr>
          <p:spPr bwMode="auto">
            <a:xfrm flipV="1">
              <a:off x="273" y="2448"/>
              <a:ext cx="1017" cy="7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1" name="Line 20"/>
            <p:cNvSpPr>
              <a:spLocks noChangeShapeType="1"/>
            </p:cNvSpPr>
            <p:nvPr/>
          </p:nvSpPr>
          <p:spPr bwMode="auto">
            <a:xfrm>
              <a:off x="1290" y="2456"/>
              <a:ext cx="677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2" name="Freeform 21"/>
            <p:cNvSpPr>
              <a:spLocks/>
            </p:cNvSpPr>
            <p:nvPr/>
          </p:nvSpPr>
          <p:spPr bwMode="auto">
            <a:xfrm>
              <a:off x="277" y="3221"/>
              <a:ext cx="0" cy="290"/>
            </a:xfrm>
            <a:custGeom>
              <a:avLst/>
              <a:gdLst>
                <a:gd name="T0" fmla="*/ 0 w 1"/>
                <a:gd name="T1" fmla="*/ 0 h 435"/>
                <a:gd name="T2" fmla="*/ 0 w 1"/>
                <a:gd name="T3" fmla="*/ 5 h 435"/>
                <a:gd name="T4" fmla="*/ 0 60000 65536"/>
                <a:gd name="T5" fmla="*/ 0 60000 65536"/>
                <a:gd name="T6" fmla="*/ 0 w 1"/>
                <a:gd name="T7" fmla="*/ 0 h 435"/>
                <a:gd name="T8" fmla="*/ 0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13" name="Line 22"/>
            <p:cNvSpPr>
              <a:spLocks noChangeShapeType="1"/>
            </p:cNvSpPr>
            <p:nvPr/>
          </p:nvSpPr>
          <p:spPr bwMode="auto">
            <a:xfrm>
              <a:off x="951" y="3466"/>
              <a:ext cx="0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4" name="Line 23"/>
            <p:cNvSpPr>
              <a:spLocks noChangeShapeType="1"/>
            </p:cNvSpPr>
            <p:nvPr/>
          </p:nvSpPr>
          <p:spPr bwMode="auto">
            <a:xfrm flipV="1">
              <a:off x="953" y="3391"/>
              <a:ext cx="97" cy="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5" name="Freeform 24"/>
            <p:cNvSpPr>
              <a:spLocks/>
            </p:cNvSpPr>
            <p:nvPr/>
          </p:nvSpPr>
          <p:spPr bwMode="auto">
            <a:xfrm>
              <a:off x="1050" y="3391"/>
              <a:ext cx="1" cy="152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1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16" name="Line 25"/>
            <p:cNvSpPr>
              <a:spLocks noChangeShapeType="1"/>
            </p:cNvSpPr>
            <p:nvPr/>
          </p:nvSpPr>
          <p:spPr bwMode="auto">
            <a:xfrm flipV="1">
              <a:off x="953" y="2968"/>
              <a:ext cx="1014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7" name="Line 26"/>
            <p:cNvSpPr>
              <a:spLocks noChangeShapeType="1"/>
            </p:cNvSpPr>
            <p:nvPr/>
          </p:nvSpPr>
          <p:spPr bwMode="auto">
            <a:xfrm flipV="1">
              <a:off x="1870" y="2696"/>
              <a:ext cx="97" cy="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8" name="Freeform 27"/>
            <p:cNvSpPr>
              <a:spLocks/>
            </p:cNvSpPr>
            <p:nvPr/>
          </p:nvSpPr>
          <p:spPr bwMode="auto">
            <a:xfrm>
              <a:off x="1870" y="2771"/>
              <a:ext cx="0" cy="151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0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19" name="Line 28"/>
            <p:cNvSpPr>
              <a:spLocks noChangeShapeType="1"/>
            </p:cNvSpPr>
            <p:nvPr/>
          </p:nvSpPr>
          <p:spPr bwMode="auto">
            <a:xfrm flipV="1">
              <a:off x="1050" y="2917"/>
              <a:ext cx="820" cy="6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0" name="Line 29"/>
            <p:cNvSpPr>
              <a:spLocks noChangeShapeType="1"/>
            </p:cNvSpPr>
            <p:nvPr/>
          </p:nvSpPr>
          <p:spPr bwMode="auto">
            <a:xfrm flipV="1">
              <a:off x="472" y="2565"/>
              <a:ext cx="818" cy="6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1" name="Line 30"/>
            <p:cNvSpPr>
              <a:spLocks noChangeShapeType="1"/>
            </p:cNvSpPr>
            <p:nvPr/>
          </p:nvSpPr>
          <p:spPr bwMode="auto">
            <a:xfrm flipH="1" flipV="1">
              <a:off x="1290" y="2711"/>
              <a:ext cx="58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2" name="Line 31"/>
            <p:cNvSpPr>
              <a:spLocks noChangeShapeType="1"/>
            </p:cNvSpPr>
            <p:nvPr/>
          </p:nvSpPr>
          <p:spPr bwMode="auto">
            <a:xfrm flipH="1" flipV="1">
              <a:off x="1290" y="2565"/>
              <a:ext cx="58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3" name="Line 32"/>
            <p:cNvSpPr>
              <a:spLocks noChangeShapeType="1"/>
            </p:cNvSpPr>
            <p:nvPr/>
          </p:nvSpPr>
          <p:spPr bwMode="auto">
            <a:xfrm flipH="1" flipV="1">
              <a:off x="472" y="3187"/>
              <a:ext cx="578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4" name="Freeform 33"/>
            <p:cNvSpPr>
              <a:spLocks/>
            </p:cNvSpPr>
            <p:nvPr/>
          </p:nvSpPr>
          <p:spPr bwMode="auto">
            <a:xfrm>
              <a:off x="1290" y="2565"/>
              <a:ext cx="0" cy="152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0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25" name="Line 34"/>
            <p:cNvSpPr>
              <a:spLocks noChangeShapeType="1"/>
            </p:cNvSpPr>
            <p:nvPr/>
          </p:nvSpPr>
          <p:spPr bwMode="auto">
            <a:xfrm flipH="1">
              <a:off x="606" y="2711"/>
              <a:ext cx="684" cy="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6" name="Freeform 35"/>
            <p:cNvSpPr>
              <a:spLocks/>
            </p:cNvSpPr>
            <p:nvPr/>
          </p:nvSpPr>
          <p:spPr bwMode="auto">
            <a:xfrm>
              <a:off x="1967" y="2696"/>
              <a:ext cx="1" cy="275"/>
            </a:xfrm>
            <a:custGeom>
              <a:avLst/>
              <a:gdLst>
                <a:gd name="T0" fmla="*/ 0 w 1"/>
                <a:gd name="T1" fmla="*/ 5 h 412"/>
                <a:gd name="T2" fmla="*/ 1 w 1"/>
                <a:gd name="T3" fmla="*/ 0 h 412"/>
                <a:gd name="T4" fmla="*/ 0 60000 65536"/>
                <a:gd name="T5" fmla="*/ 0 60000 65536"/>
                <a:gd name="T6" fmla="*/ 0 w 1"/>
                <a:gd name="T7" fmla="*/ 0 h 412"/>
                <a:gd name="T8" fmla="*/ 1 w 1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2">
                  <a:moveTo>
                    <a:pt x="0" y="412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27" name="AutoShape 36"/>
            <p:cNvSpPr>
              <a:spLocks noChangeArrowheads="1"/>
            </p:cNvSpPr>
            <p:nvPr/>
          </p:nvSpPr>
          <p:spPr bwMode="auto">
            <a:xfrm>
              <a:off x="953" y="2557"/>
              <a:ext cx="441" cy="669"/>
            </a:xfrm>
            <a:prstGeom prst="can">
              <a:avLst>
                <a:gd name="adj" fmla="val 57513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228" name="Oval 37"/>
            <p:cNvSpPr>
              <a:spLocks noChangeArrowheads="1"/>
            </p:cNvSpPr>
            <p:nvPr/>
          </p:nvSpPr>
          <p:spPr bwMode="auto">
            <a:xfrm>
              <a:off x="1022" y="2630"/>
              <a:ext cx="293" cy="106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229" name="Text Box 38"/>
            <p:cNvSpPr txBox="1">
              <a:spLocks noChangeArrowheads="1"/>
            </p:cNvSpPr>
            <p:nvPr/>
          </p:nvSpPr>
          <p:spPr bwMode="auto">
            <a:xfrm>
              <a:off x="-14" y="1962"/>
              <a:ext cx="2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16230" name="Text Box 39"/>
            <p:cNvSpPr txBox="1">
              <a:spLocks noChangeArrowheads="1"/>
            </p:cNvSpPr>
            <p:nvPr/>
          </p:nvSpPr>
          <p:spPr bwMode="auto">
            <a:xfrm>
              <a:off x="1680" y="1967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16231" name="Rectangle 40"/>
            <p:cNvSpPr>
              <a:spLocks noChangeArrowheads="1"/>
            </p:cNvSpPr>
            <p:nvPr/>
          </p:nvSpPr>
          <p:spPr bwMode="auto">
            <a:xfrm>
              <a:off x="240" y="1463"/>
              <a:ext cx="1440" cy="8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232" name="Rectangle 41"/>
            <p:cNvSpPr>
              <a:spLocks noChangeArrowheads="1"/>
            </p:cNvSpPr>
            <p:nvPr/>
          </p:nvSpPr>
          <p:spPr bwMode="auto">
            <a:xfrm>
              <a:off x="400" y="1634"/>
              <a:ext cx="1120" cy="7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233" name="Freeform 42"/>
            <p:cNvSpPr>
              <a:spLocks/>
            </p:cNvSpPr>
            <p:nvPr/>
          </p:nvSpPr>
          <p:spPr bwMode="auto">
            <a:xfrm>
              <a:off x="554" y="1998"/>
              <a:ext cx="820" cy="1"/>
            </a:xfrm>
            <a:custGeom>
              <a:avLst/>
              <a:gdLst>
                <a:gd name="T0" fmla="*/ 0 w 1230"/>
                <a:gd name="T1" fmla="*/ 0 h 1"/>
                <a:gd name="T2" fmla="*/ 14 w 1230"/>
                <a:gd name="T3" fmla="*/ 0 h 1"/>
                <a:gd name="T4" fmla="*/ 0 60000 65536"/>
                <a:gd name="T5" fmla="*/ 0 60000 65536"/>
                <a:gd name="T6" fmla="*/ 0 w 1230"/>
                <a:gd name="T7" fmla="*/ 0 h 1"/>
                <a:gd name="T8" fmla="*/ 1230 w 12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0" h="1">
                  <a:moveTo>
                    <a:pt x="0" y="0"/>
                  </a:moveTo>
                  <a:lnTo>
                    <a:pt x="123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34" name="Freeform 43"/>
            <p:cNvSpPr>
              <a:spLocks/>
            </p:cNvSpPr>
            <p:nvPr/>
          </p:nvSpPr>
          <p:spPr bwMode="auto">
            <a:xfrm>
              <a:off x="964" y="1645"/>
              <a:ext cx="1" cy="706"/>
            </a:xfrm>
            <a:custGeom>
              <a:avLst/>
              <a:gdLst>
                <a:gd name="T0" fmla="*/ 0 w 1"/>
                <a:gd name="T1" fmla="*/ 0 h 990"/>
                <a:gd name="T2" fmla="*/ 0 w 1"/>
                <a:gd name="T3" fmla="*/ 24 h 990"/>
                <a:gd name="T4" fmla="*/ 0 60000 65536"/>
                <a:gd name="T5" fmla="*/ 0 60000 65536"/>
                <a:gd name="T6" fmla="*/ 0 w 1"/>
                <a:gd name="T7" fmla="*/ 0 h 990"/>
                <a:gd name="T8" fmla="*/ 1 w 1"/>
                <a:gd name="T9" fmla="*/ 990 h 9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90">
                  <a:moveTo>
                    <a:pt x="0" y="0"/>
                  </a:moveTo>
                  <a:lnTo>
                    <a:pt x="0" y="99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35" name="Oval 44"/>
            <p:cNvSpPr>
              <a:spLocks noChangeArrowheads="1"/>
            </p:cNvSpPr>
            <p:nvPr/>
          </p:nvSpPr>
          <p:spPr bwMode="auto">
            <a:xfrm>
              <a:off x="610" y="1675"/>
              <a:ext cx="700" cy="6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236" name="Oval 45"/>
            <p:cNvSpPr>
              <a:spLocks noChangeArrowheads="1"/>
            </p:cNvSpPr>
            <p:nvPr/>
          </p:nvSpPr>
          <p:spPr bwMode="auto">
            <a:xfrm>
              <a:off x="720" y="1781"/>
              <a:ext cx="480" cy="4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237" name="Freeform 46"/>
            <p:cNvSpPr>
              <a:spLocks/>
            </p:cNvSpPr>
            <p:nvPr/>
          </p:nvSpPr>
          <p:spPr bwMode="auto">
            <a:xfrm>
              <a:off x="68" y="2002"/>
              <a:ext cx="120" cy="1"/>
            </a:xfrm>
            <a:custGeom>
              <a:avLst/>
              <a:gdLst>
                <a:gd name="T0" fmla="*/ 0 w 120"/>
                <a:gd name="T1" fmla="*/ 0 h 1"/>
                <a:gd name="T2" fmla="*/ 120 w 120"/>
                <a:gd name="T3" fmla="*/ 0 h 1"/>
                <a:gd name="T4" fmla="*/ 0 60000 65536"/>
                <a:gd name="T5" fmla="*/ 0 60000 65536"/>
                <a:gd name="T6" fmla="*/ 0 w 120"/>
                <a:gd name="T7" fmla="*/ 0 h 1"/>
                <a:gd name="T8" fmla="*/ 120 w 1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">
                  <a:moveTo>
                    <a:pt x="0" y="0"/>
                  </a:moveTo>
                  <a:lnTo>
                    <a:pt x="1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38" name="Freeform 47"/>
            <p:cNvSpPr>
              <a:spLocks/>
            </p:cNvSpPr>
            <p:nvPr/>
          </p:nvSpPr>
          <p:spPr bwMode="auto">
            <a:xfrm>
              <a:off x="1732" y="2008"/>
              <a:ext cx="120" cy="1"/>
            </a:xfrm>
            <a:custGeom>
              <a:avLst/>
              <a:gdLst>
                <a:gd name="T0" fmla="*/ 0 w 120"/>
                <a:gd name="T1" fmla="*/ 0 h 1"/>
                <a:gd name="T2" fmla="*/ 120 w 120"/>
                <a:gd name="T3" fmla="*/ 0 h 1"/>
                <a:gd name="T4" fmla="*/ 0 60000 65536"/>
                <a:gd name="T5" fmla="*/ 0 60000 65536"/>
                <a:gd name="T6" fmla="*/ 0 w 120"/>
                <a:gd name="T7" fmla="*/ 0 h 1"/>
                <a:gd name="T8" fmla="*/ 120 w 1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">
                  <a:moveTo>
                    <a:pt x="0" y="0"/>
                  </a:moveTo>
                  <a:lnTo>
                    <a:pt x="1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39" name="Text Box 48"/>
            <p:cNvSpPr txBox="1">
              <a:spLocks noChangeArrowheads="1"/>
            </p:cNvSpPr>
            <p:nvPr/>
          </p:nvSpPr>
          <p:spPr bwMode="auto">
            <a:xfrm>
              <a:off x="720" y="380"/>
              <a:ext cx="24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16240" name="Freeform 49"/>
            <p:cNvSpPr>
              <a:spLocks/>
            </p:cNvSpPr>
            <p:nvPr/>
          </p:nvSpPr>
          <p:spPr bwMode="auto">
            <a:xfrm>
              <a:off x="964" y="576"/>
              <a:ext cx="1" cy="727"/>
            </a:xfrm>
            <a:custGeom>
              <a:avLst/>
              <a:gdLst>
                <a:gd name="T0" fmla="*/ 0 w 1"/>
                <a:gd name="T1" fmla="*/ 24 h 1021"/>
                <a:gd name="T2" fmla="*/ 0 w 1"/>
                <a:gd name="T3" fmla="*/ 0 h 1021"/>
                <a:gd name="T4" fmla="*/ 0 60000 65536"/>
                <a:gd name="T5" fmla="*/ 0 60000 65536"/>
                <a:gd name="T6" fmla="*/ 0 w 1"/>
                <a:gd name="T7" fmla="*/ 0 h 1021"/>
                <a:gd name="T8" fmla="*/ 1 w 1"/>
                <a:gd name="T9" fmla="*/ 1021 h 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21">
                  <a:moveTo>
                    <a:pt x="0" y="102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1" name="Freeform 50"/>
            <p:cNvSpPr>
              <a:spLocks/>
            </p:cNvSpPr>
            <p:nvPr/>
          </p:nvSpPr>
          <p:spPr bwMode="auto">
            <a:xfrm>
              <a:off x="240" y="950"/>
              <a:ext cx="163" cy="1"/>
            </a:xfrm>
            <a:custGeom>
              <a:avLst/>
              <a:gdLst>
                <a:gd name="T0" fmla="*/ 0 w 163"/>
                <a:gd name="T1" fmla="*/ 0 h 1"/>
                <a:gd name="T2" fmla="*/ 163 w 163"/>
                <a:gd name="T3" fmla="*/ 0 h 1"/>
                <a:gd name="T4" fmla="*/ 0 60000 65536"/>
                <a:gd name="T5" fmla="*/ 0 60000 65536"/>
                <a:gd name="T6" fmla="*/ 0 w 163"/>
                <a:gd name="T7" fmla="*/ 0 h 1"/>
                <a:gd name="T8" fmla="*/ 163 w 1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1">
                  <a:moveTo>
                    <a:pt x="0" y="0"/>
                  </a:moveTo>
                  <a:lnTo>
                    <a:pt x="16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2" name="Rectangle 51"/>
            <p:cNvSpPr>
              <a:spLocks noChangeArrowheads="1"/>
            </p:cNvSpPr>
            <p:nvPr/>
          </p:nvSpPr>
          <p:spPr bwMode="auto">
            <a:xfrm>
              <a:off x="720" y="599"/>
              <a:ext cx="480" cy="6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243" name="Freeform 52"/>
            <p:cNvSpPr>
              <a:spLocks/>
            </p:cNvSpPr>
            <p:nvPr/>
          </p:nvSpPr>
          <p:spPr bwMode="auto">
            <a:xfrm>
              <a:off x="240" y="1219"/>
              <a:ext cx="1450" cy="5"/>
            </a:xfrm>
            <a:custGeom>
              <a:avLst/>
              <a:gdLst>
                <a:gd name="T0" fmla="*/ 0 w 1450"/>
                <a:gd name="T1" fmla="*/ 5 h 5"/>
                <a:gd name="T2" fmla="*/ 1450 w 1450"/>
                <a:gd name="T3" fmla="*/ 0 h 5"/>
                <a:gd name="T4" fmla="*/ 0 60000 65536"/>
                <a:gd name="T5" fmla="*/ 0 60000 65536"/>
                <a:gd name="T6" fmla="*/ 0 w 1450"/>
                <a:gd name="T7" fmla="*/ 0 h 5"/>
                <a:gd name="T8" fmla="*/ 1450 w 1450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50" h="5">
                  <a:moveTo>
                    <a:pt x="0" y="5"/>
                  </a:moveTo>
                  <a:lnTo>
                    <a:pt x="145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4" name="Freeform 53"/>
            <p:cNvSpPr>
              <a:spLocks/>
            </p:cNvSpPr>
            <p:nvPr/>
          </p:nvSpPr>
          <p:spPr bwMode="auto">
            <a:xfrm>
              <a:off x="240" y="941"/>
              <a:ext cx="1" cy="297"/>
            </a:xfrm>
            <a:custGeom>
              <a:avLst/>
              <a:gdLst>
                <a:gd name="T0" fmla="*/ 0 w 1"/>
                <a:gd name="T1" fmla="*/ 297 h 297"/>
                <a:gd name="T2" fmla="*/ 0 w 1"/>
                <a:gd name="T3" fmla="*/ 0 h 297"/>
                <a:gd name="T4" fmla="*/ 0 60000 65536"/>
                <a:gd name="T5" fmla="*/ 0 60000 65536"/>
                <a:gd name="T6" fmla="*/ 0 w 1"/>
                <a:gd name="T7" fmla="*/ 0 h 297"/>
                <a:gd name="T8" fmla="*/ 1 w 1"/>
                <a:gd name="T9" fmla="*/ 297 h 2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5" name="Freeform 54"/>
            <p:cNvSpPr>
              <a:spLocks/>
            </p:cNvSpPr>
            <p:nvPr/>
          </p:nvSpPr>
          <p:spPr bwMode="auto">
            <a:xfrm>
              <a:off x="1680" y="950"/>
              <a:ext cx="1" cy="279"/>
            </a:xfrm>
            <a:custGeom>
              <a:avLst/>
              <a:gdLst>
                <a:gd name="T0" fmla="*/ 0 w 1"/>
                <a:gd name="T1" fmla="*/ 279 h 279"/>
                <a:gd name="T2" fmla="*/ 1 w 1"/>
                <a:gd name="T3" fmla="*/ 0 h 279"/>
                <a:gd name="T4" fmla="*/ 0 60000 65536"/>
                <a:gd name="T5" fmla="*/ 0 60000 65536"/>
                <a:gd name="T6" fmla="*/ 0 w 1"/>
                <a:gd name="T7" fmla="*/ 0 h 279"/>
                <a:gd name="T8" fmla="*/ 1 w 1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9">
                  <a:moveTo>
                    <a:pt x="0" y="279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6" name="Freeform 55"/>
            <p:cNvSpPr>
              <a:spLocks/>
            </p:cNvSpPr>
            <p:nvPr/>
          </p:nvSpPr>
          <p:spPr bwMode="auto">
            <a:xfrm>
              <a:off x="1517" y="950"/>
              <a:ext cx="173" cy="1"/>
            </a:xfrm>
            <a:custGeom>
              <a:avLst/>
              <a:gdLst>
                <a:gd name="T0" fmla="*/ 173 w 173"/>
                <a:gd name="T1" fmla="*/ 0 h 1"/>
                <a:gd name="T2" fmla="*/ 0 w 173"/>
                <a:gd name="T3" fmla="*/ 0 h 1"/>
                <a:gd name="T4" fmla="*/ 0 60000 65536"/>
                <a:gd name="T5" fmla="*/ 0 60000 65536"/>
                <a:gd name="T6" fmla="*/ 0 w 173"/>
                <a:gd name="T7" fmla="*/ 0 h 1"/>
                <a:gd name="T8" fmla="*/ 173 w 1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3" h="1">
                  <a:moveTo>
                    <a:pt x="173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7" name="Freeform 56"/>
            <p:cNvSpPr>
              <a:spLocks/>
            </p:cNvSpPr>
            <p:nvPr/>
          </p:nvSpPr>
          <p:spPr bwMode="auto">
            <a:xfrm>
              <a:off x="403" y="941"/>
              <a:ext cx="1" cy="158"/>
            </a:xfrm>
            <a:custGeom>
              <a:avLst/>
              <a:gdLst>
                <a:gd name="T0" fmla="*/ 0 w 1"/>
                <a:gd name="T1" fmla="*/ 158 h 158"/>
                <a:gd name="T2" fmla="*/ 0 w 1"/>
                <a:gd name="T3" fmla="*/ 0 h 158"/>
                <a:gd name="T4" fmla="*/ 0 60000 65536"/>
                <a:gd name="T5" fmla="*/ 0 60000 65536"/>
                <a:gd name="T6" fmla="*/ 0 w 1"/>
                <a:gd name="T7" fmla="*/ 0 h 158"/>
                <a:gd name="T8" fmla="*/ 1 w 1"/>
                <a:gd name="T9" fmla="*/ 158 h 1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8">
                  <a:moveTo>
                    <a:pt x="0" y="15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8" name="Freeform 57"/>
            <p:cNvSpPr>
              <a:spLocks/>
            </p:cNvSpPr>
            <p:nvPr/>
          </p:nvSpPr>
          <p:spPr bwMode="auto">
            <a:xfrm>
              <a:off x="404" y="1085"/>
              <a:ext cx="210" cy="4"/>
            </a:xfrm>
            <a:custGeom>
              <a:avLst/>
              <a:gdLst>
                <a:gd name="T0" fmla="*/ 0 w 210"/>
                <a:gd name="T1" fmla="*/ 0 h 4"/>
                <a:gd name="T2" fmla="*/ 210 w 210"/>
                <a:gd name="T3" fmla="*/ 4 h 4"/>
                <a:gd name="T4" fmla="*/ 0 60000 65536"/>
                <a:gd name="T5" fmla="*/ 0 60000 65536"/>
                <a:gd name="T6" fmla="*/ 0 w 210"/>
                <a:gd name="T7" fmla="*/ 0 h 4"/>
                <a:gd name="T8" fmla="*/ 210 w 210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4">
                  <a:moveTo>
                    <a:pt x="0" y="0"/>
                  </a:moveTo>
                  <a:lnTo>
                    <a:pt x="210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49" name="Freeform 58"/>
            <p:cNvSpPr>
              <a:spLocks/>
            </p:cNvSpPr>
            <p:nvPr/>
          </p:nvSpPr>
          <p:spPr bwMode="auto">
            <a:xfrm>
              <a:off x="605" y="600"/>
              <a:ext cx="1" cy="494"/>
            </a:xfrm>
            <a:custGeom>
              <a:avLst/>
              <a:gdLst>
                <a:gd name="T0" fmla="*/ 0 w 1"/>
                <a:gd name="T1" fmla="*/ 494 h 494"/>
                <a:gd name="T2" fmla="*/ 0 w 1"/>
                <a:gd name="T3" fmla="*/ 0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49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0" name="Freeform 59"/>
            <p:cNvSpPr>
              <a:spLocks/>
            </p:cNvSpPr>
            <p:nvPr/>
          </p:nvSpPr>
          <p:spPr bwMode="auto">
            <a:xfrm>
              <a:off x="599" y="598"/>
              <a:ext cx="740" cy="2"/>
            </a:xfrm>
            <a:custGeom>
              <a:avLst/>
              <a:gdLst>
                <a:gd name="T0" fmla="*/ 0 w 740"/>
                <a:gd name="T1" fmla="*/ 0 h 2"/>
                <a:gd name="T2" fmla="*/ 740 w 740"/>
                <a:gd name="T3" fmla="*/ 2 h 2"/>
                <a:gd name="T4" fmla="*/ 0 60000 65536"/>
                <a:gd name="T5" fmla="*/ 0 60000 65536"/>
                <a:gd name="T6" fmla="*/ 0 w 740"/>
                <a:gd name="T7" fmla="*/ 0 h 2"/>
                <a:gd name="T8" fmla="*/ 740 w 7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2">
                  <a:moveTo>
                    <a:pt x="0" y="0"/>
                  </a:moveTo>
                  <a:lnTo>
                    <a:pt x="74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1" name="Freeform 60"/>
            <p:cNvSpPr>
              <a:spLocks/>
            </p:cNvSpPr>
            <p:nvPr/>
          </p:nvSpPr>
          <p:spPr bwMode="auto">
            <a:xfrm>
              <a:off x="1325" y="1085"/>
              <a:ext cx="201" cy="1"/>
            </a:xfrm>
            <a:custGeom>
              <a:avLst/>
              <a:gdLst>
                <a:gd name="T0" fmla="*/ 201 w 201"/>
                <a:gd name="T1" fmla="*/ 0 h 1"/>
                <a:gd name="T2" fmla="*/ 0 w 201"/>
                <a:gd name="T3" fmla="*/ 0 h 1"/>
                <a:gd name="T4" fmla="*/ 0 60000 65536"/>
                <a:gd name="T5" fmla="*/ 0 60000 65536"/>
                <a:gd name="T6" fmla="*/ 0 w 201"/>
                <a:gd name="T7" fmla="*/ 0 h 1"/>
                <a:gd name="T8" fmla="*/ 201 w 2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">
                  <a:moveTo>
                    <a:pt x="201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2" name="Freeform 61"/>
            <p:cNvSpPr>
              <a:spLocks/>
            </p:cNvSpPr>
            <p:nvPr/>
          </p:nvSpPr>
          <p:spPr bwMode="auto">
            <a:xfrm>
              <a:off x="1330" y="590"/>
              <a:ext cx="1" cy="504"/>
            </a:xfrm>
            <a:custGeom>
              <a:avLst/>
              <a:gdLst>
                <a:gd name="T0" fmla="*/ 0 w 1"/>
                <a:gd name="T1" fmla="*/ 504 h 504"/>
                <a:gd name="T2" fmla="*/ 0 w 1"/>
                <a:gd name="T3" fmla="*/ 0 h 504"/>
                <a:gd name="T4" fmla="*/ 0 60000 65536"/>
                <a:gd name="T5" fmla="*/ 0 60000 65536"/>
                <a:gd name="T6" fmla="*/ 0 w 1"/>
                <a:gd name="T7" fmla="*/ 0 h 504"/>
                <a:gd name="T8" fmla="*/ 1 w 1"/>
                <a:gd name="T9" fmla="*/ 504 h 5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04">
                  <a:moveTo>
                    <a:pt x="0" y="50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3" name="Freeform 62"/>
            <p:cNvSpPr>
              <a:spLocks/>
            </p:cNvSpPr>
            <p:nvPr/>
          </p:nvSpPr>
          <p:spPr bwMode="auto">
            <a:xfrm>
              <a:off x="1517" y="950"/>
              <a:ext cx="115" cy="116"/>
            </a:xfrm>
            <a:custGeom>
              <a:avLst/>
              <a:gdLst>
                <a:gd name="T0" fmla="*/ 0 w 115"/>
                <a:gd name="T1" fmla="*/ 116 h 116"/>
                <a:gd name="T2" fmla="*/ 115 w 115"/>
                <a:gd name="T3" fmla="*/ 0 h 116"/>
                <a:gd name="T4" fmla="*/ 0 60000 65536"/>
                <a:gd name="T5" fmla="*/ 0 60000 65536"/>
                <a:gd name="T6" fmla="*/ 0 w 115"/>
                <a:gd name="T7" fmla="*/ 0 h 116"/>
                <a:gd name="T8" fmla="*/ 115 w 115"/>
                <a:gd name="T9" fmla="*/ 116 h 1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" h="116">
                  <a:moveTo>
                    <a:pt x="0" y="116"/>
                  </a:moveTo>
                  <a:lnTo>
                    <a:pt x="11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4" name="Freeform 63"/>
            <p:cNvSpPr>
              <a:spLocks/>
            </p:cNvSpPr>
            <p:nvPr/>
          </p:nvSpPr>
          <p:spPr bwMode="auto">
            <a:xfrm>
              <a:off x="604" y="608"/>
              <a:ext cx="40" cy="32"/>
            </a:xfrm>
            <a:custGeom>
              <a:avLst/>
              <a:gdLst>
                <a:gd name="T0" fmla="*/ 1 w 60"/>
                <a:gd name="T1" fmla="*/ 0 h 45"/>
                <a:gd name="T2" fmla="*/ 0 w 60"/>
                <a:gd name="T3" fmla="*/ 1 h 45"/>
                <a:gd name="T4" fmla="*/ 0 60000 65536"/>
                <a:gd name="T5" fmla="*/ 0 60000 65536"/>
                <a:gd name="T6" fmla="*/ 0 w 60"/>
                <a:gd name="T7" fmla="*/ 0 h 45"/>
                <a:gd name="T8" fmla="*/ 60 w 60"/>
                <a:gd name="T9" fmla="*/ 45 h 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45">
                  <a:moveTo>
                    <a:pt x="60" y="0"/>
                  </a:moveTo>
                  <a:lnTo>
                    <a:pt x="0" y="4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5" name="Line 64"/>
            <p:cNvSpPr>
              <a:spLocks noChangeShapeType="1"/>
            </p:cNvSpPr>
            <p:nvPr/>
          </p:nvSpPr>
          <p:spPr bwMode="auto">
            <a:xfrm flipV="1">
              <a:off x="599" y="658"/>
              <a:ext cx="121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56" name="Line 65"/>
            <p:cNvSpPr>
              <a:spLocks noChangeShapeType="1"/>
            </p:cNvSpPr>
            <p:nvPr/>
          </p:nvSpPr>
          <p:spPr bwMode="auto">
            <a:xfrm flipV="1">
              <a:off x="599" y="827"/>
              <a:ext cx="121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57" name="Freeform 66"/>
            <p:cNvSpPr>
              <a:spLocks/>
            </p:cNvSpPr>
            <p:nvPr/>
          </p:nvSpPr>
          <p:spPr bwMode="auto">
            <a:xfrm>
              <a:off x="480" y="993"/>
              <a:ext cx="240" cy="237"/>
            </a:xfrm>
            <a:custGeom>
              <a:avLst/>
              <a:gdLst>
                <a:gd name="T0" fmla="*/ 0 w 240"/>
                <a:gd name="T1" fmla="*/ 237 h 237"/>
                <a:gd name="T2" fmla="*/ 240 w 240"/>
                <a:gd name="T3" fmla="*/ 0 h 237"/>
                <a:gd name="T4" fmla="*/ 0 60000 65536"/>
                <a:gd name="T5" fmla="*/ 0 60000 65536"/>
                <a:gd name="T6" fmla="*/ 0 w 240"/>
                <a:gd name="T7" fmla="*/ 0 h 237"/>
                <a:gd name="T8" fmla="*/ 240 w 240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237">
                  <a:moveTo>
                    <a:pt x="0" y="237"/>
                  </a:move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8" name="Freeform 67"/>
            <p:cNvSpPr>
              <a:spLocks/>
            </p:cNvSpPr>
            <p:nvPr/>
          </p:nvSpPr>
          <p:spPr bwMode="auto">
            <a:xfrm>
              <a:off x="645" y="1155"/>
              <a:ext cx="75" cy="75"/>
            </a:xfrm>
            <a:custGeom>
              <a:avLst/>
              <a:gdLst>
                <a:gd name="T0" fmla="*/ 75 w 75"/>
                <a:gd name="T1" fmla="*/ 0 h 75"/>
                <a:gd name="T2" fmla="*/ 0 w 75"/>
                <a:gd name="T3" fmla="*/ 75 h 75"/>
                <a:gd name="T4" fmla="*/ 0 60000 65536"/>
                <a:gd name="T5" fmla="*/ 0 60000 65536"/>
                <a:gd name="T6" fmla="*/ 0 w 75"/>
                <a:gd name="T7" fmla="*/ 0 h 75"/>
                <a:gd name="T8" fmla="*/ 75 w 75"/>
                <a:gd name="T9" fmla="*/ 75 h 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75">
                  <a:moveTo>
                    <a:pt x="75" y="0"/>
                  </a:moveTo>
                  <a:lnTo>
                    <a:pt x="0" y="7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59" name="Line 68"/>
            <p:cNvSpPr>
              <a:spLocks noChangeShapeType="1"/>
            </p:cNvSpPr>
            <p:nvPr/>
          </p:nvSpPr>
          <p:spPr bwMode="auto">
            <a:xfrm flipH="1">
              <a:off x="333" y="1086"/>
              <a:ext cx="139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60" name="Line 69"/>
            <p:cNvSpPr>
              <a:spLocks noChangeShapeType="1"/>
            </p:cNvSpPr>
            <p:nvPr/>
          </p:nvSpPr>
          <p:spPr bwMode="auto">
            <a:xfrm flipV="1">
              <a:off x="228" y="945"/>
              <a:ext cx="6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61" name="Freeform 70"/>
            <p:cNvSpPr>
              <a:spLocks/>
            </p:cNvSpPr>
            <p:nvPr/>
          </p:nvSpPr>
          <p:spPr bwMode="auto">
            <a:xfrm>
              <a:off x="240" y="1004"/>
              <a:ext cx="160" cy="166"/>
            </a:xfrm>
            <a:custGeom>
              <a:avLst/>
              <a:gdLst>
                <a:gd name="T0" fmla="*/ 0 w 160"/>
                <a:gd name="T1" fmla="*/ 166 h 166"/>
                <a:gd name="T2" fmla="*/ 160 w 160"/>
                <a:gd name="T3" fmla="*/ 0 h 166"/>
                <a:gd name="T4" fmla="*/ 0 60000 65536"/>
                <a:gd name="T5" fmla="*/ 0 60000 65536"/>
                <a:gd name="T6" fmla="*/ 0 w 160"/>
                <a:gd name="T7" fmla="*/ 0 h 166"/>
                <a:gd name="T8" fmla="*/ 160 w 160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6">
                  <a:moveTo>
                    <a:pt x="0" y="166"/>
                  </a:moveTo>
                  <a:lnTo>
                    <a:pt x="16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62" name="Line 71"/>
            <p:cNvSpPr>
              <a:spLocks noChangeShapeType="1"/>
            </p:cNvSpPr>
            <p:nvPr/>
          </p:nvSpPr>
          <p:spPr bwMode="auto">
            <a:xfrm flipV="1">
              <a:off x="1200" y="1080"/>
              <a:ext cx="139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63" name="Freeform 72"/>
            <p:cNvSpPr>
              <a:spLocks/>
            </p:cNvSpPr>
            <p:nvPr/>
          </p:nvSpPr>
          <p:spPr bwMode="auto">
            <a:xfrm>
              <a:off x="1200" y="931"/>
              <a:ext cx="131" cy="134"/>
            </a:xfrm>
            <a:custGeom>
              <a:avLst/>
              <a:gdLst>
                <a:gd name="T0" fmla="*/ 0 w 131"/>
                <a:gd name="T1" fmla="*/ 134 h 134"/>
                <a:gd name="T2" fmla="*/ 131 w 131"/>
                <a:gd name="T3" fmla="*/ 0 h 134"/>
                <a:gd name="T4" fmla="*/ 0 60000 65536"/>
                <a:gd name="T5" fmla="*/ 0 60000 65536"/>
                <a:gd name="T6" fmla="*/ 0 w 131"/>
                <a:gd name="T7" fmla="*/ 0 h 134"/>
                <a:gd name="T8" fmla="*/ 131 w 131"/>
                <a:gd name="T9" fmla="*/ 134 h 1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134">
                  <a:moveTo>
                    <a:pt x="0" y="134"/>
                  </a:moveTo>
                  <a:lnTo>
                    <a:pt x="13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64" name="Freeform 73"/>
            <p:cNvSpPr>
              <a:spLocks/>
            </p:cNvSpPr>
            <p:nvPr/>
          </p:nvSpPr>
          <p:spPr bwMode="auto">
            <a:xfrm>
              <a:off x="1200" y="750"/>
              <a:ext cx="135" cy="138"/>
            </a:xfrm>
            <a:custGeom>
              <a:avLst/>
              <a:gdLst>
                <a:gd name="T0" fmla="*/ 0 w 135"/>
                <a:gd name="T1" fmla="*/ 138 h 138"/>
                <a:gd name="T2" fmla="*/ 135 w 135"/>
                <a:gd name="T3" fmla="*/ 0 h 138"/>
                <a:gd name="T4" fmla="*/ 0 60000 65536"/>
                <a:gd name="T5" fmla="*/ 0 60000 65536"/>
                <a:gd name="T6" fmla="*/ 0 w 135"/>
                <a:gd name="T7" fmla="*/ 0 h 138"/>
                <a:gd name="T8" fmla="*/ 135 w 135"/>
                <a:gd name="T9" fmla="*/ 138 h 1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5" h="138">
                  <a:moveTo>
                    <a:pt x="0" y="138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65" name="Line 74"/>
            <p:cNvSpPr>
              <a:spLocks noChangeShapeType="1"/>
            </p:cNvSpPr>
            <p:nvPr/>
          </p:nvSpPr>
          <p:spPr bwMode="auto">
            <a:xfrm flipV="1">
              <a:off x="1200" y="587"/>
              <a:ext cx="12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66" name="Freeform 75"/>
            <p:cNvSpPr>
              <a:spLocks/>
            </p:cNvSpPr>
            <p:nvPr/>
          </p:nvSpPr>
          <p:spPr bwMode="auto">
            <a:xfrm>
              <a:off x="1354" y="1085"/>
              <a:ext cx="134" cy="135"/>
            </a:xfrm>
            <a:custGeom>
              <a:avLst/>
              <a:gdLst>
                <a:gd name="T0" fmla="*/ 0 w 134"/>
                <a:gd name="T1" fmla="*/ 135 h 135"/>
                <a:gd name="T2" fmla="*/ 134 w 134"/>
                <a:gd name="T3" fmla="*/ 0 h 135"/>
                <a:gd name="T4" fmla="*/ 0 60000 65536"/>
                <a:gd name="T5" fmla="*/ 0 60000 65536"/>
                <a:gd name="T6" fmla="*/ 0 w 134"/>
                <a:gd name="T7" fmla="*/ 0 h 135"/>
                <a:gd name="T8" fmla="*/ 134 w 134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4" h="135">
                  <a:moveTo>
                    <a:pt x="0" y="135"/>
                  </a:moveTo>
                  <a:lnTo>
                    <a:pt x="13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67" name="Freeform 76"/>
            <p:cNvSpPr>
              <a:spLocks/>
            </p:cNvSpPr>
            <p:nvPr/>
          </p:nvSpPr>
          <p:spPr bwMode="auto">
            <a:xfrm>
              <a:off x="1515" y="1065"/>
              <a:ext cx="165" cy="165"/>
            </a:xfrm>
            <a:custGeom>
              <a:avLst/>
              <a:gdLst>
                <a:gd name="T0" fmla="*/ 0 w 165"/>
                <a:gd name="T1" fmla="*/ 165 h 165"/>
                <a:gd name="T2" fmla="*/ 165 w 165"/>
                <a:gd name="T3" fmla="*/ 0 h 165"/>
                <a:gd name="T4" fmla="*/ 0 60000 65536"/>
                <a:gd name="T5" fmla="*/ 0 60000 65536"/>
                <a:gd name="T6" fmla="*/ 0 w 165"/>
                <a:gd name="T7" fmla="*/ 0 h 165"/>
                <a:gd name="T8" fmla="*/ 165 w 165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65">
                  <a:moveTo>
                    <a:pt x="0" y="165"/>
                  </a:moveTo>
                  <a:lnTo>
                    <a:pt x="16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68" name="Line 77"/>
            <p:cNvSpPr>
              <a:spLocks noChangeShapeType="1"/>
            </p:cNvSpPr>
            <p:nvPr/>
          </p:nvSpPr>
          <p:spPr bwMode="auto">
            <a:xfrm flipV="1">
              <a:off x="66" y="184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69" name="Line 78"/>
            <p:cNvSpPr>
              <a:spLocks noChangeShapeType="1"/>
            </p:cNvSpPr>
            <p:nvPr/>
          </p:nvSpPr>
          <p:spPr bwMode="auto">
            <a:xfrm flipV="1">
              <a:off x="1848" y="1863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3057525" y="568325"/>
            <a:ext cx="3062288" cy="5808663"/>
            <a:chOff x="1926" y="344"/>
            <a:chExt cx="1929" cy="3448"/>
          </a:xfrm>
        </p:grpSpPr>
        <p:sp>
          <p:nvSpPr>
            <p:cNvPr id="216145" name="Freeform 80"/>
            <p:cNvSpPr>
              <a:spLocks/>
            </p:cNvSpPr>
            <p:nvPr/>
          </p:nvSpPr>
          <p:spPr bwMode="auto">
            <a:xfrm>
              <a:off x="3183" y="2488"/>
              <a:ext cx="0" cy="158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0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46" name="Line 81"/>
            <p:cNvSpPr>
              <a:spLocks noChangeShapeType="1"/>
            </p:cNvSpPr>
            <p:nvPr/>
          </p:nvSpPr>
          <p:spPr bwMode="auto">
            <a:xfrm>
              <a:off x="3082" y="2448"/>
              <a:ext cx="101" cy="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7" name="Line 82"/>
            <p:cNvSpPr>
              <a:spLocks noChangeShapeType="1"/>
            </p:cNvSpPr>
            <p:nvPr/>
          </p:nvSpPr>
          <p:spPr bwMode="auto">
            <a:xfrm flipV="1">
              <a:off x="2224" y="2488"/>
              <a:ext cx="959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8" name="Line 83"/>
            <p:cNvSpPr>
              <a:spLocks noChangeShapeType="1"/>
            </p:cNvSpPr>
            <p:nvPr/>
          </p:nvSpPr>
          <p:spPr bwMode="auto">
            <a:xfrm>
              <a:off x="2016" y="3255"/>
              <a:ext cx="71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9" name="Line 84"/>
            <p:cNvSpPr>
              <a:spLocks noChangeShapeType="1"/>
            </p:cNvSpPr>
            <p:nvPr/>
          </p:nvSpPr>
          <p:spPr bwMode="auto">
            <a:xfrm>
              <a:off x="2019" y="3543"/>
              <a:ext cx="71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0" name="Line 85"/>
            <p:cNvSpPr>
              <a:spLocks noChangeShapeType="1"/>
            </p:cNvSpPr>
            <p:nvPr/>
          </p:nvSpPr>
          <p:spPr bwMode="auto">
            <a:xfrm flipV="1">
              <a:off x="2016" y="2448"/>
              <a:ext cx="1066" cy="8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1" name="Freeform 86"/>
            <p:cNvSpPr>
              <a:spLocks/>
            </p:cNvSpPr>
            <p:nvPr/>
          </p:nvSpPr>
          <p:spPr bwMode="auto">
            <a:xfrm>
              <a:off x="2016" y="3255"/>
              <a:ext cx="0" cy="297"/>
            </a:xfrm>
            <a:custGeom>
              <a:avLst/>
              <a:gdLst>
                <a:gd name="T0" fmla="*/ 0 w 1"/>
                <a:gd name="T1" fmla="*/ 0 h 501"/>
                <a:gd name="T2" fmla="*/ 0 w 1"/>
                <a:gd name="T3" fmla="*/ 2 h 501"/>
                <a:gd name="T4" fmla="*/ 0 60000 65536"/>
                <a:gd name="T5" fmla="*/ 0 60000 65536"/>
                <a:gd name="T6" fmla="*/ 0 w 1"/>
                <a:gd name="T7" fmla="*/ 0 h 501"/>
                <a:gd name="T8" fmla="*/ 0 w 1"/>
                <a:gd name="T9" fmla="*/ 501 h 5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01">
                  <a:moveTo>
                    <a:pt x="0" y="0"/>
                  </a:moveTo>
                  <a:lnTo>
                    <a:pt x="1" y="50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52" name="Line 87"/>
            <p:cNvSpPr>
              <a:spLocks noChangeShapeType="1"/>
            </p:cNvSpPr>
            <p:nvPr/>
          </p:nvSpPr>
          <p:spPr bwMode="auto">
            <a:xfrm>
              <a:off x="2726" y="35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3" name="Line 88"/>
            <p:cNvSpPr>
              <a:spLocks noChangeShapeType="1"/>
            </p:cNvSpPr>
            <p:nvPr/>
          </p:nvSpPr>
          <p:spPr bwMode="auto">
            <a:xfrm flipV="1">
              <a:off x="2729" y="3427"/>
              <a:ext cx="102" cy="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4" name="Freeform 89"/>
            <p:cNvSpPr>
              <a:spLocks/>
            </p:cNvSpPr>
            <p:nvPr/>
          </p:nvSpPr>
          <p:spPr bwMode="auto">
            <a:xfrm>
              <a:off x="2831" y="3427"/>
              <a:ext cx="0" cy="157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0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55" name="Line 90"/>
            <p:cNvSpPr>
              <a:spLocks noChangeShapeType="1"/>
            </p:cNvSpPr>
            <p:nvPr/>
          </p:nvSpPr>
          <p:spPr bwMode="auto">
            <a:xfrm flipV="1">
              <a:off x="2729" y="2988"/>
              <a:ext cx="1063" cy="8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6" name="Line 91"/>
            <p:cNvSpPr>
              <a:spLocks noChangeShapeType="1"/>
            </p:cNvSpPr>
            <p:nvPr/>
          </p:nvSpPr>
          <p:spPr bwMode="auto">
            <a:xfrm flipH="1" flipV="1">
              <a:off x="2224" y="3214"/>
              <a:ext cx="607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7" name="Line 92"/>
            <p:cNvSpPr>
              <a:spLocks noChangeShapeType="1"/>
            </p:cNvSpPr>
            <p:nvPr/>
          </p:nvSpPr>
          <p:spPr bwMode="auto">
            <a:xfrm flipH="1">
              <a:off x="2365" y="2646"/>
              <a:ext cx="818" cy="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8" name="Freeform 93"/>
            <p:cNvSpPr>
              <a:spLocks/>
            </p:cNvSpPr>
            <p:nvPr/>
          </p:nvSpPr>
          <p:spPr bwMode="auto">
            <a:xfrm>
              <a:off x="3789" y="2849"/>
              <a:ext cx="0" cy="151"/>
            </a:xfrm>
            <a:custGeom>
              <a:avLst/>
              <a:gdLst>
                <a:gd name="T0" fmla="*/ 0 w 1"/>
                <a:gd name="T1" fmla="*/ 1 h 255"/>
                <a:gd name="T2" fmla="*/ 0 w 1"/>
                <a:gd name="T3" fmla="*/ 0 h 255"/>
                <a:gd name="T4" fmla="*/ 0 60000 65536"/>
                <a:gd name="T5" fmla="*/ 0 60000 65536"/>
                <a:gd name="T6" fmla="*/ 0 w 1"/>
                <a:gd name="T7" fmla="*/ 0 h 255"/>
                <a:gd name="T8" fmla="*/ 0 w 1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5">
                  <a:moveTo>
                    <a:pt x="0" y="25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59" name="Line 94"/>
            <p:cNvSpPr>
              <a:spLocks noChangeShapeType="1"/>
            </p:cNvSpPr>
            <p:nvPr/>
          </p:nvSpPr>
          <p:spPr bwMode="auto">
            <a:xfrm flipV="1">
              <a:off x="2831" y="2860"/>
              <a:ext cx="956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60" name="Line 95"/>
            <p:cNvSpPr>
              <a:spLocks noChangeShapeType="1"/>
            </p:cNvSpPr>
            <p:nvPr/>
          </p:nvSpPr>
          <p:spPr bwMode="auto">
            <a:xfrm>
              <a:off x="3183" y="2646"/>
              <a:ext cx="609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61" name="AutoShape 96"/>
            <p:cNvSpPr>
              <a:spLocks noChangeArrowheads="1"/>
            </p:cNvSpPr>
            <p:nvPr/>
          </p:nvSpPr>
          <p:spPr bwMode="auto">
            <a:xfrm>
              <a:off x="2691" y="2552"/>
              <a:ext cx="456" cy="685"/>
            </a:xfrm>
            <a:prstGeom prst="can">
              <a:avLst>
                <a:gd name="adj" fmla="val 58808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62" name="Oval 97"/>
            <p:cNvSpPr>
              <a:spLocks noChangeArrowheads="1"/>
            </p:cNvSpPr>
            <p:nvPr/>
          </p:nvSpPr>
          <p:spPr bwMode="auto">
            <a:xfrm>
              <a:off x="2762" y="2626"/>
              <a:ext cx="302" cy="10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63" name="Line 98"/>
            <p:cNvSpPr>
              <a:spLocks noChangeShapeType="1"/>
            </p:cNvSpPr>
            <p:nvPr/>
          </p:nvSpPr>
          <p:spPr bwMode="auto">
            <a:xfrm>
              <a:off x="2318" y="163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64" name="Rectangle 99"/>
            <p:cNvSpPr>
              <a:spLocks noChangeArrowheads="1"/>
            </p:cNvSpPr>
            <p:nvPr/>
          </p:nvSpPr>
          <p:spPr bwMode="auto">
            <a:xfrm>
              <a:off x="2160" y="1463"/>
              <a:ext cx="1440" cy="8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65" name="Freeform 100"/>
            <p:cNvSpPr>
              <a:spLocks/>
            </p:cNvSpPr>
            <p:nvPr/>
          </p:nvSpPr>
          <p:spPr bwMode="auto">
            <a:xfrm>
              <a:off x="2474" y="1998"/>
              <a:ext cx="820" cy="1"/>
            </a:xfrm>
            <a:custGeom>
              <a:avLst/>
              <a:gdLst>
                <a:gd name="T0" fmla="*/ 0 w 1230"/>
                <a:gd name="T1" fmla="*/ 0 h 1"/>
                <a:gd name="T2" fmla="*/ 14 w 1230"/>
                <a:gd name="T3" fmla="*/ 0 h 1"/>
                <a:gd name="T4" fmla="*/ 0 60000 65536"/>
                <a:gd name="T5" fmla="*/ 0 60000 65536"/>
                <a:gd name="T6" fmla="*/ 0 w 1230"/>
                <a:gd name="T7" fmla="*/ 0 h 1"/>
                <a:gd name="T8" fmla="*/ 1230 w 12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0" h="1">
                  <a:moveTo>
                    <a:pt x="0" y="0"/>
                  </a:moveTo>
                  <a:lnTo>
                    <a:pt x="123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66" name="Freeform 101"/>
            <p:cNvSpPr>
              <a:spLocks/>
            </p:cNvSpPr>
            <p:nvPr/>
          </p:nvSpPr>
          <p:spPr bwMode="auto">
            <a:xfrm>
              <a:off x="2884" y="1646"/>
              <a:ext cx="1" cy="705"/>
            </a:xfrm>
            <a:custGeom>
              <a:avLst/>
              <a:gdLst>
                <a:gd name="T0" fmla="*/ 0 w 1"/>
                <a:gd name="T1" fmla="*/ 0 h 990"/>
                <a:gd name="T2" fmla="*/ 0 w 1"/>
                <a:gd name="T3" fmla="*/ 24 h 990"/>
                <a:gd name="T4" fmla="*/ 0 60000 65536"/>
                <a:gd name="T5" fmla="*/ 0 60000 65536"/>
                <a:gd name="T6" fmla="*/ 0 w 1"/>
                <a:gd name="T7" fmla="*/ 0 h 990"/>
                <a:gd name="T8" fmla="*/ 1 w 1"/>
                <a:gd name="T9" fmla="*/ 990 h 9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90">
                  <a:moveTo>
                    <a:pt x="0" y="0"/>
                  </a:moveTo>
                  <a:lnTo>
                    <a:pt x="0" y="99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67" name="Oval 102"/>
            <p:cNvSpPr>
              <a:spLocks noChangeArrowheads="1"/>
            </p:cNvSpPr>
            <p:nvPr/>
          </p:nvSpPr>
          <p:spPr bwMode="auto">
            <a:xfrm>
              <a:off x="2530" y="1675"/>
              <a:ext cx="700" cy="6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68" name="Oval 103"/>
            <p:cNvSpPr>
              <a:spLocks noChangeArrowheads="1"/>
            </p:cNvSpPr>
            <p:nvPr/>
          </p:nvSpPr>
          <p:spPr bwMode="auto">
            <a:xfrm>
              <a:off x="2640" y="1781"/>
              <a:ext cx="480" cy="4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69" name="Line 104"/>
            <p:cNvSpPr>
              <a:spLocks noChangeShapeType="1"/>
            </p:cNvSpPr>
            <p:nvPr/>
          </p:nvSpPr>
          <p:spPr bwMode="auto">
            <a:xfrm>
              <a:off x="2318" y="1632"/>
              <a:ext cx="1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70" name="Text Box 105"/>
            <p:cNvSpPr txBox="1">
              <a:spLocks noChangeArrowheads="1"/>
            </p:cNvSpPr>
            <p:nvPr/>
          </p:nvSpPr>
          <p:spPr bwMode="auto">
            <a:xfrm>
              <a:off x="1926" y="1970"/>
              <a:ext cx="223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16171" name="Text Box 106"/>
            <p:cNvSpPr txBox="1">
              <a:spLocks noChangeArrowheads="1"/>
            </p:cNvSpPr>
            <p:nvPr/>
          </p:nvSpPr>
          <p:spPr bwMode="auto">
            <a:xfrm>
              <a:off x="3615" y="1968"/>
              <a:ext cx="240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16172" name="Freeform 107"/>
            <p:cNvSpPr>
              <a:spLocks/>
            </p:cNvSpPr>
            <p:nvPr/>
          </p:nvSpPr>
          <p:spPr bwMode="auto">
            <a:xfrm>
              <a:off x="3648" y="2001"/>
              <a:ext cx="120" cy="1"/>
            </a:xfrm>
            <a:custGeom>
              <a:avLst/>
              <a:gdLst>
                <a:gd name="T0" fmla="*/ 0 w 120"/>
                <a:gd name="T1" fmla="*/ 0 h 1"/>
                <a:gd name="T2" fmla="*/ 120 w 120"/>
                <a:gd name="T3" fmla="*/ 0 h 1"/>
                <a:gd name="T4" fmla="*/ 0 60000 65536"/>
                <a:gd name="T5" fmla="*/ 0 60000 65536"/>
                <a:gd name="T6" fmla="*/ 0 w 120"/>
                <a:gd name="T7" fmla="*/ 0 h 1"/>
                <a:gd name="T8" fmla="*/ 120 w 1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">
                  <a:moveTo>
                    <a:pt x="0" y="0"/>
                  </a:moveTo>
                  <a:lnTo>
                    <a:pt x="1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73" name="Freeform 108"/>
            <p:cNvSpPr>
              <a:spLocks/>
            </p:cNvSpPr>
            <p:nvPr/>
          </p:nvSpPr>
          <p:spPr bwMode="auto">
            <a:xfrm>
              <a:off x="2009" y="2002"/>
              <a:ext cx="120" cy="1"/>
            </a:xfrm>
            <a:custGeom>
              <a:avLst/>
              <a:gdLst>
                <a:gd name="T0" fmla="*/ 0 w 120"/>
                <a:gd name="T1" fmla="*/ 0 h 1"/>
                <a:gd name="T2" fmla="*/ 120 w 120"/>
                <a:gd name="T3" fmla="*/ 0 h 1"/>
                <a:gd name="T4" fmla="*/ 0 60000 65536"/>
                <a:gd name="T5" fmla="*/ 0 60000 65536"/>
                <a:gd name="T6" fmla="*/ 0 w 120"/>
                <a:gd name="T7" fmla="*/ 0 h 1"/>
                <a:gd name="T8" fmla="*/ 120 w 1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">
                  <a:moveTo>
                    <a:pt x="0" y="0"/>
                  </a:moveTo>
                  <a:lnTo>
                    <a:pt x="1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74" name="Freeform 109"/>
            <p:cNvSpPr>
              <a:spLocks/>
            </p:cNvSpPr>
            <p:nvPr/>
          </p:nvSpPr>
          <p:spPr bwMode="auto">
            <a:xfrm rot="517827">
              <a:off x="2160" y="941"/>
              <a:ext cx="157" cy="27"/>
            </a:xfrm>
            <a:custGeom>
              <a:avLst/>
              <a:gdLst>
                <a:gd name="T0" fmla="*/ 0 w 163"/>
                <a:gd name="T1" fmla="*/ 27 h 9"/>
                <a:gd name="T2" fmla="*/ 157 w 163"/>
                <a:gd name="T3" fmla="*/ 0 h 9"/>
                <a:gd name="T4" fmla="*/ 0 60000 65536"/>
                <a:gd name="T5" fmla="*/ 0 60000 65536"/>
                <a:gd name="T6" fmla="*/ 0 w 163"/>
                <a:gd name="T7" fmla="*/ 0 h 9"/>
                <a:gd name="T8" fmla="*/ 163 w 163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9">
                  <a:moveTo>
                    <a:pt x="0" y="9"/>
                  </a:moveTo>
                  <a:lnTo>
                    <a:pt x="16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75" name="Freeform 110"/>
            <p:cNvSpPr>
              <a:spLocks/>
            </p:cNvSpPr>
            <p:nvPr/>
          </p:nvSpPr>
          <p:spPr bwMode="auto">
            <a:xfrm>
              <a:off x="2884" y="576"/>
              <a:ext cx="1" cy="728"/>
            </a:xfrm>
            <a:custGeom>
              <a:avLst/>
              <a:gdLst>
                <a:gd name="T0" fmla="*/ 0 w 1"/>
                <a:gd name="T1" fmla="*/ 24 h 1021"/>
                <a:gd name="T2" fmla="*/ 0 w 1"/>
                <a:gd name="T3" fmla="*/ 0 h 1021"/>
                <a:gd name="T4" fmla="*/ 0 60000 65536"/>
                <a:gd name="T5" fmla="*/ 0 60000 65536"/>
                <a:gd name="T6" fmla="*/ 0 w 1"/>
                <a:gd name="T7" fmla="*/ 0 h 1021"/>
                <a:gd name="T8" fmla="*/ 1 w 1"/>
                <a:gd name="T9" fmla="*/ 1021 h 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21">
                  <a:moveTo>
                    <a:pt x="0" y="102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76" name="Rectangle 111"/>
            <p:cNvSpPr>
              <a:spLocks noChangeArrowheads="1"/>
            </p:cNvSpPr>
            <p:nvPr/>
          </p:nvSpPr>
          <p:spPr bwMode="auto">
            <a:xfrm>
              <a:off x="2640" y="611"/>
              <a:ext cx="480" cy="6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77" name="Freeform 112"/>
            <p:cNvSpPr>
              <a:spLocks/>
            </p:cNvSpPr>
            <p:nvPr/>
          </p:nvSpPr>
          <p:spPr bwMode="auto">
            <a:xfrm>
              <a:off x="2153" y="1222"/>
              <a:ext cx="1461" cy="1"/>
            </a:xfrm>
            <a:custGeom>
              <a:avLst/>
              <a:gdLst>
                <a:gd name="T0" fmla="*/ 0 w 1461"/>
                <a:gd name="T1" fmla="*/ 0 h 1"/>
                <a:gd name="T2" fmla="*/ 1461 w 1461"/>
                <a:gd name="T3" fmla="*/ 0 h 1"/>
                <a:gd name="T4" fmla="*/ 0 60000 65536"/>
                <a:gd name="T5" fmla="*/ 0 60000 65536"/>
                <a:gd name="T6" fmla="*/ 0 w 1461"/>
                <a:gd name="T7" fmla="*/ 0 h 1"/>
                <a:gd name="T8" fmla="*/ 1461 w 146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1" h="1">
                  <a:moveTo>
                    <a:pt x="0" y="0"/>
                  </a:moveTo>
                  <a:lnTo>
                    <a:pt x="146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78" name="Line 113"/>
            <p:cNvSpPr>
              <a:spLocks noChangeShapeType="1"/>
            </p:cNvSpPr>
            <p:nvPr/>
          </p:nvSpPr>
          <p:spPr bwMode="auto">
            <a:xfrm flipV="1">
              <a:off x="2160" y="950"/>
              <a:ext cx="0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79" name="Freeform 114"/>
            <p:cNvSpPr>
              <a:spLocks/>
            </p:cNvSpPr>
            <p:nvPr/>
          </p:nvSpPr>
          <p:spPr bwMode="auto">
            <a:xfrm>
              <a:off x="3600" y="1094"/>
              <a:ext cx="1" cy="130"/>
            </a:xfrm>
            <a:custGeom>
              <a:avLst/>
              <a:gdLst>
                <a:gd name="T0" fmla="*/ 0 w 1"/>
                <a:gd name="T1" fmla="*/ 130 h 130"/>
                <a:gd name="T2" fmla="*/ 0 w 1"/>
                <a:gd name="T3" fmla="*/ 0 h 130"/>
                <a:gd name="T4" fmla="*/ 0 60000 65536"/>
                <a:gd name="T5" fmla="*/ 0 60000 65536"/>
                <a:gd name="T6" fmla="*/ 0 w 1"/>
                <a:gd name="T7" fmla="*/ 0 h 130"/>
                <a:gd name="T8" fmla="*/ 1 w 1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0">
                  <a:moveTo>
                    <a:pt x="0" y="13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80" name="Freeform 115"/>
            <p:cNvSpPr>
              <a:spLocks/>
            </p:cNvSpPr>
            <p:nvPr/>
          </p:nvSpPr>
          <p:spPr bwMode="auto">
            <a:xfrm>
              <a:off x="2320" y="941"/>
              <a:ext cx="3" cy="157"/>
            </a:xfrm>
            <a:custGeom>
              <a:avLst/>
              <a:gdLst>
                <a:gd name="T0" fmla="*/ 0 w 3"/>
                <a:gd name="T1" fmla="*/ 157 h 157"/>
                <a:gd name="T2" fmla="*/ 3 w 3"/>
                <a:gd name="T3" fmla="*/ 0 h 157"/>
                <a:gd name="T4" fmla="*/ 0 60000 65536"/>
                <a:gd name="T5" fmla="*/ 0 60000 65536"/>
                <a:gd name="T6" fmla="*/ 0 w 3"/>
                <a:gd name="T7" fmla="*/ 0 h 157"/>
                <a:gd name="T8" fmla="*/ 3 w 3"/>
                <a:gd name="T9" fmla="*/ 157 h 1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57">
                  <a:moveTo>
                    <a:pt x="0" y="157"/>
                  </a:moveTo>
                  <a:lnTo>
                    <a:pt x="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81" name="Freeform 116"/>
            <p:cNvSpPr>
              <a:spLocks/>
            </p:cNvSpPr>
            <p:nvPr/>
          </p:nvSpPr>
          <p:spPr bwMode="auto">
            <a:xfrm>
              <a:off x="2317" y="1084"/>
              <a:ext cx="214" cy="7"/>
            </a:xfrm>
            <a:custGeom>
              <a:avLst/>
              <a:gdLst>
                <a:gd name="T0" fmla="*/ 0 w 214"/>
                <a:gd name="T1" fmla="*/ 0 h 7"/>
                <a:gd name="T2" fmla="*/ 214 w 214"/>
                <a:gd name="T3" fmla="*/ 7 h 7"/>
                <a:gd name="T4" fmla="*/ 0 60000 65536"/>
                <a:gd name="T5" fmla="*/ 0 60000 65536"/>
                <a:gd name="T6" fmla="*/ 0 w 214"/>
                <a:gd name="T7" fmla="*/ 0 h 7"/>
                <a:gd name="T8" fmla="*/ 214 w 214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4" h="7">
                  <a:moveTo>
                    <a:pt x="0" y="0"/>
                  </a:moveTo>
                  <a:lnTo>
                    <a:pt x="214" y="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82" name="Freeform 117"/>
            <p:cNvSpPr>
              <a:spLocks/>
            </p:cNvSpPr>
            <p:nvPr/>
          </p:nvSpPr>
          <p:spPr bwMode="auto">
            <a:xfrm>
              <a:off x="2523" y="608"/>
              <a:ext cx="1" cy="490"/>
            </a:xfrm>
            <a:custGeom>
              <a:avLst/>
              <a:gdLst>
                <a:gd name="T0" fmla="*/ 0 w 1"/>
                <a:gd name="T1" fmla="*/ 490 h 490"/>
                <a:gd name="T2" fmla="*/ 1 w 1"/>
                <a:gd name="T3" fmla="*/ 0 h 490"/>
                <a:gd name="T4" fmla="*/ 0 60000 65536"/>
                <a:gd name="T5" fmla="*/ 0 60000 65536"/>
                <a:gd name="T6" fmla="*/ 0 w 1"/>
                <a:gd name="T7" fmla="*/ 0 h 490"/>
                <a:gd name="T8" fmla="*/ 1 w 1"/>
                <a:gd name="T9" fmla="*/ 490 h 4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0">
                  <a:moveTo>
                    <a:pt x="0" y="490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83" name="Freeform 118"/>
            <p:cNvSpPr>
              <a:spLocks/>
            </p:cNvSpPr>
            <p:nvPr/>
          </p:nvSpPr>
          <p:spPr bwMode="auto">
            <a:xfrm>
              <a:off x="2524" y="608"/>
              <a:ext cx="734" cy="3"/>
            </a:xfrm>
            <a:custGeom>
              <a:avLst/>
              <a:gdLst>
                <a:gd name="T0" fmla="*/ 0 w 734"/>
                <a:gd name="T1" fmla="*/ 0 h 3"/>
                <a:gd name="T2" fmla="*/ 734 w 734"/>
                <a:gd name="T3" fmla="*/ 3 h 3"/>
                <a:gd name="T4" fmla="*/ 0 60000 65536"/>
                <a:gd name="T5" fmla="*/ 0 60000 65536"/>
                <a:gd name="T6" fmla="*/ 0 w 734"/>
                <a:gd name="T7" fmla="*/ 0 h 3"/>
                <a:gd name="T8" fmla="*/ 734 w 73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4" h="3">
                  <a:moveTo>
                    <a:pt x="0" y="0"/>
                  </a:moveTo>
                  <a:lnTo>
                    <a:pt x="734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84" name="Freeform 119"/>
            <p:cNvSpPr>
              <a:spLocks/>
            </p:cNvSpPr>
            <p:nvPr/>
          </p:nvSpPr>
          <p:spPr bwMode="auto">
            <a:xfrm>
              <a:off x="3248" y="1088"/>
              <a:ext cx="350" cy="3"/>
            </a:xfrm>
            <a:custGeom>
              <a:avLst/>
              <a:gdLst>
                <a:gd name="T0" fmla="*/ 0 w 746"/>
                <a:gd name="T1" fmla="*/ 1 h 6"/>
                <a:gd name="T2" fmla="*/ 0 w 746"/>
                <a:gd name="T3" fmla="*/ 0 h 6"/>
                <a:gd name="T4" fmla="*/ 0 60000 65536"/>
                <a:gd name="T5" fmla="*/ 0 60000 65536"/>
                <a:gd name="T6" fmla="*/ 0 w 746"/>
                <a:gd name="T7" fmla="*/ 0 h 6"/>
                <a:gd name="T8" fmla="*/ 746 w 74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6" h="6">
                  <a:moveTo>
                    <a:pt x="746" y="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85" name="Freeform 120"/>
            <p:cNvSpPr>
              <a:spLocks/>
            </p:cNvSpPr>
            <p:nvPr/>
          </p:nvSpPr>
          <p:spPr bwMode="auto">
            <a:xfrm>
              <a:off x="3251" y="611"/>
              <a:ext cx="1" cy="495"/>
            </a:xfrm>
            <a:custGeom>
              <a:avLst/>
              <a:gdLst>
                <a:gd name="T0" fmla="*/ 0 w 1"/>
                <a:gd name="T1" fmla="*/ 495 h 495"/>
                <a:gd name="T2" fmla="*/ 0 w 1"/>
                <a:gd name="T3" fmla="*/ 0 h 495"/>
                <a:gd name="T4" fmla="*/ 0 60000 65536"/>
                <a:gd name="T5" fmla="*/ 0 60000 65536"/>
                <a:gd name="T6" fmla="*/ 0 w 1"/>
                <a:gd name="T7" fmla="*/ 0 h 495"/>
                <a:gd name="T8" fmla="*/ 1 w 1"/>
                <a:gd name="T9" fmla="*/ 495 h 4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5">
                  <a:moveTo>
                    <a:pt x="0" y="49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86" name="Text Box 121"/>
            <p:cNvSpPr txBox="1">
              <a:spLocks noChangeArrowheads="1"/>
            </p:cNvSpPr>
            <p:nvPr/>
          </p:nvSpPr>
          <p:spPr bwMode="auto">
            <a:xfrm>
              <a:off x="2654" y="390"/>
              <a:ext cx="45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B   B</a:t>
              </a:r>
            </a:p>
          </p:txBody>
        </p:sp>
        <p:sp>
          <p:nvSpPr>
            <p:cNvPr id="216187" name="Line 122"/>
            <p:cNvSpPr>
              <a:spLocks noChangeShapeType="1"/>
            </p:cNvSpPr>
            <p:nvPr/>
          </p:nvSpPr>
          <p:spPr bwMode="auto">
            <a:xfrm flipV="1">
              <a:off x="2523" y="633"/>
              <a:ext cx="117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88" name="Line 123"/>
            <p:cNvSpPr>
              <a:spLocks noChangeShapeType="1"/>
            </p:cNvSpPr>
            <p:nvPr/>
          </p:nvSpPr>
          <p:spPr bwMode="auto">
            <a:xfrm flipV="1">
              <a:off x="2523" y="771"/>
              <a:ext cx="117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89" name="Line 124"/>
            <p:cNvSpPr>
              <a:spLocks noChangeShapeType="1"/>
            </p:cNvSpPr>
            <p:nvPr/>
          </p:nvSpPr>
          <p:spPr bwMode="auto">
            <a:xfrm flipV="1">
              <a:off x="2523" y="918"/>
              <a:ext cx="117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0" name="Line 125"/>
            <p:cNvSpPr>
              <a:spLocks noChangeShapeType="1"/>
            </p:cNvSpPr>
            <p:nvPr/>
          </p:nvSpPr>
          <p:spPr bwMode="auto">
            <a:xfrm flipH="1">
              <a:off x="2474" y="1065"/>
              <a:ext cx="166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1" name="Line 126"/>
            <p:cNvSpPr>
              <a:spLocks noChangeShapeType="1"/>
            </p:cNvSpPr>
            <p:nvPr/>
          </p:nvSpPr>
          <p:spPr bwMode="auto">
            <a:xfrm flipH="1">
              <a:off x="2350" y="1109"/>
              <a:ext cx="109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2" name="Line 127"/>
            <p:cNvSpPr>
              <a:spLocks noChangeShapeType="1"/>
            </p:cNvSpPr>
            <p:nvPr/>
          </p:nvSpPr>
          <p:spPr bwMode="auto">
            <a:xfrm flipH="1">
              <a:off x="2221" y="1095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3" name="Line 128"/>
            <p:cNvSpPr>
              <a:spLocks noChangeShapeType="1"/>
            </p:cNvSpPr>
            <p:nvPr/>
          </p:nvSpPr>
          <p:spPr bwMode="auto">
            <a:xfrm flipH="1">
              <a:off x="2160" y="975"/>
              <a:ext cx="157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4" name="Freeform 129"/>
            <p:cNvSpPr>
              <a:spLocks/>
            </p:cNvSpPr>
            <p:nvPr/>
          </p:nvSpPr>
          <p:spPr bwMode="auto">
            <a:xfrm>
              <a:off x="2161" y="960"/>
              <a:ext cx="43" cy="44"/>
            </a:xfrm>
            <a:custGeom>
              <a:avLst/>
              <a:gdLst>
                <a:gd name="T0" fmla="*/ 43 w 43"/>
                <a:gd name="T1" fmla="*/ 0 h 44"/>
                <a:gd name="T2" fmla="*/ 0 w 43"/>
                <a:gd name="T3" fmla="*/ 44 h 44"/>
                <a:gd name="T4" fmla="*/ 0 60000 65536"/>
                <a:gd name="T5" fmla="*/ 0 60000 65536"/>
                <a:gd name="T6" fmla="*/ 0 w 43"/>
                <a:gd name="T7" fmla="*/ 0 h 44"/>
                <a:gd name="T8" fmla="*/ 43 w 43"/>
                <a:gd name="T9" fmla="*/ 44 h 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" h="44">
                  <a:moveTo>
                    <a:pt x="43" y="0"/>
                  </a:moveTo>
                  <a:lnTo>
                    <a:pt x="0" y="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95" name="Line 130"/>
            <p:cNvSpPr>
              <a:spLocks noChangeShapeType="1"/>
            </p:cNvSpPr>
            <p:nvPr/>
          </p:nvSpPr>
          <p:spPr bwMode="auto">
            <a:xfrm flipV="1">
              <a:off x="3147" y="1092"/>
              <a:ext cx="11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6" name="Line 131"/>
            <p:cNvSpPr>
              <a:spLocks noChangeShapeType="1"/>
            </p:cNvSpPr>
            <p:nvPr/>
          </p:nvSpPr>
          <p:spPr bwMode="auto">
            <a:xfrm flipV="1">
              <a:off x="3119" y="955"/>
              <a:ext cx="14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7" name="Line 132"/>
            <p:cNvSpPr>
              <a:spLocks noChangeShapeType="1"/>
            </p:cNvSpPr>
            <p:nvPr/>
          </p:nvSpPr>
          <p:spPr bwMode="auto">
            <a:xfrm flipV="1">
              <a:off x="3125" y="811"/>
              <a:ext cx="14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8" name="Line 133"/>
            <p:cNvSpPr>
              <a:spLocks noChangeShapeType="1"/>
            </p:cNvSpPr>
            <p:nvPr/>
          </p:nvSpPr>
          <p:spPr bwMode="auto">
            <a:xfrm flipV="1">
              <a:off x="3116" y="682"/>
              <a:ext cx="14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9" name="Freeform 134"/>
            <p:cNvSpPr>
              <a:spLocks/>
            </p:cNvSpPr>
            <p:nvPr/>
          </p:nvSpPr>
          <p:spPr bwMode="auto">
            <a:xfrm>
              <a:off x="3125" y="615"/>
              <a:ext cx="55" cy="57"/>
            </a:xfrm>
            <a:custGeom>
              <a:avLst/>
              <a:gdLst>
                <a:gd name="T0" fmla="*/ 0 w 55"/>
                <a:gd name="T1" fmla="*/ 57 h 57"/>
                <a:gd name="T2" fmla="*/ 55 w 55"/>
                <a:gd name="T3" fmla="*/ 0 h 57"/>
                <a:gd name="T4" fmla="*/ 0 60000 65536"/>
                <a:gd name="T5" fmla="*/ 0 60000 65536"/>
                <a:gd name="T6" fmla="*/ 0 w 55"/>
                <a:gd name="T7" fmla="*/ 0 h 57"/>
                <a:gd name="T8" fmla="*/ 55 w 55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" h="57">
                  <a:moveTo>
                    <a:pt x="0" y="57"/>
                  </a:moveTo>
                  <a:lnTo>
                    <a:pt x="5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200" name="Line 135"/>
            <p:cNvSpPr>
              <a:spLocks noChangeShapeType="1"/>
            </p:cNvSpPr>
            <p:nvPr/>
          </p:nvSpPr>
          <p:spPr bwMode="auto">
            <a:xfrm flipV="1">
              <a:off x="3285" y="1095"/>
              <a:ext cx="12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01" name="Line 136"/>
            <p:cNvSpPr>
              <a:spLocks noChangeShapeType="1"/>
            </p:cNvSpPr>
            <p:nvPr/>
          </p:nvSpPr>
          <p:spPr bwMode="auto">
            <a:xfrm flipV="1">
              <a:off x="3435" y="1110"/>
              <a:ext cx="10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02" name="Text Box 137"/>
            <p:cNvSpPr txBox="1">
              <a:spLocks noChangeArrowheads="1"/>
            </p:cNvSpPr>
            <p:nvPr/>
          </p:nvSpPr>
          <p:spPr bwMode="auto">
            <a:xfrm>
              <a:off x="2796" y="344"/>
              <a:ext cx="18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216203" name="Line 138"/>
            <p:cNvSpPr>
              <a:spLocks noChangeShapeType="1"/>
            </p:cNvSpPr>
            <p:nvPr/>
          </p:nvSpPr>
          <p:spPr bwMode="auto">
            <a:xfrm flipV="1">
              <a:off x="2007" y="1852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04" name="Line 139"/>
            <p:cNvSpPr>
              <a:spLocks noChangeShapeType="1"/>
            </p:cNvSpPr>
            <p:nvPr/>
          </p:nvSpPr>
          <p:spPr bwMode="auto">
            <a:xfrm flipV="1">
              <a:off x="3760" y="1833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5943600" y="646113"/>
            <a:ext cx="3048000" cy="5670550"/>
            <a:chOff x="3744" y="392"/>
            <a:chExt cx="1920" cy="3352"/>
          </a:xfrm>
        </p:grpSpPr>
        <p:sp>
          <p:nvSpPr>
            <p:cNvPr id="216072" name="Freeform 141"/>
            <p:cNvSpPr>
              <a:spLocks/>
            </p:cNvSpPr>
            <p:nvPr/>
          </p:nvSpPr>
          <p:spPr bwMode="auto">
            <a:xfrm>
              <a:off x="4096" y="2568"/>
              <a:ext cx="872" cy="618"/>
            </a:xfrm>
            <a:custGeom>
              <a:avLst/>
              <a:gdLst>
                <a:gd name="T0" fmla="*/ 0 w 1927"/>
                <a:gd name="T1" fmla="*/ 2 h 1081"/>
                <a:gd name="T2" fmla="*/ 0 w 1927"/>
                <a:gd name="T3" fmla="*/ 0 h 1081"/>
                <a:gd name="T4" fmla="*/ 0 60000 65536"/>
                <a:gd name="T5" fmla="*/ 0 60000 65536"/>
                <a:gd name="T6" fmla="*/ 0 w 1927"/>
                <a:gd name="T7" fmla="*/ 0 h 1081"/>
                <a:gd name="T8" fmla="*/ 1927 w 1927"/>
                <a:gd name="T9" fmla="*/ 1081 h 10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7" h="1081">
                  <a:moveTo>
                    <a:pt x="0" y="1081"/>
                  </a:moveTo>
                  <a:lnTo>
                    <a:pt x="192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73" name="Line 142"/>
            <p:cNvSpPr>
              <a:spLocks noChangeShapeType="1"/>
            </p:cNvSpPr>
            <p:nvPr/>
          </p:nvSpPr>
          <p:spPr bwMode="auto">
            <a:xfrm>
              <a:off x="3891" y="3504"/>
              <a:ext cx="71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4" name="Line 143"/>
            <p:cNvSpPr>
              <a:spLocks noChangeShapeType="1"/>
            </p:cNvSpPr>
            <p:nvPr/>
          </p:nvSpPr>
          <p:spPr bwMode="auto">
            <a:xfrm flipV="1">
              <a:off x="3888" y="2448"/>
              <a:ext cx="1066" cy="7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5" name="Freeform 144"/>
            <p:cNvSpPr>
              <a:spLocks/>
            </p:cNvSpPr>
            <p:nvPr/>
          </p:nvSpPr>
          <p:spPr bwMode="auto">
            <a:xfrm>
              <a:off x="3888" y="3226"/>
              <a:ext cx="0" cy="286"/>
            </a:xfrm>
            <a:custGeom>
              <a:avLst/>
              <a:gdLst>
                <a:gd name="T0" fmla="*/ 0 w 1"/>
                <a:gd name="T1" fmla="*/ 0 h 501"/>
                <a:gd name="T2" fmla="*/ 0 w 1"/>
                <a:gd name="T3" fmla="*/ 1 h 501"/>
                <a:gd name="T4" fmla="*/ 0 60000 65536"/>
                <a:gd name="T5" fmla="*/ 0 60000 65536"/>
                <a:gd name="T6" fmla="*/ 0 w 1"/>
                <a:gd name="T7" fmla="*/ 0 h 501"/>
                <a:gd name="T8" fmla="*/ 0 w 1"/>
                <a:gd name="T9" fmla="*/ 501 h 5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01">
                  <a:moveTo>
                    <a:pt x="0" y="0"/>
                  </a:moveTo>
                  <a:lnTo>
                    <a:pt x="1" y="50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76" name="Line 145"/>
            <p:cNvSpPr>
              <a:spLocks noChangeShapeType="1"/>
            </p:cNvSpPr>
            <p:nvPr/>
          </p:nvSpPr>
          <p:spPr bwMode="auto">
            <a:xfrm>
              <a:off x="4598" y="3609"/>
              <a:ext cx="0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7" name="Line 146"/>
            <p:cNvSpPr>
              <a:spLocks noChangeShapeType="1"/>
            </p:cNvSpPr>
            <p:nvPr/>
          </p:nvSpPr>
          <p:spPr bwMode="auto">
            <a:xfrm flipV="1">
              <a:off x="4601" y="2968"/>
              <a:ext cx="1063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8" name="Freeform 147"/>
            <p:cNvSpPr>
              <a:spLocks/>
            </p:cNvSpPr>
            <p:nvPr/>
          </p:nvSpPr>
          <p:spPr bwMode="auto">
            <a:xfrm>
              <a:off x="5661" y="2835"/>
              <a:ext cx="0" cy="145"/>
            </a:xfrm>
            <a:custGeom>
              <a:avLst/>
              <a:gdLst>
                <a:gd name="T0" fmla="*/ 0 w 1"/>
                <a:gd name="T1" fmla="*/ 1 h 255"/>
                <a:gd name="T2" fmla="*/ 0 w 1"/>
                <a:gd name="T3" fmla="*/ 0 h 255"/>
                <a:gd name="T4" fmla="*/ 0 60000 65536"/>
                <a:gd name="T5" fmla="*/ 0 60000 65536"/>
                <a:gd name="T6" fmla="*/ 0 w 1"/>
                <a:gd name="T7" fmla="*/ 0 h 255"/>
                <a:gd name="T8" fmla="*/ 0 w 1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5">
                  <a:moveTo>
                    <a:pt x="0" y="25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79" name="Line 148"/>
            <p:cNvSpPr>
              <a:spLocks noChangeShapeType="1"/>
            </p:cNvSpPr>
            <p:nvPr/>
          </p:nvSpPr>
          <p:spPr bwMode="auto">
            <a:xfrm flipV="1">
              <a:off x="4601" y="2845"/>
              <a:ext cx="1058" cy="7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0" name="Line 149"/>
            <p:cNvSpPr>
              <a:spLocks noChangeShapeType="1"/>
            </p:cNvSpPr>
            <p:nvPr/>
          </p:nvSpPr>
          <p:spPr bwMode="auto">
            <a:xfrm flipV="1">
              <a:off x="4176" y="3243"/>
              <a:ext cx="102" cy="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1" name="Freeform 150"/>
            <p:cNvSpPr>
              <a:spLocks/>
            </p:cNvSpPr>
            <p:nvPr/>
          </p:nvSpPr>
          <p:spPr bwMode="auto">
            <a:xfrm>
              <a:off x="4175" y="3326"/>
              <a:ext cx="1" cy="152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1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2" name="Line 151"/>
            <p:cNvSpPr>
              <a:spLocks noChangeShapeType="1"/>
            </p:cNvSpPr>
            <p:nvPr/>
          </p:nvSpPr>
          <p:spPr bwMode="auto">
            <a:xfrm>
              <a:off x="4175" y="3466"/>
              <a:ext cx="423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3" name="Freeform 152"/>
            <p:cNvSpPr>
              <a:spLocks/>
            </p:cNvSpPr>
            <p:nvPr/>
          </p:nvSpPr>
          <p:spPr bwMode="auto">
            <a:xfrm>
              <a:off x="4278" y="3249"/>
              <a:ext cx="1" cy="152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1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4" name="Freeform 153"/>
            <p:cNvSpPr>
              <a:spLocks/>
            </p:cNvSpPr>
            <p:nvPr/>
          </p:nvSpPr>
          <p:spPr bwMode="auto">
            <a:xfrm>
              <a:off x="3888" y="3226"/>
              <a:ext cx="286" cy="89"/>
            </a:xfrm>
            <a:custGeom>
              <a:avLst/>
              <a:gdLst>
                <a:gd name="T0" fmla="*/ 0 w 630"/>
                <a:gd name="T1" fmla="*/ 0 h 156"/>
                <a:gd name="T2" fmla="*/ 0 w 630"/>
                <a:gd name="T3" fmla="*/ 1 h 156"/>
                <a:gd name="T4" fmla="*/ 0 60000 65536"/>
                <a:gd name="T5" fmla="*/ 0 60000 65536"/>
                <a:gd name="T6" fmla="*/ 0 w 630"/>
                <a:gd name="T7" fmla="*/ 0 h 156"/>
                <a:gd name="T8" fmla="*/ 630 w 630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156">
                  <a:moveTo>
                    <a:pt x="0" y="0"/>
                  </a:moveTo>
                  <a:lnTo>
                    <a:pt x="630" y="15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5" name="Line 154"/>
            <p:cNvSpPr>
              <a:spLocks noChangeShapeType="1"/>
            </p:cNvSpPr>
            <p:nvPr/>
          </p:nvSpPr>
          <p:spPr bwMode="auto">
            <a:xfrm>
              <a:off x="4096" y="3186"/>
              <a:ext cx="182" cy="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6" name="Freeform 155"/>
            <p:cNvSpPr>
              <a:spLocks/>
            </p:cNvSpPr>
            <p:nvPr/>
          </p:nvSpPr>
          <p:spPr bwMode="auto">
            <a:xfrm>
              <a:off x="5231" y="2549"/>
              <a:ext cx="1" cy="151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1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7" name="Line 156"/>
            <p:cNvSpPr>
              <a:spLocks noChangeShapeType="1"/>
            </p:cNvSpPr>
            <p:nvPr/>
          </p:nvSpPr>
          <p:spPr bwMode="auto">
            <a:xfrm flipV="1">
              <a:off x="4172" y="3395"/>
              <a:ext cx="102" cy="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8" name="Line 157"/>
            <p:cNvSpPr>
              <a:spLocks noChangeShapeType="1"/>
            </p:cNvSpPr>
            <p:nvPr/>
          </p:nvSpPr>
          <p:spPr bwMode="auto">
            <a:xfrm flipV="1">
              <a:off x="5122" y="2544"/>
              <a:ext cx="102" cy="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9" name="Freeform 158"/>
            <p:cNvSpPr>
              <a:spLocks/>
            </p:cNvSpPr>
            <p:nvPr/>
          </p:nvSpPr>
          <p:spPr bwMode="auto">
            <a:xfrm>
              <a:off x="5122" y="2618"/>
              <a:ext cx="0" cy="151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0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0" name="Freeform 159"/>
            <p:cNvSpPr>
              <a:spLocks/>
            </p:cNvSpPr>
            <p:nvPr/>
          </p:nvSpPr>
          <p:spPr bwMode="auto">
            <a:xfrm>
              <a:off x="4969" y="2563"/>
              <a:ext cx="1" cy="152"/>
            </a:xfrm>
            <a:custGeom>
              <a:avLst/>
              <a:gdLst>
                <a:gd name="T0" fmla="*/ 0 w 1"/>
                <a:gd name="T1" fmla="*/ 0 h 265"/>
                <a:gd name="T2" fmla="*/ 0 w 1"/>
                <a:gd name="T3" fmla="*/ 1 h 265"/>
                <a:gd name="T4" fmla="*/ 0 60000 65536"/>
                <a:gd name="T5" fmla="*/ 0 60000 65536"/>
                <a:gd name="T6" fmla="*/ 0 w 1"/>
                <a:gd name="T7" fmla="*/ 0 h 265"/>
                <a:gd name="T8" fmla="*/ 1 w 1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5">
                  <a:moveTo>
                    <a:pt x="0" y="0"/>
                  </a:moveTo>
                  <a:lnTo>
                    <a:pt x="0" y="2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1" name="Line 160"/>
            <p:cNvSpPr>
              <a:spLocks noChangeShapeType="1"/>
            </p:cNvSpPr>
            <p:nvPr/>
          </p:nvSpPr>
          <p:spPr bwMode="auto">
            <a:xfrm flipH="1" flipV="1">
              <a:off x="5232" y="2689"/>
              <a:ext cx="429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92" name="Line 161"/>
            <p:cNvSpPr>
              <a:spLocks noChangeShapeType="1"/>
            </p:cNvSpPr>
            <p:nvPr/>
          </p:nvSpPr>
          <p:spPr bwMode="auto">
            <a:xfrm>
              <a:off x="4954" y="2448"/>
              <a:ext cx="278" cy="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93" name="Line 162"/>
            <p:cNvSpPr>
              <a:spLocks noChangeShapeType="1"/>
            </p:cNvSpPr>
            <p:nvPr/>
          </p:nvSpPr>
          <p:spPr bwMode="auto">
            <a:xfrm>
              <a:off x="4968" y="2568"/>
              <a:ext cx="160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94" name="Line 163"/>
            <p:cNvSpPr>
              <a:spLocks noChangeShapeType="1"/>
            </p:cNvSpPr>
            <p:nvPr/>
          </p:nvSpPr>
          <p:spPr bwMode="auto">
            <a:xfrm>
              <a:off x="4962" y="2700"/>
              <a:ext cx="160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95" name="Freeform 164"/>
            <p:cNvSpPr>
              <a:spLocks/>
            </p:cNvSpPr>
            <p:nvPr/>
          </p:nvSpPr>
          <p:spPr bwMode="auto">
            <a:xfrm>
              <a:off x="4228" y="2700"/>
              <a:ext cx="734" cy="528"/>
            </a:xfrm>
            <a:custGeom>
              <a:avLst/>
              <a:gdLst>
                <a:gd name="T0" fmla="*/ 0 w 1622"/>
                <a:gd name="T1" fmla="*/ 0 h 923"/>
                <a:gd name="T2" fmla="*/ 0 w 1622"/>
                <a:gd name="T3" fmla="*/ 2 h 923"/>
                <a:gd name="T4" fmla="*/ 0 60000 65536"/>
                <a:gd name="T5" fmla="*/ 0 60000 65536"/>
                <a:gd name="T6" fmla="*/ 0 w 1622"/>
                <a:gd name="T7" fmla="*/ 0 h 923"/>
                <a:gd name="T8" fmla="*/ 1622 w 1622"/>
                <a:gd name="T9" fmla="*/ 923 h 9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2" h="923">
                  <a:moveTo>
                    <a:pt x="1622" y="0"/>
                  </a:moveTo>
                  <a:lnTo>
                    <a:pt x="0" y="92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6" name="Line 165"/>
            <p:cNvSpPr>
              <a:spLocks noChangeShapeType="1"/>
            </p:cNvSpPr>
            <p:nvPr/>
          </p:nvSpPr>
          <p:spPr bwMode="auto">
            <a:xfrm flipH="1">
              <a:off x="5128" y="2689"/>
              <a:ext cx="104" cy="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97" name="AutoShape 166"/>
            <p:cNvSpPr>
              <a:spLocks noChangeArrowheads="1"/>
            </p:cNvSpPr>
            <p:nvPr/>
          </p:nvSpPr>
          <p:spPr bwMode="auto">
            <a:xfrm>
              <a:off x="4578" y="2534"/>
              <a:ext cx="457" cy="660"/>
            </a:xfrm>
            <a:prstGeom prst="can">
              <a:avLst>
                <a:gd name="adj" fmla="val 56538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098" name="Oval 167"/>
            <p:cNvSpPr>
              <a:spLocks noChangeArrowheads="1"/>
            </p:cNvSpPr>
            <p:nvPr/>
          </p:nvSpPr>
          <p:spPr bwMode="auto">
            <a:xfrm>
              <a:off x="4649" y="2606"/>
              <a:ext cx="303" cy="105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099" name="Rectangle 168"/>
            <p:cNvSpPr>
              <a:spLocks noChangeArrowheads="1"/>
            </p:cNvSpPr>
            <p:nvPr/>
          </p:nvSpPr>
          <p:spPr bwMode="auto">
            <a:xfrm>
              <a:off x="4451" y="655"/>
              <a:ext cx="462" cy="5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00" name="Line 169"/>
            <p:cNvSpPr>
              <a:spLocks noChangeShapeType="1"/>
            </p:cNvSpPr>
            <p:nvPr/>
          </p:nvSpPr>
          <p:spPr bwMode="auto">
            <a:xfrm flipV="1">
              <a:off x="4420" y="1221"/>
              <a:ext cx="31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01" name="Freeform 170"/>
            <p:cNvSpPr>
              <a:spLocks/>
            </p:cNvSpPr>
            <p:nvPr/>
          </p:nvSpPr>
          <p:spPr bwMode="auto">
            <a:xfrm>
              <a:off x="3988" y="988"/>
              <a:ext cx="150" cy="1"/>
            </a:xfrm>
            <a:custGeom>
              <a:avLst/>
              <a:gdLst>
                <a:gd name="T0" fmla="*/ 0 w 150"/>
                <a:gd name="T1" fmla="*/ 0 h 1"/>
                <a:gd name="T2" fmla="*/ 150 w 150"/>
                <a:gd name="T3" fmla="*/ 1 h 1"/>
                <a:gd name="T4" fmla="*/ 0 60000 65536"/>
                <a:gd name="T5" fmla="*/ 0 60000 65536"/>
                <a:gd name="T6" fmla="*/ 0 w 150"/>
                <a:gd name="T7" fmla="*/ 0 h 1"/>
                <a:gd name="T8" fmla="*/ 150 w 1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1">
                  <a:moveTo>
                    <a:pt x="0" y="0"/>
                  </a:moveTo>
                  <a:lnTo>
                    <a:pt x="15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02" name="Freeform 171"/>
            <p:cNvSpPr>
              <a:spLocks/>
            </p:cNvSpPr>
            <p:nvPr/>
          </p:nvSpPr>
          <p:spPr bwMode="auto">
            <a:xfrm>
              <a:off x="3985" y="1251"/>
              <a:ext cx="1396" cy="1"/>
            </a:xfrm>
            <a:custGeom>
              <a:avLst/>
              <a:gdLst>
                <a:gd name="T0" fmla="*/ 0 w 1396"/>
                <a:gd name="T1" fmla="*/ 0 h 1"/>
                <a:gd name="T2" fmla="*/ 1396 w 1396"/>
                <a:gd name="T3" fmla="*/ 0 h 1"/>
                <a:gd name="T4" fmla="*/ 0 60000 65536"/>
                <a:gd name="T5" fmla="*/ 0 60000 65536"/>
                <a:gd name="T6" fmla="*/ 0 w 1396"/>
                <a:gd name="T7" fmla="*/ 0 h 1"/>
                <a:gd name="T8" fmla="*/ 1396 w 13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96" h="1">
                  <a:moveTo>
                    <a:pt x="0" y="0"/>
                  </a:moveTo>
                  <a:lnTo>
                    <a:pt x="13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03" name="Freeform 172"/>
            <p:cNvSpPr>
              <a:spLocks/>
            </p:cNvSpPr>
            <p:nvPr/>
          </p:nvSpPr>
          <p:spPr bwMode="auto">
            <a:xfrm>
              <a:off x="3990" y="990"/>
              <a:ext cx="2" cy="276"/>
            </a:xfrm>
            <a:custGeom>
              <a:avLst/>
              <a:gdLst>
                <a:gd name="T0" fmla="*/ 2 w 2"/>
                <a:gd name="T1" fmla="*/ 276 h 276"/>
                <a:gd name="T2" fmla="*/ 0 w 2"/>
                <a:gd name="T3" fmla="*/ 0 h 276"/>
                <a:gd name="T4" fmla="*/ 0 60000 65536"/>
                <a:gd name="T5" fmla="*/ 0 60000 65536"/>
                <a:gd name="T6" fmla="*/ 0 w 2"/>
                <a:gd name="T7" fmla="*/ 0 h 276"/>
                <a:gd name="T8" fmla="*/ 2 w 2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76">
                  <a:moveTo>
                    <a:pt x="2" y="27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04" name="Freeform 173"/>
            <p:cNvSpPr>
              <a:spLocks/>
            </p:cNvSpPr>
            <p:nvPr/>
          </p:nvSpPr>
          <p:spPr bwMode="auto">
            <a:xfrm>
              <a:off x="5374" y="988"/>
              <a:ext cx="3" cy="263"/>
            </a:xfrm>
            <a:custGeom>
              <a:avLst/>
              <a:gdLst>
                <a:gd name="T0" fmla="*/ 0 w 3"/>
                <a:gd name="T1" fmla="*/ 263 h 263"/>
                <a:gd name="T2" fmla="*/ 3 w 3"/>
                <a:gd name="T3" fmla="*/ 0 h 263"/>
                <a:gd name="T4" fmla="*/ 0 60000 65536"/>
                <a:gd name="T5" fmla="*/ 0 60000 65536"/>
                <a:gd name="T6" fmla="*/ 0 w 3"/>
                <a:gd name="T7" fmla="*/ 0 h 263"/>
                <a:gd name="T8" fmla="*/ 3 w 3"/>
                <a:gd name="T9" fmla="*/ 263 h 2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263">
                  <a:moveTo>
                    <a:pt x="0" y="263"/>
                  </a:moveTo>
                  <a:lnTo>
                    <a:pt x="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05" name="Freeform 174"/>
            <p:cNvSpPr>
              <a:spLocks/>
            </p:cNvSpPr>
            <p:nvPr/>
          </p:nvSpPr>
          <p:spPr bwMode="auto">
            <a:xfrm>
              <a:off x="5213" y="979"/>
              <a:ext cx="178" cy="1"/>
            </a:xfrm>
            <a:custGeom>
              <a:avLst/>
              <a:gdLst>
                <a:gd name="T0" fmla="*/ 178 w 178"/>
                <a:gd name="T1" fmla="*/ 0 h 1"/>
                <a:gd name="T2" fmla="*/ 0 w 178"/>
                <a:gd name="T3" fmla="*/ 0 h 1"/>
                <a:gd name="T4" fmla="*/ 0 60000 65536"/>
                <a:gd name="T5" fmla="*/ 0 60000 65536"/>
                <a:gd name="T6" fmla="*/ 0 w 178"/>
                <a:gd name="T7" fmla="*/ 0 h 1"/>
                <a:gd name="T8" fmla="*/ 178 w 17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8" h="1">
                  <a:moveTo>
                    <a:pt x="17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06" name="Line 175"/>
            <p:cNvSpPr>
              <a:spLocks noChangeShapeType="1"/>
            </p:cNvSpPr>
            <p:nvPr/>
          </p:nvSpPr>
          <p:spPr bwMode="auto">
            <a:xfrm flipV="1">
              <a:off x="4142" y="988"/>
              <a:ext cx="0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07" name="Freeform 176"/>
            <p:cNvSpPr>
              <a:spLocks/>
            </p:cNvSpPr>
            <p:nvPr/>
          </p:nvSpPr>
          <p:spPr bwMode="auto">
            <a:xfrm>
              <a:off x="3984" y="1125"/>
              <a:ext cx="372" cy="2"/>
            </a:xfrm>
            <a:custGeom>
              <a:avLst/>
              <a:gdLst>
                <a:gd name="T0" fmla="*/ 0 w 372"/>
                <a:gd name="T1" fmla="*/ 0 h 2"/>
                <a:gd name="T2" fmla="*/ 372 w 372"/>
                <a:gd name="T3" fmla="*/ 2 h 2"/>
                <a:gd name="T4" fmla="*/ 0 60000 65536"/>
                <a:gd name="T5" fmla="*/ 0 60000 65536"/>
                <a:gd name="T6" fmla="*/ 0 w 372"/>
                <a:gd name="T7" fmla="*/ 0 h 2"/>
                <a:gd name="T8" fmla="*/ 372 w 37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2" h="2">
                  <a:moveTo>
                    <a:pt x="0" y="0"/>
                  </a:moveTo>
                  <a:lnTo>
                    <a:pt x="372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08" name="Freeform 177"/>
            <p:cNvSpPr>
              <a:spLocks/>
            </p:cNvSpPr>
            <p:nvPr/>
          </p:nvSpPr>
          <p:spPr bwMode="auto">
            <a:xfrm>
              <a:off x="4339" y="655"/>
              <a:ext cx="1" cy="469"/>
            </a:xfrm>
            <a:custGeom>
              <a:avLst/>
              <a:gdLst>
                <a:gd name="T0" fmla="*/ 0 w 1"/>
                <a:gd name="T1" fmla="*/ 12 h 676"/>
                <a:gd name="T2" fmla="*/ 0 w 1"/>
                <a:gd name="T3" fmla="*/ 0 h 676"/>
                <a:gd name="T4" fmla="*/ 0 60000 65536"/>
                <a:gd name="T5" fmla="*/ 0 60000 65536"/>
                <a:gd name="T6" fmla="*/ 0 w 1"/>
                <a:gd name="T7" fmla="*/ 0 h 676"/>
                <a:gd name="T8" fmla="*/ 1 w 1"/>
                <a:gd name="T9" fmla="*/ 676 h 6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76">
                  <a:moveTo>
                    <a:pt x="0" y="67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09" name="Freeform 178"/>
            <p:cNvSpPr>
              <a:spLocks/>
            </p:cNvSpPr>
            <p:nvPr/>
          </p:nvSpPr>
          <p:spPr bwMode="auto">
            <a:xfrm>
              <a:off x="4339" y="655"/>
              <a:ext cx="708" cy="1"/>
            </a:xfrm>
            <a:custGeom>
              <a:avLst/>
              <a:gdLst>
                <a:gd name="T0" fmla="*/ 0 w 708"/>
                <a:gd name="T1" fmla="*/ 0 h 1"/>
                <a:gd name="T2" fmla="*/ 708 w 708"/>
                <a:gd name="T3" fmla="*/ 0 h 1"/>
                <a:gd name="T4" fmla="*/ 0 60000 65536"/>
                <a:gd name="T5" fmla="*/ 0 60000 65536"/>
                <a:gd name="T6" fmla="*/ 0 w 708"/>
                <a:gd name="T7" fmla="*/ 0 h 1"/>
                <a:gd name="T8" fmla="*/ 708 w 7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8" h="1">
                  <a:moveTo>
                    <a:pt x="0" y="0"/>
                  </a:moveTo>
                  <a:lnTo>
                    <a:pt x="70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10" name="Freeform 179"/>
            <p:cNvSpPr>
              <a:spLocks/>
            </p:cNvSpPr>
            <p:nvPr/>
          </p:nvSpPr>
          <p:spPr bwMode="auto">
            <a:xfrm>
              <a:off x="5037" y="1122"/>
              <a:ext cx="337" cy="3"/>
            </a:xfrm>
            <a:custGeom>
              <a:avLst/>
              <a:gdLst>
                <a:gd name="T0" fmla="*/ 0 w 746"/>
                <a:gd name="T1" fmla="*/ 1 h 6"/>
                <a:gd name="T2" fmla="*/ 0 w 746"/>
                <a:gd name="T3" fmla="*/ 0 h 6"/>
                <a:gd name="T4" fmla="*/ 0 60000 65536"/>
                <a:gd name="T5" fmla="*/ 0 60000 65536"/>
                <a:gd name="T6" fmla="*/ 0 w 746"/>
                <a:gd name="T7" fmla="*/ 0 h 6"/>
                <a:gd name="T8" fmla="*/ 746 w 74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6" h="6">
                  <a:moveTo>
                    <a:pt x="746" y="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11" name="Freeform 180"/>
            <p:cNvSpPr>
              <a:spLocks/>
            </p:cNvSpPr>
            <p:nvPr/>
          </p:nvSpPr>
          <p:spPr bwMode="auto">
            <a:xfrm>
              <a:off x="5038" y="655"/>
              <a:ext cx="1" cy="487"/>
            </a:xfrm>
            <a:custGeom>
              <a:avLst/>
              <a:gdLst>
                <a:gd name="T0" fmla="*/ 1 w 1"/>
                <a:gd name="T1" fmla="*/ 487 h 487"/>
                <a:gd name="T2" fmla="*/ 0 w 1"/>
                <a:gd name="T3" fmla="*/ 0 h 487"/>
                <a:gd name="T4" fmla="*/ 0 60000 65536"/>
                <a:gd name="T5" fmla="*/ 0 60000 65536"/>
                <a:gd name="T6" fmla="*/ 0 w 1"/>
                <a:gd name="T7" fmla="*/ 0 h 487"/>
                <a:gd name="T8" fmla="*/ 1 w 1"/>
                <a:gd name="T9" fmla="*/ 487 h 4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7">
                  <a:moveTo>
                    <a:pt x="1" y="48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12" name="Freeform 181"/>
            <p:cNvSpPr>
              <a:spLocks/>
            </p:cNvSpPr>
            <p:nvPr/>
          </p:nvSpPr>
          <p:spPr bwMode="auto">
            <a:xfrm>
              <a:off x="5224" y="986"/>
              <a:ext cx="1" cy="139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0 h 285"/>
                <a:gd name="T4" fmla="*/ 0 60000 65536"/>
                <a:gd name="T5" fmla="*/ 0 60000 65536"/>
                <a:gd name="T6" fmla="*/ 0 w 1"/>
                <a:gd name="T7" fmla="*/ 0 h 285"/>
                <a:gd name="T8" fmla="*/ 1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0" y="28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13" name="Text Box 182"/>
            <p:cNvSpPr txBox="1">
              <a:spLocks noChangeArrowheads="1"/>
            </p:cNvSpPr>
            <p:nvPr/>
          </p:nvSpPr>
          <p:spPr bwMode="auto">
            <a:xfrm>
              <a:off x="4704" y="440"/>
              <a:ext cx="23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16114" name="Text Box 183"/>
            <p:cNvSpPr txBox="1">
              <a:spLocks noChangeArrowheads="1"/>
            </p:cNvSpPr>
            <p:nvPr/>
          </p:nvSpPr>
          <p:spPr bwMode="auto">
            <a:xfrm>
              <a:off x="4416" y="440"/>
              <a:ext cx="23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16115" name="Text Box 184"/>
            <p:cNvSpPr txBox="1">
              <a:spLocks noChangeArrowheads="1"/>
            </p:cNvSpPr>
            <p:nvPr/>
          </p:nvSpPr>
          <p:spPr bwMode="auto">
            <a:xfrm>
              <a:off x="4560" y="392"/>
              <a:ext cx="24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216116" name="Freeform 185"/>
            <p:cNvSpPr>
              <a:spLocks/>
            </p:cNvSpPr>
            <p:nvPr/>
          </p:nvSpPr>
          <p:spPr bwMode="auto">
            <a:xfrm>
              <a:off x="4686" y="584"/>
              <a:ext cx="1" cy="708"/>
            </a:xfrm>
            <a:custGeom>
              <a:avLst/>
              <a:gdLst>
                <a:gd name="T0" fmla="*/ 0 w 1"/>
                <a:gd name="T1" fmla="*/ 18 h 1021"/>
                <a:gd name="T2" fmla="*/ 0 w 1"/>
                <a:gd name="T3" fmla="*/ 0 h 1021"/>
                <a:gd name="T4" fmla="*/ 0 60000 65536"/>
                <a:gd name="T5" fmla="*/ 0 60000 65536"/>
                <a:gd name="T6" fmla="*/ 0 w 1"/>
                <a:gd name="T7" fmla="*/ 0 h 1021"/>
                <a:gd name="T8" fmla="*/ 1 w 1"/>
                <a:gd name="T9" fmla="*/ 1021 h 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21">
                  <a:moveTo>
                    <a:pt x="0" y="102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17" name="Freeform 186"/>
            <p:cNvSpPr>
              <a:spLocks/>
            </p:cNvSpPr>
            <p:nvPr/>
          </p:nvSpPr>
          <p:spPr bwMode="auto">
            <a:xfrm>
              <a:off x="4290" y="1080"/>
              <a:ext cx="165" cy="165"/>
            </a:xfrm>
            <a:custGeom>
              <a:avLst/>
              <a:gdLst>
                <a:gd name="T0" fmla="*/ 0 w 165"/>
                <a:gd name="T1" fmla="*/ 165 h 165"/>
                <a:gd name="T2" fmla="*/ 165 w 165"/>
                <a:gd name="T3" fmla="*/ 0 h 165"/>
                <a:gd name="T4" fmla="*/ 0 60000 65536"/>
                <a:gd name="T5" fmla="*/ 0 60000 65536"/>
                <a:gd name="T6" fmla="*/ 0 w 165"/>
                <a:gd name="T7" fmla="*/ 0 h 165"/>
                <a:gd name="T8" fmla="*/ 165 w 165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65">
                  <a:moveTo>
                    <a:pt x="0" y="165"/>
                  </a:moveTo>
                  <a:lnTo>
                    <a:pt x="16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18" name="Line 187"/>
            <p:cNvSpPr>
              <a:spLocks noChangeShapeType="1"/>
            </p:cNvSpPr>
            <p:nvPr/>
          </p:nvSpPr>
          <p:spPr bwMode="auto">
            <a:xfrm flipV="1">
              <a:off x="4140" y="1125"/>
              <a:ext cx="12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19" name="Line 188"/>
            <p:cNvSpPr>
              <a:spLocks noChangeShapeType="1"/>
            </p:cNvSpPr>
            <p:nvPr/>
          </p:nvSpPr>
          <p:spPr bwMode="auto">
            <a:xfrm flipV="1">
              <a:off x="3990" y="1125"/>
              <a:ext cx="10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0" name="Line 189"/>
            <p:cNvSpPr>
              <a:spLocks noChangeShapeType="1"/>
            </p:cNvSpPr>
            <p:nvPr/>
          </p:nvSpPr>
          <p:spPr bwMode="auto">
            <a:xfrm flipV="1">
              <a:off x="4350" y="945"/>
              <a:ext cx="10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1" name="Line 190"/>
            <p:cNvSpPr>
              <a:spLocks noChangeShapeType="1"/>
            </p:cNvSpPr>
            <p:nvPr/>
          </p:nvSpPr>
          <p:spPr bwMode="auto">
            <a:xfrm flipV="1">
              <a:off x="4350" y="795"/>
              <a:ext cx="10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2" name="Line 191"/>
            <p:cNvSpPr>
              <a:spLocks noChangeShapeType="1"/>
            </p:cNvSpPr>
            <p:nvPr/>
          </p:nvSpPr>
          <p:spPr bwMode="auto">
            <a:xfrm flipV="1">
              <a:off x="4350" y="675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3" name="Freeform 192"/>
            <p:cNvSpPr>
              <a:spLocks/>
            </p:cNvSpPr>
            <p:nvPr/>
          </p:nvSpPr>
          <p:spPr bwMode="auto">
            <a:xfrm>
              <a:off x="4921" y="660"/>
              <a:ext cx="90" cy="91"/>
            </a:xfrm>
            <a:custGeom>
              <a:avLst/>
              <a:gdLst>
                <a:gd name="T0" fmla="*/ 0 w 90"/>
                <a:gd name="T1" fmla="*/ 91 h 91"/>
                <a:gd name="T2" fmla="*/ 90 w 90"/>
                <a:gd name="T3" fmla="*/ 0 h 91"/>
                <a:gd name="T4" fmla="*/ 0 60000 65536"/>
                <a:gd name="T5" fmla="*/ 0 60000 65536"/>
                <a:gd name="T6" fmla="*/ 0 w 90"/>
                <a:gd name="T7" fmla="*/ 0 h 91"/>
                <a:gd name="T8" fmla="*/ 90 w 90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91">
                  <a:moveTo>
                    <a:pt x="0" y="91"/>
                  </a:moveTo>
                  <a:lnTo>
                    <a:pt x="9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24" name="Line 193"/>
            <p:cNvSpPr>
              <a:spLocks noChangeShapeType="1"/>
            </p:cNvSpPr>
            <p:nvPr/>
          </p:nvSpPr>
          <p:spPr bwMode="auto">
            <a:xfrm flipV="1">
              <a:off x="4906" y="780"/>
              <a:ext cx="13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5" name="Freeform 194"/>
            <p:cNvSpPr>
              <a:spLocks/>
            </p:cNvSpPr>
            <p:nvPr/>
          </p:nvSpPr>
          <p:spPr bwMode="auto">
            <a:xfrm>
              <a:off x="4906" y="930"/>
              <a:ext cx="135" cy="145"/>
            </a:xfrm>
            <a:custGeom>
              <a:avLst/>
              <a:gdLst>
                <a:gd name="T0" fmla="*/ 0 w 135"/>
                <a:gd name="T1" fmla="*/ 145 h 145"/>
                <a:gd name="T2" fmla="*/ 135 w 135"/>
                <a:gd name="T3" fmla="*/ 0 h 145"/>
                <a:gd name="T4" fmla="*/ 0 60000 65536"/>
                <a:gd name="T5" fmla="*/ 0 60000 65536"/>
                <a:gd name="T6" fmla="*/ 0 w 135"/>
                <a:gd name="T7" fmla="*/ 0 h 145"/>
                <a:gd name="T8" fmla="*/ 135 w 135"/>
                <a:gd name="T9" fmla="*/ 145 h 1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5" h="145">
                  <a:moveTo>
                    <a:pt x="0" y="145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26" name="Line 195"/>
            <p:cNvSpPr>
              <a:spLocks noChangeShapeType="1"/>
            </p:cNvSpPr>
            <p:nvPr/>
          </p:nvSpPr>
          <p:spPr bwMode="auto">
            <a:xfrm flipV="1">
              <a:off x="5026" y="1125"/>
              <a:ext cx="12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7" name="Line 196"/>
            <p:cNvSpPr>
              <a:spLocks noChangeShapeType="1"/>
            </p:cNvSpPr>
            <p:nvPr/>
          </p:nvSpPr>
          <p:spPr bwMode="auto">
            <a:xfrm flipV="1">
              <a:off x="5191" y="1125"/>
              <a:ext cx="12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8" name="Freeform 197"/>
            <p:cNvSpPr>
              <a:spLocks/>
            </p:cNvSpPr>
            <p:nvPr/>
          </p:nvSpPr>
          <p:spPr bwMode="auto">
            <a:xfrm>
              <a:off x="4925" y="1094"/>
              <a:ext cx="105" cy="106"/>
            </a:xfrm>
            <a:custGeom>
              <a:avLst/>
              <a:gdLst>
                <a:gd name="T0" fmla="*/ 0 w 105"/>
                <a:gd name="T1" fmla="*/ 106 h 106"/>
                <a:gd name="T2" fmla="*/ 105 w 105"/>
                <a:gd name="T3" fmla="*/ 0 h 106"/>
                <a:gd name="T4" fmla="*/ 0 60000 65536"/>
                <a:gd name="T5" fmla="*/ 0 60000 65536"/>
                <a:gd name="T6" fmla="*/ 0 w 105"/>
                <a:gd name="T7" fmla="*/ 0 h 106"/>
                <a:gd name="T8" fmla="*/ 105 w 105"/>
                <a:gd name="T9" fmla="*/ 106 h 1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06">
                  <a:moveTo>
                    <a:pt x="0" y="106"/>
                  </a:moveTo>
                  <a:lnTo>
                    <a:pt x="10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29" name="Text Box 198"/>
            <p:cNvSpPr txBox="1">
              <a:spLocks noChangeArrowheads="1"/>
            </p:cNvSpPr>
            <p:nvPr/>
          </p:nvSpPr>
          <p:spPr bwMode="auto">
            <a:xfrm>
              <a:off x="3744" y="1973"/>
              <a:ext cx="28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16130" name="Text Box 199"/>
            <p:cNvSpPr txBox="1">
              <a:spLocks noChangeArrowheads="1"/>
            </p:cNvSpPr>
            <p:nvPr/>
          </p:nvSpPr>
          <p:spPr bwMode="auto">
            <a:xfrm flipH="1">
              <a:off x="5376" y="1955"/>
              <a:ext cx="14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16131" name="Rectangle 200"/>
            <p:cNvSpPr>
              <a:spLocks noChangeArrowheads="1"/>
            </p:cNvSpPr>
            <p:nvPr/>
          </p:nvSpPr>
          <p:spPr bwMode="auto">
            <a:xfrm>
              <a:off x="3988" y="1466"/>
              <a:ext cx="1388" cy="8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32" name="Freeform 201"/>
            <p:cNvSpPr>
              <a:spLocks/>
            </p:cNvSpPr>
            <p:nvPr/>
          </p:nvSpPr>
          <p:spPr bwMode="auto">
            <a:xfrm>
              <a:off x="4291" y="1987"/>
              <a:ext cx="790" cy="0"/>
            </a:xfrm>
            <a:custGeom>
              <a:avLst/>
              <a:gdLst>
                <a:gd name="T0" fmla="*/ 0 w 1230"/>
                <a:gd name="T1" fmla="*/ 0 h 1"/>
                <a:gd name="T2" fmla="*/ 9 w 1230"/>
                <a:gd name="T3" fmla="*/ 0 h 1"/>
                <a:gd name="T4" fmla="*/ 0 60000 65536"/>
                <a:gd name="T5" fmla="*/ 0 60000 65536"/>
                <a:gd name="T6" fmla="*/ 0 w 1230"/>
                <a:gd name="T7" fmla="*/ 0 h 1"/>
                <a:gd name="T8" fmla="*/ 1230 w 123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0" h="1">
                  <a:moveTo>
                    <a:pt x="0" y="0"/>
                  </a:moveTo>
                  <a:lnTo>
                    <a:pt x="123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33" name="Freeform 202"/>
            <p:cNvSpPr>
              <a:spLocks/>
            </p:cNvSpPr>
            <p:nvPr/>
          </p:nvSpPr>
          <p:spPr bwMode="auto">
            <a:xfrm>
              <a:off x="4686" y="1644"/>
              <a:ext cx="1" cy="686"/>
            </a:xfrm>
            <a:custGeom>
              <a:avLst/>
              <a:gdLst>
                <a:gd name="T0" fmla="*/ 0 w 1"/>
                <a:gd name="T1" fmla="*/ 0 h 990"/>
                <a:gd name="T2" fmla="*/ 0 w 1"/>
                <a:gd name="T3" fmla="*/ 18 h 990"/>
                <a:gd name="T4" fmla="*/ 0 60000 65536"/>
                <a:gd name="T5" fmla="*/ 0 60000 65536"/>
                <a:gd name="T6" fmla="*/ 0 w 1"/>
                <a:gd name="T7" fmla="*/ 0 h 990"/>
                <a:gd name="T8" fmla="*/ 1 w 1"/>
                <a:gd name="T9" fmla="*/ 990 h 9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90">
                  <a:moveTo>
                    <a:pt x="0" y="0"/>
                  </a:moveTo>
                  <a:lnTo>
                    <a:pt x="0" y="99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34" name="Oval 203"/>
            <p:cNvSpPr>
              <a:spLocks noChangeArrowheads="1"/>
            </p:cNvSpPr>
            <p:nvPr/>
          </p:nvSpPr>
          <p:spPr bwMode="auto">
            <a:xfrm>
              <a:off x="4345" y="1672"/>
              <a:ext cx="675" cy="6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35" name="Oval 204"/>
            <p:cNvSpPr>
              <a:spLocks noChangeArrowheads="1"/>
            </p:cNvSpPr>
            <p:nvPr/>
          </p:nvSpPr>
          <p:spPr bwMode="auto">
            <a:xfrm>
              <a:off x="4451" y="1775"/>
              <a:ext cx="462" cy="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16136" name="Freeform 205"/>
            <p:cNvSpPr>
              <a:spLocks/>
            </p:cNvSpPr>
            <p:nvPr/>
          </p:nvSpPr>
          <p:spPr bwMode="auto">
            <a:xfrm>
              <a:off x="4138" y="1630"/>
              <a:ext cx="2" cy="182"/>
            </a:xfrm>
            <a:custGeom>
              <a:avLst/>
              <a:gdLst>
                <a:gd name="T0" fmla="*/ 2 w 2"/>
                <a:gd name="T1" fmla="*/ 0 h 182"/>
                <a:gd name="T2" fmla="*/ 0 w 2"/>
                <a:gd name="T3" fmla="*/ 182 h 182"/>
                <a:gd name="T4" fmla="*/ 0 60000 65536"/>
                <a:gd name="T5" fmla="*/ 0 60000 65536"/>
                <a:gd name="T6" fmla="*/ 0 w 2"/>
                <a:gd name="T7" fmla="*/ 0 h 182"/>
                <a:gd name="T8" fmla="*/ 2 w 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82">
                  <a:moveTo>
                    <a:pt x="2" y="0"/>
                  </a:moveTo>
                  <a:lnTo>
                    <a:pt x="0" y="18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37" name="Freeform 206"/>
            <p:cNvSpPr>
              <a:spLocks/>
            </p:cNvSpPr>
            <p:nvPr/>
          </p:nvSpPr>
          <p:spPr bwMode="auto">
            <a:xfrm>
              <a:off x="4140" y="1630"/>
              <a:ext cx="1096" cy="1"/>
            </a:xfrm>
            <a:custGeom>
              <a:avLst/>
              <a:gdLst>
                <a:gd name="T0" fmla="*/ 0 w 1096"/>
                <a:gd name="T1" fmla="*/ 0 h 1"/>
                <a:gd name="T2" fmla="*/ 1096 w 1096"/>
                <a:gd name="T3" fmla="*/ 0 h 1"/>
                <a:gd name="T4" fmla="*/ 0 60000 65536"/>
                <a:gd name="T5" fmla="*/ 0 60000 65536"/>
                <a:gd name="T6" fmla="*/ 0 w 1096"/>
                <a:gd name="T7" fmla="*/ 0 h 1"/>
                <a:gd name="T8" fmla="*/ 1096 w 10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6" h="1">
                  <a:moveTo>
                    <a:pt x="0" y="0"/>
                  </a:moveTo>
                  <a:lnTo>
                    <a:pt x="10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38" name="Freeform 207"/>
            <p:cNvSpPr>
              <a:spLocks/>
            </p:cNvSpPr>
            <p:nvPr/>
          </p:nvSpPr>
          <p:spPr bwMode="auto">
            <a:xfrm>
              <a:off x="3988" y="1794"/>
              <a:ext cx="157" cy="3"/>
            </a:xfrm>
            <a:custGeom>
              <a:avLst/>
              <a:gdLst>
                <a:gd name="T0" fmla="*/ 0 w 157"/>
                <a:gd name="T1" fmla="*/ 0 h 3"/>
                <a:gd name="T2" fmla="*/ 157 w 157"/>
                <a:gd name="T3" fmla="*/ 3 h 3"/>
                <a:gd name="T4" fmla="*/ 0 60000 65536"/>
                <a:gd name="T5" fmla="*/ 0 60000 65536"/>
                <a:gd name="T6" fmla="*/ 0 w 157"/>
                <a:gd name="T7" fmla="*/ 0 h 3"/>
                <a:gd name="T8" fmla="*/ 157 w 15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3">
                  <a:moveTo>
                    <a:pt x="0" y="0"/>
                  </a:moveTo>
                  <a:lnTo>
                    <a:pt x="157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39" name="Line 208"/>
            <p:cNvSpPr>
              <a:spLocks noChangeShapeType="1"/>
            </p:cNvSpPr>
            <p:nvPr/>
          </p:nvSpPr>
          <p:spPr bwMode="auto">
            <a:xfrm>
              <a:off x="5224" y="1630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0" name="Freeform 209"/>
            <p:cNvSpPr>
              <a:spLocks/>
            </p:cNvSpPr>
            <p:nvPr/>
          </p:nvSpPr>
          <p:spPr bwMode="auto">
            <a:xfrm>
              <a:off x="5214" y="1795"/>
              <a:ext cx="162" cy="2"/>
            </a:xfrm>
            <a:custGeom>
              <a:avLst/>
              <a:gdLst>
                <a:gd name="T0" fmla="*/ 0 w 162"/>
                <a:gd name="T1" fmla="*/ 2 h 2"/>
                <a:gd name="T2" fmla="*/ 162 w 162"/>
                <a:gd name="T3" fmla="*/ 0 h 2"/>
                <a:gd name="T4" fmla="*/ 0 60000 65536"/>
                <a:gd name="T5" fmla="*/ 0 60000 65536"/>
                <a:gd name="T6" fmla="*/ 0 w 162"/>
                <a:gd name="T7" fmla="*/ 0 h 2"/>
                <a:gd name="T8" fmla="*/ 162 w 16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" h="2">
                  <a:moveTo>
                    <a:pt x="0" y="2"/>
                  </a:moveTo>
                  <a:lnTo>
                    <a:pt x="16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41" name="Freeform 210"/>
            <p:cNvSpPr>
              <a:spLocks/>
            </p:cNvSpPr>
            <p:nvPr/>
          </p:nvSpPr>
          <p:spPr bwMode="auto">
            <a:xfrm>
              <a:off x="5400" y="1995"/>
              <a:ext cx="120" cy="1"/>
            </a:xfrm>
            <a:custGeom>
              <a:avLst/>
              <a:gdLst>
                <a:gd name="T0" fmla="*/ 0 w 120"/>
                <a:gd name="T1" fmla="*/ 0 h 1"/>
                <a:gd name="T2" fmla="*/ 120 w 120"/>
                <a:gd name="T3" fmla="*/ 0 h 1"/>
                <a:gd name="T4" fmla="*/ 0 60000 65536"/>
                <a:gd name="T5" fmla="*/ 0 60000 65536"/>
                <a:gd name="T6" fmla="*/ 0 w 120"/>
                <a:gd name="T7" fmla="*/ 0 h 1"/>
                <a:gd name="T8" fmla="*/ 120 w 1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">
                  <a:moveTo>
                    <a:pt x="0" y="0"/>
                  </a:moveTo>
                  <a:lnTo>
                    <a:pt x="1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42" name="Freeform 211"/>
            <p:cNvSpPr>
              <a:spLocks/>
            </p:cNvSpPr>
            <p:nvPr/>
          </p:nvSpPr>
          <p:spPr bwMode="auto">
            <a:xfrm>
              <a:off x="3840" y="1994"/>
              <a:ext cx="120" cy="1"/>
            </a:xfrm>
            <a:custGeom>
              <a:avLst/>
              <a:gdLst>
                <a:gd name="T0" fmla="*/ 0 w 120"/>
                <a:gd name="T1" fmla="*/ 0 h 1"/>
                <a:gd name="T2" fmla="*/ 120 w 120"/>
                <a:gd name="T3" fmla="*/ 0 h 1"/>
                <a:gd name="T4" fmla="*/ 0 60000 65536"/>
                <a:gd name="T5" fmla="*/ 0 60000 65536"/>
                <a:gd name="T6" fmla="*/ 0 w 120"/>
                <a:gd name="T7" fmla="*/ 0 h 1"/>
                <a:gd name="T8" fmla="*/ 120 w 1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">
                  <a:moveTo>
                    <a:pt x="0" y="0"/>
                  </a:moveTo>
                  <a:lnTo>
                    <a:pt x="1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143" name="Line 212"/>
            <p:cNvSpPr>
              <a:spLocks noChangeShapeType="1"/>
            </p:cNvSpPr>
            <p:nvPr/>
          </p:nvSpPr>
          <p:spPr bwMode="auto">
            <a:xfrm flipV="1">
              <a:off x="3840" y="1847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4" name="Line 213"/>
            <p:cNvSpPr>
              <a:spLocks noChangeShapeType="1"/>
            </p:cNvSpPr>
            <p:nvPr/>
          </p:nvSpPr>
          <p:spPr bwMode="auto">
            <a:xfrm flipV="1">
              <a:off x="5519" y="1847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608013" y="34925"/>
            <a:ext cx="83740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剖视图或其他视图上已经表达清楚的结构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在其他视图上，此部分结构的投影为虚线时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虚线省略不画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51" name="Group 3"/>
          <p:cNvGrpSpPr>
            <a:grpSpLocks/>
          </p:cNvGrpSpPr>
          <p:nvPr/>
        </p:nvGrpSpPr>
        <p:grpSpPr bwMode="auto">
          <a:xfrm>
            <a:off x="1398588" y="1052513"/>
            <a:ext cx="2649537" cy="1841500"/>
            <a:chOff x="881" y="663"/>
            <a:chExt cx="1669" cy="1160"/>
          </a:xfrm>
        </p:grpSpPr>
        <p:sp>
          <p:nvSpPr>
            <p:cNvPr id="217346" name="Arc 4"/>
            <p:cNvSpPr>
              <a:spLocks/>
            </p:cNvSpPr>
            <p:nvPr/>
          </p:nvSpPr>
          <p:spPr bwMode="auto">
            <a:xfrm flipH="1">
              <a:off x="2222" y="802"/>
              <a:ext cx="178" cy="89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46"/>
                  </a:moveTo>
                  <a:cubicBezTo>
                    <a:pt x="139" y="9516"/>
                    <a:pt x="976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6"/>
                  </a:moveTo>
                  <a:cubicBezTo>
                    <a:pt x="139" y="9516"/>
                    <a:pt x="976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4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47" name="Oval 5"/>
            <p:cNvSpPr>
              <a:spLocks noChangeArrowheads="1"/>
            </p:cNvSpPr>
            <p:nvPr/>
          </p:nvSpPr>
          <p:spPr bwMode="auto">
            <a:xfrm>
              <a:off x="2265" y="846"/>
              <a:ext cx="88" cy="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48" name="Line 6"/>
            <p:cNvSpPr>
              <a:spLocks noChangeShapeType="1"/>
            </p:cNvSpPr>
            <p:nvPr/>
          </p:nvSpPr>
          <p:spPr bwMode="auto">
            <a:xfrm>
              <a:off x="2199" y="696"/>
              <a:ext cx="0" cy="45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349" name="Line 7"/>
            <p:cNvSpPr>
              <a:spLocks noChangeShapeType="1"/>
            </p:cNvSpPr>
            <p:nvPr/>
          </p:nvSpPr>
          <p:spPr bwMode="auto">
            <a:xfrm>
              <a:off x="2418" y="696"/>
              <a:ext cx="0" cy="45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350" name="Line 8"/>
            <p:cNvSpPr>
              <a:spLocks noChangeShapeType="1"/>
            </p:cNvSpPr>
            <p:nvPr/>
          </p:nvSpPr>
          <p:spPr bwMode="auto">
            <a:xfrm>
              <a:off x="2191" y="890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351" name="Freeform 9"/>
            <p:cNvSpPr>
              <a:spLocks/>
            </p:cNvSpPr>
            <p:nvPr/>
          </p:nvSpPr>
          <p:spPr bwMode="auto">
            <a:xfrm>
              <a:off x="2136" y="696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2 h 342"/>
                <a:gd name="T4" fmla="*/ 0 60000 65536"/>
                <a:gd name="T5" fmla="*/ 0 60000 65536"/>
                <a:gd name="T6" fmla="*/ 0 w 1"/>
                <a:gd name="T7" fmla="*/ 0 h 342"/>
                <a:gd name="T8" fmla="*/ 1 w 1"/>
                <a:gd name="T9" fmla="*/ 342 h 3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42">
                  <a:moveTo>
                    <a:pt x="0" y="0"/>
                  </a:moveTo>
                  <a:lnTo>
                    <a:pt x="0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52" name="Line 10"/>
            <p:cNvSpPr>
              <a:spLocks noChangeShapeType="1"/>
            </p:cNvSpPr>
            <p:nvPr/>
          </p:nvSpPr>
          <p:spPr bwMode="auto">
            <a:xfrm>
              <a:off x="2484" y="690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353" name="Rectangle 11"/>
            <p:cNvSpPr>
              <a:spLocks noChangeArrowheads="1"/>
            </p:cNvSpPr>
            <p:nvPr/>
          </p:nvSpPr>
          <p:spPr bwMode="auto">
            <a:xfrm>
              <a:off x="2067" y="1038"/>
              <a:ext cx="483" cy="11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54" name="Arc 12"/>
            <p:cNvSpPr>
              <a:spLocks/>
            </p:cNvSpPr>
            <p:nvPr/>
          </p:nvSpPr>
          <p:spPr bwMode="auto">
            <a:xfrm flipV="1">
              <a:off x="1643" y="1298"/>
              <a:ext cx="285" cy="486"/>
            </a:xfrm>
            <a:custGeom>
              <a:avLst/>
              <a:gdLst>
                <a:gd name="T0" fmla="*/ 0 w 25292"/>
                <a:gd name="T1" fmla="*/ 0 h 43200"/>
                <a:gd name="T2" fmla="*/ 0 w 25292"/>
                <a:gd name="T3" fmla="*/ 0 h 43200"/>
                <a:gd name="T4" fmla="*/ 0 w 25292"/>
                <a:gd name="T5" fmla="*/ 0 h 43200"/>
                <a:gd name="T6" fmla="*/ 0 60000 65536"/>
                <a:gd name="T7" fmla="*/ 0 60000 65536"/>
                <a:gd name="T8" fmla="*/ 0 60000 65536"/>
                <a:gd name="T9" fmla="*/ 0 w 25292"/>
                <a:gd name="T10" fmla="*/ 0 h 43200"/>
                <a:gd name="T11" fmla="*/ 25292 w 2529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92" h="43200" fill="none" extrusionOk="0">
                  <a:moveTo>
                    <a:pt x="938" y="176"/>
                  </a:moveTo>
                  <a:cubicBezTo>
                    <a:pt x="1851" y="58"/>
                    <a:pt x="2771" y="-1"/>
                    <a:pt x="3692" y="0"/>
                  </a:cubicBezTo>
                  <a:cubicBezTo>
                    <a:pt x="15621" y="0"/>
                    <a:pt x="25292" y="9670"/>
                    <a:pt x="25292" y="21600"/>
                  </a:cubicBezTo>
                  <a:cubicBezTo>
                    <a:pt x="25292" y="33529"/>
                    <a:pt x="15621" y="43200"/>
                    <a:pt x="3692" y="43200"/>
                  </a:cubicBezTo>
                  <a:cubicBezTo>
                    <a:pt x="2454" y="43200"/>
                    <a:pt x="1219" y="43093"/>
                    <a:pt x="-1" y="42882"/>
                  </a:cubicBezTo>
                </a:path>
                <a:path w="25292" h="43200" stroke="0" extrusionOk="0">
                  <a:moveTo>
                    <a:pt x="938" y="176"/>
                  </a:moveTo>
                  <a:cubicBezTo>
                    <a:pt x="1851" y="58"/>
                    <a:pt x="2771" y="-1"/>
                    <a:pt x="3692" y="0"/>
                  </a:cubicBezTo>
                  <a:cubicBezTo>
                    <a:pt x="15621" y="0"/>
                    <a:pt x="25292" y="9670"/>
                    <a:pt x="25292" y="21600"/>
                  </a:cubicBezTo>
                  <a:cubicBezTo>
                    <a:pt x="25292" y="33529"/>
                    <a:pt x="15621" y="43200"/>
                    <a:pt x="3692" y="43200"/>
                  </a:cubicBezTo>
                  <a:cubicBezTo>
                    <a:pt x="2454" y="43200"/>
                    <a:pt x="1219" y="43093"/>
                    <a:pt x="-1" y="42882"/>
                  </a:cubicBezTo>
                  <a:lnTo>
                    <a:pt x="3692" y="21600"/>
                  </a:lnTo>
                  <a:lnTo>
                    <a:pt x="938" y="17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55" name="Oval 13"/>
            <p:cNvSpPr>
              <a:spLocks noChangeArrowheads="1"/>
            </p:cNvSpPr>
            <p:nvPr/>
          </p:nvSpPr>
          <p:spPr bwMode="auto">
            <a:xfrm>
              <a:off x="1584" y="1440"/>
              <a:ext cx="197" cy="1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56" name="Oval 14"/>
            <p:cNvSpPr>
              <a:spLocks noChangeArrowheads="1"/>
            </p:cNvSpPr>
            <p:nvPr/>
          </p:nvSpPr>
          <p:spPr bwMode="auto">
            <a:xfrm>
              <a:off x="1510" y="1379"/>
              <a:ext cx="345" cy="32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57" name="Oval 15"/>
            <p:cNvSpPr>
              <a:spLocks noChangeArrowheads="1"/>
            </p:cNvSpPr>
            <p:nvPr/>
          </p:nvSpPr>
          <p:spPr bwMode="auto">
            <a:xfrm>
              <a:off x="1017" y="1476"/>
              <a:ext cx="139" cy="1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58" name="Freeform 16"/>
            <p:cNvSpPr>
              <a:spLocks/>
            </p:cNvSpPr>
            <p:nvPr/>
          </p:nvSpPr>
          <p:spPr bwMode="auto">
            <a:xfrm>
              <a:off x="1069" y="1714"/>
              <a:ext cx="587" cy="69"/>
            </a:xfrm>
            <a:custGeom>
              <a:avLst/>
              <a:gdLst>
                <a:gd name="T0" fmla="*/ 0 w 2350"/>
                <a:gd name="T1" fmla="*/ 0 h 300"/>
                <a:gd name="T2" fmla="*/ 9 w 2350"/>
                <a:gd name="T3" fmla="*/ 1 h 300"/>
                <a:gd name="T4" fmla="*/ 9 w 2350"/>
                <a:gd name="T5" fmla="*/ 1 h 300"/>
                <a:gd name="T6" fmla="*/ 0 60000 65536"/>
                <a:gd name="T7" fmla="*/ 0 60000 65536"/>
                <a:gd name="T8" fmla="*/ 0 60000 65536"/>
                <a:gd name="T9" fmla="*/ 0 w 2350"/>
                <a:gd name="T10" fmla="*/ 0 h 300"/>
                <a:gd name="T11" fmla="*/ 2350 w 2350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0" h="300">
                  <a:moveTo>
                    <a:pt x="0" y="0"/>
                  </a:moveTo>
                  <a:lnTo>
                    <a:pt x="2349" y="300"/>
                  </a:lnTo>
                  <a:lnTo>
                    <a:pt x="2350" y="30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59" name="Freeform 17"/>
            <p:cNvSpPr>
              <a:spLocks/>
            </p:cNvSpPr>
            <p:nvPr/>
          </p:nvSpPr>
          <p:spPr bwMode="auto">
            <a:xfrm>
              <a:off x="1069" y="1300"/>
              <a:ext cx="587" cy="70"/>
            </a:xfrm>
            <a:custGeom>
              <a:avLst/>
              <a:gdLst>
                <a:gd name="T0" fmla="*/ 0 w 2350"/>
                <a:gd name="T1" fmla="*/ 1 h 301"/>
                <a:gd name="T2" fmla="*/ 9 w 2350"/>
                <a:gd name="T3" fmla="*/ 0 h 301"/>
                <a:gd name="T4" fmla="*/ 9 w 2350"/>
                <a:gd name="T5" fmla="*/ 0 h 301"/>
                <a:gd name="T6" fmla="*/ 0 60000 65536"/>
                <a:gd name="T7" fmla="*/ 0 60000 65536"/>
                <a:gd name="T8" fmla="*/ 0 60000 65536"/>
                <a:gd name="T9" fmla="*/ 0 w 2350"/>
                <a:gd name="T10" fmla="*/ 0 h 301"/>
                <a:gd name="T11" fmla="*/ 2350 w 2350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0" h="301">
                  <a:moveTo>
                    <a:pt x="0" y="301"/>
                  </a:moveTo>
                  <a:lnTo>
                    <a:pt x="2349" y="0"/>
                  </a:lnTo>
                  <a:lnTo>
                    <a:pt x="235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0" name="Arc 18"/>
            <p:cNvSpPr>
              <a:spLocks/>
            </p:cNvSpPr>
            <p:nvPr/>
          </p:nvSpPr>
          <p:spPr bwMode="auto">
            <a:xfrm flipH="1" flipV="1">
              <a:off x="917" y="1372"/>
              <a:ext cx="173" cy="342"/>
            </a:xfrm>
            <a:custGeom>
              <a:avLst/>
              <a:gdLst>
                <a:gd name="T0" fmla="*/ 0 w 21600"/>
                <a:gd name="T1" fmla="*/ 0 h 42790"/>
                <a:gd name="T2" fmla="*/ 0 w 21600"/>
                <a:gd name="T3" fmla="*/ 0 h 42790"/>
                <a:gd name="T4" fmla="*/ 0 w 21600"/>
                <a:gd name="T5" fmla="*/ 0 h 4279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790"/>
                <a:gd name="T11" fmla="*/ 21600 w 21600"/>
                <a:gd name="T12" fmla="*/ 42790 h 427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790" fill="none" extrusionOk="0">
                  <a:moveTo>
                    <a:pt x="3419" y="0"/>
                  </a:moveTo>
                  <a:cubicBezTo>
                    <a:pt x="13895" y="1680"/>
                    <a:pt x="21600" y="10718"/>
                    <a:pt x="21600" y="21328"/>
                  </a:cubicBezTo>
                  <a:cubicBezTo>
                    <a:pt x="21600" y="32315"/>
                    <a:pt x="13351" y="41552"/>
                    <a:pt x="2434" y="42790"/>
                  </a:cubicBezTo>
                </a:path>
                <a:path w="21600" h="42790" stroke="0" extrusionOk="0">
                  <a:moveTo>
                    <a:pt x="3419" y="0"/>
                  </a:moveTo>
                  <a:cubicBezTo>
                    <a:pt x="13895" y="1680"/>
                    <a:pt x="21600" y="10718"/>
                    <a:pt x="21600" y="21328"/>
                  </a:cubicBezTo>
                  <a:cubicBezTo>
                    <a:pt x="21600" y="32315"/>
                    <a:pt x="13351" y="41552"/>
                    <a:pt x="2434" y="42790"/>
                  </a:cubicBezTo>
                  <a:lnTo>
                    <a:pt x="0" y="21328"/>
                  </a:lnTo>
                  <a:lnTo>
                    <a:pt x="341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1" name="Freeform 19"/>
            <p:cNvSpPr>
              <a:spLocks/>
            </p:cNvSpPr>
            <p:nvPr/>
          </p:nvSpPr>
          <p:spPr bwMode="auto">
            <a:xfrm>
              <a:off x="958" y="990"/>
              <a:ext cx="4" cy="5"/>
            </a:xfrm>
            <a:custGeom>
              <a:avLst/>
              <a:gdLst>
                <a:gd name="T0" fmla="*/ 0 w 19"/>
                <a:gd name="T1" fmla="*/ 0 h 18"/>
                <a:gd name="T2" fmla="*/ 0 w 19"/>
                <a:gd name="T3" fmla="*/ 0 h 18"/>
                <a:gd name="T4" fmla="*/ 0 w 19"/>
                <a:gd name="T5" fmla="*/ 0 h 18"/>
                <a:gd name="T6" fmla="*/ 0 60000 65536"/>
                <a:gd name="T7" fmla="*/ 0 60000 65536"/>
                <a:gd name="T8" fmla="*/ 0 60000 65536"/>
                <a:gd name="T9" fmla="*/ 0 w 19"/>
                <a:gd name="T10" fmla="*/ 0 h 18"/>
                <a:gd name="T11" fmla="*/ 19 w 19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8">
                  <a:moveTo>
                    <a:pt x="0" y="18"/>
                  </a:moveTo>
                  <a:lnTo>
                    <a:pt x="18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2" name="Freeform 20"/>
            <p:cNvSpPr>
              <a:spLocks/>
            </p:cNvSpPr>
            <p:nvPr/>
          </p:nvSpPr>
          <p:spPr bwMode="auto">
            <a:xfrm>
              <a:off x="1009" y="1146"/>
              <a:ext cx="8" cy="6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0 h 30"/>
                <a:gd name="T4" fmla="*/ 0 w 30"/>
                <a:gd name="T5" fmla="*/ 0 h 30"/>
                <a:gd name="T6" fmla="*/ 0 60000 65536"/>
                <a:gd name="T7" fmla="*/ 0 60000 65536"/>
                <a:gd name="T8" fmla="*/ 0 60000 65536"/>
                <a:gd name="T9" fmla="*/ 0 w 30"/>
                <a:gd name="T10" fmla="*/ 0 h 30"/>
                <a:gd name="T11" fmla="*/ 30 w 30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30">
                  <a:moveTo>
                    <a:pt x="0" y="30"/>
                  </a:moveTo>
                  <a:lnTo>
                    <a:pt x="29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3" name="Freeform 21"/>
            <p:cNvSpPr>
              <a:spLocks/>
            </p:cNvSpPr>
            <p:nvPr/>
          </p:nvSpPr>
          <p:spPr bwMode="auto">
            <a:xfrm>
              <a:off x="1162" y="990"/>
              <a:ext cx="8" cy="9"/>
            </a:xfrm>
            <a:custGeom>
              <a:avLst/>
              <a:gdLst>
                <a:gd name="T0" fmla="*/ 0 w 34"/>
                <a:gd name="T1" fmla="*/ 0 h 35"/>
                <a:gd name="T2" fmla="*/ 0 w 34"/>
                <a:gd name="T3" fmla="*/ 0 h 35"/>
                <a:gd name="T4" fmla="*/ 0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4" name="Freeform 22"/>
            <p:cNvSpPr>
              <a:spLocks/>
            </p:cNvSpPr>
            <p:nvPr/>
          </p:nvSpPr>
          <p:spPr bwMode="auto">
            <a:xfrm>
              <a:off x="1794" y="696"/>
              <a:ext cx="15" cy="15"/>
            </a:xfrm>
            <a:custGeom>
              <a:avLst/>
              <a:gdLst>
                <a:gd name="T0" fmla="*/ 0 w 63"/>
                <a:gd name="T1" fmla="*/ 0 h 67"/>
                <a:gd name="T2" fmla="*/ 0 w 63"/>
                <a:gd name="T3" fmla="*/ 0 h 67"/>
                <a:gd name="T4" fmla="*/ 0 w 63"/>
                <a:gd name="T5" fmla="*/ 0 h 67"/>
                <a:gd name="T6" fmla="*/ 0 60000 65536"/>
                <a:gd name="T7" fmla="*/ 0 60000 65536"/>
                <a:gd name="T8" fmla="*/ 0 60000 65536"/>
                <a:gd name="T9" fmla="*/ 0 w 63"/>
                <a:gd name="T10" fmla="*/ 0 h 67"/>
                <a:gd name="T11" fmla="*/ 63 w 63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7">
                  <a:moveTo>
                    <a:pt x="0" y="67"/>
                  </a:moveTo>
                  <a:lnTo>
                    <a:pt x="62" y="0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5" name="Freeform 23"/>
            <p:cNvSpPr>
              <a:spLocks/>
            </p:cNvSpPr>
            <p:nvPr/>
          </p:nvSpPr>
          <p:spPr bwMode="auto">
            <a:xfrm>
              <a:off x="1565" y="1142"/>
              <a:ext cx="10" cy="10"/>
            </a:xfrm>
            <a:custGeom>
              <a:avLst/>
              <a:gdLst>
                <a:gd name="T0" fmla="*/ 0 w 42"/>
                <a:gd name="T1" fmla="*/ 0 h 45"/>
                <a:gd name="T2" fmla="*/ 0 w 42"/>
                <a:gd name="T3" fmla="*/ 0 h 45"/>
                <a:gd name="T4" fmla="*/ 0 w 42"/>
                <a:gd name="T5" fmla="*/ 0 h 45"/>
                <a:gd name="T6" fmla="*/ 0 60000 65536"/>
                <a:gd name="T7" fmla="*/ 0 60000 65536"/>
                <a:gd name="T8" fmla="*/ 0 60000 65536"/>
                <a:gd name="T9" fmla="*/ 0 w 42"/>
                <a:gd name="T10" fmla="*/ 0 h 45"/>
                <a:gd name="T11" fmla="*/ 42 w 42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45">
                  <a:moveTo>
                    <a:pt x="0" y="45"/>
                  </a:moveTo>
                  <a:lnTo>
                    <a:pt x="41" y="0"/>
                  </a:lnTo>
                  <a:lnTo>
                    <a:pt x="4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6" name="Freeform 24"/>
            <p:cNvSpPr>
              <a:spLocks/>
            </p:cNvSpPr>
            <p:nvPr/>
          </p:nvSpPr>
          <p:spPr bwMode="auto">
            <a:xfrm>
              <a:off x="1912" y="1138"/>
              <a:ext cx="14" cy="14"/>
            </a:xfrm>
            <a:custGeom>
              <a:avLst/>
              <a:gdLst>
                <a:gd name="T0" fmla="*/ 0 w 56"/>
                <a:gd name="T1" fmla="*/ 0 h 61"/>
                <a:gd name="T2" fmla="*/ 0 w 56"/>
                <a:gd name="T3" fmla="*/ 0 h 61"/>
                <a:gd name="T4" fmla="*/ 0 w 56"/>
                <a:gd name="T5" fmla="*/ 0 h 61"/>
                <a:gd name="T6" fmla="*/ 0 60000 65536"/>
                <a:gd name="T7" fmla="*/ 0 60000 65536"/>
                <a:gd name="T8" fmla="*/ 0 60000 65536"/>
                <a:gd name="T9" fmla="*/ 0 w 56"/>
                <a:gd name="T10" fmla="*/ 0 h 61"/>
                <a:gd name="T11" fmla="*/ 56 w 56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1">
                  <a:moveTo>
                    <a:pt x="0" y="61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7" name="Freeform 25"/>
            <p:cNvSpPr>
              <a:spLocks/>
            </p:cNvSpPr>
            <p:nvPr/>
          </p:nvSpPr>
          <p:spPr bwMode="auto">
            <a:xfrm>
              <a:off x="1393" y="934"/>
              <a:ext cx="182" cy="1"/>
            </a:xfrm>
            <a:custGeom>
              <a:avLst/>
              <a:gdLst>
                <a:gd name="T0" fmla="*/ 3 w 729"/>
                <a:gd name="T1" fmla="*/ 0 h 1"/>
                <a:gd name="T2" fmla="*/ 0 w 729"/>
                <a:gd name="T3" fmla="*/ 0 h 1"/>
                <a:gd name="T4" fmla="*/ 0 w 729"/>
                <a:gd name="T5" fmla="*/ 0 h 1"/>
                <a:gd name="T6" fmla="*/ 0 60000 65536"/>
                <a:gd name="T7" fmla="*/ 0 60000 65536"/>
                <a:gd name="T8" fmla="*/ 0 60000 65536"/>
                <a:gd name="T9" fmla="*/ 0 w 729"/>
                <a:gd name="T10" fmla="*/ 0 h 1"/>
                <a:gd name="T11" fmla="*/ 729 w 72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1">
                  <a:moveTo>
                    <a:pt x="72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8" name="Freeform 26"/>
            <p:cNvSpPr>
              <a:spLocks/>
            </p:cNvSpPr>
            <p:nvPr/>
          </p:nvSpPr>
          <p:spPr bwMode="auto">
            <a:xfrm>
              <a:off x="1393" y="845"/>
              <a:ext cx="182" cy="1"/>
            </a:xfrm>
            <a:custGeom>
              <a:avLst/>
              <a:gdLst>
                <a:gd name="T0" fmla="*/ 3 w 729"/>
                <a:gd name="T1" fmla="*/ 0 h 1"/>
                <a:gd name="T2" fmla="*/ 0 w 729"/>
                <a:gd name="T3" fmla="*/ 0 h 1"/>
                <a:gd name="T4" fmla="*/ 0 w 729"/>
                <a:gd name="T5" fmla="*/ 0 h 1"/>
                <a:gd name="T6" fmla="*/ 0 60000 65536"/>
                <a:gd name="T7" fmla="*/ 0 60000 65536"/>
                <a:gd name="T8" fmla="*/ 0 60000 65536"/>
                <a:gd name="T9" fmla="*/ 0 w 729"/>
                <a:gd name="T10" fmla="*/ 0 h 1"/>
                <a:gd name="T11" fmla="*/ 729 w 72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1">
                  <a:moveTo>
                    <a:pt x="72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69" name="Freeform 27"/>
            <p:cNvSpPr>
              <a:spLocks/>
            </p:cNvSpPr>
            <p:nvPr/>
          </p:nvSpPr>
          <p:spPr bwMode="auto">
            <a:xfrm>
              <a:off x="1393" y="801"/>
              <a:ext cx="116" cy="1"/>
            </a:xfrm>
            <a:custGeom>
              <a:avLst/>
              <a:gdLst>
                <a:gd name="T0" fmla="*/ 2 w 466"/>
                <a:gd name="T1" fmla="*/ 0 h 1"/>
                <a:gd name="T2" fmla="*/ 0 w 466"/>
                <a:gd name="T3" fmla="*/ 0 h 1"/>
                <a:gd name="T4" fmla="*/ 0 w 466"/>
                <a:gd name="T5" fmla="*/ 0 h 1"/>
                <a:gd name="T6" fmla="*/ 0 60000 65536"/>
                <a:gd name="T7" fmla="*/ 0 60000 65536"/>
                <a:gd name="T8" fmla="*/ 0 60000 65536"/>
                <a:gd name="T9" fmla="*/ 0 w 466"/>
                <a:gd name="T10" fmla="*/ 0 h 1"/>
                <a:gd name="T11" fmla="*/ 466 w 46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6" h="1">
                  <a:moveTo>
                    <a:pt x="46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0" name="Freeform 28"/>
            <p:cNvSpPr>
              <a:spLocks/>
            </p:cNvSpPr>
            <p:nvPr/>
          </p:nvSpPr>
          <p:spPr bwMode="auto">
            <a:xfrm>
              <a:off x="1393" y="1630"/>
              <a:ext cx="140" cy="1"/>
            </a:xfrm>
            <a:custGeom>
              <a:avLst/>
              <a:gdLst>
                <a:gd name="T0" fmla="*/ 0 w 561"/>
                <a:gd name="T1" fmla="*/ 0 h 1"/>
                <a:gd name="T2" fmla="*/ 2 w 561"/>
                <a:gd name="T3" fmla="*/ 0 h 1"/>
                <a:gd name="T4" fmla="*/ 2 w 561"/>
                <a:gd name="T5" fmla="*/ 0 h 1"/>
                <a:gd name="T6" fmla="*/ 0 60000 65536"/>
                <a:gd name="T7" fmla="*/ 0 60000 65536"/>
                <a:gd name="T8" fmla="*/ 0 60000 65536"/>
                <a:gd name="T9" fmla="*/ 0 w 561"/>
                <a:gd name="T10" fmla="*/ 0 h 1"/>
                <a:gd name="T11" fmla="*/ 561 w 56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1">
                  <a:moveTo>
                    <a:pt x="0" y="0"/>
                  </a:moveTo>
                  <a:lnTo>
                    <a:pt x="560" y="0"/>
                  </a:lnTo>
                  <a:lnTo>
                    <a:pt x="56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1" name="Freeform 29"/>
            <p:cNvSpPr>
              <a:spLocks/>
            </p:cNvSpPr>
            <p:nvPr/>
          </p:nvSpPr>
          <p:spPr bwMode="auto">
            <a:xfrm>
              <a:off x="1393" y="1453"/>
              <a:ext cx="140" cy="1"/>
            </a:xfrm>
            <a:custGeom>
              <a:avLst/>
              <a:gdLst>
                <a:gd name="T0" fmla="*/ 0 w 561"/>
                <a:gd name="T1" fmla="*/ 0 h 1"/>
                <a:gd name="T2" fmla="*/ 2 w 561"/>
                <a:gd name="T3" fmla="*/ 0 h 1"/>
                <a:gd name="T4" fmla="*/ 2 w 561"/>
                <a:gd name="T5" fmla="*/ 0 h 1"/>
                <a:gd name="T6" fmla="*/ 0 60000 65536"/>
                <a:gd name="T7" fmla="*/ 0 60000 65536"/>
                <a:gd name="T8" fmla="*/ 0 60000 65536"/>
                <a:gd name="T9" fmla="*/ 0 w 561"/>
                <a:gd name="T10" fmla="*/ 0 h 1"/>
                <a:gd name="T11" fmla="*/ 561 w 56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1">
                  <a:moveTo>
                    <a:pt x="0" y="0"/>
                  </a:moveTo>
                  <a:lnTo>
                    <a:pt x="560" y="0"/>
                  </a:lnTo>
                  <a:lnTo>
                    <a:pt x="56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2" name="Freeform 30"/>
            <p:cNvSpPr>
              <a:spLocks/>
            </p:cNvSpPr>
            <p:nvPr/>
          </p:nvSpPr>
          <p:spPr bwMode="auto">
            <a:xfrm>
              <a:off x="917" y="1152"/>
              <a:ext cx="1009" cy="1"/>
            </a:xfrm>
            <a:custGeom>
              <a:avLst/>
              <a:gdLst>
                <a:gd name="T0" fmla="*/ 16 w 4033"/>
                <a:gd name="T1" fmla="*/ 0 h 1"/>
                <a:gd name="T2" fmla="*/ 0 w 4033"/>
                <a:gd name="T3" fmla="*/ 0 h 1"/>
                <a:gd name="T4" fmla="*/ 0 w 4033"/>
                <a:gd name="T5" fmla="*/ 0 h 1"/>
                <a:gd name="T6" fmla="*/ 0 60000 65536"/>
                <a:gd name="T7" fmla="*/ 0 60000 65536"/>
                <a:gd name="T8" fmla="*/ 0 60000 65536"/>
                <a:gd name="T9" fmla="*/ 0 w 4033"/>
                <a:gd name="T10" fmla="*/ 0 h 1"/>
                <a:gd name="T11" fmla="*/ 4033 w 403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3" h="1">
                  <a:moveTo>
                    <a:pt x="403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3" name="Freeform 31"/>
            <p:cNvSpPr>
              <a:spLocks/>
            </p:cNvSpPr>
            <p:nvPr/>
          </p:nvSpPr>
          <p:spPr bwMode="auto">
            <a:xfrm>
              <a:off x="1393" y="801"/>
              <a:ext cx="1" cy="239"/>
            </a:xfrm>
            <a:custGeom>
              <a:avLst/>
              <a:gdLst>
                <a:gd name="T0" fmla="*/ 0 w 1"/>
                <a:gd name="T1" fmla="*/ 0 h 1034"/>
                <a:gd name="T2" fmla="*/ 0 w 1"/>
                <a:gd name="T3" fmla="*/ 3 h 1034"/>
                <a:gd name="T4" fmla="*/ 1 w 1"/>
                <a:gd name="T5" fmla="*/ 3 h 1034"/>
                <a:gd name="T6" fmla="*/ 0 60000 65536"/>
                <a:gd name="T7" fmla="*/ 0 60000 65536"/>
                <a:gd name="T8" fmla="*/ 0 60000 65536"/>
                <a:gd name="T9" fmla="*/ 0 w 1"/>
                <a:gd name="T10" fmla="*/ 0 h 1034"/>
                <a:gd name="T11" fmla="*/ 1 w 1"/>
                <a:gd name="T12" fmla="*/ 1034 h 10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4">
                  <a:moveTo>
                    <a:pt x="0" y="0"/>
                  </a:moveTo>
                  <a:lnTo>
                    <a:pt x="0" y="1034"/>
                  </a:lnTo>
                  <a:lnTo>
                    <a:pt x="1" y="10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4" name="Freeform 32"/>
            <p:cNvSpPr>
              <a:spLocks/>
            </p:cNvSpPr>
            <p:nvPr/>
          </p:nvSpPr>
          <p:spPr bwMode="auto">
            <a:xfrm>
              <a:off x="1089" y="1386"/>
              <a:ext cx="1" cy="310"/>
            </a:xfrm>
            <a:custGeom>
              <a:avLst/>
              <a:gdLst>
                <a:gd name="T0" fmla="*/ 0 w 1"/>
                <a:gd name="T1" fmla="*/ 0 h 1347"/>
                <a:gd name="T2" fmla="*/ 0 w 1"/>
                <a:gd name="T3" fmla="*/ 4 h 1347"/>
                <a:gd name="T4" fmla="*/ 1 w 1"/>
                <a:gd name="T5" fmla="*/ 4 h 1347"/>
                <a:gd name="T6" fmla="*/ 0 60000 65536"/>
                <a:gd name="T7" fmla="*/ 0 60000 65536"/>
                <a:gd name="T8" fmla="*/ 0 60000 65536"/>
                <a:gd name="T9" fmla="*/ 0 w 1"/>
                <a:gd name="T10" fmla="*/ 0 h 1347"/>
                <a:gd name="T11" fmla="*/ 1 w 1"/>
                <a:gd name="T12" fmla="*/ 1347 h 1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47">
                  <a:moveTo>
                    <a:pt x="0" y="0"/>
                  </a:moveTo>
                  <a:lnTo>
                    <a:pt x="0" y="1347"/>
                  </a:lnTo>
                  <a:lnTo>
                    <a:pt x="1" y="134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375" name="Group 33"/>
            <p:cNvGrpSpPr>
              <a:grpSpLocks/>
            </p:cNvGrpSpPr>
            <p:nvPr/>
          </p:nvGrpSpPr>
          <p:grpSpPr bwMode="auto">
            <a:xfrm>
              <a:off x="917" y="696"/>
              <a:ext cx="1009" cy="456"/>
              <a:chOff x="983" y="1542"/>
              <a:chExt cx="1009" cy="456"/>
            </a:xfrm>
          </p:grpSpPr>
          <p:sp>
            <p:nvSpPr>
              <p:cNvPr id="217447" name="Freeform 34"/>
              <p:cNvSpPr>
                <a:spLocks/>
              </p:cNvSpPr>
              <p:nvPr/>
            </p:nvSpPr>
            <p:spPr bwMode="auto">
              <a:xfrm>
                <a:off x="1228" y="1855"/>
                <a:ext cx="59" cy="59"/>
              </a:xfrm>
              <a:custGeom>
                <a:avLst/>
                <a:gdLst>
                  <a:gd name="T0" fmla="*/ 0 w 235"/>
                  <a:gd name="T1" fmla="*/ 1 h 255"/>
                  <a:gd name="T2" fmla="*/ 1 w 235"/>
                  <a:gd name="T3" fmla="*/ 0 h 255"/>
                  <a:gd name="T4" fmla="*/ 1 w 235"/>
                  <a:gd name="T5" fmla="*/ 0 h 255"/>
                  <a:gd name="T6" fmla="*/ 0 60000 65536"/>
                  <a:gd name="T7" fmla="*/ 0 60000 65536"/>
                  <a:gd name="T8" fmla="*/ 0 60000 65536"/>
                  <a:gd name="T9" fmla="*/ 0 w 235"/>
                  <a:gd name="T10" fmla="*/ 0 h 255"/>
                  <a:gd name="T11" fmla="*/ 235 w 235"/>
                  <a:gd name="T12" fmla="*/ 255 h 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" h="255">
                    <a:moveTo>
                      <a:pt x="0" y="255"/>
                    </a:moveTo>
                    <a:lnTo>
                      <a:pt x="234" y="0"/>
                    </a:lnTo>
                    <a:lnTo>
                      <a:pt x="23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48" name="Freeform 35"/>
              <p:cNvSpPr>
                <a:spLocks/>
              </p:cNvSpPr>
              <p:nvPr/>
            </p:nvSpPr>
            <p:spPr bwMode="auto">
              <a:xfrm>
                <a:off x="1519" y="1647"/>
                <a:ext cx="44" cy="44"/>
              </a:xfrm>
              <a:custGeom>
                <a:avLst/>
                <a:gdLst>
                  <a:gd name="T0" fmla="*/ 0 w 177"/>
                  <a:gd name="T1" fmla="*/ 0 h 191"/>
                  <a:gd name="T2" fmla="*/ 1 w 177"/>
                  <a:gd name="T3" fmla="*/ 0 h 191"/>
                  <a:gd name="T4" fmla="*/ 1 w 177"/>
                  <a:gd name="T5" fmla="*/ 0 h 191"/>
                  <a:gd name="T6" fmla="*/ 0 60000 65536"/>
                  <a:gd name="T7" fmla="*/ 0 60000 65536"/>
                  <a:gd name="T8" fmla="*/ 0 60000 65536"/>
                  <a:gd name="T9" fmla="*/ 0 w 177"/>
                  <a:gd name="T10" fmla="*/ 0 h 191"/>
                  <a:gd name="T11" fmla="*/ 177 w 177"/>
                  <a:gd name="T12" fmla="*/ 191 h 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" h="191">
                    <a:moveTo>
                      <a:pt x="0" y="191"/>
                    </a:moveTo>
                    <a:lnTo>
                      <a:pt x="176" y="0"/>
                    </a:lnTo>
                    <a:lnTo>
                      <a:pt x="17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49" name="Freeform 36"/>
              <p:cNvSpPr>
                <a:spLocks/>
              </p:cNvSpPr>
              <p:nvPr/>
            </p:nvSpPr>
            <p:spPr bwMode="auto">
              <a:xfrm>
                <a:off x="983" y="1851"/>
                <a:ext cx="100" cy="100"/>
              </a:xfrm>
              <a:custGeom>
                <a:avLst/>
                <a:gdLst>
                  <a:gd name="T0" fmla="*/ 0 w 397"/>
                  <a:gd name="T1" fmla="*/ 1 h 431"/>
                  <a:gd name="T2" fmla="*/ 2 w 397"/>
                  <a:gd name="T3" fmla="*/ 0 h 431"/>
                  <a:gd name="T4" fmla="*/ 2 w 397"/>
                  <a:gd name="T5" fmla="*/ 0 h 431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431"/>
                  <a:gd name="T11" fmla="*/ 397 w 397"/>
                  <a:gd name="T12" fmla="*/ 431 h 4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431">
                    <a:moveTo>
                      <a:pt x="0" y="431"/>
                    </a:moveTo>
                    <a:lnTo>
                      <a:pt x="396" y="0"/>
                    </a:lnTo>
                    <a:lnTo>
                      <a:pt x="39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0" name="Freeform 37"/>
              <p:cNvSpPr>
                <a:spLocks/>
              </p:cNvSpPr>
              <p:nvPr/>
            </p:nvSpPr>
            <p:spPr bwMode="auto">
              <a:xfrm>
                <a:off x="1006" y="1921"/>
                <a:ext cx="77" cy="77"/>
              </a:xfrm>
              <a:custGeom>
                <a:avLst/>
                <a:gdLst>
                  <a:gd name="T0" fmla="*/ 0 w 307"/>
                  <a:gd name="T1" fmla="*/ 1 h 334"/>
                  <a:gd name="T2" fmla="*/ 1 w 307"/>
                  <a:gd name="T3" fmla="*/ 0 h 334"/>
                  <a:gd name="T4" fmla="*/ 1 w 307"/>
                  <a:gd name="T5" fmla="*/ 0 h 334"/>
                  <a:gd name="T6" fmla="*/ 0 60000 65536"/>
                  <a:gd name="T7" fmla="*/ 0 60000 65536"/>
                  <a:gd name="T8" fmla="*/ 0 60000 65536"/>
                  <a:gd name="T9" fmla="*/ 0 w 307"/>
                  <a:gd name="T10" fmla="*/ 0 h 334"/>
                  <a:gd name="T11" fmla="*/ 307 w 307"/>
                  <a:gd name="T12" fmla="*/ 334 h 3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7" h="334">
                    <a:moveTo>
                      <a:pt x="0" y="334"/>
                    </a:moveTo>
                    <a:lnTo>
                      <a:pt x="306" y="0"/>
                    </a:lnTo>
                    <a:lnTo>
                      <a:pt x="3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1" name="Freeform 38"/>
              <p:cNvSpPr>
                <a:spLocks/>
              </p:cNvSpPr>
              <p:nvPr/>
            </p:nvSpPr>
            <p:spPr bwMode="auto">
              <a:xfrm>
                <a:off x="1575" y="1542"/>
                <a:ext cx="23" cy="23"/>
              </a:xfrm>
              <a:custGeom>
                <a:avLst/>
                <a:gdLst>
                  <a:gd name="T0" fmla="*/ 0 w 91"/>
                  <a:gd name="T1" fmla="*/ 0 h 98"/>
                  <a:gd name="T2" fmla="*/ 1 w 91"/>
                  <a:gd name="T3" fmla="*/ 0 h 98"/>
                  <a:gd name="T4" fmla="*/ 1 w 91"/>
                  <a:gd name="T5" fmla="*/ 0 h 98"/>
                  <a:gd name="T6" fmla="*/ 0 60000 65536"/>
                  <a:gd name="T7" fmla="*/ 0 60000 65536"/>
                  <a:gd name="T8" fmla="*/ 0 60000 65536"/>
                  <a:gd name="T9" fmla="*/ 0 w 91"/>
                  <a:gd name="T10" fmla="*/ 0 h 98"/>
                  <a:gd name="T11" fmla="*/ 91 w 91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" h="98">
                    <a:moveTo>
                      <a:pt x="0" y="98"/>
                    </a:moveTo>
                    <a:lnTo>
                      <a:pt x="90" y="0"/>
                    </a:lnTo>
                    <a:lnTo>
                      <a:pt x="9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2" name="Freeform 39"/>
              <p:cNvSpPr>
                <a:spLocks/>
              </p:cNvSpPr>
              <p:nvPr/>
            </p:nvSpPr>
            <p:spPr bwMode="auto">
              <a:xfrm>
                <a:off x="1459" y="1647"/>
                <a:ext cx="34" cy="35"/>
              </a:xfrm>
              <a:custGeom>
                <a:avLst/>
                <a:gdLst>
                  <a:gd name="T0" fmla="*/ 0 w 140"/>
                  <a:gd name="T1" fmla="*/ 0 h 151"/>
                  <a:gd name="T2" fmla="*/ 0 w 140"/>
                  <a:gd name="T3" fmla="*/ 0 h 151"/>
                  <a:gd name="T4" fmla="*/ 0 w 140"/>
                  <a:gd name="T5" fmla="*/ 0 h 151"/>
                  <a:gd name="T6" fmla="*/ 0 60000 65536"/>
                  <a:gd name="T7" fmla="*/ 0 60000 65536"/>
                  <a:gd name="T8" fmla="*/ 0 60000 65536"/>
                  <a:gd name="T9" fmla="*/ 0 w 140"/>
                  <a:gd name="T10" fmla="*/ 0 h 151"/>
                  <a:gd name="T11" fmla="*/ 140 w 140"/>
                  <a:gd name="T12" fmla="*/ 151 h 1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0" h="151">
                    <a:moveTo>
                      <a:pt x="0" y="151"/>
                    </a:moveTo>
                    <a:lnTo>
                      <a:pt x="139" y="0"/>
                    </a:lnTo>
                    <a:lnTo>
                      <a:pt x="1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3" name="Freeform 40"/>
              <p:cNvSpPr>
                <a:spLocks/>
              </p:cNvSpPr>
              <p:nvPr/>
            </p:nvSpPr>
            <p:spPr bwMode="auto">
              <a:xfrm>
                <a:off x="1228" y="1886"/>
                <a:ext cx="98" cy="98"/>
              </a:xfrm>
              <a:custGeom>
                <a:avLst/>
                <a:gdLst>
                  <a:gd name="T0" fmla="*/ 0 w 390"/>
                  <a:gd name="T1" fmla="*/ 1 h 424"/>
                  <a:gd name="T2" fmla="*/ 2 w 390"/>
                  <a:gd name="T3" fmla="*/ 0 h 424"/>
                  <a:gd name="T4" fmla="*/ 2 w 390"/>
                  <a:gd name="T5" fmla="*/ 0 h 424"/>
                  <a:gd name="T6" fmla="*/ 0 60000 65536"/>
                  <a:gd name="T7" fmla="*/ 0 60000 65536"/>
                  <a:gd name="T8" fmla="*/ 0 60000 65536"/>
                  <a:gd name="T9" fmla="*/ 0 w 390"/>
                  <a:gd name="T10" fmla="*/ 0 h 424"/>
                  <a:gd name="T11" fmla="*/ 390 w 390"/>
                  <a:gd name="T12" fmla="*/ 424 h 4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" h="424">
                    <a:moveTo>
                      <a:pt x="0" y="424"/>
                    </a:moveTo>
                    <a:lnTo>
                      <a:pt x="389" y="0"/>
                    </a:lnTo>
                    <a:lnTo>
                      <a:pt x="39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4" name="Freeform 41"/>
              <p:cNvSpPr>
                <a:spLocks/>
              </p:cNvSpPr>
              <p:nvPr/>
            </p:nvSpPr>
            <p:spPr bwMode="auto">
              <a:xfrm>
                <a:off x="1575" y="1568"/>
                <a:ext cx="66" cy="67"/>
              </a:xfrm>
              <a:custGeom>
                <a:avLst/>
                <a:gdLst>
                  <a:gd name="T0" fmla="*/ 0 w 264"/>
                  <a:gd name="T1" fmla="*/ 1 h 285"/>
                  <a:gd name="T2" fmla="*/ 1 w 264"/>
                  <a:gd name="T3" fmla="*/ 0 h 285"/>
                  <a:gd name="T4" fmla="*/ 1 w 264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264"/>
                  <a:gd name="T10" fmla="*/ 0 h 285"/>
                  <a:gd name="T11" fmla="*/ 264 w 264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" h="285">
                    <a:moveTo>
                      <a:pt x="0" y="285"/>
                    </a:moveTo>
                    <a:lnTo>
                      <a:pt x="263" y="0"/>
                    </a:lnTo>
                    <a:lnTo>
                      <a:pt x="26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5" name="Freeform 42"/>
              <p:cNvSpPr>
                <a:spLocks/>
              </p:cNvSpPr>
              <p:nvPr/>
            </p:nvSpPr>
            <p:spPr bwMode="auto">
              <a:xfrm>
                <a:off x="1283" y="1886"/>
                <a:ext cx="112" cy="112"/>
              </a:xfrm>
              <a:custGeom>
                <a:avLst/>
                <a:gdLst>
                  <a:gd name="T0" fmla="*/ 0 w 446"/>
                  <a:gd name="T1" fmla="*/ 1 h 485"/>
                  <a:gd name="T2" fmla="*/ 2 w 446"/>
                  <a:gd name="T3" fmla="*/ 0 h 485"/>
                  <a:gd name="T4" fmla="*/ 2 w 446"/>
                  <a:gd name="T5" fmla="*/ 0 h 485"/>
                  <a:gd name="T6" fmla="*/ 0 60000 65536"/>
                  <a:gd name="T7" fmla="*/ 0 60000 65536"/>
                  <a:gd name="T8" fmla="*/ 0 60000 65536"/>
                  <a:gd name="T9" fmla="*/ 0 w 446"/>
                  <a:gd name="T10" fmla="*/ 0 h 485"/>
                  <a:gd name="T11" fmla="*/ 446 w 446"/>
                  <a:gd name="T12" fmla="*/ 485 h 4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6" h="485">
                    <a:moveTo>
                      <a:pt x="0" y="485"/>
                    </a:moveTo>
                    <a:lnTo>
                      <a:pt x="445" y="0"/>
                    </a:lnTo>
                    <a:lnTo>
                      <a:pt x="44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6" name="Freeform 43"/>
              <p:cNvSpPr>
                <a:spLocks/>
              </p:cNvSpPr>
              <p:nvPr/>
            </p:nvSpPr>
            <p:spPr bwMode="auto">
              <a:xfrm>
                <a:off x="1588" y="1639"/>
                <a:ext cx="53" cy="52"/>
              </a:xfrm>
              <a:custGeom>
                <a:avLst/>
                <a:gdLst>
                  <a:gd name="T0" fmla="*/ 0 w 211"/>
                  <a:gd name="T1" fmla="*/ 1 h 229"/>
                  <a:gd name="T2" fmla="*/ 1 w 211"/>
                  <a:gd name="T3" fmla="*/ 0 h 229"/>
                  <a:gd name="T4" fmla="*/ 1 w 211"/>
                  <a:gd name="T5" fmla="*/ 0 h 229"/>
                  <a:gd name="T6" fmla="*/ 0 60000 65536"/>
                  <a:gd name="T7" fmla="*/ 0 60000 65536"/>
                  <a:gd name="T8" fmla="*/ 0 60000 65536"/>
                  <a:gd name="T9" fmla="*/ 0 w 211"/>
                  <a:gd name="T10" fmla="*/ 0 h 229"/>
                  <a:gd name="T11" fmla="*/ 211 w 211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" h="229">
                    <a:moveTo>
                      <a:pt x="0" y="229"/>
                    </a:moveTo>
                    <a:lnTo>
                      <a:pt x="210" y="0"/>
                    </a:lnTo>
                    <a:lnTo>
                      <a:pt x="21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7" name="Freeform 44"/>
              <p:cNvSpPr>
                <a:spLocks/>
              </p:cNvSpPr>
              <p:nvPr/>
            </p:nvSpPr>
            <p:spPr bwMode="auto">
              <a:xfrm>
                <a:off x="1459" y="1780"/>
                <a:ext cx="42" cy="42"/>
              </a:xfrm>
              <a:custGeom>
                <a:avLst/>
                <a:gdLst>
                  <a:gd name="T0" fmla="*/ 0 w 170"/>
                  <a:gd name="T1" fmla="*/ 0 h 182"/>
                  <a:gd name="T2" fmla="*/ 0 w 170"/>
                  <a:gd name="T3" fmla="*/ 0 h 182"/>
                  <a:gd name="T4" fmla="*/ 0 w 170"/>
                  <a:gd name="T5" fmla="*/ 0 h 182"/>
                  <a:gd name="T6" fmla="*/ 0 60000 65536"/>
                  <a:gd name="T7" fmla="*/ 0 60000 65536"/>
                  <a:gd name="T8" fmla="*/ 0 60000 65536"/>
                  <a:gd name="T9" fmla="*/ 0 w 170"/>
                  <a:gd name="T10" fmla="*/ 0 h 182"/>
                  <a:gd name="T11" fmla="*/ 170 w 170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" h="182">
                    <a:moveTo>
                      <a:pt x="0" y="182"/>
                    </a:moveTo>
                    <a:lnTo>
                      <a:pt x="169" y="0"/>
                    </a:lnTo>
                    <a:lnTo>
                      <a:pt x="17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8" name="Freeform 45"/>
              <p:cNvSpPr>
                <a:spLocks/>
              </p:cNvSpPr>
              <p:nvPr/>
            </p:nvSpPr>
            <p:spPr bwMode="auto">
              <a:xfrm>
                <a:off x="1353" y="1780"/>
                <a:ext cx="217" cy="218"/>
              </a:xfrm>
              <a:custGeom>
                <a:avLst/>
                <a:gdLst>
                  <a:gd name="T0" fmla="*/ 0 w 870"/>
                  <a:gd name="T1" fmla="*/ 3 h 946"/>
                  <a:gd name="T2" fmla="*/ 3 w 870"/>
                  <a:gd name="T3" fmla="*/ 0 h 946"/>
                  <a:gd name="T4" fmla="*/ 3 w 870"/>
                  <a:gd name="T5" fmla="*/ 0 h 946"/>
                  <a:gd name="T6" fmla="*/ 0 60000 65536"/>
                  <a:gd name="T7" fmla="*/ 0 60000 65536"/>
                  <a:gd name="T8" fmla="*/ 0 60000 65536"/>
                  <a:gd name="T9" fmla="*/ 0 w 870"/>
                  <a:gd name="T10" fmla="*/ 0 h 946"/>
                  <a:gd name="T11" fmla="*/ 870 w 870"/>
                  <a:gd name="T12" fmla="*/ 946 h 9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0" h="946">
                    <a:moveTo>
                      <a:pt x="0" y="946"/>
                    </a:moveTo>
                    <a:lnTo>
                      <a:pt x="869" y="0"/>
                    </a:lnTo>
                    <a:lnTo>
                      <a:pt x="87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59" name="Freeform 46"/>
              <p:cNvSpPr>
                <a:spLocks/>
              </p:cNvSpPr>
              <p:nvPr/>
            </p:nvSpPr>
            <p:spPr bwMode="auto">
              <a:xfrm>
                <a:off x="1422" y="1780"/>
                <a:ext cx="218" cy="218"/>
              </a:xfrm>
              <a:custGeom>
                <a:avLst/>
                <a:gdLst>
                  <a:gd name="T0" fmla="*/ 0 w 870"/>
                  <a:gd name="T1" fmla="*/ 3 h 946"/>
                  <a:gd name="T2" fmla="*/ 4 w 870"/>
                  <a:gd name="T3" fmla="*/ 0 h 946"/>
                  <a:gd name="T4" fmla="*/ 4 w 870"/>
                  <a:gd name="T5" fmla="*/ 0 h 946"/>
                  <a:gd name="T6" fmla="*/ 0 60000 65536"/>
                  <a:gd name="T7" fmla="*/ 0 60000 65536"/>
                  <a:gd name="T8" fmla="*/ 0 60000 65536"/>
                  <a:gd name="T9" fmla="*/ 0 w 870"/>
                  <a:gd name="T10" fmla="*/ 0 h 946"/>
                  <a:gd name="T11" fmla="*/ 870 w 870"/>
                  <a:gd name="T12" fmla="*/ 946 h 9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0" h="946">
                    <a:moveTo>
                      <a:pt x="0" y="946"/>
                    </a:moveTo>
                    <a:lnTo>
                      <a:pt x="869" y="0"/>
                    </a:lnTo>
                    <a:lnTo>
                      <a:pt x="87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0" name="Freeform 47"/>
              <p:cNvSpPr>
                <a:spLocks/>
              </p:cNvSpPr>
              <p:nvPr/>
            </p:nvSpPr>
            <p:spPr bwMode="auto">
              <a:xfrm>
                <a:off x="1492" y="1848"/>
                <a:ext cx="149" cy="150"/>
              </a:xfrm>
              <a:custGeom>
                <a:avLst/>
                <a:gdLst>
                  <a:gd name="T0" fmla="*/ 0 w 597"/>
                  <a:gd name="T1" fmla="*/ 2 h 649"/>
                  <a:gd name="T2" fmla="*/ 2 w 597"/>
                  <a:gd name="T3" fmla="*/ 0 h 649"/>
                  <a:gd name="T4" fmla="*/ 2 w 597"/>
                  <a:gd name="T5" fmla="*/ 0 h 649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649"/>
                  <a:gd name="T11" fmla="*/ 597 w 597"/>
                  <a:gd name="T12" fmla="*/ 649 h 6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649">
                    <a:moveTo>
                      <a:pt x="0" y="649"/>
                    </a:moveTo>
                    <a:lnTo>
                      <a:pt x="596" y="0"/>
                    </a:lnTo>
                    <a:lnTo>
                      <a:pt x="59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1" name="Freeform 48"/>
              <p:cNvSpPr>
                <a:spLocks/>
              </p:cNvSpPr>
              <p:nvPr/>
            </p:nvSpPr>
            <p:spPr bwMode="auto">
              <a:xfrm>
                <a:off x="1860" y="1561"/>
                <a:ext cx="66" cy="66"/>
              </a:xfrm>
              <a:custGeom>
                <a:avLst/>
                <a:gdLst>
                  <a:gd name="T0" fmla="*/ 0 w 265"/>
                  <a:gd name="T1" fmla="*/ 1 h 287"/>
                  <a:gd name="T2" fmla="*/ 1 w 265"/>
                  <a:gd name="T3" fmla="*/ 0 h 287"/>
                  <a:gd name="T4" fmla="*/ 1 w 265"/>
                  <a:gd name="T5" fmla="*/ 0 h 287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7"/>
                  <a:gd name="T11" fmla="*/ 265 w 265"/>
                  <a:gd name="T12" fmla="*/ 287 h 2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7">
                    <a:moveTo>
                      <a:pt x="0" y="287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2" name="Freeform 49"/>
              <p:cNvSpPr>
                <a:spLocks/>
              </p:cNvSpPr>
              <p:nvPr/>
            </p:nvSpPr>
            <p:spPr bwMode="auto">
              <a:xfrm>
                <a:off x="1561" y="1919"/>
                <a:ext cx="80" cy="79"/>
              </a:xfrm>
              <a:custGeom>
                <a:avLst/>
                <a:gdLst>
                  <a:gd name="T0" fmla="*/ 0 w 319"/>
                  <a:gd name="T1" fmla="*/ 1 h 347"/>
                  <a:gd name="T2" fmla="*/ 1 w 319"/>
                  <a:gd name="T3" fmla="*/ 0 h 347"/>
                  <a:gd name="T4" fmla="*/ 1 w 319"/>
                  <a:gd name="T5" fmla="*/ 0 h 347"/>
                  <a:gd name="T6" fmla="*/ 0 60000 65536"/>
                  <a:gd name="T7" fmla="*/ 0 60000 65536"/>
                  <a:gd name="T8" fmla="*/ 0 60000 65536"/>
                  <a:gd name="T9" fmla="*/ 0 w 319"/>
                  <a:gd name="T10" fmla="*/ 0 h 347"/>
                  <a:gd name="T11" fmla="*/ 319 w 319"/>
                  <a:gd name="T12" fmla="*/ 347 h 3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9" h="347">
                    <a:moveTo>
                      <a:pt x="0" y="347"/>
                    </a:moveTo>
                    <a:lnTo>
                      <a:pt x="318" y="0"/>
                    </a:lnTo>
                    <a:lnTo>
                      <a:pt x="31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3" name="Freeform 50"/>
              <p:cNvSpPr>
                <a:spLocks/>
              </p:cNvSpPr>
              <p:nvPr/>
            </p:nvSpPr>
            <p:spPr bwMode="auto">
              <a:xfrm>
                <a:off x="1860" y="1631"/>
                <a:ext cx="66" cy="67"/>
              </a:xfrm>
              <a:custGeom>
                <a:avLst/>
                <a:gdLst>
                  <a:gd name="T0" fmla="*/ 0 w 265"/>
                  <a:gd name="T1" fmla="*/ 1 h 285"/>
                  <a:gd name="T2" fmla="*/ 1 w 265"/>
                  <a:gd name="T3" fmla="*/ 0 h 285"/>
                  <a:gd name="T4" fmla="*/ 1 w 265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5"/>
                  <a:gd name="T11" fmla="*/ 265 w 265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5">
                    <a:moveTo>
                      <a:pt x="0" y="285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4" name="Freeform 51"/>
              <p:cNvSpPr>
                <a:spLocks/>
              </p:cNvSpPr>
              <p:nvPr/>
            </p:nvSpPr>
            <p:spPr bwMode="auto">
              <a:xfrm>
                <a:off x="1860" y="1701"/>
                <a:ext cx="66" cy="66"/>
              </a:xfrm>
              <a:custGeom>
                <a:avLst/>
                <a:gdLst>
                  <a:gd name="T0" fmla="*/ 0 w 265"/>
                  <a:gd name="T1" fmla="*/ 1 h 287"/>
                  <a:gd name="T2" fmla="*/ 1 w 265"/>
                  <a:gd name="T3" fmla="*/ 0 h 287"/>
                  <a:gd name="T4" fmla="*/ 1 w 265"/>
                  <a:gd name="T5" fmla="*/ 0 h 287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7"/>
                  <a:gd name="T11" fmla="*/ 265 w 265"/>
                  <a:gd name="T12" fmla="*/ 287 h 2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7">
                    <a:moveTo>
                      <a:pt x="0" y="287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5" name="Freeform 52"/>
              <p:cNvSpPr>
                <a:spLocks/>
              </p:cNvSpPr>
              <p:nvPr/>
            </p:nvSpPr>
            <p:spPr bwMode="auto">
              <a:xfrm>
                <a:off x="1860" y="1771"/>
                <a:ext cx="66" cy="66"/>
              </a:xfrm>
              <a:custGeom>
                <a:avLst/>
                <a:gdLst>
                  <a:gd name="T0" fmla="*/ 0 w 265"/>
                  <a:gd name="T1" fmla="*/ 1 h 287"/>
                  <a:gd name="T2" fmla="*/ 1 w 265"/>
                  <a:gd name="T3" fmla="*/ 0 h 287"/>
                  <a:gd name="T4" fmla="*/ 1 w 265"/>
                  <a:gd name="T5" fmla="*/ 0 h 287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7"/>
                  <a:gd name="T11" fmla="*/ 265 w 265"/>
                  <a:gd name="T12" fmla="*/ 287 h 2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7">
                    <a:moveTo>
                      <a:pt x="0" y="287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6" name="Freeform 53"/>
              <p:cNvSpPr>
                <a:spLocks/>
              </p:cNvSpPr>
              <p:nvPr/>
            </p:nvSpPr>
            <p:spPr bwMode="auto">
              <a:xfrm>
                <a:off x="1860" y="1841"/>
                <a:ext cx="66" cy="66"/>
              </a:xfrm>
              <a:custGeom>
                <a:avLst/>
                <a:gdLst>
                  <a:gd name="T0" fmla="*/ 0 w 265"/>
                  <a:gd name="T1" fmla="*/ 1 h 286"/>
                  <a:gd name="T2" fmla="*/ 1 w 265"/>
                  <a:gd name="T3" fmla="*/ 0 h 286"/>
                  <a:gd name="T4" fmla="*/ 1 w 265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6"/>
                  <a:gd name="T11" fmla="*/ 265 w 265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6">
                    <a:moveTo>
                      <a:pt x="0" y="286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7" name="Freeform 54"/>
              <p:cNvSpPr>
                <a:spLocks/>
              </p:cNvSpPr>
              <p:nvPr/>
            </p:nvSpPr>
            <p:spPr bwMode="auto">
              <a:xfrm>
                <a:off x="1860" y="1886"/>
                <a:ext cx="90" cy="91"/>
              </a:xfrm>
              <a:custGeom>
                <a:avLst/>
                <a:gdLst>
                  <a:gd name="T0" fmla="*/ 0 w 363"/>
                  <a:gd name="T1" fmla="*/ 1 h 393"/>
                  <a:gd name="T2" fmla="*/ 1 w 363"/>
                  <a:gd name="T3" fmla="*/ 0 h 393"/>
                  <a:gd name="T4" fmla="*/ 1 w 363"/>
                  <a:gd name="T5" fmla="*/ 0 h 393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393"/>
                  <a:gd name="T11" fmla="*/ 363 w 363"/>
                  <a:gd name="T12" fmla="*/ 393 h 3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393">
                    <a:moveTo>
                      <a:pt x="0" y="393"/>
                    </a:moveTo>
                    <a:lnTo>
                      <a:pt x="362" y="0"/>
                    </a:lnTo>
                    <a:lnTo>
                      <a:pt x="36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68" name="Freeform 55"/>
              <p:cNvSpPr>
                <a:spLocks/>
              </p:cNvSpPr>
              <p:nvPr/>
            </p:nvSpPr>
            <p:spPr bwMode="auto">
              <a:xfrm>
                <a:off x="1908" y="1914"/>
                <a:ext cx="84" cy="84"/>
              </a:xfrm>
              <a:custGeom>
                <a:avLst/>
                <a:gdLst>
                  <a:gd name="T0" fmla="*/ 0 w 334"/>
                  <a:gd name="T1" fmla="*/ 1 h 364"/>
                  <a:gd name="T2" fmla="*/ 1 w 334"/>
                  <a:gd name="T3" fmla="*/ 0 h 364"/>
                  <a:gd name="T4" fmla="*/ 1 w 334"/>
                  <a:gd name="T5" fmla="*/ 0 h 364"/>
                  <a:gd name="T6" fmla="*/ 0 60000 65536"/>
                  <a:gd name="T7" fmla="*/ 0 60000 65536"/>
                  <a:gd name="T8" fmla="*/ 0 60000 65536"/>
                  <a:gd name="T9" fmla="*/ 0 w 334"/>
                  <a:gd name="T10" fmla="*/ 0 h 364"/>
                  <a:gd name="T11" fmla="*/ 334 w 334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4" h="364">
                    <a:moveTo>
                      <a:pt x="0" y="364"/>
                    </a:moveTo>
                    <a:lnTo>
                      <a:pt x="333" y="0"/>
                    </a:lnTo>
                    <a:lnTo>
                      <a:pt x="33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376" name="Freeform 56"/>
            <p:cNvSpPr>
              <a:spLocks/>
            </p:cNvSpPr>
            <p:nvPr/>
          </p:nvSpPr>
          <p:spPr bwMode="auto">
            <a:xfrm>
              <a:off x="958" y="990"/>
              <a:ext cx="262" cy="1"/>
            </a:xfrm>
            <a:custGeom>
              <a:avLst/>
              <a:gdLst>
                <a:gd name="T0" fmla="*/ 4 w 1052"/>
                <a:gd name="T1" fmla="*/ 0 h 1"/>
                <a:gd name="T2" fmla="*/ 0 w 1052"/>
                <a:gd name="T3" fmla="*/ 0 h 1"/>
                <a:gd name="T4" fmla="*/ 0 w 1052"/>
                <a:gd name="T5" fmla="*/ 0 h 1"/>
                <a:gd name="T6" fmla="*/ 0 60000 65536"/>
                <a:gd name="T7" fmla="*/ 0 60000 65536"/>
                <a:gd name="T8" fmla="*/ 0 60000 65536"/>
                <a:gd name="T9" fmla="*/ 0 w 1052"/>
                <a:gd name="T10" fmla="*/ 0 h 1"/>
                <a:gd name="T11" fmla="*/ 1052 w 105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2" h="1">
                  <a:moveTo>
                    <a:pt x="105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7" name="Freeform 57"/>
            <p:cNvSpPr>
              <a:spLocks/>
            </p:cNvSpPr>
            <p:nvPr/>
          </p:nvSpPr>
          <p:spPr bwMode="auto">
            <a:xfrm>
              <a:off x="917" y="1040"/>
              <a:ext cx="1" cy="112"/>
            </a:xfrm>
            <a:custGeom>
              <a:avLst/>
              <a:gdLst>
                <a:gd name="T0" fmla="*/ 0 w 1"/>
                <a:gd name="T1" fmla="*/ 1 h 485"/>
                <a:gd name="T2" fmla="*/ 0 w 1"/>
                <a:gd name="T3" fmla="*/ 0 h 485"/>
                <a:gd name="T4" fmla="*/ 1 w 1"/>
                <a:gd name="T5" fmla="*/ 0 h 485"/>
                <a:gd name="T6" fmla="*/ 0 60000 65536"/>
                <a:gd name="T7" fmla="*/ 0 60000 65536"/>
                <a:gd name="T8" fmla="*/ 0 60000 65536"/>
                <a:gd name="T9" fmla="*/ 0 w 1"/>
                <a:gd name="T10" fmla="*/ 0 h 485"/>
                <a:gd name="T11" fmla="*/ 1 w 1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5">
                  <a:moveTo>
                    <a:pt x="0" y="4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8" name="Freeform 58"/>
            <p:cNvSpPr>
              <a:spLocks/>
            </p:cNvSpPr>
            <p:nvPr/>
          </p:nvSpPr>
          <p:spPr bwMode="auto">
            <a:xfrm>
              <a:off x="1016" y="990"/>
              <a:ext cx="1" cy="162"/>
            </a:xfrm>
            <a:custGeom>
              <a:avLst/>
              <a:gdLst>
                <a:gd name="T0" fmla="*/ 0 w 1"/>
                <a:gd name="T1" fmla="*/ 2 h 701"/>
                <a:gd name="T2" fmla="*/ 0 w 1"/>
                <a:gd name="T3" fmla="*/ 0 h 701"/>
                <a:gd name="T4" fmla="*/ 1 w 1"/>
                <a:gd name="T5" fmla="*/ 0 h 701"/>
                <a:gd name="T6" fmla="*/ 0 60000 65536"/>
                <a:gd name="T7" fmla="*/ 0 60000 65536"/>
                <a:gd name="T8" fmla="*/ 0 60000 65536"/>
                <a:gd name="T9" fmla="*/ 0 w 1"/>
                <a:gd name="T10" fmla="*/ 0 h 701"/>
                <a:gd name="T11" fmla="*/ 1 w 1"/>
                <a:gd name="T12" fmla="*/ 701 h 7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1">
                  <a:moveTo>
                    <a:pt x="0" y="7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79" name="Freeform 59"/>
            <p:cNvSpPr>
              <a:spLocks/>
            </p:cNvSpPr>
            <p:nvPr/>
          </p:nvSpPr>
          <p:spPr bwMode="auto">
            <a:xfrm>
              <a:off x="958" y="990"/>
              <a:ext cx="1" cy="50"/>
            </a:xfrm>
            <a:custGeom>
              <a:avLst/>
              <a:gdLst>
                <a:gd name="T0" fmla="*/ 0 w 1"/>
                <a:gd name="T1" fmla="*/ 1 h 216"/>
                <a:gd name="T2" fmla="*/ 0 w 1"/>
                <a:gd name="T3" fmla="*/ 0 h 216"/>
                <a:gd name="T4" fmla="*/ 1 w 1"/>
                <a:gd name="T5" fmla="*/ 0 h 216"/>
                <a:gd name="T6" fmla="*/ 0 60000 65536"/>
                <a:gd name="T7" fmla="*/ 0 60000 65536"/>
                <a:gd name="T8" fmla="*/ 0 60000 65536"/>
                <a:gd name="T9" fmla="*/ 0 w 1"/>
                <a:gd name="T10" fmla="*/ 0 h 216"/>
                <a:gd name="T11" fmla="*/ 1 w 1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6">
                  <a:moveTo>
                    <a:pt x="0" y="2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80" name="Freeform 60"/>
            <p:cNvSpPr>
              <a:spLocks/>
            </p:cNvSpPr>
            <p:nvPr/>
          </p:nvSpPr>
          <p:spPr bwMode="auto">
            <a:xfrm>
              <a:off x="1162" y="990"/>
              <a:ext cx="1" cy="162"/>
            </a:xfrm>
            <a:custGeom>
              <a:avLst/>
              <a:gdLst>
                <a:gd name="T0" fmla="*/ 0 w 1"/>
                <a:gd name="T1" fmla="*/ 2 h 701"/>
                <a:gd name="T2" fmla="*/ 0 w 1"/>
                <a:gd name="T3" fmla="*/ 0 h 701"/>
                <a:gd name="T4" fmla="*/ 1 w 1"/>
                <a:gd name="T5" fmla="*/ 0 h 701"/>
                <a:gd name="T6" fmla="*/ 0 60000 65536"/>
                <a:gd name="T7" fmla="*/ 0 60000 65536"/>
                <a:gd name="T8" fmla="*/ 0 60000 65536"/>
                <a:gd name="T9" fmla="*/ 0 w 1"/>
                <a:gd name="T10" fmla="*/ 0 h 701"/>
                <a:gd name="T11" fmla="*/ 1 w 1"/>
                <a:gd name="T12" fmla="*/ 701 h 7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1">
                  <a:moveTo>
                    <a:pt x="0" y="7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81" name="Freeform 61"/>
            <p:cNvSpPr>
              <a:spLocks/>
            </p:cNvSpPr>
            <p:nvPr/>
          </p:nvSpPr>
          <p:spPr bwMode="auto">
            <a:xfrm>
              <a:off x="1220" y="1040"/>
              <a:ext cx="173" cy="1"/>
            </a:xfrm>
            <a:custGeom>
              <a:avLst/>
              <a:gdLst>
                <a:gd name="T0" fmla="*/ 3 w 688"/>
                <a:gd name="T1" fmla="*/ 0 h 1"/>
                <a:gd name="T2" fmla="*/ 0 w 688"/>
                <a:gd name="T3" fmla="*/ 0 h 1"/>
                <a:gd name="T4" fmla="*/ 0 w 688"/>
                <a:gd name="T5" fmla="*/ 0 h 1"/>
                <a:gd name="T6" fmla="*/ 0 60000 65536"/>
                <a:gd name="T7" fmla="*/ 0 60000 65536"/>
                <a:gd name="T8" fmla="*/ 0 60000 65536"/>
                <a:gd name="T9" fmla="*/ 0 w 688"/>
                <a:gd name="T10" fmla="*/ 0 h 1"/>
                <a:gd name="T11" fmla="*/ 688 w 6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">
                  <a:moveTo>
                    <a:pt x="68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382" name="Group 62"/>
            <p:cNvGrpSpPr>
              <a:grpSpLocks/>
            </p:cNvGrpSpPr>
            <p:nvPr/>
          </p:nvGrpSpPr>
          <p:grpSpPr bwMode="auto">
            <a:xfrm>
              <a:off x="1089" y="952"/>
              <a:ext cx="1" cy="245"/>
              <a:chOff x="1155" y="1798"/>
              <a:chExt cx="1" cy="245"/>
            </a:xfrm>
          </p:grpSpPr>
          <p:sp>
            <p:nvSpPr>
              <p:cNvPr id="217444" name="Freeform 63"/>
              <p:cNvSpPr>
                <a:spLocks/>
              </p:cNvSpPr>
              <p:nvPr/>
            </p:nvSpPr>
            <p:spPr bwMode="auto">
              <a:xfrm>
                <a:off x="1155" y="1931"/>
                <a:ext cx="1" cy="8"/>
              </a:xfrm>
              <a:custGeom>
                <a:avLst/>
                <a:gdLst>
                  <a:gd name="T0" fmla="*/ 0 w 1"/>
                  <a:gd name="T1" fmla="*/ 0 h 36"/>
                  <a:gd name="T2" fmla="*/ 0 w 1"/>
                  <a:gd name="T3" fmla="*/ 0 h 36"/>
                  <a:gd name="T4" fmla="*/ 1 w 1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6"/>
                  <a:gd name="T11" fmla="*/ 1 w 1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6">
                    <a:moveTo>
                      <a:pt x="0" y="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45" name="Freeform 64"/>
              <p:cNvSpPr>
                <a:spLocks/>
              </p:cNvSpPr>
              <p:nvPr/>
            </p:nvSpPr>
            <p:spPr bwMode="auto">
              <a:xfrm>
                <a:off x="1155" y="1959"/>
                <a:ext cx="1" cy="84"/>
              </a:xfrm>
              <a:custGeom>
                <a:avLst/>
                <a:gdLst>
                  <a:gd name="T0" fmla="*/ 0 w 1"/>
                  <a:gd name="T1" fmla="*/ 1 h 363"/>
                  <a:gd name="T2" fmla="*/ 0 w 1"/>
                  <a:gd name="T3" fmla="*/ 0 h 363"/>
                  <a:gd name="T4" fmla="*/ 1 w 1"/>
                  <a:gd name="T5" fmla="*/ 0 h 36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63"/>
                  <a:gd name="T11" fmla="*/ 1 w 1"/>
                  <a:gd name="T12" fmla="*/ 363 h 3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63">
                    <a:moveTo>
                      <a:pt x="0" y="36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46" name="Freeform 65"/>
              <p:cNvSpPr>
                <a:spLocks/>
              </p:cNvSpPr>
              <p:nvPr/>
            </p:nvSpPr>
            <p:spPr bwMode="auto">
              <a:xfrm>
                <a:off x="1155" y="1798"/>
                <a:ext cx="1" cy="112"/>
              </a:xfrm>
              <a:custGeom>
                <a:avLst/>
                <a:gdLst>
                  <a:gd name="T0" fmla="*/ 0 w 1"/>
                  <a:gd name="T1" fmla="*/ 1 h 487"/>
                  <a:gd name="T2" fmla="*/ 0 w 1"/>
                  <a:gd name="T3" fmla="*/ 0 h 487"/>
                  <a:gd name="T4" fmla="*/ 1 w 1"/>
                  <a:gd name="T5" fmla="*/ 0 h 48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87"/>
                  <a:gd name="T11" fmla="*/ 1 w 1"/>
                  <a:gd name="T12" fmla="*/ 487 h 4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87">
                    <a:moveTo>
                      <a:pt x="0" y="48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383" name="Freeform 66"/>
            <p:cNvSpPr>
              <a:spLocks/>
            </p:cNvSpPr>
            <p:nvPr/>
          </p:nvSpPr>
          <p:spPr bwMode="auto">
            <a:xfrm>
              <a:off x="1214" y="990"/>
              <a:ext cx="1" cy="50"/>
            </a:xfrm>
            <a:custGeom>
              <a:avLst/>
              <a:gdLst>
                <a:gd name="T0" fmla="*/ 0 w 1"/>
                <a:gd name="T1" fmla="*/ 1 h 216"/>
                <a:gd name="T2" fmla="*/ 0 w 1"/>
                <a:gd name="T3" fmla="*/ 0 h 216"/>
                <a:gd name="T4" fmla="*/ 1 w 1"/>
                <a:gd name="T5" fmla="*/ 0 h 216"/>
                <a:gd name="T6" fmla="*/ 0 60000 65536"/>
                <a:gd name="T7" fmla="*/ 0 60000 65536"/>
                <a:gd name="T8" fmla="*/ 0 60000 65536"/>
                <a:gd name="T9" fmla="*/ 0 w 1"/>
                <a:gd name="T10" fmla="*/ 0 h 216"/>
                <a:gd name="T11" fmla="*/ 1 w 1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6">
                  <a:moveTo>
                    <a:pt x="0" y="2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84" name="Freeform 67"/>
            <p:cNvSpPr>
              <a:spLocks/>
            </p:cNvSpPr>
            <p:nvPr/>
          </p:nvSpPr>
          <p:spPr bwMode="auto">
            <a:xfrm>
              <a:off x="1572" y="840"/>
              <a:ext cx="18" cy="94"/>
            </a:xfrm>
            <a:custGeom>
              <a:avLst/>
              <a:gdLst>
                <a:gd name="T0" fmla="*/ 3 w 18"/>
                <a:gd name="T1" fmla="*/ 94 h 94"/>
                <a:gd name="T2" fmla="*/ 18 w 18"/>
                <a:gd name="T3" fmla="*/ 54 h 94"/>
                <a:gd name="T4" fmla="*/ 0 w 18"/>
                <a:gd name="T5" fmla="*/ 0 h 94"/>
                <a:gd name="T6" fmla="*/ 4 w 18"/>
                <a:gd name="T7" fmla="*/ 5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94"/>
                <a:gd name="T14" fmla="*/ 18 w 18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94">
                  <a:moveTo>
                    <a:pt x="3" y="94"/>
                  </a:moveTo>
                  <a:lnTo>
                    <a:pt x="18" y="54"/>
                  </a:lnTo>
                  <a:lnTo>
                    <a:pt x="0" y="0"/>
                  </a:lnTo>
                  <a:lnTo>
                    <a:pt x="4" y="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85" name="Freeform 68"/>
            <p:cNvSpPr>
              <a:spLocks/>
            </p:cNvSpPr>
            <p:nvPr/>
          </p:nvSpPr>
          <p:spPr bwMode="auto">
            <a:xfrm>
              <a:off x="1794" y="696"/>
              <a:ext cx="1" cy="456"/>
            </a:xfrm>
            <a:custGeom>
              <a:avLst/>
              <a:gdLst>
                <a:gd name="T0" fmla="*/ 0 w 1"/>
                <a:gd name="T1" fmla="*/ 6 h 1974"/>
                <a:gd name="T2" fmla="*/ 0 w 1"/>
                <a:gd name="T3" fmla="*/ 0 h 1974"/>
                <a:gd name="T4" fmla="*/ 1 w 1"/>
                <a:gd name="T5" fmla="*/ 0 h 1974"/>
                <a:gd name="T6" fmla="*/ 0 60000 65536"/>
                <a:gd name="T7" fmla="*/ 0 60000 65536"/>
                <a:gd name="T8" fmla="*/ 0 60000 65536"/>
                <a:gd name="T9" fmla="*/ 0 w 1"/>
                <a:gd name="T10" fmla="*/ 0 h 1974"/>
                <a:gd name="T11" fmla="*/ 1 w 1"/>
                <a:gd name="T12" fmla="*/ 1974 h 19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74">
                  <a:moveTo>
                    <a:pt x="0" y="197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86" name="Freeform 69"/>
            <p:cNvSpPr>
              <a:spLocks/>
            </p:cNvSpPr>
            <p:nvPr/>
          </p:nvSpPr>
          <p:spPr bwMode="auto">
            <a:xfrm>
              <a:off x="1860" y="696"/>
              <a:ext cx="1" cy="344"/>
            </a:xfrm>
            <a:custGeom>
              <a:avLst/>
              <a:gdLst>
                <a:gd name="T0" fmla="*/ 0 w 1"/>
                <a:gd name="T1" fmla="*/ 4 h 1489"/>
                <a:gd name="T2" fmla="*/ 0 w 1"/>
                <a:gd name="T3" fmla="*/ 0 h 1489"/>
                <a:gd name="T4" fmla="*/ 1 w 1"/>
                <a:gd name="T5" fmla="*/ 0 h 1489"/>
                <a:gd name="T6" fmla="*/ 0 60000 65536"/>
                <a:gd name="T7" fmla="*/ 0 60000 65536"/>
                <a:gd name="T8" fmla="*/ 0 60000 65536"/>
                <a:gd name="T9" fmla="*/ 0 w 1"/>
                <a:gd name="T10" fmla="*/ 0 h 1489"/>
                <a:gd name="T11" fmla="*/ 1 w 1"/>
                <a:gd name="T12" fmla="*/ 1489 h 1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89">
                  <a:moveTo>
                    <a:pt x="0" y="14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387" name="Group 70"/>
            <p:cNvGrpSpPr>
              <a:grpSpLocks/>
            </p:cNvGrpSpPr>
            <p:nvPr/>
          </p:nvGrpSpPr>
          <p:grpSpPr bwMode="auto">
            <a:xfrm>
              <a:off x="1684" y="1253"/>
              <a:ext cx="1" cy="570"/>
              <a:chOff x="1750" y="2099"/>
              <a:chExt cx="1" cy="570"/>
            </a:xfrm>
          </p:grpSpPr>
          <p:sp>
            <p:nvSpPr>
              <p:cNvPr id="217441" name="Freeform 71"/>
              <p:cNvSpPr>
                <a:spLocks/>
              </p:cNvSpPr>
              <p:nvPr/>
            </p:nvSpPr>
            <p:spPr bwMode="auto">
              <a:xfrm>
                <a:off x="1750" y="2365"/>
                <a:ext cx="1" cy="304"/>
              </a:xfrm>
              <a:custGeom>
                <a:avLst/>
                <a:gdLst>
                  <a:gd name="T0" fmla="*/ 0 w 1"/>
                  <a:gd name="T1" fmla="*/ 0 h 1318"/>
                  <a:gd name="T2" fmla="*/ 0 w 1"/>
                  <a:gd name="T3" fmla="*/ 4 h 1318"/>
                  <a:gd name="T4" fmla="*/ 1 w 1"/>
                  <a:gd name="T5" fmla="*/ 4 h 131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318"/>
                  <a:gd name="T11" fmla="*/ 1 w 1"/>
                  <a:gd name="T12" fmla="*/ 1318 h 1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318">
                    <a:moveTo>
                      <a:pt x="0" y="0"/>
                    </a:moveTo>
                    <a:lnTo>
                      <a:pt x="0" y="1318"/>
                    </a:lnTo>
                    <a:lnTo>
                      <a:pt x="1" y="131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42" name="Freeform 72"/>
              <p:cNvSpPr>
                <a:spLocks/>
              </p:cNvSpPr>
              <p:nvPr/>
            </p:nvSpPr>
            <p:spPr bwMode="auto">
              <a:xfrm>
                <a:off x="1750" y="2099"/>
                <a:ext cx="1" cy="221"/>
              </a:xfrm>
              <a:custGeom>
                <a:avLst/>
                <a:gdLst>
                  <a:gd name="T0" fmla="*/ 0 w 1"/>
                  <a:gd name="T1" fmla="*/ 0 h 954"/>
                  <a:gd name="T2" fmla="*/ 0 w 1"/>
                  <a:gd name="T3" fmla="*/ 3 h 954"/>
                  <a:gd name="T4" fmla="*/ 1 w 1"/>
                  <a:gd name="T5" fmla="*/ 3 h 95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54"/>
                  <a:gd name="T11" fmla="*/ 1 w 1"/>
                  <a:gd name="T12" fmla="*/ 954 h 9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54">
                    <a:moveTo>
                      <a:pt x="0" y="0"/>
                    </a:moveTo>
                    <a:lnTo>
                      <a:pt x="0" y="954"/>
                    </a:lnTo>
                    <a:lnTo>
                      <a:pt x="1" y="95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43" name="Freeform 73"/>
              <p:cNvSpPr>
                <a:spLocks/>
              </p:cNvSpPr>
              <p:nvPr/>
            </p:nvSpPr>
            <p:spPr bwMode="auto">
              <a:xfrm>
                <a:off x="1750" y="2333"/>
                <a:ext cx="1" cy="16"/>
              </a:xfrm>
              <a:custGeom>
                <a:avLst/>
                <a:gdLst>
                  <a:gd name="T0" fmla="*/ 0 w 1"/>
                  <a:gd name="T1" fmla="*/ 0 h 71"/>
                  <a:gd name="T2" fmla="*/ 0 w 1"/>
                  <a:gd name="T3" fmla="*/ 0 h 71"/>
                  <a:gd name="T4" fmla="*/ 1 w 1"/>
                  <a:gd name="T5" fmla="*/ 0 h 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1"/>
                  <a:gd name="T11" fmla="*/ 1 w 1"/>
                  <a:gd name="T12" fmla="*/ 71 h 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1">
                    <a:moveTo>
                      <a:pt x="0" y="0"/>
                    </a:moveTo>
                    <a:lnTo>
                      <a:pt x="0" y="71"/>
                    </a:lnTo>
                    <a:lnTo>
                      <a:pt x="1" y="7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7388" name="Group 74"/>
            <p:cNvGrpSpPr>
              <a:grpSpLocks/>
            </p:cNvGrpSpPr>
            <p:nvPr/>
          </p:nvGrpSpPr>
          <p:grpSpPr bwMode="auto">
            <a:xfrm>
              <a:off x="881" y="1542"/>
              <a:ext cx="1090" cy="1"/>
              <a:chOff x="947" y="2388"/>
              <a:chExt cx="1090" cy="1"/>
            </a:xfrm>
          </p:grpSpPr>
          <p:sp>
            <p:nvSpPr>
              <p:cNvPr id="217436" name="Freeform 75"/>
              <p:cNvSpPr>
                <a:spLocks/>
              </p:cNvSpPr>
              <p:nvPr/>
            </p:nvSpPr>
            <p:spPr bwMode="auto">
              <a:xfrm>
                <a:off x="1390" y="2388"/>
                <a:ext cx="396" cy="1"/>
              </a:xfrm>
              <a:custGeom>
                <a:avLst/>
                <a:gdLst>
                  <a:gd name="T0" fmla="*/ 0 w 1581"/>
                  <a:gd name="T1" fmla="*/ 0 h 1"/>
                  <a:gd name="T2" fmla="*/ 6 w 1581"/>
                  <a:gd name="T3" fmla="*/ 0 h 1"/>
                  <a:gd name="T4" fmla="*/ 6 w 158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81"/>
                  <a:gd name="T10" fmla="*/ 0 h 1"/>
                  <a:gd name="T11" fmla="*/ 1581 w 158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1" h="1">
                    <a:moveTo>
                      <a:pt x="0" y="0"/>
                    </a:moveTo>
                    <a:lnTo>
                      <a:pt x="1580" y="0"/>
                    </a:lnTo>
                    <a:lnTo>
                      <a:pt x="158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7" name="Freeform 76"/>
              <p:cNvSpPr>
                <a:spLocks/>
              </p:cNvSpPr>
              <p:nvPr/>
            </p:nvSpPr>
            <p:spPr bwMode="auto">
              <a:xfrm>
                <a:off x="947" y="2388"/>
                <a:ext cx="395" cy="1"/>
              </a:xfrm>
              <a:custGeom>
                <a:avLst/>
                <a:gdLst>
                  <a:gd name="T0" fmla="*/ 0 w 1580"/>
                  <a:gd name="T1" fmla="*/ 0 h 1"/>
                  <a:gd name="T2" fmla="*/ 6 w 1580"/>
                  <a:gd name="T3" fmla="*/ 0 h 1"/>
                  <a:gd name="T4" fmla="*/ 6 w 15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80"/>
                  <a:gd name="T10" fmla="*/ 0 h 1"/>
                  <a:gd name="T11" fmla="*/ 1580 w 15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0" h="1">
                    <a:moveTo>
                      <a:pt x="0" y="0"/>
                    </a:moveTo>
                    <a:lnTo>
                      <a:pt x="1579" y="0"/>
                    </a:lnTo>
                    <a:lnTo>
                      <a:pt x="158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8" name="Freeform 77"/>
              <p:cNvSpPr>
                <a:spLocks/>
              </p:cNvSpPr>
              <p:nvPr/>
            </p:nvSpPr>
            <p:spPr bwMode="auto">
              <a:xfrm>
                <a:off x="1358" y="2388"/>
                <a:ext cx="13" cy="1"/>
              </a:xfrm>
              <a:custGeom>
                <a:avLst/>
                <a:gdLst>
                  <a:gd name="T0" fmla="*/ 0 w 50"/>
                  <a:gd name="T1" fmla="*/ 0 h 1"/>
                  <a:gd name="T2" fmla="*/ 0 w 50"/>
                  <a:gd name="T3" fmla="*/ 0 h 1"/>
                  <a:gd name="T4" fmla="*/ 0 w 5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1"/>
                  <a:gd name="T11" fmla="*/ 50 w 5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1">
                    <a:moveTo>
                      <a:pt x="0" y="0"/>
                    </a:moveTo>
                    <a:lnTo>
                      <a:pt x="49" y="0"/>
                    </a:lnTo>
                    <a:lnTo>
                      <a:pt x="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9" name="Freeform 78"/>
              <p:cNvSpPr>
                <a:spLocks/>
              </p:cNvSpPr>
              <p:nvPr/>
            </p:nvSpPr>
            <p:spPr bwMode="auto">
              <a:xfrm>
                <a:off x="1837" y="2388"/>
                <a:ext cx="200" cy="1"/>
              </a:xfrm>
              <a:custGeom>
                <a:avLst/>
                <a:gdLst>
                  <a:gd name="T0" fmla="*/ 0 w 801"/>
                  <a:gd name="T1" fmla="*/ 0 h 1"/>
                  <a:gd name="T2" fmla="*/ 3 w 801"/>
                  <a:gd name="T3" fmla="*/ 0 h 1"/>
                  <a:gd name="T4" fmla="*/ 3 w 80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801"/>
                  <a:gd name="T10" fmla="*/ 0 h 1"/>
                  <a:gd name="T11" fmla="*/ 801 w 80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1" h="1">
                    <a:moveTo>
                      <a:pt x="0" y="0"/>
                    </a:moveTo>
                    <a:lnTo>
                      <a:pt x="800" y="0"/>
                    </a:lnTo>
                    <a:lnTo>
                      <a:pt x="80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40" name="Freeform 79"/>
              <p:cNvSpPr>
                <a:spLocks/>
              </p:cNvSpPr>
              <p:nvPr/>
            </p:nvSpPr>
            <p:spPr bwMode="auto">
              <a:xfrm>
                <a:off x="1802" y="2388"/>
                <a:ext cx="16" cy="1"/>
              </a:xfrm>
              <a:custGeom>
                <a:avLst/>
                <a:gdLst>
                  <a:gd name="T0" fmla="*/ 0 w 68"/>
                  <a:gd name="T1" fmla="*/ 0 h 1"/>
                  <a:gd name="T2" fmla="*/ 0 w 68"/>
                  <a:gd name="T3" fmla="*/ 0 h 1"/>
                  <a:gd name="T4" fmla="*/ 0 w 6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1"/>
                  <a:gd name="T11" fmla="*/ 68 w 6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1">
                    <a:moveTo>
                      <a:pt x="0" y="0"/>
                    </a:moveTo>
                    <a:lnTo>
                      <a:pt x="67" y="0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389" name="Freeform 80"/>
            <p:cNvSpPr>
              <a:spLocks/>
            </p:cNvSpPr>
            <p:nvPr/>
          </p:nvSpPr>
          <p:spPr bwMode="auto">
            <a:xfrm>
              <a:off x="1575" y="934"/>
              <a:ext cx="1" cy="218"/>
            </a:xfrm>
            <a:custGeom>
              <a:avLst/>
              <a:gdLst>
                <a:gd name="T0" fmla="*/ 0 w 1"/>
                <a:gd name="T1" fmla="*/ 3 h 946"/>
                <a:gd name="T2" fmla="*/ 0 w 1"/>
                <a:gd name="T3" fmla="*/ 0 h 946"/>
                <a:gd name="T4" fmla="*/ 1 w 1"/>
                <a:gd name="T5" fmla="*/ 0 h 946"/>
                <a:gd name="T6" fmla="*/ 0 60000 65536"/>
                <a:gd name="T7" fmla="*/ 0 60000 65536"/>
                <a:gd name="T8" fmla="*/ 0 60000 65536"/>
                <a:gd name="T9" fmla="*/ 0 w 1"/>
                <a:gd name="T10" fmla="*/ 0 h 946"/>
                <a:gd name="T11" fmla="*/ 1 w 1"/>
                <a:gd name="T12" fmla="*/ 946 h 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46">
                  <a:moveTo>
                    <a:pt x="0" y="9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390" name="Group 81"/>
            <p:cNvGrpSpPr>
              <a:grpSpLocks/>
            </p:cNvGrpSpPr>
            <p:nvPr/>
          </p:nvGrpSpPr>
          <p:grpSpPr bwMode="auto">
            <a:xfrm>
              <a:off x="1509" y="801"/>
              <a:ext cx="24" cy="239"/>
              <a:chOff x="1575" y="1647"/>
              <a:chExt cx="24" cy="239"/>
            </a:xfrm>
          </p:grpSpPr>
          <p:sp>
            <p:nvSpPr>
              <p:cNvPr id="217432" name="Freeform 82"/>
              <p:cNvSpPr>
                <a:spLocks/>
              </p:cNvSpPr>
              <p:nvPr/>
            </p:nvSpPr>
            <p:spPr bwMode="auto">
              <a:xfrm>
                <a:off x="1588" y="1698"/>
                <a:ext cx="10" cy="38"/>
              </a:xfrm>
              <a:custGeom>
                <a:avLst/>
                <a:gdLst>
                  <a:gd name="T0" fmla="*/ 0 w 41"/>
                  <a:gd name="T1" fmla="*/ 0 h 166"/>
                  <a:gd name="T2" fmla="*/ 0 w 41"/>
                  <a:gd name="T3" fmla="*/ 0 h 166"/>
                  <a:gd name="T4" fmla="*/ 0 w 41"/>
                  <a:gd name="T5" fmla="*/ 0 h 166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166"/>
                  <a:gd name="T11" fmla="*/ 41 w 41"/>
                  <a:gd name="T12" fmla="*/ 166 h 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166">
                    <a:moveTo>
                      <a:pt x="41" y="16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3" name="Freeform 83"/>
              <p:cNvSpPr>
                <a:spLocks/>
              </p:cNvSpPr>
              <p:nvPr/>
            </p:nvSpPr>
            <p:spPr bwMode="auto">
              <a:xfrm>
                <a:off x="1575" y="1647"/>
                <a:ext cx="10" cy="39"/>
              </a:xfrm>
              <a:custGeom>
                <a:avLst/>
                <a:gdLst>
                  <a:gd name="T0" fmla="*/ 0 w 41"/>
                  <a:gd name="T1" fmla="*/ 0 h 164"/>
                  <a:gd name="T2" fmla="*/ 0 w 41"/>
                  <a:gd name="T3" fmla="*/ 0 h 164"/>
                  <a:gd name="T4" fmla="*/ 0 w 41"/>
                  <a:gd name="T5" fmla="*/ 0 h 164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164"/>
                  <a:gd name="T11" fmla="*/ 41 w 41"/>
                  <a:gd name="T12" fmla="*/ 164 h 1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164">
                    <a:moveTo>
                      <a:pt x="41" y="16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4" name="Freeform 84"/>
              <p:cNvSpPr>
                <a:spLocks/>
              </p:cNvSpPr>
              <p:nvPr/>
            </p:nvSpPr>
            <p:spPr bwMode="auto">
              <a:xfrm>
                <a:off x="1598" y="1821"/>
                <a:ext cx="1" cy="65"/>
              </a:xfrm>
              <a:custGeom>
                <a:avLst/>
                <a:gdLst>
                  <a:gd name="T0" fmla="*/ 0 w 1"/>
                  <a:gd name="T1" fmla="*/ 1 h 283"/>
                  <a:gd name="T2" fmla="*/ 0 w 1"/>
                  <a:gd name="T3" fmla="*/ 0 h 283"/>
                  <a:gd name="T4" fmla="*/ 1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28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5" name="Freeform 85"/>
              <p:cNvSpPr>
                <a:spLocks/>
              </p:cNvSpPr>
              <p:nvPr/>
            </p:nvSpPr>
            <p:spPr bwMode="auto">
              <a:xfrm>
                <a:off x="1598" y="1740"/>
                <a:ext cx="1" cy="66"/>
              </a:xfrm>
              <a:custGeom>
                <a:avLst/>
                <a:gdLst>
                  <a:gd name="T0" fmla="*/ 0 w 1"/>
                  <a:gd name="T1" fmla="*/ 1 h 282"/>
                  <a:gd name="T2" fmla="*/ 0 w 1"/>
                  <a:gd name="T3" fmla="*/ 0 h 282"/>
                  <a:gd name="T4" fmla="*/ 1 w 1"/>
                  <a:gd name="T5" fmla="*/ 0 h 28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2"/>
                  <a:gd name="T11" fmla="*/ 1 w 1"/>
                  <a:gd name="T12" fmla="*/ 282 h 2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2">
                    <a:moveTo>
                      <a:pt x="0" y="28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7391" name="Group 86"/>
            <p:cNvGrpSpPr>
              <a:grpSpLocks/>
            </p:cNvGrpSpPr>
            <p:nvPr/>
          </p:nvGrpSpPr>
          <p:grpSpPr bwMode="auto">
            <a:xfrm>
              <a:off x="1361" y="890"/>
              <a:ext cx="258" cy="1"/>
              <a:chOff x="1427" y="1736"/>
              <a:chExt cx="258" cy="1"/>
            </a:xfrm>
          </p:grpSpPr>
          <p:sp>
            <p:nvSpPr>
              <p:cNvPr id="217429" name="Freeform 87"/>
              <p:cNvSpPr>
                <a:spLocks/>
              </p:cNvSpPr>
              <p:nvPr/>
            </p:nvSpPr>
            <p:spPr bwMode="auto">
              <a:xfrm>
                <a:off x="1427" y="1736"/>
                <a:ext cx="99" cy="1"/>
              </a:xfrm>
              <a:custGeom>
                <a:avLst/>
                <a:gdLst>
                  <a:gd name="T0" fmla="*/ 2 w 395"/>
                  <a:gd name="T1" fmla="*/ 0 h 1"/>
                  <a:gd name="T2" fmla="*/ 0 w 395"/>
                  <a:gd name="T3" fmla="*/ 0 h 1"/>
                  <a:gd name="T4" fmla="*/ 0 w 39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95"/>
                  <a:gd name="T10" fmla="*/ 0 h 1"/>
                  <a:gd name="T11" fmla="*/ 395 w 39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5" h="1">
                    <a:moveTo>
                      <a:pt x="395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0" name="Freeform 88"/>
              <p:cNvSpPr>
                <a:spLocks/>
              </p:cNvSpPr>
              <p:nvPr/>
            </p:nvSpPr>
            <p:spPr bwMode="auto">
              <a:xfrm>
                <a:off x="1592" y="1736"/>
                <a:ext cx="93" cy="1"/>
              </a:xfrm>
              <a:custGeom>
                <a:avLst/>
                <a:gdLst>
                  <a:gd name="T0" fmla="*/ 2 w 371"/>
                  <a:gd name="T1" fmla="*/ 0 h 1"/>
                  <a:gd name="T2" fmla="*/ 0 w 371"/>
                  <a:gd name="T3" fmla="*/ 0 h 1"/>
                  <a:gd name="T4" fmla="*/ 0 w 3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71"/>
                  <a:gd name="T10" fmla="*/ 0 h 1"/>
                  <a:gd name="T11" fmla="*/ 371 w 3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1" h="1">
                    <a:moveTo>
                      <a:pt x="37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31" name="Freeform 89"/>
              <p:cNvSpPr>
                <a:spLocks/>
              </p:cNvSpPr>
              <p:nvPr/>
            </p:nvSpPr>
            <p:spPr bwMode="auto">
              <a:xfrm>
                <a:off x="1551" y="1736"/>
                <a:ext cx="16" cy="1"/>
              </a:xfrm>
              <a:custGeom>
                <a:avLst/>
                <a:gdLst>
                  <a:gd name="T0" fmla="*/ 0 w 65"/>
                  <a:gd name="T1" fmla="*/ 0 h 1"/>
                  <a:gd name="T2" fmla="*/ 0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65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7392" name="Group 90"/>
            <p:cNvGrpSpPr>
              <a:grpSpLocks/>
            </p:cNvGrpSpPr>
            <p:nvPr/>
          </p:nvGrpSpPr>
          <p:grpSpPr bwMode="auto">
            <a:xfrm>
              <a:off x="1684" y="663"/>
              <a:ext cx="1" cy="542"/>
              <a:chOff x="1750" y="1509"/>
              <a:chExt cx="1" cy="542"/>
            </a:xfrm>
          </p:grpSpPr>
          <p:sp>
            <p:nvSpPr>
              <p:cNvPr id="217426" name="Freeform 91"/>
              <p:cNvSpPr>
                <a:spLocks/>
              </p:cNvSpPr>
              <p:nvPr/>
            </p:nvSpPr>
            <p:spPr bwMode="auto">
              <a:xfrm>
                <a:off x="1750" y="1509"/>
                <a:ext cx="1" cy="215"/>
              </a:xfrm>
              <a:custGeom>
                <a:avLst/>
                <a:gdLst>
                  <a:gd name="T0" fmla="*/ 0 w 1"/>
                  <a:gd name="T1" fmla="*/ 0 h 929"/>
                  <a:gd name="T2" fmla="*/ 0 w 1"/>
                  <a:gd name="T3" fmla="*/ 3 h 929"/>
                  <a:gd name="T4" fmla="*/ 1 w 1"/>
                  <a:gd name="T5" fmla="*/ 3 h 92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29"/>
                  <a:gd name="T11" fmla="*/ 1 w 1"/>
                  <a:gd name="T12" fmla="*/ 929 h 9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29">
                    <a:moveTo>
                      <a:pt x="0" y="0"/>
                    </a:moveTo>
                    <a:lnTo>
                      <a:pt x="0" y="929"/>
                    </a:lnTo>
                    <a:lnTo>
                      <a:pt x="1" y="92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27" name="Freeform 92"/>
              <p:cNvSpPr>
                <a:spLocks/>
              </p:cNvSpPr>
              <p:nvPr/>
            </p:nvSpPr>
            <p:spPr bwMode="auto">
              <a:xfrm>
                <a:off x="1750" y="1810"/>
                <a:ext cx="1" cy="241"/>
              </a:xfrm>
              <a:custGeom>
                <a:avLst/>
                <a:gdLst>
                  <a:gd name="T0" fmla="*/ 0 w 1"/>
                  <a:gd name="T1" fmla="*/ 0 h 1039"/>
                  <a:gd name="T2" fmla="*/ 0 w 1"/>
                  <a:gd name="T3" fmla="*/ 3 h 1039"/>
                  <a:gd name="T4" fmla="*/ 1 w 1"/>
                  <a:gd name="T5" fmla="*/ 3 h 10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39"/>
                  <a:gd name="T11" fmla="*/ 1 w 1"/>
                  <a:gd name="T12" fmla="*/ 1039 h 10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39">
                    <a:moveTo>
                      <a:pt x="0" y="0"/>
                    </a:moveTo>
                    <a:lnTo>
                      <a:pt x="0" y="1039"/>
                    </a:lnTo>
                    <a:lnTo>
                      <a:pt x="1" y="103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28" name="Freeform 93"/>
              <p:cNvSpPr>
                <a:spLocks/>
              </p:cNvSpPr>
              <p:nvPr/>
            </p:nvSpPr>
            <p:spPr bwMode="auto">
              <a:xfrm>
                <a:off x="1750" y="1757"/>
                <a:ext cx="1" cy="20"/>
              </a:xfrm>
              <a:custGeom>
                <a:avLst/>
                <a:gdLst>
                  <a:gd name="T0" fmla="*/ 0 w 1"/>
                  <a:gd name="T1" fmla="*/ 0 h 90"/>
                  <a:gd name="T2" fmla="*/ 0 w 1"/>
                  <a:gd name="T3" fmla="*/ 0 h 90"/>
                  <a:gd name="T4" fmla="*/ 1 w 1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0"/>
                  <a:gd name="T11" fmla="*/ 1 w 1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0">
                    <a:moveTo>
                      <a:pt x="0" y="0"/>
                    </a:moveTo>
                    <a:lnTo>
                      <a:pt x="0" y="90"/>
                    </a:lnTo>
                    <a:lnTo>
                      <a:pt x="1" y="9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393" name="Freeform 94"/>
            <p:cNvSpPr>
              <a:spLocks/>
            </p:cNvSpPr>
            <p:nvPr/>
          </p:nvSpPr>
          <p:spPr bwMode="auto">
            <a:xfrm>
              <a:off x="1926" y="1040"/>
              <a:ext cx="1" cy="112"/>
            </a:xfrm>
            <a:custGeom>
              <a:avLst/>
              <a:gdLst>
                <a:gd name="T0" fmla="*/ 0 w 1"/>
                <a:gd name="T1" fmla="*/ 1 h 485"/>
                <a:gd name="T2" fmla="*/ 0 w 1"/>
                <a:gd name="T3" fmla="*/ 0 h 485"/>
                <a:gd name="T4" fmla="*/ 1 w 1"/>
                <a:gd name="T5" fmla="*/ 0 h 485"/>
                <a:gd name="T6" fmla="*/ 0 60000 65536"/>
                <a:gd name="T7" fmla="*/ 0 60000 65536"/>
                <a:gd name="T8" fmla="*/ 0 60000 65536"/>
                <a:gd name="T9" fmla="*/ 0 w 1"/>
                <a:gd name="T10" fmla="*/ 0 h 485"/>
                <a:gd name="T11" fmla="*/ 1 w 1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5">
                  <a:moveTo>
                    <a:pt x="0" y="4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94" name="Freeform 95"/>
            <p:cNvSpPr>
              <a:spLocks/>
            </p:cNvSpPr>
            <p:nvPr/>
          </p:nvSpPr>
          <p:spPr bwMode="auto">
            <a:xfrm>
              <a:off x="1860" y="1040"/>
              <a:ext cx="66" cy="1"/>
            </a:xfrm>
            <a:custGeom>
              <a:avLst/>
              <a:gdLst>
                <a:gd name="T0" fmla="*/ 1 w 263"/>
                <a:gd name="T1" fmla="*/ 0 h 1"/>
                <a:gd name="T2" fmla="*/ 0 w 263"/>
                <a:gd name="T3" fmla="*/ 0 h 1"/>
                <a:gd name="T4" fmla="*/ 0 w 263"/>
                <a:gd name="T5" fmla="*/ 0 h 1"/>
                <a:gd name="T6" fmla="*/ 0 60000 65536"/>
                <a:gd name="T7" fmla="*/ 0 60000 65536"/>
                <a:gd name="T8" fmla="*/ 0 60000 65536"/>
                <a:gd name="T9" fmla="*/ 0 w 263"/>
                <a:gd name="T10" fmla="*/ 0 h 1"/>
                <a:gd name="T11" fmla="*/ 263 w 26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1">
                  <a:moveTo>
                    <a:pt x="26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95" name="Freeform 96"/>
            <p:cNvSpPr>
              <a:spLocks/>
            </p:cNvSpPr>
            <p:nvPr/>
          </p:nvSpPr>
          <p:spPr bwMode="auto">
            <a:xfrm>
              <a:off x="2177" y="990"/>
              <a:ext cx="263" cy="1"/>
            </a:xfrm>
            <a:custGeom>
              <a:avLst/>
              <a:gdLst>
                <a:gd name="T0" fmla="*/ 0 w 1053"/>
                <a:gd name="T1" fmla="*/ 0 h 1"/>
                <a:gd name="T2" fmla="*/ 4 w 1053"/>
                <a:gd name="T3" fmla="*/ 0 h 1"/>
                <a:gd name="T4" fmla="*/ 4 w 1053"/>
                <a:gd name="T5" fmla="*/ 0 h 1"/>
                <a:gd name="T6" fmla="*/ 0 60000 65536"/>
                <a:gd name="T7" fmla="*/ 0 60000 65536"/>
                <a:gd name="T8" fmla="*/ 0 60000 65536"/>
                <a:gd name="T9" fmla="*/ 0 w 1053"/>
                <a:gd name="T10" fmla="*/ 0 h 1"/>
                <a:gd name="T11" fmla="*/ 1053 w 105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3" h="1">
                  <a:moveTo>
                    <a:pt x="0" y="0"/>
                  </a:moveTo>
                  <a:lnTo>
                    <a:pt x="1052" y="0"/>
                  </a:lnTo>
                  <a:lnTo>
                    <a:pt x="105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96" name="Freeform 97"/>
            <p:cNvSpPr>
              <a:spLocks/>
            </p:cNvSpPr>
            <p:nvPr/>
          </p:nvSpPr>
          <p:spPr bwMode="auto">
            <a:xfrm>
              <a:off x="2221" y="890"/>
              <a:ext cx="1" cy="100"/>
            </a:xfrm>
            <a:custGeom>
              <a:avLst/>
              <a:gdLst>
                <a:gd name="T0" fmla="*/ 0 w 1"/>
                <a:gd name="T1" fmla="*/ 0 h 436"/>
                <a:gd name="T2" fmla="*/ 0 w 1"/>
                <a:gd name="T3" fmla="*/ 1 h 436"/>
                <a:gd name="T4" fmla="*/ 1 w 1"/>
                <a:gd name="T5" fmla="*/ 1 h 436"/>
                <a:gd name="T6" fmla="*/ 0 60000 65536"/>
                <a:gd name="T7" fmla="*/ 0 60000 65536"/>
                <a:gd name="T8" fmla="*/ 0 60000 65536"/>
                <a:gd name="T9" fmla="*/ 0 w 1"/>
                <a:gd name="T10" fmla="*/ 0 h 436"/>
                <a:gd name="T11" fmla="*/ 1 w 1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36">
                  <a:moveTo>
                    <a:pt x="0" y="0"/>
                  </a:moveTo>
                  <a:lnTo>
                    <a:pt x="0" y="436"/>
                  </a:lnTo>
                  <a:lnTo>
                    <a:pt x="1" y="4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97" name="Freeform 98"/>
            <p:cNvSpPr>
              <a:spLocks/>
            </p:cNvSpPr>
            <p:nvPr/>
          </p:nvSpPr>
          <p:spPr bwMode="auto">
            <a:xfrm>
              <a:off x="2221" y="1025"/>
              <a:ext cx="1" cy="15"/>
            </a:xfrm>
            <a:custGeom>
              <a:avLst/>
              <a:gdLst>
                <a:gd name="T0" fmla="*/ 0 w 1"/>
                <a:gd name="T1" fmla="*/ 0 h 63"/>
                <a:gd name="T2" fmla="*/ 0 w 1"/>
                <a:gd name="T3" fmla="*/ 0 h 63"/>
                <a:gd name="T4" fmla="*/ 1 w 1"/>
                <a:gd name="T5" fmla="*/ 0 h 63"/>
                <a:gd name="T6" fmla="*/ 0 60000 65536"/>
                <a:gd name="T7" fmla="*/ 0 60000 65536"/>
                <a:gd name="T8" fmla="*/ 0 60000 65536"/>
                <a:gd name="T9" fmla="*/ 0 w 1"/>
                <a:gd name="T10" fmla="*/ 0 h 63"/>
                <a:gd name="T11" fmla="*/ 1 w 1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3">
                  <a:moveTo>
                    <a:pt x="0" y="0"/>
                  </a:moveTo>
                  <a:lnTo>
                    <a:pt x="0" y="63"/>
                  </a:lnTo>
                  <a:lnTo>
                    <a:pt x="1" y="63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398" name="Freeform 99"/>
            <p:cNvSpPr>
              <a:spLocks/>
            </p:cNvSpPr>
            <p:nvPr/>
          </p:nvSpPr>
          <p:spPr bwMode="auto">
            <a:xfrm>
              <a:off x="2221" y="1000"/>
              <a:ext cx="1" cy="15"/>
            </a:xfrm>
            <a:custGeom>
              <a:avLst/>
              <a:gdLst>
                <a:gd name="T0" fmla="*/ 0 w 1"/>
                <a:gd name="T1" fmla="*/ 0 h 72"/>
                <a:gd name="T2" fmla="*/ 0 w 1"/>
                <a:gd name="T3" fmla="*/ 0 h 72"/>
                <a:gd name="T4" fmla="*/ 1 w 1"/>
                <a:gd name="T5" fmla="*/ 0 h 72"/>
                <a:gd name="T6" fmla="*/ 0 60000 65536"/>
                <a:gd name="T7" fmla="*/ 0 60000 65536"/>
                <a:gd name="T8" fmla="*/ 0 60000 65536"/>
                <a:gd name="T9" fmla="*/ 0 w 1"/>
                <a:gd name="T10" fmla="*/ 0 h 72"/>
                <a:gd name="T11" fmla="*/ 1 w 1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2">
                  <a:moveTo>
                    <a:pt x="0" y="0"/>
                  </a:moveTo>
                  <a:lnTo>
                    <a:pt x="0" y="72"/>
                  </a:lnTo>
                  <a:lnTo>
                    <a:pt x="1" y="72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399" name="Group 100"/>
            <p:cNvGrpSpPr>
              <a:grpSpLocks/>
            </p:cNvGrpSpPr>
            <p:nvPr/>
          </p:nvGrpSpPr>
          <p:grpSpPr bwMode="auto">
            <a:xfrm>
              <a:off x="2236" y="990"/>
              <a:ext cx="147" cy="162"/>
              <a:chOff x="2302" y="1836"/>
              <a:chExt cx="147" cy="162"/>
            </a:xfrm>
          </p:grpSpPr>
          <p:sp>
            <p:nvSpPr>
              <p:cNvPr id="217422" name="Freeform 101"/>
              <p:cNvSpPr>
                <a:spLocks/>
              </p:cNvSpPr>
              <p:nvPr/>
            </p:nvSpPr>
            <p:spPr bwMode="auto">
              <a:xfrm>
                <a:off x="2302" y="1926"/>
                <a:ext cx="1" cy="72"/>
              </a:xfrm>
              <a:custGeom>
                <a:avLst/>
                <a:gdLst>
                  <a:gd name="T0" fmla="*/ 0 w 1"/>
                  <a:gd name="T1" fmla="*/ 1 h 314"/>
                  <a:gd name="T2" fmla="*/ 0 w 1"/>
                  <a:gd name="T3" fmla="*/ 0 h 314"/>
                  <a:gd name="T4" fmla="*/ 1 w 1"/>
                  <a:gd name="T5" fmla="*/ 0 h 31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4"/>
                  <a:gd name="T11" fmla="*/ 1 w 1"/>
                  <a:gd name="T12" fmla="*/ 314 h 3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4">
                    <a:moveTo>
                      <a:pt x="0" y="31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23" name="Freeform 102"/>
              <p:cNvSpPr>
                <a:spLocks/>
              </p:cNvSpPr>
              <p:nvPr/>
            </p:nvSpPr>
            <p:spPr bwMode="auto">
              <a:xfrm>
                <a:off x="2302" y="1836"/>
                <a:ext cx="1" cy="72"/>
              </a:xfrm>
              <a:custGeom>
                <a:avLst/>
                <a:gdLst>
                  <a:gd name="T0" fmla="*/ 0 w 1"/>
                  <a:gd name="T1" fmla="*/ 1 h 312"/>
                  <a:gd name="T2" fmla="*/ 0 w 1"/>
                  <a:gd name="T3" fmla="*/ 0 h 312"/>
                  <a:gd name="T4" fmla="*/ 1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31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24" name="Freeform 103"/>
              <p:cNvSpPr>
                <a:spLocks/>
              </p:cNvSpPr>
              <p:nvPr/>
            </p:nvSpPr>
            <p:spPr bwMode="auto">
              <a:xfrm>
                <a:off x="2448" y="1926"/>
                <a:ext cx="1" cy="72"/>
              </a:xfrm>
              <a:custGeom>
                <a:avLst/>
                <a:gdLst>
                  <a:gd name="T0" fmla="*/ 0 w 1"/>
                  <a:gd name="T1" fmla="*/ 1 h 314"/>
                  <a:gd name="T2" fmla="*/ 0 w 1"/>
                  <a:gd name="T3" fmla="*/ 0 h 314"/>
                  <a:gd name="T4" fmla="*/ 1 w 1"/>
                  <a:gd name="T5" fmla="*/ 0 h 31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4"/>
                  <a:gd name="T11" fmla="*/ 1 w 1"/>
                  <a:gd name="T12" fmla="*/ 314 h 3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4">
                    <a:moveTo>
                      <a:pt x="0" y="31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25" name="Freeform 104"/>
              <p:cNvSpPr>
                <a:spLocks/>
              </p:cNvSpPr>
              <p:nvPr/>
            </p:nvSpPr>
            <p:spPr bwMode="auto">
              <a:xfrm>
                <a:off x="2448" y="1836"/>
                <a:ext cx="1" cy="72"/>
              </a:xfrm>
              <a:custGeom>
                <a:avLst/>
                <a:gdLst>
                  <a:gd name="T0" fmla="*/ 0 w 1"/>
                  <a:gd name="T1" fmla="*/ 1 h 312"/>
                  <a:gd name="T2" fmla="*/ 0 w 1"/>
                  <a:gd name="T3" fmla="*/ 0 h 312"/>
                  <a:gd name="T4" fmla="*/ 1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31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400" name="Freeform 105"/>
            <p:cNvSpPr>
              <a:spLocks/>
            </p:cNvSpPr>
            <p:nvPr/>
          </p:nvSpPr>
          <p:spPr bwMode="auto">
            <a:xfrm>
              <a:off x="2397" y="890"/>
              <a:ext cx="1" cy="100"/>
            </a:xfrm>
            <a:custGeom>
              <a:avLst/>
              <a:gdLst>
                <a:gd name="T0" fmla="*/ 0 w 1"/>
                <a:gd name="T1" fmla="*/ 0 h 436"/>
                <a:gd name="T2" fmla="*/ 0 w 1"/>
                <a:gd name="T3" fmla="*/ 1 h 436"/>
                <a:gd name="T4" fmla="*/ 1 w 1"/>
                <a:gd name="T5" fmla="*/ 1 h 436"/>
                <a:gd name="T6" fmla="*/ 0 60000 65536"/>
                <a:gd name="T7" fmla="*/ 0 60000 65536"/>
                <a:gd name="T8" fmla="*/ 0 60000 65536"/>
                <a:gd name="T9" fmla="*/ 0 w 1"/>
                <a:gd name="T10" fmla="*/ 0 h 436"/>
                <a:gd name="T11" fmla="*/ 1 w 1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36">
                  <a:moveTo>
                    <a:pt x="0" y="0"/>
                  </a:moveTo>
                  <a:lnTo>
                    <a:pt x="0" y="436"/>
                  </a:lnTo>
                  <a:lnTo>
                    <a:pt x="1" y="4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01" name="Freeform 106"/>
            <p:cNvSpPr>
              <a:spLocks/>
            </p:cNvSpPr>
            <p:nvPr/>
          </p:nvSpPr>
          <p:spPr bwMode="auto">
            <a:xfrm>
              <a:off x="2397" y="1025"/>
              <a:ext cx="1" cy="15"/>
            </a:xfrm>
            <a:custGeom>
              <a:avLst/>
              <a:gdLst>
                <a:gd name="T0" fmla="*/ 0 w 1"/>
                <a:gd name="T1" fmla="*/ 0 h 69"/>
                <a:gd name="T2" fmla="*/ 0 w 1"/>
                <a:gd name="T3" fmla="*/ 0 h 69"/>
                <a:gd name="T4" fmla="*/ 1 w 1"/>
                <a:gd name="T5" fmla="*/ 0 h 69"/>
                <a:gd name="T6" fmla="*/ 0 60000 65536"/>
                <a:gd name="T7" fmla="*/ 0 60000 65536"/>
                <a:gd name="T8" fmla="*/ 0 60000 65536"/>
                <a:gd name="T9" fmla="*/ 0 w 1"/>
                <a:gd name="T10" fmla="*/ 0 h 69"/>
                <a:gd name="T11" fmla="*/ 1 w 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9">
                  <a:moveTo>
                    <a:pt x="0" y="0"/>
                  </a:moveTo>
                  <a:lnTo>
                    <a:pt x="0" y="69"/>
                  </a:lnTo>
                  <a:lnTo>
                    <a:pt x="1" y="69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02" name="Freeform 107"/>
            <p:cNvSpPr>
              <a:spLocks/>
            </p:cNvSpPr>
            <p:nvPr/>
          </p:nvSpPr>
          <p:spPr bwMode="auto">
            <a:xfrm>
              <a:off x="2397" y="996"/>
              <a:ext cx="1" cy="20"/>
            </a:xfrm>
            <a:custGeom>
              <a:avLst/>
              <a:gdLst>
                <a:gd name="T0" fmla="*/ 0 w 1"/>
                <a:gd name="T1" fmla="*/ 0 h 87"/>
                <a:gd name="T2" fmla="*/ 0 w 1"/>
                <a:gd name="T3" fmla="*/ 0 h 87"/>
                <a:gd name="T4" fmla="*/ 1 w 1"/>
                <a:gd name="T5" fmla="*/ 0 h 87"/>
                <a:gd name="T6" fmla="*/ 0 60000 65536"/>
                <a:gd name="T7" fmla="*/ 0 60000 65536"/>
                <a:gd name="T8" fmla="*/ 0 60000 65536"/>
                <a:gd name="T9" fmla="*/ 0 w 1"/>
                <a:gd name="T10" fmla="*/ 0 h 87"/>
                <a:gd name="T11" fmla="*/ 1 w 1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7">
                  <a:moveTo>
                    <a:pt x="0" y="0"/>
                  </a:moveTo>
                  <a:lnTo>
                    <a:pt x="0" y="87"/>
                  </a:lnTo>
                  <a:lnTo>
                    <a:pt x="1" y="87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03" name="Freeform 108"/>
            <p:cNvSpPr>
              <a:spLocks/>
            </p:cNvSpPr>
            <p:nvPr/>
          </p:nvSpPr>
          <p:spPr bwMode="auto">
            <a:xfrm>
              <a:off x="1509" y="696"/>
              <a:ext cx="351" cy="1"/>
            </a:xfrm>
            <a:custGeom>
              <a:avLst/>
              <a:gdLst>
                <a:gd name="T0" fmla="*/ 6 w 1403"/>
                <a:gd name="T1" fmla="*/ 0 h 1"/>
                <a:gd name="T2" fmla="*/ 0 w 1403"/>
                <a:gd name="T3" fmla="*/ 0 h 1"/>
                <a:gd name="T4" fmla="*/ 0 w 1403"/>
                <a:gd name="T5" fmla="*/ 0 h 1"/>
                <a:gd name="T6" fmla="*/ 0 60000 65536"/>
                <a:gd name="T7" fmla="*/ 0 60000 65536"/>
                <a:gd name="T8" fmla="*/ 0 60000 65536"/>
                <a:gd name="T9" fmla="*/ 0 w 1403"/>
                <a:gd name="T10" fmla="*/ 0 h 1"/>
                <a:gd name="T11" fmla="*/ 1403 w 140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3" h="1">
                  <a:moveTo>
                    <a:pt x="140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04" name="Freeform 109"/>
            <p:cNvSpPr>
              <a:spLocks/>
            </p:cNvSpPr>
            <p:nvPr/>
          </p:nvSpPr>
          <p:spPr bwMode="auto">
            <a:xfrm>
              <a:off x="1509" y="696"/>
              <a:ext cx="1" cy="105"/>
            </a:xfrm>
            <a:custGeom>
              <a:avLst/>
              <a:gdLst>
                <a:gd name="T0" fmla="*/ 0 w 1"/>
                <a:gd name="T1" fmla="*/ 1 h 455"/>
                <a:gd name="T2" fmla="*/ 0 w 1"/>
                <a:gd name="T3" fmla="*/ 0 h 455"/>
                <a:gd name="T4" fmla="*/ 1 w 1"/>
                <a:gd name="T5" fmla="*/ 0 h 455"/>
                <a:gd name="T6" fmla="*/ 0 60000 65536"/>
                <a:gd name="T7" fmla="*/ 0 60000 65536"/>
                <a:gd name="T8" fmla="*/ 0 60000 65536"/>
                <a:gd name="T9" fmla="*/ 0 w 1"/>
                <a:gd name="T10" fmla="*/ 0 h 455"/>
                <a:gd name="T11" fmla="*/ 1 w 1"/>
                <a:gd name="T12" fmla="*/ 455 h 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5">
                  <a:moveTo>
                    <a:pt x="0" y="4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05" name="Freeform 110"/>
            <p:cNvSpPr>
              <a:spLocks/>
            </p:cNvSpPr>
            <p:nvPr/>
          </p:nvSpPr>
          <p:spPr bwMode="auto">
            <a:xfrm>
              <a:off x="1572" y="696"/>
              <a:ext cx="4" cy="156"/>
            </a:xfrm>
            <a:custGeom>
              <a:avLst/>
              <a:gdLst>
                <a:gd name="T0" fmla="*/ 0 w 4"/>
                <a:gd name="T1" fmla="*/ 156 h 156"/>
                <a:gd name="T2" fmla="*/ 3 w 4"/>
                <a:gd name="T3" fmla="*/ 0 h 156"/>
                <a:gd name="T4" fmla="*/ 4 w 4"/>
                <a:gd name="T5" fmla="*/ 0 h 156"/>
                <a:gd name="T6" fmla="*/ 0 60000 65536"/>
                <a:gd name="T7" fmla="*/ 0 60000 65536"/>
                <a:gd name="T8" fmla="*/ 0 60000 65536"/>
                <a:gd name="T9" fmla="*/ 0 w 4"/>
                <a:gd name="T10" fmla="*/ 0 h 156"/>
                <a:gd name="T11" fmla="*/ 4 w 4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56">
                  <a:moveTo>
                    <a:pt x="0" y="156"/>
                  </a:move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06" name="Freeform 111"/>
            <p:cNvSpPr>
              <a:spLocks/>
            </p:cNvSpPr>
            <p:nvPr/>
          </p:nvSpPr>
          <p:spPr bwMode="auto">
            <a:xfrm>
              <a:off x="2133" y="696"/>
              <a:ext cx="351" cy="1"/>
            </a:xfrm>
            <a:custGeom>
              <a:avLst/>
              <a:gdLst>
                <a:gd name="T0" fmla="*/ 0 w 1404"/>
                <a:gd name="T1" fmla="*/ 0 h 1"/>
                <a:gd name="T2" fmla="*/ 5 w 1404"/>
                <a:gd name="T3" fmla="*/ 0 h 1"/>
                <a:gd name="T4" fmla="*/ 5 w 1404"/>
                <a:gd name="T5" fmla="*/ 0 h 1"/>
                <a:gd name="T6" fmla="*/ 0 60000 65536"/>
                <a:gd name="T7" fmla="*/ 0 60000 65536"/>
                <a:gd name="T8" fmla="*/ 0 60000 65536"/>
                <a:gd name="T9" fmla="*/ 0 w 1404"/>
                <a:gd name="T10" fmla="*/ 0 h 1"/>
                <a:gd name="T11" fmla="*/ 1404 w 140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4" h="1">
                  <a:moveTo>
                    <a:pt x="0" y="0"/>
                  </a:moveTo>
                  <a:lnTo>
                    <a:pt x="1403" y="0"/>
                  </a:lnTo>
                  <a:lnTo>
                    <a:pt x="14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407" name="Group 112"/>
            <p:cNvGrpSpPr>
              <a:grpSpLocks/>
            </p:cNvGrpSpPr>
            <p:nvPr/>
          </p:nvGrpSpPr>
          <p:grpSpPr bwMode="auto">
            <a:xfrm>
              <a:off x="2309" y="664"/>
              <a:ext cx="1" cy="519"/>
              <a:chOff x="2375" y="1510"/>
              <a:chExt cx="1" cy="519"/>
            </a:xfrm>
          </p:grpSpPr>
          <p:sp>
            <p:nvSpPr>
              <p:cNvPr id="217417" name="Freeform 113"/>
              <p:cNvSpPr>
                <a:spLocks/>
              </p:cNvSpPr>
              <p:nvPr/>
            </p:nvSpPr>
            <p:spPr bwMode="auto">
              <a:xfrm>
                <a:off x="2375" y="1627"/>
                <a:ext cx="1" cy="289"/>
              </a:xfrm>
              <a:custGeom>
                <a:avLst/>
                <a:gdLst>
                  <a:gd name="T0" fmla="*/ 0 w 1"/>
                  <a:gd name="T1" fmla="*/ 3 h 1250"/>
                  <a:gd name="T2" fmla="*/ 0 w 1"/>
                  <a:gd name="T3" fmla="*/ 0 h 1250"/>
                  <a:gd name="T4" fmla="*/ 1 w 1"/>
                  <a:gd name="T5" fmla="*/ 0 h 125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50"/>
                  <a:gd name="T11" fmla="*/ 1 w 1"/>
                  <a:gd name="T12" fmla="*/ 1250 h 1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50">
                    <a:moveTo>
                      <a:pt x="0" y="125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18" name="Freeform 114"/>
              <p:cNvSpPr>
                <a:spLocks/>
              </p:cNvSpPr>
              <p:nvPr/>
            </p:nvSpPr>
            <p:spPr bwMode="auto">
              <a:xfrm>
                <a:off x="2375" y="1944"/>
                <a:ext cx="1" cy="85"/>
              </a:xfrm>
              <a:custGeom>
                <a:avLst/>
                <a:gdLst>
                  <a:gd name="T0" fmla="*/ 0 w 1"/>
                  <a:gd name="T1" fmla="*/ 1 h 369"/>
                  <a:gd name="T2" fmla="*/ 0 w 1"/>
                  <a:gd name="T3" fmla="*/ 0 h 369"/>
                  <a:gd name="T4" fmla="*/ 1 w 1"/>
                  <a:gd name="T5" fmla="*/ 0 h 36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69"/>
                  <a:gd name="T11" fmla="*/ 1 w 1"/>
                  <a:gd name="T12" fmla="*/ 369 h 3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69">
                    <a:moveTo>
                      <a:pt x="0" y="36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19" name="Freeform 115"/>
              <p:cNvSpPr>
                <a:spLocks/>
              </p:cNvSpPr>
              <p:nvPr/>
            </p:nvSpPr>
            <p:spPr bwMode="auto">
              <a:xfrm>
                <a:off x="2375" y="1928"/>
                <a:ext cx="1" cy="4"/>
              </a:xfrm>
              <a:custGeom>
                <a:avLst/>
                <a:gdLst>
                  <a:gd name="T0" fmla="*/ 0 w 1"/>
                  <a:gd name="T1" fmla="*/ 0 h 21"/>
                  <a:gd name="T2" fmla="*/ 0 w 1"/>
                  <a:gd name="T3" fmla="*/ 0 h 21"/>
                  <a:gd name="T4" fmla="*/ 1 w 1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1"/>
                  <a:gd name="T11" fmla="*/ 1 w 1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1">
                    <a:moveTo>
                      <a:pt x="0" y="2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20" name="Freeform 116"/>
              <p:cNvSpPr>
                <a:spLocks/>
              </p:cNvSpPr>
              <p:nvPr/>
            </p:nvSpPr>
            <p:spPr bwMode="auto">
              <a:xfrm>
                <a:off x="2375" y="1510"/>
                <a:ext cx="1" cy="86"/>
              </a:xfrm>
              <a:custGeom>
                <a:avLst/>
                <a:gdLst>
                  <a:gd name="T0" fmla="*/ 0 w 1"/>
                  <a:gd name="T1" fmla="*/ 1 h 371"/>
                  <a:gd name="T2" fmla="*/ 0 w 1"/>
                  <a:gd name="T3" fmla="*/ 0 h 371"/>
                  <a:gd name="T4" fmla="*/ 1 w 1"/>
                  <a:gd name="T5" fmla="*/ 0 h 3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71"/>
                  <a:gd name="T11" fmla="*/ 1 w 1"/>
                  <a:gd name="T12" fmla="*/ 371 h 3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71">
                    <a:moveTo>
                      <a:pt x="0" y="37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21" name="Freeform 117"/>
              <p:cNvSpPr>
                <a:spLocks/>
              </p:cNvSpPr>
              <p:nvPr/>
            </p:nvSpPr>
            <p:spPr bwMode="auto">
              <a:xfrm>
                <a:off x="2375" y="1607"/>
                <a:ext cx="1" cy="7"/>
              </a:xfrm>
              <a:custGeom>
                <a:avLst/>
                <a:gdLst>
                  <a:gd name="T0" fmla="*/ 0 w 1"/>
                  <a:gd name="T1" fmla="*/ 0 h 29"/>
                  <a:gd name="T2" fmla="*/ 0 w 1"/>
                  <a:gd name="T3" fmla="*/ 0 h 29"/>
                  <a:gd name="T4" fmla="*/ 1 w 1"/>
                  <a:gd name="T5" fmla="*/ 0 h 2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"/>
                  <a:gd name="T11" fmla="*/ 1 w 1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">
                    <a:moveTo>
                      <a:pt x="0" y="2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408" name="Line 118"/>
            <p:cNvSpPr>
              <a:spLocks noChangeShapeType="1"/>
            </p:cNvSpPr>
            <p:nvPr/>
          </p:nvSpPr>
          <p:spPr bwMode="auto">
            <a:xfrm>
              <a:off x="917" y="1039"/>
              <a:ext cx="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409" name="Freeform 119"/>
            <p:cNvSpPr>
              <a:spLocks/>
            </p:cNvSpPr>
            <p:nvPr/>
          </p:nvSpPr>
          <p:spPr bwMode="auto">
            <a:xfrm>
              <a:off x="958" y="1038"/>
              <a:ext cx="260" cy="3"/>
            </a:xfrm>
            <a:custGeom>
              <a:avLst/>
              <a:gdLst>
                <a:gd name="T0" fmla="*/ 0 w 260"/>
                <a:gd name="T1" fmla="*/ 3 h 3"/>
                <a:gd name="T2" fmla="*/ 260 w 260"/>
                <a:gd name="T3" fmla="*/ 0 h 3"/>
                <a:gd name="T4" fmla="*/ 0 60000 65536"/>
                <a:gd name="T5" fmla="*/ 0 60000 65536"/>
                <a:gd name="T6" fmla="*/ 0 w 260"/>
                <a:gd name="T7" fmla="*/ 0 h 3"/>
                <a:gd name="T8" fmla="*/ 260 w 26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3">
                  <a:moveTo>
                    <a:pt x="0" y="3"/>
                  </a:moveTo>
                  <a:lnTo>
                    <a:pt x="260" y="0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10" name="Line 120"/>
            <p:cNvSpPr>
              <a:spLocks noChangeShapeType="1"/>
            </p:cNvSpPr>
            <p:nvPr/>
          </p:nvSpPr>
          <p:spPr bwMode="auto">
            <a:xfrm>
              <a:off x="1393" y="1038"/>
              <a:ext cx="467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411" name="Oval 121"/>
            <p:cNvSpPr>
              <a:spLocks noChangeArrowheads="1"/>
            </p:cNvSpPr>
            <p:nvPr/>
          </p:nvSpPr>
          <p:spPr bwMode="auto">
            <a:xfrm>
              <a:off x="968" y="1422"/>
              <a:ext cx="231" cy="2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412" name="Line 122"/>
            <p:cNvSpPr>
              <a:spLocks noChangeShapeType="1"/>
            </p:cNvSpPr>
            <p:nvPr/>
          </p:nvSpPr>
          <p:spPr bwMode="auto">
            <a:xfrm>
              <a:off x="1393" y="1451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413" name="Line 123"/>
            <p:cNvSpPr>
              <a:spLocks noChangeShapeType="1"/>
            </p:cNvSpPr>
            <p:nvPr/>
          </p:nvSpPr>
          <p:spPr bwMode="auto">
            <a:xfrm>
              <a:off x="1394" y="1499"/>
              <a:ext cx="19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414" name="Line 124"/>
            <p:cNvSpPr>
              <a:spLocks noChangeShapeType="1"/>
            </p:cNvSpPr>
            <p:nvPr/>
          </p:nvSpPr>
          <p:spPr bwMode="auto">
            <a:xfrm>
              <a:off x="1393" y="1586"/>
              <a:ext cx="191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415" name="Line 125"/>
            <p:cNvSpPr>
              <a:spLocks noChangeShapeType="1"/>
            </p:cNvSpPr>
            <p:nvPr/>
          </p:nvSpPr>
          <p:spPr bwMode="auto">
            <a:xfrm>
              <a:off x="2177" y="9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416" name="Line 126"/>
            <p:cNvSpPr>
              <a:spLocks noChangeShapeType="1"/>
            </p:cNvSpPr>
            <p:nvPr/>
          </p:nvSpPr>
          <p:spPr bwMode="auto">
            <a:xfrm>
              <a:off x="2440" y="980"/>
              <a:ext cx="0" cy="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1" name="Group 127"/>
          <p:cNvGrpSpPr>
            <a:grpSpLocks/>
          </p:cNvGrpSpPr>
          <p:nvPr/>
        </p:nvGrpSpPr>
        <p:grpSpPr bwMode="auto">
          <a:xfrm>
            <a:off x="4689475" y="1033463"/>
            <a:ext cx="2649538" cy="1841500"/>
            <a:chOff x="2954" y="651"/>
            <a:chExt cx="1669" cy="1160"/>
          </a:xfrm>
        </p:grpSpPr>
        <p:sp>
          <p:nvSpPr>
            <p:cNvPr id="217243" name="Arc 128"/>
            <p:cNvSpPr>
              <a:spLocks/>
            </p:cNvSpPr>
            <p:nvPr/>
          </p:nvSpPr>
          <p:spPr bwMode="auto">
            <a:xfrm flipH="1">
              <a:off x="4295" y="790"/>
              <a:ext cx="178" cy="89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46"/>
                  </a:moveTo>
                  <a:cubicBezTo>
                    <a:pt x="139" y="9516"/>
                    <a:pt x="976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6"/>
                  </a:moveTo>
                  <a:cubicBezTo>
                    <a:pt x="139" y="9516"/>
                    <a:pt x="976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4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44" name="Oval 129"/>
            <p:cNvSpPr>
              <a:spLocks noChangeArrowheads="1"/>
            </p:cNvSpPr>
            <p:nvPr/>
          </p:nvSpPr>
          <p:spPr bwMode="auto">
            <a:xfrm>
              <a:off x="4338" y="834"/>
              <a:ext cx="88" cy="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45" name="Line 130"/>
            <p:cNvSpPr>
              <a:spLocks noChangeShapeType="1"/>
            </p:cNvSpPr>
            <p:nvPr/>
          </p:nvSpPr>
          <p:spPr bwMode="auto">
            <a:xfrm>
              <a:off x="4264" y="878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246" name="Freeform 131"/>
            <p:cNvSpPr>
              <a:spLocks/>
            </p:cNvSpPr>
            <p:nvPr/>
          </p:nvSpPr>
          <p:spPr bwMode="auto">
            <a:xfrm>
              <a:off x="4209" y="684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2 h 342"/>
                <a:gd name="T4" fmla="*/ 0 60000 65536"/>
                <a:gd name="T5" fmla="*/ 0 60000 65536"/>
                <a:gd name="T6" fmla="*/ 0 w 1"/>
                <a:gd name="T7" fmla="*/ 0 h 342"/>
                <a:gd name="T8" fmla="*/ 1 w 1"/>
                <a:gd name="T9" fmla="*/ 342 h 3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42">
                  <a:moveTo>
                    <a:pt x="0" y="0"/>
                  </a:moveTo>
                  <a:lnTo>
                    <a:pt x="0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47" name="Line 132"/>
            <p:cNvSpPr>
              <a:spLocks noChangeShapeType="1"/>
            </p:cNvSpPr>
            <p:nvPr/>
          </p:nvSpPr>
          <p:spPr bwMode="auto">
            <a:xfrm>
              <a:off x="4557" y="678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248" name="Rectangle 133"/>
            <p:cNvSpPr>
              <a:spLocks noChangeArrowheads="1"/>
            </p:cNvSpPr>
            <p:nvPr/>
          </p:nvSpPr>
          <p:spPr bwMode="auto">
            <a:xfrm>
              <a:off x="4140" y="1026"/>
              <a:ext cx="483" cy="11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49" name="Arc 134"/>
            <p:cNvSpPr>
              <a:spLocks/>
            </p:cNvSpPr>
            <p:nvPr/>
          </p:nvSpPr>
          <p:spPr bwMode="auto">
            <a:xfrm flipV="1">
              <a:off x="3716" y="1286"/>
              <a:ext cx="285" cy="486"/>
            </a:xfrm>
            <a:custGeom>
              <a:avLst/>
              <a:gdLst>
                <a:gd name="T0" fmla="*/ 0 w 25292"/>
                <a:gd name="T1" fmla="*/ 0 h 43200"/>
                <a:gd name="T2" fmla="*/ 0 w 25292"/>
                <a:gd name="T3" fmla="*/ 0 h 43200"/>
                <a:gd name="T4" fmla="*/ 0 w 25292"/>
                <a:gd name="T5" fmla="*/ 0 h 43200"/>
                <a:gd name="T6" fmla="*/ 0 60000 65536"/>
                <a:gd name="T7" fmla="*/ 0 60000 65536"/>
                <a:gd name="T8" fmla="*/ 0 60000 65536"/>
                <a:gd name="T9" fmla="*/ 0 w 25292"/>
                <a:gd name="T10" fmla="*/ 0 h 43200"/>
                <a:gd name="T11" fmla="*/ 25292 w 2529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92" h="43200" fill="none" extrusionOk="0">
                  <a:moveTo>
                    <a:pt x="938" y="176"/>
                  </a:moveTo>
                  <a:cubicBezTo>
                    <a:pt x="1851" y="58"/>
                    <a:pt x="2771" y="-1"/>
                    <a:pt x="3692" y="0"/>
                  </a:cubicBezTo>
                  <a:cubicBezTo>
                    <a:pt x="15621" y="0"/>
                    <a:pt x="25292" y="9670"/>
                    <a:pt x="25292" y="21600"/>
                  </a:cubicBezTo>
                  <a:cubicBezTo>
                    <a:pt x="25292" y="33529"/>
                    <a:pt x="15621" y="43200"/>
                    <a:pt x="3692" y="43200"/>
                  </a:cubicBezTo>
                  <a:cubicBezTo>
                    <a:pt x="2454" y="43200"/>
                    <a:pt x="1219" y="43093"/>
                    <a:pt x="-1" y="42882"/>
                  </a:cubicBezTo>
                </a:path>
                <a:path w="25292" h="43200" stroke="0" extrusionOk="0">
                  <a:moveTo>
                    <a:pt x="938" y="176"/>
                  </a:moveTo>
                  <a:cubicBezTo>
                    <a:pt x="1851" y="58"/>
                    <a:pt x="2771" y="-1"/>
                    <a:pt x="3692" y="0"/>
                  </a:cubicBezTo>
                  <a:cubicBezTo>
                    <a:pt x="15621" y="0"/>
                    <a:pt x="25292" y="9670"/>
                    <a:pt x="25292" y="21600"/>
                  </a:cubicBezTo>
                  <a:cubicBezTo>
                    <a:pt x="25292" y="33529"/>
                    <a:pt x="15621" y="43200"/>
                    <a:pt x="3692" y="43200"/>
                  </a:cubicBezTo>
                  <a:cubicBezTo>
                    <a:pt x="2454" y="43200"/>
                    <a:pt x="1219" y="43093"/>
                    <a:pt x="-1" y="42882"/>
                  </a:cubicBezTo>
                  <a:lnTo>
                    <a:pt x="3692" y="21600"/>
                  </a:lnTo>
                  <a:lnTo>
                    <a:pt x="938" y="17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0" name="Oval 135"/>
            <p:cNvSpPr>
              <a:spLocks noChangeArrowheads="1"/>
            </p:cNvSpPr>
            <p:nvPr/>
          </p:nvSpPr>
          <p:spPr bwMode="auto">
            <a:xfrm>
              <a:off x="3657" y="1428"/>
              <a:ext cx="197" cy="1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1" name="Oval 136"/>
            <p:cNvSpPr>
              <a:spLocks noChangeArrowheads="1"/>
            </p:cNvSpPr>
            <p:nvPr/>
          </p:nvSpPr>
          <p:spPr bwMode="auto">
            <a:xfrm>
              <a:off x="3583" y="1367"/>
              <a:ext cx="345" cy="32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2" name="Oval 137"/>
            <p:cNvSpPr>
              <a:spLocks noChangeArrowheads="1"/>
            </p:cNvSpPr>
            <p:nvPr/>
          </p:nvSpPr>
          <p:spPr bwMode="auto">
            <a:xfrm>
              <a:off x="3090" y="1464"/>
              <a:ext cx="139" cy="1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3" name="Freeform 138"/>
            <p:cNvSpPr>
              <a:spLocks/>
            </p:cNvSpPr>
            <p:nvPr/>
          </p:nvSpPr>
          <p:spPr bwMode="auto">
            <a:xfrm>
              <a:off x="3142" y="1702"/>
              <a:ext cx="587" cy="69"/>
            </a:xfrm>
            <a:custGeom>
              <a:avLst/>
              <a:gdLst>
                <a:gd name="T0" fmla="*/ 0 w 2350"/>
                <a:gd name="T1" fmla="*/ 0 h 300"/>
                <a:gd name="T2" fmla="*/ 9 w 2350"/>
                <a:gd name="T3" fmla="*/ 1 h 300"/>
                <a:gd name="T4" fmla="*/ 9 w 2350"/>
                <a:gd name="T5" fmla="*/ 1 h 300"/>
                <a:gd name="T6" fmla="*/ 0 60000 65536"/>
                <a:gd name="T7" fmla="*/ 0 60000 65536"/>
                <a:gd name="T8" fmla="*/ 0 60000 65536"/>
                <a:gd name="T9" fmla="*/ 0 w 2350"/>
                <a:gd name="T10" fmla="*/ 0 h 300"/>
                <a:gd name="T11" fmla="*/ 2350 w 2350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0" h="300">
                  <a:moveTo>
                    <a:pt x="0" y="0"/>
                  </a:moveTo>
                  <a:lnTo>
                    <a:pt x="2349" y="300"/>
                  </a:lnTo>
                  <a:lnTo>
                    <a:pt x="2350" y="30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4" name="Freeform 139"/>
            <p:cNvSpPr>
              <a:spLocks/>
            </p:cNvSpPr>
            <p:nvPr/>
          </p:nvSpPr>
          <p:spPr bwMode="auto">
            <a:xfrm>
              <a:off x="3142" y="1288"/>
              <a:ext cx="587" cy="70"/>
            </a:xfrm>
            <a:custGeom>
              <a:avLst/>
              <a:gdLst>
                <a:gd name="T0" fmla="*/ 0 w 2350"/>
                <a:gd name="T1" fmla="*/ 1 h 301"/>
                <a:gd name="T2" fmla="*/ 9 w 2350"/>
                <a:gd name="T3" fmla="*/ 0 h 301"/>
                <a:gd name="T4" fmla="*/ 9 w 2350"/>
                <a:gd name="T5" fmla="*/ 0 h 301"/>
                <a:gd name="T6" fmla="*/ 0 60000 65536"/>
                <a:gd name="T7" fmla="*/ 0 60000 65536"/>
                <a:gd name="T8" fmla="*/ 0 60000 65536"/>
                <a:gd name="T9" fmla="*/ 0 w 2350"/>
                <a:gd name="T10" fmla="*/ 0 h 301"/>
                <a:gd name="T11" fmla="*/ 2350 w 2350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0" h="301">
                  <a:moveTo>
                    <a:pt x="0" y="301"/>
                  </a:moveTo>
                  <a:lnTo>
                    <a:pt x="2349" y="0"/>
                  </a:lnTo>
                  <a:lnTo>
                    <a:pt x="235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5" name="Arc 140"/>
            <p:cNvSpPr>
              <a:spLocks/>
            </p:cNvSpPr>
            <p:nvPr/>
          </p:nvSpPr>
          <p:spPr bwMode="auto">
            <a:xfrm flipH="1" flipV="1">
              <a:off x="2990" y="1360"/>
              <a:ext cx="173" cy="342"/>
            </a:xfrm>
            <a:custGeom>
              <a:avLst/>
              <a:gdLst>
                <a:gd name="T0" fmla="*/ 0 w 21600"/>
                <a:gd name="T1" fmla="*/ 0 h 42790"/>
                <a:gd name="T2" fmla="*/ 0 w 21600"/>
                <a:gd name="T3" fmla="*/ 0 h 42790"/>
                <a:gd name="T4" fmla="*/ 0 w 21600"/>
                <a:gd name="T5" fmla="*/ 0 h 4279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790"/>
                <a:gd name="T11" fmla="*/ 21600 w 21600"/>
                <a:gd name="T12" fmla="*/ 42790 h 427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790" fill="none" extrusionOk="0">
                  <a:moveTo>
                    <a:pt x="3419" y="0"/>
                  </a:moveTo>
                  <a:cubicBezTo>
                    <a:pt x="13895" y="1680"/>
                    <a:pt x="21600" y="10718"/>
                    <a:pt x="21600" y="21328"/>
                  </a:cubicBezTo>
                  <a:cubicBezTo>
                    <a:pt x="21600" y="32315"/>
                    <a:pt x="13351" y="41552"/>
                    <a:pt x="2434" y="42790"/>
                  </a:cubicBezTo>
                </a:path>
                <a:path w="21600" h="42790" stroke="0" extrusionOk="0">
                  <a:moveTo>
                    <a:pt x="3419" y="0"/>
                  </a:moveTo>
                  <a:cubicBezTo>
                    <a:pt x="13895" y="1680"/>
                    <a:pt x="21600" y="10718"/>
                    <a:pt x="21600" y="21328"/>
                  </a:cubicBezTo>
                  <a:cubicBezTo>
                    <a:pt x="21600" y="32315"/>
                    <a:pt x="13351" y="41552"/>
                    <a:pt x="2434" y="42790"/>
                  </a:cubicBezTo>
                  <a:lnTo>
                    <a:pt x="0" y="21328"/>
                  </a:lnTo>
                  <a:lnTo>
                    <a:pt x="341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6" name="Freeform 141"/>
            <p:cNvSpPr>
              <a:spLocks/>
            </p:cNvSpPr>
            <p:nvPr/>
          </p:nvSpPr>
          <p:spPr bwMode="auto">
            <a:xfrm>
              <a:off x="3031" y="978"/>
              <a:ext cx="4" cy="5"/>
            </a:xfrm>
            <a:custGeom>
              <a:avLst/>
              <a:gdLst>
                <a:gd name="T0" fmla="*/ 0 w 19"/>
                <a:gd name="T1" fmla="*/ 0 h 18"/>
                <a:gd name="T2" fmla="*/ 0 w 19"/>
                <a:gd name="T3" fmla="*/ 0 h 18"/>
                <a:gd name="T4" fmla="*/ 0 w 19"/>
                <a:gd name="T5" fmla="*/ 0 h 18"/>
                <a:gd name="T6" fmla="*/ 0 60000 65536"/>
                <a:gd name="T7" fmla="*/ 0 60000 65536"/>
                <a:gd name="T8" fmla="*/ 0 60000 65536"/>
                <a:gd name="T9" fmla="*/ 0 w 19"/>
                <a:gd name="T10" fmla="*/ 0 h 18"/>
                <a:gd name="T11" fmla="*/ 19 w 19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8">
                  <a:moveTo>
                    <a:pt x="0" y="18"/>
                  </a:moveTo>
                  <a:lnTo>
                    <a:pt x="18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7" name="Freeform 142"/>
            <p:cNvSpPr>
              <a:spLocks/>
            </p:cNvSpPr>
            <p:nvPr/>
          </p:nvSpPr>
          <p:spPr bwMode="auto">
            <a:xfrm>
              <a:off x="3082" y="1134"/>
              <a:ext cx="8" cy="6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0 h 30"/>
                <a:gd name="T4" fmla="*/ 0 w 30"/>
                <a:gd name="T5" fmla="*/ 0 h 30"/>
                <a:gd name="T6" fmla="*/ 0 60000 65536"/>
                <a:gd name="T7" fmla="*/ 0 60000 65536"/>
                <a:gd name="T8" fmla="*/ 0 60000 65536"/>
                <a:gd name="T9" fmla="*/ 0 w 30"/>
                <a:gd name="T10" fmla="*/ 0 h 30"/>
                <a:gd name="T11" fmla="*/ 30 w 30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30">
                  <a:moveTo>
                    <a:pt x="0" y="30"/>
                  </a:moveTo>
                  <a:lnTo>
                    <a:pt x="29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8" name="Freeform 143"/>
            <p:cNvSpPr>
              <a:spLocks/>
            </p:cNvSpPr>
            <p:nvPr/>
          </p:nvSpPr>
          <p:spPr bwMode="auto">
            <a:xfrm>
              <a:off x="3235" y="978"/>
              <a:ext cx="8" cy="9"/>
            </a:xfrm>
            <a:custGeom>
              <a:avLst/>
              <a:gdLst>
                <a:gd name="T0" fmla="*/ 0 w 34"/>
                <a:gd name="T1" fmla="*/ 0 h 35"/>
                <a:gd name="T2" fmla="*/ 0 w 34"/>
                <a:gd name="T3" fmla="*/ 0 h 35"/>
                <a:gd name="T4" fmla="*/ 0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59" name="Freeform 144"/>
            <p:cNvSpPr>
              <a:spLocks/>
            </p:cNvSpPr>
            <p:nvPr/>
          </p:nvSpPr>
          <p:spPr bwMode="auto">
            <a:xfrm>
              <a:off x="3867" y="684"/>
              <a:ext cx="15" cy="15"/>
            </a:xfrm>
            <a:custGeom>
              <a:avLst/>
              <a:gdLst>
                <a:gd name="T0" fmla="*/ 0 w 63"/>
                <a:gd name="T1" fmla="*/ 0 h 67"/>
                <a:gd name="T2" fmla="*/ 0 w 63"/>
                <a:gd name="T3" fmla="*/ 0 h 67"/>
                <a:gd name="T4" fmla="*/ 0 w 63"/>
                <a:gd name="T5" fmla="*/ 0 h 67"/>
                <a:gd name="T6" fmla="*/ 0 60000 65536"/>
                <a:gd name="T7" fmla="*/ 0 60000 65536"/>
                <a:gd name="T8" fmla="*/ 0 60000 65536"/>
                <a:gd name="T9" fmla="*/ 0 w 63"/>
                <a:gd name="T10" fmla="*/ 0 h 67"/>
                <a:gd name="T11" fmla="*/ 63 w 63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7">
                  <a:moveTo>
                    <a:pt x="0" y="67"/>
                  </a:moveTo>
                  <a:lnTo>
                    <a:pt x="62" y="0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0" name="Freeform 145"/>
            <p:cNvSpPr>
              <a:spLocks/>
            </p:cNvSpPr>
            <p:nvPr/>
          </p:nvSpPr>
          <p:spPr bwMode="auto">
            <a:xfrm>
              <a:off x="3638" y="1130"/>
              <a:ext cx="10" cy="10"/>
            </a:xfrm>
            <a:custGeom>
              <a:avLst/>
              <a:gdLst>
                <a:gd name="T0" fmla="*/ 0 w 42"/>
                <a:gd name="T1" fmla="*/ 0 h 45"/>
                <a:gd name="T2" fmla="*/ 0 w 42"/>
                <a:gd name="T3" fmla="*/ 0 h 45"/>
                <a:gd name="T4" fmla="*/ 0 w 42"/>
                <a:gd name="T5" fmla="*/ 0 h 45"/>
                <a:gd name="T6" fmla="*/ 0 60000 65536"/>
                <a:gd name="T7" fmla="*/ 0 60000 65536"/>
                <a:gd name="T8" fmla="*/ 0 60000 65536"/>
                <a:gd name="T9" fmla="*/ 0 w 42"/>
                <a:gd name="T10" fmla="*/ 0 h 45"/>
                <a:gd name="T11" fmla="*/ 42 w 42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45">
                  <a:moveTo>
                    <a:pt x="0" y="45"/>
                  </a:moveTo>
                  <a:lnTo>
                    <a:pt x="41" y="0"/>
                  </a:lnTo>
                  <a:lnTo>
                    <a:pt x="4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1" name="Freeform 146"/>
            <p:cNvSpPr>
              <a:spLocks/>
            </p:cNvSpPr>
            <p:nvPr/>
          </p:nvSpPr>
          <p:spPr bwMode="auto">
            <a:xfrm>
              <a:off x="3985" y="1126"/>
              <a:ext cx="14" cy="14"/>
            </a:xfrm>
            <a:custGeom>
              <a:avLst/>
              <a:gdLst>
                <a:gd name="T0" fmla="*/ 0 w 56"/>
                <a:gd name="T1" fmla="*/ 0 h 61"/>
                <a:gd name="T2" fmla="*/ 0 w 56"/>
                <a:gd name="T3" fmla="*/ 0 h 61"/>
                <a:gd name="T4" fmla="*/ 0 w 56"/>
                <a:gd name="T5" fmla="*/ 0 h 61"/>
                <a:gd name="T6" fmla="*/ 0 60000 65536"/>
                <a:gd name="T7" fmla="*/ 0 60000 65536"/>
                <a:gd name="T8" fmla="*/ 0 60000 65536"/>
                <a:gd name="T9" fmla="*/ 0 w 56"/>
                <a:gd name="T10" fmla="*/ 0 h 61"/>
                <a:gd name="T11" fmla="*/ 56 w 56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1">
                  <a:moveTo>
                    <a:pt x="0" y="61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2" name="Freeform 147"/>
            <p:cNvSpPr>
              <a:spLocks/>
            </p:cNvSpPr>
            <p:nvPr/>
          </p:nvSpPr>
          <p:spPr bwMode="auto">
            <a:xfrm>
              <a:off x="3466" y="922"/>
              <a:ext cx="182" cy="1"/>
            </a:xfrm>
            <a:custGeom>
              <a:avLst/>
              <a:gdLst>
                <a:gd name="T0" fmla="*/ 3 w 729"/>
                <a:gd name="T1" fmla="*/ 0 h 1"/>
                <a:gd name="T2" fmla="*/ 0 w 729"/>
                <a:gd name="T3" fmla="*/ 0 h 1"/>
                <a:gd name="T4" fmla="*/ 0 w 729"/>
                <a:gd name="T5" fmla="*/ 0 h 1"/>
                <a:gd name="T6" fmla="*/ 0 60000 65536"/>
                <a:gd name="T7" fmla="*/ 0 60000 65536"/>
                <a:gd name="T8" fmla="*/ 0 60000 65536"/>
                <a:gd name="T9" fmla="*/ 0 w 729"/>
                <a:gd name="T10" fmla="*/ 0 h 1"/>
                <a:gd name="T11" fmla="*/ 729 w 72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1">
                  <a:moveTo>
                    <a:pt x="72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3" name="Freeform 148"/>
            <p:cNvSpPr>
              <a:spLocks/>
            </p:cNvSpPr>
            <p:nvPr/>
          </p:nvSpPr>
          <p:spPr bwMode="auto">
            <a:xfrm>
              <a:off x="3466" y="828"/>
              <a:ext cx="188" cy="5"/>
            </a:xfrm>
            <a:custGeom>
              <a:avLst/>
              <a:gdLst>
                <a:gd name="T0" fmla="*/ 188 w 188"/>
                <a:gd name="T1" fmla="*/ 0 h 5"/>
                <a:gd name="T2" fmla="*/ 0 w 188"/>
                <a:gd name="T3" fmla="*/ 5 h 5"/>
                <a:gd name="T4" fmla="*/ 0 w 188"/>
                <a:gd name="T5" fmla="*/ 5 h 5"/>
                <a:gd name="T6" fmla="*/ 0 60000 65536"/>
                <a:gd name="T7" fmla="*/ 0 60000 65536"/>
                <a:gd name="T8" fmla="*/ 0 60000 65536"/>
                <a:gd name="T9" fmla="*/ 0 w 188"/>
                <a:gd name="T10" fmla="*/ 0 h 5"/>
                <a:gd name="T11" fmla="*/ 188 w 18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5">
                  <a:moveTo>
                    <a:pt x="188" y="0"/>
                  </a:moveTo>
                  <a:lnTo>
                    <a:pt x="0" y="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4" name="Freeform 149"/>
            <p:cNvSpPr>
              <a:spLocks/>
            </p:cNvSpPr>
            <p:nvPr/>
          </p:nvSpPr>
          <p:spPr bwMode="auto">
            <a:xfrm>
              <a:off x="3466" y="789"/>
              <a:ext cx="116" cy="1"/>
            </a:xfrm>
            <a:custGeom>
              <a:avLst/>
              <a:gdLst>
                <a:gd name="T0" fmla="*/ 2 w 466"/>
                <a:gd name="T1" fmla="*/ 0 h 1"/>
                <a:gd name="T2" fmla="*/ 0 w 466"/>
                <a:gd name="T3" fmla="*/ 0 h 1"/>
                <a:gd name="T4" fmla="*/ 0 w 466"/>
                <a:gd name="T5" fmla="*/ 0 h 1"/>
                <a:gd name="T6" fmla="*/ 0 60000 65536"/>
                <a:gd name="T7" fmla="*/ 0 60000 65536"/>
                <a:gd name="T8" fmla="*/ 0 60000 65536"/>
                <a:gd name="T9" fmla="*/ 0 w 466"/>
                <a:gd name="T10" fmla="*/ 0 h 1"/>
                <a:gd name="T11" fmla="*/ 466 w 46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6" h="1">
                  <a:moveTo>
                    <a:pt x="46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5" name="Freeform 150"/>
            <p:cNvSpPr>
              <a:spLocks/>
            </p:cNvSpPr>
            <p:nvPr/>
          </p:nvSpPr>
          <p:spPr bwMode="auto">
            <a:xfrm>
              <a:off x="3466" y="1618"/>
              <a:ext cx="140" cy="1"/>
            </a:xfrm>
            <a:custGeom>
              <a:avLst/>
              <a:gdLst>
                <a:gd name="T0" fmla="*/ 0 w 561"/>
                <a:gd name="T1" fmla="*/ 0 h 1"/>
                <a:gd name="T2" fmla="*/ 2 w 561"/>
                <a:gd name="T3" fmla="*/ 0 h 1"/>
                <a:gd name="T4" fmla="*/ 2 w 561"/>
                <a:gd name="T5" fmla="*/ 0 h 1"/>
                <a:gd name="T6" fmla="*/ 0 60000 65536"/>
                <a:gd name="T7" fmla="*/ 0 60000 65536"/>
                <a:gd name="T8" fmla="*/ 0 60000 65536"/>
                <a:gd name="T9" fmla="*/ 0 w 561"/>
                <a:gd name="T10" fmla="*/ 0 h 1"/>
                <a:gd name="T11" fmla="*/ 561 w 56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1">
                  <a:moveTo>
                    <a:pt x="0" y="0"/>
                  </a:moveTo>
                  <a:lnTo>
                    <a:pt x="560" y="0"/>
                  </a:lnTo>
                  <a:lnTo>
                    <a:pt x="56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6" name="Freeform 151"/>
            <p:cNvSpPr>
              <a:spLocks/>
            </p:cNvSpPr>
            <p:nvPr/>
          </p:nvSpPr>
          <p:spPr bwMode="auto">
            <a:xfrm>
              <a:off x="3466" y="1441"/>
              <a:ext cx="140" cy="1"/>
            </a:xfrm>
            <a:custGeom>
              <a:avLst/>
              <a:gdLst>
                <a:gd name="T0" fmla="*/ 0 w 561"/>
                <a:gd name="T1" fmla="*/ 0 h 1"/>
                <a:gd name="T2" fmla="*/ 2 w 561"/>
                <a:gd name="T3" fmla="*/ 0 h 1"/>
                <a:gd name="T4" fmla="*/ 2 w 561"/>
                <a:gd name="T5" fmla="*/ 0 h 1"/>
                <a:gd name="T6" fmla="*/ 0 60000 65536"/>
                <a:gd name="T7" fmla="*/ 0 60000 65536"/>
                <a:gd name="T8" fmla="*/ 0 60000 65536"/>
                <a:gd name="T9" fmla="*/ 0 w 561"/>
                <a:gd name="T10" fmla="*/ 0 h 1"/>
                <a:gd name="T11" fmla="*/ 561 w 56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1">
                  <a:moveTo>
                    <a:pt x="0" y="0"/>
                  </a:moveTo>
                  <a:lnTo>
                    <a:pt x="560" y="0"/>
                  </a:lnTo>
                  <a:lnTo>
                    <a:pt x="56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7" name="Freeform 152"/>
            <p:cNvSpPr>
              <a:spLocks/>
            </p:cNvSpPr>
            <p:nvPr/>
          </p:nvSpPr>
          <p:spPr bwMode="auto">
            <a:xfrm>
              <a:off x="2990" y="1140"/>
              <a:ext cx="1009" cy="1"/>
            </a:xfrm>
            <a:custGeom>
              <a:avLst/>
              <a:gdLst>
                <a:gd name="T0" fmla="*/ 16 w 4033"/>
                <a:gd name="T1" fmla="*/ 0 h 1"/>
                <a:gd name="T2" fmla="*/ 0 w 4033"/>
                <a:gd name="T3" fmla="*/ 0 h 1"/>
                <a:gd name="T4" fmla="*/ 0 w 4033"/>
                <a:gd name="T5" fmla="*/ 0 h 1"/>
                <a:gd name="T6" fmla="*/ 0 60000 65536"/>
                <a:gd name="T7" fmla="*/ 0 60000 65536"/>
                <a:gd name="T8" fmla="*/ 0 60000 65536"/>
                <a:gd name="T9" fmla="*/ 0 w 4033"/>
                <a:gd name="T10" fmla="*/ 0 h 1"/>
                <a:gd name="T11" fmla="*/ 4033 w 403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3" h="1">
                  <a:moveTo>
                    <a:pt x="403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8" name="Freeform 153"/>
            <p:cNvSpPr>
              <a:spLocks/>
            </p:cNvSpPr>
            <p:nvPr/>
          </p:nvSpPr>
          <p:spPr bwMode="auto">
            <a:xfrm>
              <a:off x="3466" y="789"/>
              <a:ext cx="1" cy="239"/>
            </a:xfrm>
            <a:custGeom>
              <a:avLst/>
              <a:gdLst>
                <a:gd name="T0" fmla="*/ 0 w 1"/>
                <a:gd name="T1" fmla="*/ 0 h 1034"/>
                <a:gd name="T2" fmla="*/ 0 w 1"/>
                <a:gd name="T3" fmla="*/ 3 h 1034"/>
                <a:gd name="T4" fmla="*/ 1 w 1"/>
                <a:gd name="T5" fmla="*/ 3 h 1034"/>
                <a:gd name="T6" fmla="*/ 0 60000 65536"/>
                <a:gd name="T7" fmla="*/ 0 60000 65536"/>
                <a:gd name="T8" fmla="*/ 0 60000 65536"/>
                <a:gd name="T9" fmla="*/ 0 w 1"/>
                <a:gd name="T10" fmla="*/ 0 h 1034"/>
                <a:gd name="T11" fmla="*/ 1 w 1"/>
                <a:gd name="T12" fmla="*/ 1034 h 10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4">
                  <a:moveTo>
                    <a:pt x="0" y="0"/>
                  </a:moveTo>
                  <a:lnTo>
                    <a:pt x="0" y="1034"/>
                  </a:lnTo>
                  <a:lnTo>
                    <a:pt x="1" y="10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69" name="Freeform 154"/>
            <p:cNvSpPr>
              <a:spLocks/>
            </p:cNvSpPr>
            <p:nvPr/>
          </p:nvSpPr>
          <p:spPr bwMode="auto">
            <a:xfrm>
              <a:off x="3162" y="1374"/>
              <a:ext cx="1" cy="310"/>
            </a:xfrm>
            <a:custGeom>
              <a:avLst/>
              <a:gdLst>
                <a:gd name="T0" fmla="*/ 0 w 1"/>
                <a:gd name="T1" fmla="*/ 0 h 1347"/>
                <a:gd name="T2" fmla="*/ 0 w 1"/>
                <a:gd name="T3" fmla="*/ 4 h 1347"/>
                <a:gd name="T4" fmla="*/ 1 w 1"/>
                <a:gd name="T5" fmla="*/ 4 h 1347"/>
                <a:gd name="T6" fmla="*/ 0 60000 65536"/>
                <a:gd name="T7" fmla="*/ 0 60000 65536"/>
                <a:gd name="T8" fmla="*/ 0 60000 65536"/>
                <a:gd name="T9" fmla="*/ 0 w 1"/>
                <a:gd name="T10" fmla="*/ 0 h 1347"/>
                <a:gd name="T11" fmla="*/ 1 w 1"/>
                <a:gd name="T12" fmla="*/ 1347 h 1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47">
                  <a:moveTo>
                    <a:pt x="0" y="0"/>
                  </a:moveTo>
                  <a:lnTo>
                    <a:pt x="0" y="1347"/>
                  </a:lnTo>
                  <a:lnTo>
                    <a:pt x="1" y="134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270" name="Group 155"/>
            <p:cNvGrpSpPr>
              <a:grpSpLocks/>
            </p:cNvGrpSpPr>
            <p:nvPr/>
          </p:nvGrpSpPr>
          <p:grpSpPr bwMode="auto">
            <a:xfrm>
              <a:off x="2990" y="684"/>
              <a:ext cx="1009" cy="456"/>
              <a:chOff x="983" y="1542"/>
              <a:chExt cx="1009" cy="456"/>
            </a:xfrm>
          </p:grpSpPr>
          <p:sp>
            <p:nvSpPr>
              <p:cNvPr id="217324" name="Freeform 156"/>
              <p:cNvSpPr>
                <a:spLocks/>
              </p:cNvSpPr>
              <p:nvPr/>
            </p:nvSpPr>
            <p:spPr bwMode="auto">
              <a:xfrm>
                <a:off x="1228" y="1855"/>
                <a:ext cx="59" cy="59"/>
              </a:xfrm>
              <a:custGeom>
                <a:avLst/>
                <a:gdLst>
                  <a:gd name="T0" fmla="*/ 0 w 235"/>
                  <a:gd name="T1" fmla="*/ 1 h 255"/>
                  <a:gd name="T2" fmla="*/ 1 w 235"/>
                  <a:gd name="T3" fmla="*/ 0 h 255"/>
                  <a:gd name="T4" fmla="*/ 1 w 235"/>
                  <a:gd name="T5" fmla="*/ 0 h 255"/>
                  <a:gd name="T6" fmla="*/ 0 60000 65536"/>
                  <a:gd name="T7" fmla="*/ 0 60000 65536"/>
                  <a:gd name="T8" fmla="*/ 0 60000 65536"/>
                  <a:gd name="T9" fmla="*/ 0 w 235"/>
                  <a:gd name="T10" fmla="*/ 0 h 255"/>
                  <a:gd name="T11" fmla="*/ 235 w 235"/>
                  <a:gd name="T12" fmla="*/ 255 h 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" h="255">
                    <a:moveTo>
                      <a:pt x="0" y="255"/>
                    </a:moveTo>
                    <a:lnTo>
                      <a:pt x="234" y="0"/>
                    </a:lnTo>
                    <a:lnTo>
                      <a:pt x="23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5" name="Freeform 157"/>
              <p:cNvSpPr>
                <a:spLocks/>
              </p:cNvSpPr>
              <p:nvPr/>
            </p:nvSpPr>
            <p:spPr bwMode="auto">
              <a:xfrm>
                <a:off x="1519" y="1647"/>
                <a:ext cx="44" cy="44"/>
              </a:xfrm>
              <a:custGeom>
                <a:avLst/>
                <a:gdLst>
                  <a:gd name="T0" fmla="*/ 0 w 177"/>
                  <a:gd name="T1" fmla="*/ 0 h 191"/>
                  <a:gd name="T2" fmla="*/ 1 w 177"/>
                  <a:gd name="T3" fmla="*/ 0 h 191"/>
                  <a:gd name="T4" fmla="*/ 1 w 177"/>
                  <a:gd name="T5" fmla="*/ 0 h 191"/>
                  <a:gd name="T6" fmla="*/ 0 60000 65536"/>
                  <a:gd name="T7" fmla="*/ 0 60000 65536"/>
                  <a:gd name="T8" fmla="*/ 0 60000 65536"/>
                  <a:gd name="T9" fmla="*/ 0 w 177"/>
                  <a:gd name="T10" fmla="*/ 0 h 191"/>
                  <a:gd name="T11" fmla="*/ 177 w 177"/>
                  <a:gd name="T12" fmla="*/ 191 h 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" h="191">
                    <a:moveTo>
                      <a:pt x="0" y="191"/>
                    </a:moveTo>
                    <a:lnTo>
                      <a:pt x="176" y="0"/>
                    </a:lnTo>
                    <a:lnTo>
                      <a:pt x="17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6" name="Freeform 158"/>
              <p:cNvSpPr>
                <a:spLocks/>
              </p:cNvSpPr>
              <p:nvPr/>
            </p:nvSpPr>
            <p:spPr bwMode="auto">
              <a:xfrm>
                <a:off x="983" y="1851"/>
                <a:ext cx="100" cy="100"/>
              </a:xfrm>
              <a:custGeom>
                <a:avLst/>
                <a:gdLst>
                  <a:gd name="T0" fmla="*/ 0 w 397"/>
                  <a:gd name="T1" fmla="*/ 1 h 431"/>
                  <a:gd name="T2" fmla="*/ 2 w 397"/>
                  <a:gd name="T3" fmla="*/ 0 h 431"/>
                  <a:gd name="T4" fmla="*/ 2 w 397"/>
                  <a:gd name="T5" fmla="*/ 0 h 431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431"/>
                  <a:gd name="T11" fmla="*/ 397 w 397"/>
                  <a:gd name="T12" fmla="*/ 431 h 4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431">
                    <a:moveTo>
                      <a:pt x="0" y="431"/>
                    </a:moveTo>
                    <a:lnTo>
                      <a:pt x="396" y="0"/>
                    </a:lnTo>
                    <a:lnTo>
                      <a:pt x="39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7" name="Freeform 159"/>
              <p:cNvSpPr>
                <a:spLocks/>
              </p:cNvSpPr>
              <p:nvPr/>
            </p:nvSpPr>
            <p:spPr bwMode="auto">
              <a:xfrm>
                <a:off x="1006" y="1921"/>
                <a:ext cx="77" cy="77"/>
              </a:xfrm>
              <a:custGeom>
                <a:avLst/>
                <a:gdLst>
                  <a:gd name="T0" fmla="*/ 0 w 307"/>
                  <a:gd name="T1" fmla="*/ 1 h 334"/>
                  <a:gd name="T2" fmla="*/ 1 w 307"/>
                  <a:gd name="T3" fmla="*/ 0 h 334"/>
                  <a:gd name="T4" fmla="*/ 1 w 307"/>
                  <a:gd name="T5" fmla="*/ 0 h 334"/>
                  <a:gd name="T6" fmla="*/ 0 60000 65536"/>
                  <a:gd name="T7" fmla="*/ 0 60000 65536"/>
                  <a:gd name="T8" fmla="*/ 0 60000 65536"/>
                  <a:gd name="T9" fmla="*/ 0 w 307"/>
                  <a:gd name="T10" fmla="*/ 0 h 334"/>
                  <a:gd name="T11" fmla="*/ 307 w 307"/>
                  <a:gd name="T12" fmla="*/ 334 h 3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7" h="334">
                    <a:moveTo>
                      <a:pt x="0" y="334"/>
                    </a:moveTo>
                    <a:lnTo>
                      <a:pt x="306" y="0"/>
                    </a:lnTo>
                    <a:lnTo>
                      <a:pt x="3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8" name="Freeform 160"/>
              <p:cNvSpPr>
                <a:spLocks/>
              </p:cNvSpPr>
              <p:nvPr/>
            </p:nvSpPr>
            <p:spPr bwMode="auto">
              <a:xfrm>
                <a:off x="1575" y="1542"/>
                <a:ext cx="23" cy="23"/>
              </a:xfrm>
              <a:custGeom>
                <a:avLst/>
                <a:gdLst>
                  <a:gd name="T0" fmla="*/ 0 w 91"/>
                  <a:gd name="T1" fmla="*/ 0 h 98"/>
                  <a:gd name="T2" fmla="*/ 1 w 91"/>
                  <a:gd name="T3" fmla="*/ 0 h 98"/>
                  <a:gd name="T4" fmla="*/ 1 w 91"/>
                  <a:gd name="T5" fmla="*/ 0 h 98"/>
                  <a:gd name="T6" fmla="*/ 0 60000 65536"/>
                  <a:gd name="T7" fmla="*/ 0 60000 65536"/>
                  <a:gd name="T8" fmla="*/ 0 60000 65536"/>
                  <a:gd name="T9" fmla="*/ 0 w 91"/>
                  <a:gd name="T10" fmla="*/ 0 h 98"/>
                  <a:gd name="T11" fmla="*/ 91 w 91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" h="98">
                    <a:moveTo>
                      <a:pt x="0" y="98"/>
                    </a:moveTo>
                    <a:lnTo>
                      <a:pt x="90" y="0"/>
                    </a:lnTo>
                    <a:lnTo>
                      <a:pt x="9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9" name="Freeform 161"/>
              <p:cNvSpPr>
                <a:spLocks/>
              </p:cNvSpPr>
              <p:nvPr/>
            </p:nvSpPr>
            <p:spPr bwMode="auto">
              <a:xfrm>
                <a:off x="1459" y="1647"/>
                <a:ext cx="34" cy="35"/>
              </a:xfrm>
              <a:custGeom>
                <a:avLst/>
                <a:gdLst>
                  <a:gd name="T0" fmla="*/ 0 w 140"/>
                  <a:gd name="T1" fmla="*/ 0 h 151"/>
                  <a:gd name="T2" fmla="*/ 0 w 140"/>
                  <a:gd name="T3" fmla="*/ 0 h 151"/>
                  <a:gd name="T4" fmla="*/ 0 w 140"/>
                  <a:gd name="T5" fmla="*/ 0 h 151"/>
                  <a:gd name="T6" fmla="*/ 0 60000 65536"/>
                  <a:gd name="T7" fmla="*/ 0 60000 65536"/>
                  <a:gd name="T8" fmla="*/ 0 60000 65536"/>
                  <a:gd name="T9" fmla="*/ 0 w 140"/>
                  <a:gd name="T10" fmla="*/ 0 h 151"/>
                  <a:gd name="T11" fmla="*/ 140 w 140"/>
                  <a:gd name="T12" fmla="*/ 151 h 1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0" h="151">
                    <a:moveTo>
                      <a:pt x="0" y="151"/>
                    </a:moveTo>
                    <a:lnTo>
                      <a:pt x="139" y="0"/>
                    </a:lnTo>
                    <a:lnTo>
                      <a:pt x="1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0" name="Freeform 162"/>
              <p:cNvSpPr>
                <a:spLocks/>
              </p:cNvSpPr>
              <p:nvPr/>
            </p:nvSpPr>
            <p:spPr bwMode="auto">
              <a:xfrm>
                <a:off x="1228" y="1886"/>
                <a:ext cx="98" cy="98"/>
              </a:xfrm>
              <a:custGeom>
                <a:avLst/>
                <a:gdLst>
                  <a:gd name="T0" fmla="*/ 0 w 390"/>
                  <a:gd name="T1" fmla="*/ 1 h 424"/>
                  <a:gd name="T2" fmla="*/ 2 w 390"/>
                  <a:gd name="T3" fmla="*/ 0 h 424"/>
                  <a:gd name="T4" fmla="*/ 2 w 390"/>
                  <a:gd name="T5" fmla="*/ 0 h 424"/>
                  <a:gd name="T6" fmla="*/ 0 60000 65536"/>
                  <a:gd name="T7" fmla="*/ 0 60000 65536"/>
                  <a:gd name="T8" fmla="*/ 0 60000 65536"/>
                  <a:gd name="T9" fmla="*/ 0 w 390"/>
                  <a:gd name="T10" fmla="*/ 0 h 424"/>
                  <a:gd name="T11" fmla="*/ 390 w 390"/>
                  <a:gd name="T12" fmla="*/ 424 h 4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" h="424">
                    <a:moveTo>
                      <a:pt x="0" y="424"/>
                    </a:moveTo>
                    <a:lnTo>
                      <a:pt x="389" y="0"/>
                    </a:lnTo>
                    <a:lnTo>
                      <a:pt x="39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1" name="Freeform 163"/>
              <p:cNvSpPr>
                <a:spLocks/>
              </p:cNvSpPr>
              <p:nvPr/>
            </p:nvSpPr>
            <p:spPr bwMode="auto">
              <a:xfrm>
                <a:off x="1575" y="1568"/>
                <a:ext cx="66" cy="67"/>
              </a:xfrm>
              <a:custGeom>
                <a:avLst/>
                <a:gdLst>
                  <a:gd name="T0" fmla="*/ 0 w 264"/>
                  <a:gd name="T1" fmla="*/ 1 h 285"/>
                  <a:gd name="T2" fmla="*/ 1 w 264"/>
                  <a:gd name="T3" fmla="*/ 0 h 285"/>
                  <a:gd name="T4" fmla="*/ 1 w 264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264"/>
                  <a:gd name="T10" fmla="*/ 0 h 285"/>
                  <a:gd name="T11" fmla="*/ 264 w 264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" h="285">
                    <a:moveTo>
                      <a:pt x="0" y="285"/>
                    </a:moveTo>
                    <a:lnTo>
                      <a:pt x="263" y="0"/>
                    </a:lnTo>
                    <a:lnTo>
                      <a:pt x="26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2" name="Freeform 164"/>
              <p:cNvSpPr>
                <a:spLocks/>
              </p:cNvSpPr>
              <p:nvPr/>
            </p:nvSpPr>
            <p:spPr bwMode="auto">
              <a:xfrm>
                <a:off x="1283" y="1886"/>
                <a:ext cx="112" cy="112"/>
              </a:xfrm>
              <a:custGeom>
                <a:avLst/>
                <a:gdLst>
                  <a:gd name="T0" fmla="*/ 0 w 446"/>
                  <a:gd name="T1" fmla="*/ 1 h 485"/>
                  <a:gd name="T2" fmla="*/ 2 w 446"/>
                  <a:gd name="T3" fmla="*/ 0 h 485"/>
                  <a:gd name="T4" fmla="*/ 2 w 446"/>
                  <a:gd name="T5" fmla="*/ 0 h 485"/>
                  <a:gd name="T6" fmla="*/ 0 60000 65536"/>
                  <a:gd name="T7" fmla="*/ 0 60000 65536"/>
                  <a:gd name="T8" fmla="*/ 0 60000 65536"/>
                  <a:gd name="T9" fmla="*/ 0 w 446"/>
                  <a:gd name="T10" fmla="*/ 0 h 485"/>
                  <a:gd name="T11" fmla="*/ 446 w 446"/>
                  <a:gd name="T12" fmla="*/ 485 h 4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6" h="485">
                    <a:moveTo>
                      <a:pt x="0" y="485"/>
                    </a:moveTo>
                    <a:lnTo>
                      <a:pt x="445" y="0"/>
                    </a:lnTo>
                    <a:lnTo>
                      <a:pt x="44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3" name="Freeform 165"/>
              <p:cNvSpPr>
                <a:spLocks/>
              </p:cNvSpPr>
              <p:nvPr/>
            </p:nvSpPr>
            <p:spPr bwMode="auto">
              <a:xfrm>
                <a:off x="1588" y="1639"/>
                <a:ext cx="53" cy="52"/>
              </a:xfrm>
              <a:custGeom>
                <a:avLst/>
                <a:gdLst>
                  <a:gd name="T0" fmla="*/ 0 w 211"/>
                  <a:gd name="T1" fmla="*/ 1 h 229"/>
                  <a:gd name="T2" fmla="*/ 1 w 211"/>
                  <a:gd name="T3" fmla="*/ 0 h 229"/>
                  <a:gd name="T4" fmla="*/ 1 w 211"/>
                  <a:gd name="T5" fmla="*/ 0 h 229"/>
                  <a:gd name="T6" fmla="*/ 0 60000 65536"/>
                  <a:gd name="T7" fmla="*/ 0 60000 65536"/>
                  <a:gd name="T8" fmla="*/ 0 60000 65536"/>
                  <a:gd name="T9" fmla="*/ 0 w 211"/>
                  <a:gd name="T10" fmla="*/ 0 h 229"/>
                  <a:gd name="T11" fmla="*/ 211 w 211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" h="229">
                    <a:moveTo>
                      <a:pt x="0" y="229"/>
                    </a:moveTo>
                    <a:lnTo>
                      <a:pt x="210" y="0"/>
                    </a:lnTo>
                    <a:lnTo>
                      <a:pt x="21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4" name="Freeform 166"/>
              <p:cNvSpPr>
                <a:spLocks/>
              </p:cNvSpPr>
              <p:nvPr/>
            </p:nvSpPr>
            <p:spPr bwMode="auto">
              <a:xfrm>
                <a:off x="1459" y="1780"/>
                <a:ext cx="42" cy="42"/>
              </a:xfrm>
              <a:custGeom>
                <a:avLst/>
                <a:gdLst>
                  <a:gd name="T0" fmla="*/ 0 w 170"/>
                  <a:gd name="T1" fmla="*/ 0 h 182"/>
                  <a:gd name="T2" fmla="*/ 0 w 170"/>
                  <a:gd name="T3" fmla="*/ 0 h 182"/>
                  <a:gd name="T4" fmla="*/ 0 w 170"/>
                  <a:gd name="T5" fmla="*/ 0 h 182"/>
                  <a:gd name="T6" fmla="*/ 0 60000 65536"/>
                  <a:gd name="T7" fmla="*/ 0 60000 65536"/>
                  <a:gd name="T8" fmla="*/ 0 60000 65536"/>
                  <a:gd name="T9" fmla="*/ 0 w 170"/>
                  <a:gd name="T10" fmla="*/ 0 h 182"/>
                  <a:gd name="T11" fmla="*/ 170 w 170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" h="182">
                    <a:moveTo>
                      <a:pt x="0" y="182"/>
                    </a:moveTo>
                    <a:lnTo>
                      <a:pt x="169" y="0"/>
                    </a:lnTo>
                    <a:lnTo>
                      <a:pt x="17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5" name="Freeform 167"/>
              <p:cNvSpPr>
                <a:spLocks/>
              </p:cNvSpPr>
              <p:nvPr/>
            </p:nvSpPr>
            <p:spPr bwMode="auto">
              <a:xfrm>
                <a:off x="1353" y="1780"/>
                <a:ext cx="217" cy="218"/>
              </a:xfrm>
              <a:custGeom>
                <a:avLst/>
                <a:gdLst>
                  <a:gd name="T0" fmla="*/ 0 w 870"/>
                  <a:gd name="T1" fmla="*/ 3 h 946"/>
                  <a:gd name="T2" fmla="*/ 3 w 870"/>
                  <a:gd name="T3" fmla="*/ 0 h 946"/>
                  <a:gd name="T4" fmla="*/ 3 w 870"/>
                  <a:gd name="T5" fmla="*/ 0 h 946"/>
                  <a:gd name="T6" fmla="*/ 0 60000 65536"/>
                  <a:gd name="T7" fmla="*/ 0 60000 65536"/>
                  <a:gd name="T8" fmla="*/ 0 60000 65536"/>
                  <a:gd name="T9" fmla="*/ 0 w 870"/>
                  <a:gd name="T10" fmla="*/ 0 h 946"/>
                  <a:gd name="T11" fmla="*/ 870 w 870"/>
                  <a:gd name="T12" fmla="*/ 946 h 9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0" h="946">
                    <a:moveTo>
                      <a:pt x="0" y="946"/>
                    </a:moveTo>
                    <a:lnTo>
                      <a:pt x="869" y="0"/>
                    </a:lnTo>
                    <a:lnTo>
                      <a:pt x="87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6" name="Freeform 168"/>
              <p:cNvSpPr>
                <a:spLocks/>
              </p:cNvSpPr>
              <p:nvPr/>
            </p:nvSpPr>
            <p:spPr bwMode="auto">
              <a:xfrm>
                <a:off x="1422" y="1780"/>
                <a:ext cx="218" cy="218"/>
              </a:xfrm>
              <a:custGeom>
                <a:avLst/>
                <a:gdLst>
                  <a:gd name="T0" fmla="*/ 0 w 870"/>
                  <a:gd name="T1" fmla="*/ 3 h 946"/>
                  <a:gd name="T2" fmla="*/ 4 w 870"/>
                  <a:gd name="T3" fmla="*/ 0 h 946"/>
                  <a:gd name="T4" fmla="*/ 4 w 870"/>
                  <a:gd name="T5" fmla="*/ 0 h 946"/>
                  <a:gd name="T6" fmla="*/ 0 60000 65536"/>
                  <a:gd name="T7" fmla="*/ 0 60000 65536"/>
                  <a:gd name="T8" fmla="*/ 0 60000 65536"/>
                  <a:gd name="T9" fmla="*/ 0 w 870"/>
                  <a:gd name="T10" fmla="*/ 0 h 946"/>
                  <a:gd name="T11" fmla="*/ 870 w 870"/>
                  <a:gd name="T12" fmla="*/ 946 h 9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0" h="946">
                    <a:moveTo>
                      <a:pt x="0" y="946"/>
                    </a:moveTo>
                    <a:lnTo>
                      <a:pt x="869" y="0"/>
                    </a:lnTo>
                    <a:lnTo>
                      <a:pt x="87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7" name="Freeform 169"/>
              <p:cNvSpPr>
                <a:spLocks/>
              </p:cNvSpPr>
              <p:nvPr/>
            </p:nvSpPr>
            <p:spPr bwMode="auto">
              <a:xfrm>
                <a:off x="1492" y="1848"/>
                <a:ext cx="149" cy="150"/>
              </a:xfrm>
              <a:custGeom>
                <a:avLst/>
                <a:gdLst>
                  <a:gd name="T0" fmla="*/ 0 w 597"/>
                  <a:gd name="T1" fmla="*/ 2 h 649"/>
                  <a:gd name="T2" fmla="*/ 2 w 597"/>
                  <a:gd name="T3" fmla="*/ 0 h 649"/>
                  <a:gd name="T4" fmla="*/ 2 w 597"/>
                  <a:gd name="T5" fmla="*/ 0 h 649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649"/>
                  <a:gd name="T11" fmla="*/ 597 w 597"/>
                  <a:gd name="T12" fmla="*/ 649 h 6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649">
                    <a:moveTo>
                      <a:pt x="0" y="649"/>
                    </a:moveTo>
                    <a:lnTo>
                      <a:pt x="596" y="0"/>
                    </a:lnTo>
                    <a:lnTo>
                      <a:pt x="59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8" name="Freeform 170"/>
              <p:cNvSpPr>
                <a:spLocks/>
              </p:cNvSpPr>
              <p:nvPr/>
            </p:nvSpPr>
            <p:spPr bwMode="auto">
              <a:xfrm>
                <a:off x="1860" y="1561"/>
                <a:ext cx="66" cy="66"/>
              </a:xfrm>
              <a:custGeom>
                <a:avLst/>
                <a:gdLst>
                  <a:gd name="T0" fmla="*/ 0 w 265"/>
                  <a:gd name="T1" fmla="*/ 1 h 287"/>
                  <a:gd name="T2" fmla="*/ 1 w 265"/>
                  <a:gd name="T3" fmla="*/ 0 h 287"/>
                  <a:gd name="T4" fmla="*/ 1 w 265"/>
                  <a:gd name="T5" fmla="*/ 0 h 287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7"/>
                  <a:gd name="T11" fmla="*/ 265 w 265"/>
                  <a:gd name="T12" fmla="*/ 287 h 2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7">
                    <a:moveTo>
                      <a:pt x="0" y="287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39" name="Freeform 171"/>
              <p:cNvSpPr>
                <a:spLocks/>
              </p:cNvSpPr>
              <p:nvPr/>
            </p:nvSpPr>
            <p:spPr bwMode="auto">
              <a:xfrm>
                <a:off x="1561" y="1919"/>
                <a:ext cx="80" cy="79"/>
              </a:xfrm>
              <a:custGeom>
                <a:avLst/>
                <a:gdLst>
                  <a:gd name="T0" fmla="*/ 0 w 319"/>
                  <a:gd name="T1" fmla="*/ 1 h 347"/>
                  <a:gd name="T2" fmla="*/ 1 w 319"/>
                  <a:gd name="T3" fmla="*/ 0 h 347"/>
                  <a:gd name="T4" fmla="*/ 1 w 319"/>
                  <a:gd name="T5" fmla="*/ 0 h 347"/>
                  <a:gd name="T6" fmla="*/ 0 60000 65536"/>
                  <a:gd name="T7" fmla="*/ 0 60000 65536"/>
                  <a:gd name="T8" fmla="*/ 0 60000 65536"/>
                  <a:gd name="T9" fmla="*/ 0 w 319"/>
                  <a:gd name="T10" fmla="*/ 0 h 347"/>
                  <a:gd name="T11" fmla="*/ 319 w 319"/>
                  <a:gd name="T12" fmla="*/ 347 h 3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9" h="347">
                    <a:moveTo>
                      <a:pt x="0" y="347"/>
                    </a:moveTo>
                    <a:lnTo>
                      <a:pt x="318" y="0"/>
                    </a:lnTo>
                    <a:lnTo>
                      <a:pt x="31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40" name="Freeform 172"/>
              <p:cNvSpPr>
                <a:spLocks/>
              </p:cNvSpPr>
              <p:nvPr/>
            </p:nvSpPr>
            <p:spPr bwMode="auto">
              <a:xfrm>
                <a:off x="1860" y="1631"/>
                <a:ext cx="66" cy="67"/>
              </a:xfrm>
              <a:custGeom>
                <a:avLst/>
                <a:gdLst>
                  <a:gd name="T0" fmla="*/ 0 w 265"/>
                  <a:gd name="T1" fmla="*/ 1 h 285"/>
                  <a:gd name="T2" fmla="*/ 1 w 265"/>
                  <a:gd name="T3" fmla="*/ 0 h 285"/>
                  <a:gd name="T4" fmla="*/ 1 w 265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5"/>
                  <a:gd name="T11" fmla="*/ 265 w 265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5">
                    <a:moveTo>
                      <a:pt x="0" y="285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41" name="Freeform 173"/>
              <p:cNvSpPr>
                <a:spLocks/>
              </p:cNvSpPr>
              <p:nvPr/>
            </p:nvSpPr>
            <p:spPr bwMode="auto">
              <a:xfrm>
                <a:off x="1860" y="1701"/>
                <a:ext cx="66" cy="66"/>
              </a:xfrm>
              <a:custGeom>
                <a:avLst/>
                <a:gdLst>
                  <a:gd name="T0" fmla="*/ 0 w 265"/>
                  <a:gd name="T1" fmla="*/ 1 h 287"/>
                  <a:gd name="T2" fmla="*/ 1 w 265"/>
                  <a:gd name="T3" fmla="*/ 0 h 287"/>
                  <a:gd name="T4" fmla="*/ 1 w 265"/>
                  <a:gd name="T5" fmla="*/ 0 h 287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7"/>
                  <a:gd name="T11" fmla="*/ 265 w 265"/>
                  <a:gd name="T12" fmla="*/ 287 h 2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7">
                    <a:moveTo>
                      <a:pt x="0" y="287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42" name="Freeform 174"/>
              <p:cNvSpPr>
                <a:spLocks/>
              </p:cNvSpPr>
              <p:nvPr/>
            </p:nvSpPr>
            <p:spPr bwMode="auto">
              <a:xfrm>
                <a:off x="1860" y="1771"/>
                <a:ext cx="66" cy="66"/>
              </a:xfrm>
              <a:custGeom>
                <a:avLst/>
                <a:gdLst>
                  <a:gd name="T0" fmla="*/ 0 w 265"/>
                  <a:gd name="T1" fmla="*/ 1 h 287"/>
                  <a:gd name="T2" fmla="*/ 1 w 265"/>
                  <a:gd name="T3" fmla="*/ 0 h 287"/>
                  <a:gd name="T4" fmla="*/ 1 w 265"/>
                  <a:gd name="T5" fmla="*/ 0 h 287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7"/>
                  <a:gd name="T11" fmla="*/ 265 w 265"/>
                  <a:gd name="T12" fmla="*/ 287 h 2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7">
                    <a:moveTo>
                      <a:pt x="0" y="287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43" name="Freeform 175"/>
              <p:cNvSpPr>
                <a:spLocks/>
              </p:cNvSpPr>
              <p:nvPr/>
            </p:nvSpPr>
            <p:spPr bwMode="auto">
              <a:xfrm>
                <a:off x="1860" y="1841"/>
                <a:ext cx="66" cy="66"/>
              </a:xfrm>
              <a:custGeom>
                <a:avLst/>
                <a:gdLst>
                  <a:gd name="T0" fmla="*/ 0 w 265"/>
                  <a:gd name="T1" fmla="*/ 1 h 286"/>
                  <a:gd name="T2" fmla="*/ 1 w 265"/>
                  <a:gd name="T3" fmla="*/ 0 h 286"/>
                  <a:gd name="T4" fmla="*/ 1 w 265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86"/>
                  <a:gd name="T11" fmla="*/ 265 w 265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86">
                    <a:moveTo>
                      <a:pt x="0" y="286"/>
                    </a:moveTo>
                    <a:lnTo>
                      <a:pt x="264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44" name="Freeform 176"/>
              <p:cNvSpPr>
                <a:spLocks/>
              </p:cNvSpPr>
              <p:nvPr/>
            </p:nvSpPr>
            <p:spPr bwMode="auto">
              <a:xfrm>
                <a:off x="1860" y="1886"/>
                <a:ext cx="90" cy="91"/>
              </a:xfrm>
              <a:custGeom>
                <a:avLst/>
                <a:gdLst>
                  <a:gd name="T0" fmla="*/ 0 w 363"/>
                  <a:gd name="T1" fmla="*/ 1 h 393"/>
                  <a:gd name="T2" fmla="*/ 1 w 363"/>
                  <a:gd name="T3" fmla="*/ 0 h 393"/>
                  <a:gd name="T4" fmla="*/ 1 w 363"/>
                  <a:gd name="T5" fmla="*/ 0 h 393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393"/>
                  <a:gd name="T11" fmla="*/ 363 w 363"/>
                  <a:gd name="T12" fmla="*/ 393 h 3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393">
                    <a:moveTo>
                      <a:pt x="0" y="393"/>
                    </a:moveTo>
                    <a:lnTo>
                      <a:pt x="362" y="0"/>
                    </a:lnTo>
                    <a:lnTo>
                      <a:pt x="36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45" name="Freeform 177"/>
              <p:cNvSpPr>
                <a:spLocks/>
              </p:cNvSpPr>
              <p:nvPr/>
            </p:nvSpPr>
            <p:spPr bwMode="auto">
              <a:xfrm>
                <a:off x="1908" y="1914"/>
                <a:ext cx="84" cy="84"/>
              </a:xfrm>
              <a:custGeom>
                <a:avLst/>
                <a:gdLst>
                  <a:gd name="T0" fmla="*/ 0 w 334"/>
                  <a:gd name="T1" fmla="*/ 1 h 364"/>
                  <a:gd name="T2" fmla="*/ 1 w 334"/>
                  <a:gd name="T3" fmla="*/ 0 h 364"/>
                  <a:gd name="T4" fmla="*/ 1 w 334"/>
                  <a:gd name="T5" fmla="*/ 0 h 364"/>
                  <a:gd name="T6" fmla="*/ 0 60000 65536"/>
                  <a:gd name="T7" fmla="*/ 0 60000 65536"/>
                  <a:gd name="T8" fmla="*/ 0 60000 65536"/>
                  <a:gd name="T9" fmla="*/ 0 w 334"/>
                  <a:gd name="T10" fmla="*/ 0 h 364"/>
                  <a:gd name="T11" fmla="*/ 334 w 334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4" h="364">
                    <a:moveTo>
                      <a:pt x="0" y="364"/>
                    </a:moveTo>
                    <a:lnTo>
                      <a:pt x="333" y="0"/>
                    </a:lnTo>
                    <a:lnTo>
                      <a:pt x="33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271" name="Freeform 178"/>
            <p:cNvSpPr>
              <a:spLocks/>
            </p:cNvSpPr>
            <p:nvPr/>
          </p:nvSpPr>
          <p:spPr bwMode="auto">
            <a:xfrm>
              <a:off x="3031" y="978"/>
              <a:ext cx="262" cy="1"/>
            </a:xfrm>
            <a:custGeom>
              <a:avLst/>
              <a:gdLst>
                <a:gd name="T0" fmla="*/ 4 w 1052"/>
                <a:gd name="T1" fmla="*/ 0 h 1"/>
                <a:gd name="T2" fmla="*/ 0 w 1052"/>
                <a:gd name="T3" fmla="*/ 0 h 1"/>
                <a:gd name="T4" fmla="*/ 0 w 1052"/>
                <a:gd name="T5" fmla="*/ 0 h 1"/>
                <a:gd name="T6" fmla="*/ 0 60000 65536"/>
                <a:gd name="T7" fmla="*/ 0 60000 65536"/>
                <a:gd name="T8" fmla="*/ 0 60000 65536"/>
                <a:gd name="T9" fmla="*/ 0 w 1052"/>
                <a:gd name="T10" fmla="*/ 0 h 1"/>
                <a:gd name="T11" fmla="*/ 1052 w 105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2" h="1">
                  <a:moveTo>
                    <a:pt x="105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72" name="Freeform 179"/>
            <p:cNvSpPr>
              <a:spLocks/>
            </p:cNvSpPr>
            <p:nvPr/>
          </p:nvSpPr>
          <p:spPr bwMode="auto">
            <a:xfrm>
              <a:off x="2990" y="1028"/>
              <a:ext cx="1" cy="112"/>
            </a:xfrm>
            <a:custGeom>
              <a:avLst/>
              <a:gdLst>
                <a:gd name="T0" fmla="*/ 0 w 1"/>
                <a:gd name="T1" fmla="*/ 1 h 485"/>
                <a:gd name="T2" fmla="*/ 0 w 1"/>
                <a:gd name="T3" fmla="*/ 0 h 485"/>
                <a:gd name="T4" fmla="*/ 1 w 1"/>
                <a:gd name="T5" fmla="*/ 0 h 485"/>
                <a:gd name="T6" fmla="*/ 0 60000 65536"/>
                <a:gd name="T7" fmla="*/ 0 60000 65536"/>
                <a:gd name="T8" fmla="*/ 0 60000 65536"/>
                <a:gd name="T9" fmla="*/ 0 w 1"/>
                <a:gd name="T10" fmla="*/ 0 h 485"/>
                <a:gd name="T11" fmla="*/ 1 w 1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5">
                  <a:moveTo>
                    <a:pt x="0" y="4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73" name="Freeform 180"/>
            <p:cNvSpPr>
              <a:spLocks/>
            </p:cNvSpPr>
            <p:nvPr/>
          </p:nvSpPr>
          <p:spPr bwMode="auto">
            <a:xfrm>
              <a:off x="3089" y="978"/>
              <a:ext cx="1" cy="162"/>
            </a:xfrm>
            <a:custGeom>
              <a:avLst/>
              <a:gdLst>
                <a:gd name="T0" fmla="*/ 0 w 1"/>
                <a:gd name="T1" fmla="*/ 2 h 701"/>
                <a:gd name="T2" fmla="*/ 0 w 1"/>
                <a:gd name="T3" fmla="*/ 0 h 701"/>
                <a:gd name="T4" fmla="*/ 1 w 1"/>
                <a:gd name="T5" fmla="*/ 0 h 701"/>
                <a:gd name="T6" fmla="*/ 0 60000 65536"/>
                <a:gd name="T7" fmla="*/ 0 60000 65536"/>
                <a:gd name="T8" fmla="*/ 0 60000 65536"/>
                <a:gd name="T9" fmla="*/ 0 w 1"/>
                <a:gd name="T10" fmla="*/ 0 h 701"/>
                <a:gd name="T11" fmla="*/ 1 w 1"/>
                <a:gd name="T12" fmla="*/ 701 h 7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1">
                  <a:moveTo>
                    <a:pt x="0" y="7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74" name="Freeform 181"/>
            <p:cNvSpPr>
              <a:spLocks/>
            </p:cNvSpPr>
            <p:nvPr/>
          </p:nvSpPr>
          <p:spPr bwMode="auto">
            <a:xfrm>
              <a:off x="3031" y="978"/>
              <a:ext cx="1" cy="50"/>
            </a:xfrm>
            <a:custGeom>
              <a:avLst/>
              <a:gdLst>
                <a:gd name="T0" fmla="*/ 0 w 1"/>
                <a:gd name="T1" fmla="*/ 1 h 216"/>
                <a:gd name="T2" fmla="*/ 0 w 1"/>
                <a:gd name="T3" fmla="*/ 0 h 216"/>
                <a:gd name="T4" fmla="*/ 1 w 1"/>
                <a:gd name="T5" fmla="*/ 0 h 216"/>
                <a:gd name="T6" fmla="*/ 0 60000 65536"/>
                <a:gd name="T7" fmla="*/ 0 60000 65536"/>
                <a:gd name="T8" fmla="*/ 0 60000 65536"/>
                <a:gd name="T9" fmla="*/ 0 w 1"/>
                <a:gd name="T10" fmla="*/ 0 h 216"/>
                <a:gd name="T11" fmla="*/ 1 w 1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6">
                  <a:moveTo>
                    <a:pt x="0" y="2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75" name="Freeform 182"/>
            <p:cNvSpPr>
              <a:spLocks/>
            </p:cNvSpPr>
            <p:nvPr/>
          </p:nvSpPr>
          <p:spPr bwMode="auto">
            <a:xfrm>
              <a:off x="3235" y="978"/>
              <a:ext cx="1" cy="162"/>
            </a:xfrm>
            <a:custGeom>
              <a:avLst/>
              <a:gdLst>
                <a:gd name="T0" fmla="*/ 0 w 1"/>
                <a:gd name="T1" fmla="*/ 2 h 701"/>
                <a:gd name="T2" fmla="*/ 0 w 1"/>
                <a:gd name="T3" fmla="*/ 0 h 701"/>
                <a:gd name="T4" fmla="*/ 1 w 1"/>
                <a:gd name="T5" fmla="*/ 0 h 701"/>
                <a:gd name="T6" fmla="*/ 0 60000 65536"/>
                <a:gd name="T7" fmla="*/ 0 60000 65536"/>
                <a:gd name="T8" fmla="*/ 0 60000 65536"/>
                <a:gd name="T9" fmla="*/ 0 w 1"/>
                <a:gd name="T10" fmla="*/ 0 h 701"/>
                <a:gd name="T11" fmla="*/ 1 w 1"/>
                <a:gd name="T12" fmla="*/ 701 h 7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1">
                  <a:moveTo>
                    <a:pt x="0" y="7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76" name="Freeform 183"/>
            <p:cNvSpPr>
              <a:spLocks/>
            </p:cNvSpPr>
            <p:nvPr/>
          </p:nvSpPr>
          <p:spPr bwMode="auto">
            <a:xfrm>
              <a:off x="3293" y="1028"/>
              <a:ext cx="173" cy="1"/>
            </a:xfrm>
            <a:custGeom>
              <a:avLst/>
              <a:gdLst>
                <a:gd name="T0" fmla="*/ 3 w 688"/>
                <a:gd name="T1" fmla="*/ 0 h 1"/>
                <a:gd name="T2" fmla="*/ 0 w 688"/>
                <a:gd name="T3" fmla="*/ 0 h 1"/>
                <a:gd name="T4" fmla="*/ 0 w 688"/>
                <a:gd name="T5" fmla="*/ 0 h 1"/>
                <a:gd name="T6" fmla="*/ 0 60000 65536"/>
                <a:gd name="T7" fmla="*/ 0 60000 65536"/>
                <a:gd name="T8" fmla="*/ 0 60000 65536"/>
                <a:gd name="T9" fmla="*/ 0 w 688"/>
                <a:gd name="T10" fmla="*/ 0 h 1"/>
                <a:gd name="T11" fmla="*/ 688 w 6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">
                  <a:moveTo>
                    <a:pt x="68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277" name="Group 184"/>
            <p:cNvGrpSpPr>
              <a:grpSpLocks/>
            </p:cNvGrpSpPr>
            <p:nvPr/>
          </p:nvGrpSpPr>
          <p:grpSpPr bwMode="auto">
            <a:xfrm>
              <a:off x="3162" y="940"/>
              <a:ext cx="1" cy="245"/>
              <a:chOff x="1155" y="1798"/>
              <a:chExt cx="1" cy="245"/>
            </a:xfrm>
          </p:grpSpPr>
          <p:sp>
            <p:nvSpPr>
              <p:cNvPr id="217321" name="Freeform 185"/>
              <p:cNvSpPr>
                <a:spLocks/>
              </p:cNvSpPr>
              <p:nvPr/>
            </p:nvSpPr>
            <p:spPr bwMode="auto">
              <a:xfrm>
                <a:off x="1155" y="1931"/>
                <a:ext cx="1" cy="8"/>
              </a:xfrm>
              <a:custGeom>
                <a:avLst/>
                <a:gdLst>
                  <a:gd name="T0" fmla="*/ 0 w 1"/>
                  <a:gd name="T1" fmla="*/ 0 h 36"/>
                  <a:gd name="T2" fmla="*/ 0 w 1"/>
                  <a:gd name="T3" fmla="*/ 0 h 36"/>
                  <a:gd name="T4" fmla="*/ 1 w 1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6"/>
                  <a:gd name="T11" fmla="*/ 1 w 1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6">
                    <a:moveTo>
                      <a:pt x="0" y="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2" name="Freeform 186"/>
              <p:cNvSpPr>
                <a:spLocks/>
              </p:cNvSpPr>
              <p:nvPr/>
            </p:nvSpPr>
            <p:spPr bwMode="auto">
              <a:xfrm>
                <a:off x="1155" y="1959"/>
                <a:ext cx="1" cy="84"/>
              </a:xfrm>
              <a:custGeom>
                <a:avLst/>
                <a:gdLst>
                  <a:gd name="T0" fmla="*/ 0 w 1"/>
                  <a:gd name="T1" fmla="*/ 1 h 363"/>
                  <a:gd name="T2" fmla="*/ 0 w 1"/>
                  <a:gd name="T3" fmla="*/ 0 h 363"/>
                  <a:gd name="T4" fmla="*/ 1 w 1"/>
                  <a:gd name="T5" fmla="*/ 0 h 36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63"/>
                  <a:gd name="T11" fmla="*/ 1 w 1"/>
                  <a:gd name="T12" fmla="*/ 363 h 3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63">
                    <a:moveTo>
                      <a:pt x="0" y="36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3" name="Freeform 187"/>
              <p:cNvSpPr>
                <a:spLocks/>
              </p:cNvSpPr>
              <p:nvPr/>
            </p:nvSpPr>
            <p:spPr bwMode="auto">
              <a:xfrm>
                <a:off x="1155" y="1798"/>
                <a:ext cx="1" cy="112"/>
              </a:xfrm>
              <a:custGeom>
                <a:avLst/>
                <a:gdLst>
                  <a:gd name="T0" fmla="*/ 0 w 1"/>
                  <a:gd name="T1" fmla="*/ 1 h 487"/>
                  <a:gd name="T2" fmla="*/ 0 w 1"/>
                  <a:gd name="T3" fmla="*/ 0 h 487"/>
                  <a:gd name="T4" fmla="*/ 1 w 1"/>
                  <a:gd name="T5" fmla="*/ 0 h 48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87"/>
                  <a:gd name="T11" fmla="*/ 1 w 1"/>
                  <a:gd name="T12" fmla="*/ 487 h 4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87">
                    <a:moveTo>
                      <a:pt x="0" y="48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278" name="Freeform 188"/>
            <p:cNvSpPr>
              <a:spLocks/>
            </p:cNvSpPr>
            <p:nvPr/>
          </p:nvSpPr>
          <p:spPr bwMode="auto">
            <a:xfrm>
              <a:off x="3287" y="978"/>
              <a:ext cx="1" cy="50"/>
            </a:xfrm>
            <a:custGeom>
              <a:avLst/>
              <a:gdLst>
                <a:gd name="T0" fmla="*/ 0 w 1"/>
                <a:gd name="T1" fmla="*/ 1 h 216"/>
                <a:gd name="T2" fmla="*/ 0 w 1"/>
                <a:gd name="T3" fmla="*/ 0 h 216"/>
                <a:gd name="T4" fmla="*/ 1 w 1"/>
                <a:gd name="T5" fmla="*/ 0 h 216"/>
                <a:gd name="T6" fmla="*/ 0 60000 65536"/>
                <a:gd name="T7" fmla="*/ 0 60000 65536"/>
                <a:gd name="T8" fmla="*/ 0 60000 65536"/>
                <a:gd name="T9" fmla="*/ 0 w 1"/>
                <a:gd name="T10" fmla="*/ 0 h 216"/>
                <a:gd name="T11" fmla="*/ 1 w 1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6">
                  <a:moveTo>
                    <a:pt x="0" y="2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79" name="Freeform 189"/>
            <p:cNvSpPr>
              <a:spLocks/>
            </p:cNvSpPr>
            <p:nvPr/>
          </p:nvSpPr>
          <p:spPr bwMode="auto">
            <a:xfrm>
              <a:off x="3648" y="822"/>
              <a:ext cx="18" cy="100"/>
            </a:xfrm>
            <a:custGeom>
              <a:avLst/>
              <a:gdLst>
                <a:gd name="T0" fmla="*/ 0 w 18"/>
                <a:gd name="T1" fmla="*/ 100 h 100"/>
                <a:gd name="T2" fmla="*/ 18 w 18"/>
                <a:gd name="T3" fmla="*/ 48 h 100"/>
                <a:gd name="T4" fmla="*/ 0 w 18"/>
                <a:gd name="T5" fmla="*/ 0 h 100"/>
                <a:gd name="T6" fmla="*/ 0 60000 65536"/>
                <a:gd name="T7" fmla="*/ 0 60000 65536"/>
                <a:gd name="T8" fmla="*/ 0 60000 65536"/>
                <a:gd name="T9" fmla="*/ 0 w 18"/>
                <a:gd name="T10" fmla="*/ 0 h 100"/>
                <a:gd name="T11" fmla="*/ 18 w 18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00">
                  <a:moveTo>
                    <a:pt x="0" y="100"/>
                  </a:moveTo>
                  <a:lnTo>
                    <a:pt x="18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80" name="Freeform 190"/>
            <p:cNvSpPr>
              <a:spLocks/>
            </p:cNvSpPr>
            <p:nvPr/>
          </p:nvSpPr>
          <p:spPr bwMode="auto">
            <a:xfrm>
              <a:off x="3867" y="684"/>
              <a:ext cx="1" cy="456"/>
            </a:xfrm>
            <a:custGeom>
              <a:avLst/>
              <a:gdLst>
                <a:gd name="T0" fmla="*/ 0 w 1"/>
                <a:gd name="T1" fmla="*/ 6 h 1974"/>
                <a:gd name="T2" fmla="*/ 0 w 1"/>
                <a:gd name="T3" fmla="*/ 0 h 1974"/>
                <a:gd name="T4" fmla="*/ 1 w 1"/>
                <a:gd name="T5" fmla="*/ 0 h 1974"/>
                <a:gd name="T6" fmla="*/ 0 60000 65536"/>
                <a:gd name="T7" fmla="*/ 0 60000 65536"/>
                <a:gd name="T8" fmla="*/ 0 60000 65536"/>
                <a:gd name="T9" fmla="*/ 0 w 1"/>
                <a:gd name="T10" fmla="*/ 0 h 1974"/>
                <a:gd name="T11" fmla="*/ 1 w 1"/>
                <a:gd name="T12" fmla="*/ 1974 h 19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74">
                  <a:moveTo>
                    <a:pt x="0" y="197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81" name="Freeform 191"/>
            <p:cNvSpPr>
              <a:spLocks/>
            </p:cNvSpPr>
            <p:nvPr/>
          </p:nvSpPr>
          <p:spPr bwMode="auto">
            <a:xfrm>
              <a:off x="3933" y="684"/>
              <a:ext cx="1" cy="344"/>
            </a:xfrm>
            <a:custGeom>
              <a:avLst/>
              <a:gdLst>
                <a:gd name="T0" fmla="*/ 0 w 1"/>
                <a:gd name="T1" fmla="*/ 4 h 1489"/>
                <a:gd name="T2" fmla="*/ 0 w 1"/>
                <a:gd name="T3" fmla="*/ 0 h 1489"/>
                <a:gd name="T4" fmla="*/ 1 w 1"/>
                <a:gd name="T5" fmla="*/ 0 h 1489"/>
                <a:gd name="T6" fmla="*/ 0 60000 65536"/>
                <a:gd name="T7" fmla="*/ 0 60000 65536"/>
                <a:gd name="T8" fmla="*/ 0 60000 65536"/>
                <a:gd name="T9" fmla="*/ 0 w 1"/>
                <a:gd name="T10" fmla="*/ 0 h 1489"/>
                <a:gd name="T11" fmla="*/ 1 w 1"/>
                <a:gd name="T12" fmla="*/ 1489 h 1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89">
                  <a:moveTo>
                    <a:pt x="0" y="14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282" name="Group 192"/>
            <p:cNvGrpSpPr>
              <a:grpSpLocks/>
            </p:cNvGrpSpPr>
            <p:nvPr/>
          </p:nvGrpSpPr>
          <p:grpSpPr bwMode="auto">
            <a:xfrm>
              <a:off x="3757" y="1241"/>
              <a:ext cx="1" cy="570"/>
              <a:chOff x="1750" y="2099"/>
              <a:chExt cx="1" cy="570"/>
            </a:xfrm>
          </p:grpSpPr>
          <p:sp>
            <p:nvSpPr>
              <p:cNvPr id="217318" name="Freeform 193"/>
              <p:cNvSpPr>
                <a:spLocks/>
              </p:cNvSpPr>
              <p:nvPr/>
            </p:nvSpPr>
            <p:spPr bwMode="auto">
              <a:xfrm>
                <a:off x="1750" y="2365"/>
                <a:ext cx="1" cy="304"/>
              </a:xfrm>
              <a:custGeom>
                <a:avLst/>
                <a:gdLst>
                  <a:gd name="T0" fmla="*/ 0 w 1"/>
                  <a:gd name="T1" fmla="*/ 0 h 1318"/>
                  <a:gd name="T2" fmla="*/ 0 w 1"/>
                  <a:gd name="T3" fmla="*/ 4 h 1318"/>
                  <a:gd name="T4" fmla="*/ 1 w 1"/>
                  <a:gd name="T5" fmla="*/ 4 h 131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318"/>
                  <a:gd name="T11" fmla="*/ 1 w 1"/>
                  <a:gd name="T12" fmla="*/ 1318 h 1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318">
                    <a:moveTo>
                      <a:pt x="0" y="0"/>
                    </a:moveTo>
                    <a:lnTo>
                      <a:pt x="0" y="1318"/>
                    </a:lnTo>
                    <a:lnTo>
                      <a:pt x="1" y="131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19" name="Freeform 194"/>
              <p:cNvSpPr>
                <a:spLocks/>
              </p:cNvSpPr>
              <p:nvPr/>
            </p:nvSpPr>
            <p:spPr bwMode="auto">
              <a:xfrm>
                <a:off x="1750" y="2099"/>
                <a:ext cx="1" cy="221"/>
              </a:xfrm>
              <a:custGeom>
                <a:avLst/>
                <a:gdLst>
                  <a:gd name="T0" fmla="*/ 0 w 1"/>
                  <a:gd name="T1" fmla="*/ 0 h 954"/>
                  <a:gd name="T2" fmla="*/ 0 w 1"/>
                  <a:gd name="T3" fmla="*/ 3 h 954"/>
                  <a:gd name="T4" fmla="*/ 1 w 1"/>
                  <a:gd name="T5" fmla="*/ 3 h 95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54"/>
                  <a:gd name="T11" fmla="*/ 1 w 1"/>
                  <a:gd name="T12" fmla="*/ 954 h 9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54">
                    <a:moveTo>
                      <a:pt x="0" y="0"/>
                    </a:moveTo>
                    <a:lnTo>
                      <a:pt x="0" y="954"/>
                    </a:lnTo>
                    <a:lnTo>
                      <a:pt x="1" y="95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20" name="Freeform 195"/>
              <p:cNvSpPr>
                <a:spLocks/>
              </p:cNvSpPr>
              <p:nvPr/>
            </p:nvSpPr>
            <p:spPr bwMode="auto">
              <a:xfrm>
                <a:off x="1750" y="2333"/>
                <a:ext cx="1" cy="16"/>
              </a:xfrm>
              <a:custGeom>
                <a:avLst/>
                <a:gdLst>
                  <a:gd name="T0" fmla="*/ 0 w 1"/>
                  <a:gd name="T1" fmla="*/ 0 h 71"/>
                  <a:gd name="T2" fmla="*/ 0 w 1"/>
                  <a:gd name="T3" fmla="*/ 0 h 71"/>
                  <a:gd name="T4" fmla="*/ 1 w 1"/>
                  <a:gd name="T5" fmla="*/ 0 h 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1"/>
                  <a:gd name="T11" fmla="*/ 1 w 1"/>
                  <a:gd name="T12" fmla="*/ 71 h 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1">
                    <a:moveTo>
                      <a:pt x="0" y="0"/>
                    </a:moveTo>
                    <a:lnTo>
                      <a:pt x="0" y="71"/>
                    </a:lnTo>
                    <a:lnTo>
                      <a:pt x="1" y="7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7283" name="Group 196"/>
            <p:cNvGrpSpPr>
              <a:grpSpLocks/>
            </p:cNvGrpSpPr>
            <p:nvPr/>
          </p:nvGrpSpPr>
          <p:grpSpPr bwMode="auto">
            <a:xfrm>
              <a:off x="2954" y="1530"/>
              <a:ext cx="1090" cy="1"/>
              <a:chOff x="947" y="2388"/>
              <a:chExt cx="1090" cy="1"/>
            </a:xfrm>
          </p:grpSpPr>
          <p:sp>
            <p:nvSpPr>
              <p:cNvPr id="217313" name="Freeform 197"/>
              <p:cNvSpPr>
                <a:spLocks/>
              </p:cNvSpPr>
              <p:nvPr/>
            </p:nvSpPr>
            <p:spPr bwMode="auto">
              <a:xfrm>
                <a:off x="1390" y="2388"/>
                <a:ext cx="396" cy="1"/>
              </a:xfrm>
              <a:custGeom>
                <a:avLst/>
                <a:gdLst>
                  <a:gd name="T0" fmla="*/ 0 w 1581"/>
                  <a:gd name="T1" fmla="*/ 0 h 1"/>
                  <a:gd name="T2" fmla="*/ 6 w 1581"/>
                  <a:gd name="T3" fmla="*/ 0 h 1"/>
                  <a:gd name="T4" fmla="*/ 6 w 158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81"/>
                  <a:gd name="T10" fmla="*/ 0 h 1"/>
                  <a:gd name="T11" fmla="*/ 1581 w 158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1" h="1">
                    <a:moveTo>
                      <a:pt x="0" y="0"/>
                    </a:moveTo>
                    <a:lnTo>
                      <a:pt x="1580" y="0"/>
                    </a:lnTo>
                    <a:lnTo>
                      <a:pt x="158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14" name="Freeform 198"/>
              <p:cNvSpPr>
                <a:spLocks/>
              </p:cNvSpPr>
              <p:nvPr/>
            </p:nvSpPr>
            <p:spPr bwMode="auto">
              <a:xfrm>
                <a:off x="947" y="2388"/>
                <a:ext cx="395" cy="1"/>
              </a:xfrm>
              <a:custGeom>
                <a:avLst/>
                <a:gdLst>
                  <a:gd name="T0" fmla="*/ 0 w 1580"/>
                  <a:gd name="T1" fmla="*/ 0 h 1"/>
                  <a:gd name="T2" fmla="*/ 6 w 1580"/>
                  <a:gd name="T3" fmla="*/ 0 h 1"/>
                  <a:gd name="T4" fmla="*/ 6 w 15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80"/>
                  <a:gd name="T10" fmla="*/ 0 h 1"/>
                  <a:gd name="T11" fmla="*/ 1580 w 15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0" h="1">
                    <a:moveTo>
                      <a:pt x="0" y="0"/>
                    </a:moveTo>
                    <a:lnTo>
                      <a:pt x="1579" y="0"/>
                    </a:lnTo>
                    <a:lnTo>
                      <a:pt x="158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15" name="Freeform 199"/>
              <p:cNvSpPr>
                <a:spLocks/>
              </p:cNvSpPr>
              <p:nvPr/>
            </p:nvSpPr>
            <p:spPr bwMode="auto">
              <a:xfrm>
                <a:off x="1358" y="2388"/>
                <a:ext cx="13" cy="1"/>
              </a:xfrm>
              <a:custGeom>
                <a:avLst/>
                <a:gdLst>
                  <a:gd name="T0" fmla="*/ 0 w 50"/>
                  <a:gd name="T1" fmla="*/ 0 h 1"/>
                  <a:gd name="T2" fmla="*/ 0 w 50"/>
                  <a:gd name="T3" fmla="*/ 0 h 1"/>
                  <a:gd name="T4" fmla="*/ 0 w 5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1"/>
                  <a:gd name="T11" fmla="*/ 50 w 5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1">
                    <a:moveTo>
                      <a:pt x="0" y="0"/>
                    </a:moveTo>
                    <a:lnTo>
                      <a:pt x="49" y="0"/>
                    </a:lnTo>
                    <a:lnTo>
                      <a:pt x="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16" name="Freeform 200"/>
              <p:cNvSpPr>
                <a:spLocks/>
              </p:cNvSpPr>
              <p:nvPr/>
            </p:nvSpPr>
            <p:spPr bwMode="auto">
              <a:xfrm>
                <a:off x="1837" y="2388"/>
                <a:ext cx="200" cy="1"/>
              </a:xfrm>
              <a:custGeom>
                <a:avLst/>
                <a:gdLst>
                  <a:gd name="T0" fmla="*/ 0 w 801"/>
                  <a:gd name="T1" fmla="*/ 0 h 1"/>
                  <a:gd name="T2" fmla="*/ 3 w 801"/>
                  <a:gd name="T3" fmla="*/ 0 h 1"/>
                  <a:gd name="T4" fmla="*/ 3 w 80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801"/>
                  <a:gd name="T10" fmla="*/ 0 h 1"/>
                  <a:gd name="T11" fmla="*/ 801 w 80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1" h="1">
                    <a:moveTo>
                      <a:pt x="0" y="0"/>
                    </a:moveTo>
                    <a:lnTo>
                      <a:pt x="800" y="0"/>
                    </a:lnTo>
                    <a:lnTo>
                      <a:pt x="80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17" name="Freeform 201"/>
              <p:cNvSpPr>
                <a:spLocks/>
              </p:cNvSpPr>
              <p:nvPr/>
            </p:nvSpPr>
            <p:spPr bwMode="auto">
              <a:xfrm>
                <a:off x="1802" y="2388"/>
                <a:ext cx="16" cy="1"/>
              </a:xfrm>
              <a:custGeom>
                <a:avLst/>
                <a:gdLst>
                  <a:gd name="T0" fmla="*/ 0 w 68"/>
                  <a:gd name="T1" fmla="*/ 0 h 1"/>
                  <a:gd name="T2" fmla="*/ 0 w 68"/>
                  <a:gd name="T3" fmla="*/ 0 h 1"/>
                  <a:gd name="T4" fmla="*/ 0 w 6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1"/>
                  <a:gd name="T11" fmla="*/ 68 w 6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1">
                    <a:moveTo>
                      <a:pt x="0" y="0"/>
                    </a:moveTo>
                    <a:lnTo>
                      <a:pt x="67" y="0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284" name="Freeform 202"/>
            <p:cNvSpPr>
              <a:spLocks/>
            </p:cNvSpPr>
            <p:nvPr/>
          </p:nvSpPr>
          <p:spPr bwMode="auto">
            <a:xfrm>
              <a:off x="3648" y="922"/>
              <a:ext cx="1" cy="218"/>
            </a:xfrm>
            <a:custGeom>
              <a:avLst/>
              <a:gdLst>
                <a:gd name="T0" fmla="*/ 0 w 1"/>
                <a:gd name="T1" fmla="*/ 3 h 946"/>
                <a:gd name="T2" fmla="*/ 0 w 1"/>
                <a:gd name="T3" fmla="*/ 0 h 946"/>
                <a:gd name="T4" fmla="*/ 1 w 1"/>
                <a:gd name="T5" fmla="*/ 0 h 946"/>
                <a:gd name="T6" fmla="*/ 0 60000 65536"/>
                <a:gd name="T7" fmla="*/ 0 60000 65536"/>
                <a:gd name="T8" fmla="*/ 0 60000 65536"/>
                <a:gd name="T9" fmla="*/ 0 w 1"/>
                <a:gd name="T10" fmla="*/ 0 h 946"/>
                <a:gd name="T11" fmla="*/ 1 w 1"/>
                <a:gd name="T12" fmla="*/ 946 h 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46">
                  <a:moveTo>
                    <a:pt x="0" y="9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285" name="Group 203"/>
            <p:cNvGrpSpPr>
              <a:grpSpLocks/>
            </p:cNvGrpSpPr>
            <p:nvPr/>
          </p:nvGrpSpPr>
          <p:grpSpPr bwMode="auto">
            <a:xfrm>
              <a:off x="3434" y="878"/>
              <a:ext cx="258" cy="1"/>
              <a:chOff x="1427" y="1736"/>
              <a:chExt cx="258" cy="1"/>
            </a:xfrm>
          </p:grpSpPr>
          <p:sp>
            <p:nvSpPr>
              <p:cNvPr id="217310" name="Freeform 204"/>
              <p:cNvSpPr>
                <a:spLocks/>
              </p:cNvSpPr>
              <p:nvPr/>
            </p:nvSpPr>
            <p:spPr bwMode="auto">
              <a:xfrm>
                <a:off x="1427" y="1736"/>
                <a:ext cx="99" cy="1"/>
              </a:xfrm>
              <a:custGeom>
                <a:avLst/>
                <a:gdLst>
                  <a:gd name="T0" fmla="*/ 2 w 395"/>
                  <a:gd name="T1" fmla="*/ 0 h 1"/>
                  <a:gd name="T2" fmla="*/ 0 w 395"/>
                  <a:gd name="T3" fmla="*/ 0 h 1"/>
                  <a:gd name="T4" fmla="*/ 0 w 39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95"/>
                  <a:gd name="T10" fmla="*/ 0 h 1"/>
                  <a:gd name="T11" fmla="*/ 395 w 39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5" h="1">
                    <a:moveTo>
                      <a:pt x="395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11" name="Freeform 205"/>
              <p:cNvSpPr>
                <a:spLocks/>
              </p:cNvSpPr>
              <p:nvPr/>
            </p:nvSpPr>
            <p:spPr bwMode="auto">
              <a:xfrm>
                <a:off x="1592" y="1736"/>
                <a:ext cx="93" cy="1"/>
              </a:xfrm>
              <a:custGeom>
                <a:avLst/>
                <a:gdLst>
                  <a:gd name="T0" fmla="*/ 2 w 371"/>
                  <a:gd name="T1" fmla="*/ 0 h 1"/>
                  <a:gd name="T2" fmla="*/ 0 w 371"/>
                  <a:gd name="T3" fmla="*/ 0 h 1"/>
                  <a:gd name="T4" fmla="*/ 0 w 3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71"/>
                  <a:gd name="T10" fmla="*/ 0 h 1"/>
                  <a:gd name="T11" fmla="*/ 371 w 3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1" h="1">
                    <a:moveTo>
                      <a:pt x="37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12" name="Freeform 206"/>
              <p:cNvSpPr>
                <a:spLocks/>
              </p:cNvSpPr>
              <p:nvPr/>
            </p:nvSpPr>
            <p:spPr bwMode="auto">
              <a:xfrm>
                <a:off x="1551" y="1736"/>
                <a:ext cx="16" cy="1"/>
              </a:xfrm>
              <a:custGeom>
                <a:avLst/>
                <a:gdLst>
                  <a:gd name="T0" fmla="*/ 0 w 65"/>
                  <a:gd name="T1" fmla="*/ 0 h 1"/>
                  <a:gd name="T2" fmla="*/ 0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65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7286" name="Group 207"/>
            <p:cNvGrpSpPr>
              <a:grpSpLocks/>
            </p:cNvGrpSpPr>
            <p:nvPr/>
          </p:nvGrpSpPr>
          <p:grpSpPr bwMode="auto">
            <a:xfrm>
              <a:off x="3757" y="651"/>
              <a:ext cx="1" cy="542"/>
              <a:chOff x="1750" y="1509"/>
              <a:chExt cx="1" cy="542"/>
            </a:xfrm>
          </p:grpSpPr>
          <p:sp>
            <p:nvSpPr>
              <p:cNvPr id="217307" name="Freeform 208"/>
              <p:cNvSpPr>
                <a:spLocks/>
              </p:cNvSpPr>
              <p:nvPr/>
            </p:nvSpPr>
            <p:spPr bwMode="auto">
              <a:xfrm>
                <a:off x="1750" y="1509"/>
                <a:ext cx="1" cy="215"/>
              </a:xfrm>
              <a:custGeom>
                <a:avLst/>
                <a:gdLst>
                  <a:gd name="T0" fmla="*/ 0 w 1"/>
                  <a:gd name="T1" fmla="*/ 0 h 929"/>
                  <a:gd name="T2" fmla="*/ 0 w 1"/>
                  <a:gd name="T3" fmla="*/ 3 h 929"/>
                  <a:gd name="T4" fmla="*/ 1 w 1"/>
                  <a:gd name="T5" fmla="*/ 3 h 92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29"/>
                  <a:gd name="T11" fmla="*/ 1 w 1"/>
                  <a:gd name="T12" fmla="*/ 929 h 9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29">
                    <a:moveTo>
                      <a:pt x="0" y="0"/>
                    </a:moveTo>
                    <a:lnTo>
                      <a:pt x="0" y="929"/>
                    </a:lnTo>
                    <a:lnTo>
                      <a:pt x="1" y="92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08" name="Freeform 209"/>
              <p:cNvSpPr>
                <a:spLocks/>
              </p:cNvSpPr>
              <p:nvPr/>
            </p:nvSpPr>
            <p:spPr bwMode="auto">
              <a:xfrm>
                <a:off x="1750" y="1810"/>
                <a:ext cx="1" cy="241"/>
              </a:xfrm>
              <a:custGeom>
                <a:avLst/>
                <a:gdLst>
                  <a:gd name="T0" fmla="*/ 0 w 1"/>
                  <a:gd name="T1" fmla="*/ 0 h 1039"/>
                  <a:gd name="T2" fmla="*/ 0 w 1"/>
                  <a:gd name="T3" fmla="*/ 3 h 1039"/>
                  <a:gd name="T4" fmla="*/ 1 w 1"/>
                  <a:gd name="T5" fmla="*/ 3 h 10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39"/>
                  <a:gd name="T11" fmla="*/ 1 w 1"/>
                  <a:gd name="T12" fmla="*/ 1039 h 10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39">
                    <a:moveTo>
                      <a:pt x="0" y="0"/>
                    </a:moveTo>
                    <a:lnTo>
                      <a:pt x="0" y="1039"/>
                    </a:lnTo>
                    <a:lnTo>
                      <a:pt x="1" y="103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09" name="Freeform 210"/>
              <p:cNvSpPr>
                <a:spLocks/>
              </p:cNvSpPr>
              <p:nvPr/>
            </p:nvSpPr>
            <p:spPr bwMode="auto">
              <a:xfrm>
                <a:off x="1750" y="1757"/>
                <a:ext cx="1" cy="20"/>
              </a:xfrm>
              <a:custGeom>
                <a:avLst/>
                <a:gdLst>
                  <a:gd name="T0" fmla="*/ 0 w 1"/>
                  <a:gd name="T1" fmla="*/ 0 h 90"/>
                  <a:gd name="T2" fmla="*/ 0 w 1"/>
                  <a:gd name="T3" fmla="*/ 0 h 90"/>
                  <a:gd name="T4" fmla="*/ 1 w 1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0"/>
                  <a:gd name="T11" fmla="*/ 1 w 1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0">
                    <a:moveTo>
                      <a:pt x="0" y="0"/>
                    </a:moveTo>
                    <a:lnTo>
                      <a:pt x="0" y="90"/>
                    </a:lnTo>
                    <a:lnTo>
                      <a:pt x="1" y="9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287" name="Freeform 211"/>
            <p:cNvSpPr>
              <a:spLocks/>
            </p:cNvSpPr>
            <p:nvPr/>
          </p:nvSpPr>
          <p:spPr bwMode="auto">
            <a:xfrm>
              <a:off x="3999" y="1028"/>
              <a:ext cx="1" cy="112"/>
            </a:xfrm>
            <a:custGeom>
              <a:avLst/>
              <a:gdLst>
                <a:gd name="T0" fmla="*/ 0 w 1"/>
                <a:gd name="T1" fmla="*/ 1 h 485"/>
                <a:gd name="T2" fmla="*/ 0 w 1"/>
                <a:gd name="T3" fmla="*/ 0 h 485"/>
                <a:gd name="T4" fmla="*/ 1 w 1"/>
                <a:gd name="T5" fmla="*/ 0 h 485"/>
                <a:gd name="T6" fmla="*/ 0 60000 65536"/>
                <a:gd name="T7" fmla="*/ 0 60000 65536"/>
                <a:gd name="T8" fmla="*/ 0 60000 65536"/>
                <a:gd name="T9" fmla="*/ 0 w 1"/>
                <a:gd name="T10" fmla="*/ 0 h 485"/>
                <a:gd name="T11" fmla="*/ 1 w 1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5">
                  <a:moveTo>
                    <a:pt x="0" y="4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88" name="Freeform 212"/>
            <p:cNvSpPr>
              <a:spLocks/>
            </p:cNvSpPr>
            <p:nvPr/>
          </p:nvSpPr>
          <p:spPr bwMode="auto">
            <a:xfrm>
              <a:off x="3933" y="1028"/>
              <a:ext cx="66" cy="1"/>
            </a:xfrm>
            <a:custGeom>
              <a:avLst/>
              <a:gdLst>
                <a:gd name="T0" fmla="*/ 1 w 263"/>
                <a:gd name="T1" fmla="*/ 0 h 1"/>
                <a:gd name="T2" fmla="*/ 0 w 263"/>
                <a:gd name="T3" fmla="*/ 0 h 1"/>
                <a:gd name="T4" fmla="*/ 0 w 263"/>
                <a:gd name="T5" fmla="*/ 0 h 1"/>
                <a:gd name="T6" fmla="*/ 0 60000 65536"/>
                <a:gd name="T7" fmla="*/ 0 60000 65536"/>
                <a:gd name="T8" fmla="*/ 0 60000 65536"/>
                <a:gd name="T9" fmla="*/ 0 w 263"/>
                <a:gd name="T10" fmla="*/ 0 h 1"/>
                <a:gd name="T11" fmla="*/ 263 w 26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1">
                  <a:moveTo>
                    <a:pt x="26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89" name="Freeform 213"/>
            <p:cNvSpPr>
              <a:spLocks/>
            </p:cNvSpPr>
            <p:nvPr/>
          </p:nvSpPr>
          <p:spPr bwMode="auto">
            <a:xfrm>
              <a:off x="4250" y="978"/>
              <a:ext cx="263" cy="1"/>
            </a:xfrm>
            <a:custGeom>
              <a:avLst/>
              <a:gdLst>
                <a:gd name="T0" fmla="*/ 0 w 1053"/>
                <a:gd name="T1" fmla="*/ 0 h 1"/>
                <a:gd name="T2" fmla="*/ 4 w 1053"/>
                <a:gd name="T3" fmla="*/ 0 h 1"/>
                <a:gd name="T4" fmla="*/ 4 w 1053"/>
                <a:gd name="T5" fmla="*/ 0 h 1"/>
                <a:gd name="T6" fmla="*/ 0 60000 65536"/>
                <a:gd name="T7" fmla="*/ 0 60000 65536"/>
                <a:gd name="T8" fmla="*/ 0 60000 65536"/>
                <a:gd name="T9" fmla="*/ 0 w 1053"/>
                <a:gd name="T10" fmla="*/ 0 h 1"/>
                <a:gd name="T11" fmla="*/ 1053 w 105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3" h="1">
                  <a:moveTo>
                    <a:pt x="0" y="0"/>
                  </a:moveTo>
                  <a:lnTo>
                    <a:pt x="1052" y="0"/>
                  </a:lnTo>
                  <a:lnTo>
                    <a:pt x="105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90" name="Freeform 214"/>
            <p:cNvSpPr>
              <a:spLocks/>
            </p:cNvSpPr>
            <p:nvPr/>
          </p:nvSpPr>
          <p:spPr bwMode="auto">
            <a:xfrm>
              <a:off x="4294" y="878"/>
              <a:ext cx="1" cy="100"/>
            </a:xfrm>
            <a:custGeom>
              <a:avLst/>
              <a:gdLst>
                <a:gd name="T0" fmla="*/ 0 w 1"/>
                <a:gd name="T1" fmla="*/ 0 h 436"/>
                <a:gd name="T2" fmla="*/ 0 w 1"/>
                <a:gd name="T3" fmla="*/ 1 h 436"/>
                <a:gd name="T4" fmla="*/ 1 w 1"/>
                <a:gd name="T5" fmla="*/ 1 h 436"/>
                <a:gd name="T6" fmla="*/ 0 60000 65536"/>
                <a:gd name="T7" fmla="*/ 0 60000 65536"/>
                <a:gd name="T8" fmla="*/ 0 60000 65536"/>
                <a:gd name="T9" fmla="*/ 0 w 1"/>
                <a:gd name="T10" fmla="*/ 0 h 436"/>
                <a:gd name="T11" fmla="*/ 1 w 1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36">
                  <a:moveTo>
                    <a:pt x="0" y="0"/>
                  </a:moveTo>
                  <a:lnTo>
                    <a:pt x="0" y="436"/>
                  </a:lnTo>
                  <a:lnTo>
                    <a:pt x="1" y="4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91" name="Freeform 215"/>
            <p:cNvSpPr>
              <a:spLocks/>
            </p:cNvSpPr>
            <p:nvPr/>
          </p:nvSpPr>
          <p:spPr bwMode="auto">
            <a:xfrm>
              <a:off x="4470" y="878"/>
              <a:ext cx="1" cy="100"/>
            </a:xfrm>
            <a:custGeom>
              <a:avLst/>
              <a:gdLst>
                <a:gd name="T0" fmla="*/ 0 w 1"/>
                <a:gd name="T1" fmla="*/ 0 h 436"/>
                <a:gd name="T2" fmla="*/ 0 w 1"/>
                <a:gd name="T3" fmla="*/ 1 h 436"/>
                <a:gd name="T4" fmla="*/ 1 w 1"/>
                <a:gd name="T5" fmla="*/ 1 h 436"/>
                <a:gd name="T6" fmla="*/ 0 60000 65536"/>
                <a:gd name="T7" fmla="*/ 0 60000 65536"/>
                <a:gd name="T8" fmla="*/ 0 60000 65536"/>
                <a:gd name="T9" fmla="*/ 0 w 1"/>
                <a:gd name="T10" fmla="*/ 0 h 436"/>
                <a:gd name="T11" fmla="*/ 1 w 1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36">
                  <a:moveTo>
                    <a:pt x="0" y="0"/>
                  </a:moveTo>
                  <a:lnTo>
                    <a:pt x="0" y="436"/>
                  </a:lnTo>
                  <a:lnTo>
                    <a:pt x="1" y="4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92" name="Freeform 216"/>
            <p:cNvSpPr>
              <a:spLocks/>
            </p:cNvSpPr>
            <p:nvPr/>
          </p:nvSpPr>
          <p:spPr bwMode="auto">
            <a:xfrm>
              <a:off x="3582" y="684"/>
              <a:ext cx="351" cy="1"/>
            </a:xfrm>
            <a:custGeom>
              <a:avLst/>
              <a:gdLst>
                <a:gd name="T0" fmla="*/ 6 w 1403"/>
                <a:gd name="T1" fmla="*/ 0 h 1"/>
                <a:gd name="T2" fmla="*/ 0 w 1403"/>
                <a:gd name="T3" fmla="*/ 0 h 1"/>
                <a:gd name="T4" fmla="*/ 0 w 1403"/>
                <a:gd name="T5" fmla="*/ 0 h 1"/>
                <a:gd name="T6" fmla="*/ 0 60000 65536"/>
                <a:gd name="T7" fmla="*/ 0 60000 65536"/>
                <a:gd name="T8" fmla="*/ 0 60000 65536"/>
                <a:gd name="T9" fmla="*/ 0 w 1403"/>
                <a:gd name="T10" fmla="*/ 0 h 1"/>
                <a:gd name="T11" fmla="*/ 1403 w 140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3" h="1">
                  <a:moveTo>
                    <a:pt x="140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93" name="Freeform 217"/>
            <p:cNvSpPr>
              <a:spLocks/>
            </p:cNvSpPr>
            <p:nvPr/>
          </p:nvSpPr>
          <p:spPr bwMode="auto">
            <a:xfrm>
              <a:off x="3582" y="684"/>
              <a:ext cx="1" cy="105"/>
            </a:xfrm>
            <a:custGeom>
              <a:avLst/>
              <a:gdLst>
                <a:gd name="T0" fmla="*/ 0 w 1"/>
                <a:gd name="T1" fmla="*/ 1 h 455"/>
                <a:gd name="T2" fmla="*/ 0 w 1"/>
                <a:gd name="T3" fmla="*/ 0 h 455"/>
                <a:gd name="T4" fmla="*/ 1 w 1"/>
                <a:gd name="T5" fmla="*/ 0 h 455"/>
                <a:gd name="T6" fmla="*/ 0 60000 65536"/>
                <a:gd name="T7" fmla="*/ 0 60000 65536"/>
                <a:gd name="T8" fmla="*/ 0 60000 65536"/>
                <a:gd name="T9" fmla="*/ 0 w 1"/>
                <a:gd name="T10" fmla="*/ 0 h 455"/>
                <a:gd name="T11" fmla="*/ 1 w 1"/>
                <a:gd name="T12" fmla="*/ 455 h 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5">
                  <a:moveTo>
                    <a:pt x="0" y="4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94" name="Freeform 218"/>
            <p:cNvSpPr>
              <a:spLocks/>
            </p:cNvSpPr>
            <p:nvPr/>
          </p:nvSpPr>
          <p:spPr bwMode="auto">
            <a:xfrm>
              <a:off x="3648" y="684"/>
              <a:ext cx="1" cy="150"/>
            </a:xfrm>
            <a:custGeom>
              <a:avLst/>
              <a:gdLst>
                <a:gd name="T0" fmla="*/ 0 w 1"/>
                <a:gd name="T1" fmla="*/ 150 h 150"/>
                <a:gd name="T2" fmla="*/ 0 w 1"/>
                <a:gd name="T3" fmla="*/ 0 h 150"/>
                <a:gd name="T4" fmla="*/ 1 w 1"/>
                <a:gd name="T5" fmla="*/ 0 h 150"/>
                <a:gd name="T6" fmla="*/ 0 60000 65536"/>
                <a:gd name="T7" fmla="*/ 0 60000 65536"/>
                <a:gd name="T8" fmla="*/ 0 60000 65536"/>
                <a:gd name="T9" fmla="*/ 0 w 1"/>
                <a:gd name="T10" fmla="*/ 0 h 150"/>
                <a:gd name="T11" fmla="*/ 1 w 1"/>
                <a:gd name="T12" fmla="*/ 150 h 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50">
                  <a:moveTo>
                    <a:pt x="0" y="15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95" name="Freeform 219"/>
            <p:cNvSpPr>
              <a:spLocks/>
            </p:cNvSpPr>
            <p:nvPr/>
          </p:nvSpPr>
          <p:spPr bwMode="auto">
            <a:xfrm>
              <a:off x="4206" y="684"/>
              <a:ext cx="351" cy="1"/>
            </a:xfrm>
            <a:custGeom>
              <a:avLst/>
              <a:gdLst>
                <a:gd name="T0" fmla="*/ 0 w 1404"/>
                <a:gd name="T1" fmla="*/ 0 h 1"/>
                <a:gd name="T2" fmla="*/ 5 w 1404"/>
                <a:gd name="T3" fmla="*/ 0 h 1"/>
                <a:gd name="T4" fmla="*/ 5 w 1404"/>
                <a:gd name="T5" fmla="*/ 0 h 1"/>
                <a:gd name="T6" fmla="*/ 0 60000 65536"/>
                <a:gd name="T7" fmla="*/ 0 60000 65536"/>
                <a:gd name="T8" fmla="*/ 0 60000 65536"/>
                <a:gd name="T9" fmla="*/ 0 w 1404"/>
                <a:gd name="T10" fmla="*/ 0 h 1"/>
                <a:gd name="T11" fmla="*/ 1404 w 140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4" h="1">
                  <a:moveTo>
                    <a:pt x="0" y="0"/>
                  </a:moveTo>
                  <a:lnTo>
                    <a:pt x="1403" y="0"/>
                  </a:lnTo>
                  <a:lnTo>
                    <a:pt x="14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296" name="Group 220"/>
            <p:cNvGrpSpPr>
              <a:grpSpLocks/>
            </p:cNvGrpSpPr>
            <p:nvPr/>
          </p:nvGrpSpPr>
          <p:grpSpPr bwMode="auto">
            <a:xfrm>
              <a:off x="4382" y="652"/>
              <a:ext cx="1" cy="519"/>
              <a:chOff x="2375" y="1510"/>
              <a:chExt cx="1" cy="519"/>
            </a:xfrm>
          </p:grpSpPr>
          <p:sp>
            <p:nvSpPr>
              <p:cNvPr id="217302" name="Freeform 221"/>
              <p:cNvSpPr>
                <a:spLocks/>
              </p:cNvSpPr>
              <p:nvPr/>
            </p:nvSpPr>
            <p:spPr bwMode="auto">
              <a:xfrm>
                <a:off x="2375" y="1627"/>
                <a:ext cx="1" cy="289"/>
              </a:xfrm>
              <a:custGeom>
                <a:avLst/>
                <a:gdLst>
                  <a:gd name="T0" fmla="*/ 0 w 1"/>
                  <a:gd name="T1" fmla="*/ 3 h 1250"/>
                  <a:gd name="T2" fmla="*/ 0 w 1"/>
                  <a:gd name="T3" fmla="*/ 0 h 1250"/>
                  <a:gd name="T4" fmla="*/ 1 w 1"/>
                  <a:gd name="T5" fmla="*/ 0 h 125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50"/>
                  <a:gd name="T11" fmla="*/ 1 w 1"/>
                  <a:gd name="T12" fmla="*/ 1250 h 1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50">
                    <a:moveTo>
                      <a:pt x="0" y="125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03" name="Freeform 222"/>
              <p:cNvSpPr>
                <a:spLocks/>
              </p:cNvSpPr>
              <p:nvPr/>
            </p:nvSpPr>
            <p:spPr bwMode="auto">
              <a:xfrm>
                <a:off x="2375" y="1944"/>
                <a:ext cx="1" cy="85"/>
              </a:xfrm>
              <a:custGeom>
                <a:avLst/>
                <a:gdLst>
                  <a:gd name="T0" fmla="*/ 0 w 1"/>
                  <a:gd name="T1" fmla="*/ 1 h 369"/>
                  <a:gd name="T2" fmla="*/ 0 w 1"/>
                  <a:gd name="T3" fmla="*/ 0 h 369"/>
                  <a:gd name="T4" fmla="*/ 1 w 1"/>
                  <a:gd name="T5" fmla="*/ 0 h 36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69"/>
                  <a:gd name="T11" fmla="*/ 1 w 1"/>
                  <a:gd name="T12" fmla="*/ 369 h 3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69">
                    <a:moveTo>
                      <a:pt x="0" y="36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04" name="Freeform 223"/>
              <p:cNvSpPr>
                <a:spLocks/>
              </p:cNvSpPr>
              <p:nvPr/>
            </p:nvSpPr>
            <p:spPr bwMode="auto">
              <a:xfrm>
                <a:off x="2375" y="1928"/>
                <a:ext cx="1" cy="4"/>
              </a:xfrm>
              <a:custGeom>
                <a:avLst/>
                <a:gdLst>
                  <a:gd name="T0" fmla="*/ 0 w 1"/>
                  <a:gd name="T1" fmla="*/ 0 h 21"/>
                  <a:gd name="T2" fmla="*/ 0 w 1"/>
                  <a:gd name="T3" fmla="*/ 0 h 21"/>
                  <a:gd name="T4" fmla="*/ 1 w 1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1"/>
                  <a:gd name="T11" fmla="*/ 1 w 1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1">
                    <a:moveTo>
                      <a:pt x="0" y="2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05" name="Freeform 224"/>
              <p:cNvSpPr>
                <a:spLocks/>
              </p:cNvSpPr>
              <p:nvPr/>
            </p:nvSpPr>
            <p:spPr bwMode="auto">
              <a:xfrm>
                <a:off x="2375" y="1510"/>
                <a:ext cx="1" cy="86"/>
              </a:xfrm>
              <a:custGeom>
                <a:avLst/>
                <a:gdLst>
                  <a:gd name="T0" fmla="*/ 0 w 1"/>
                  <a:gd name="T1" fmla="*/ 1 h 371"/>
                  <a:gd name="T2" fmla="*/ 0 w 1"/>
                  <a:gd name="T3" fmla="*/ 0 h 371"/>
                  <a:gd name="T4" fmla="*/ 1 w 1"/>
                  <a:gd name="T5" fmla="*/ 0 h 3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71"/>
                  <a:gd name="T11" fmla="*/ 1 w 1"/>
                  <a:gd name="T12" fmla="*/ 371 h 3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71">
                    <a:moveTo>
                      <a:pt x="0" y="37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06" name="Freeform 225"/>
              <p:cNvSpPr>
                <a:spLocks/>
              </p:cNvSpPr>
              <p:nvPr/>
            </p:nvSpPr>
            <p:spPr bwMode="auto">
              <a:xfrm>
                <a:off x="2375" y="1607"/>
                <a:ext cx="1" cy="7"/>
              </a:xfrm>
              <a:custGeom>
                <a:avLst/>
                <a:gdLst>
                  <a:gd name="T0" fmla="*/ 0 w 1"/>
                  <a:gd name="T1" fmla="*/ 0 h 29"/>
                  <a:gd name="T2" fmla="*/ 0 w 1"/>
                  <a:gd name="T3" fmla="*/ 0 h 29"/>
                  <a:gd name="T4" fmla="*/ 1 w 1"/>
                  <a:gd name="T5" fmla="*/ 0 h 2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"/>
                  <a:gd name="T11" fmla="*/ 1 w 1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">
                    <a:moveTo>
                      <a:pt x="0" y="2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297" name="Line 226"/>
            <p:cNvSpPr>
              <a:spLocks noChangeShapeType="1"/>
            </p:cNvSpPr>
            <p:nvPr/>
          </p:nvSpPr>
          <p:spPr bwMode="auto">
            <a:xfrm>
              <a:off x="2990" y="1027"/>
              <a:ext cx="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298" name="Oval 227"/>
            <p:cNvSpPr>
              <a:spLocks noChangeArrowheads="1"/>
            </p:cNvSpPr>
            <p:nvPr/>
          </p:nvSpPr>
          <p:spPr bwMode="auto">
            <a:xfrm>
              <a:off x="3041" y="1410"/>
              <a:ext cx="231" cy="2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299" name="Line 228"/>
            <p:cNvSpPr>
              <a:spLocks noChangeShapeType="1"/>
            </p:cNvSpPr>
            <p:nvPr/>
          </p:nvSpPr>
          <p:spPr bwMode="auto">
            <a:xfrm>
              <a:off x="3466" y="1439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300" name="Line 229"/>
            <p:cNvSpPr>
              <a:spLocks noChangeShapeType="1"/>
            </p:cNvSpPr>
            <p:nvPr/>
          </p:nvSpPr>
          <p:spPr bwMode="auto">
            <a:xfrm>
              <a:off x="4250" y="97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301" name="Line 230"/>
            <p:cNvSpPr>
              <a:spLocks noChangeShapeType="1"/>
            </p:cNvSpPr>
            <p:nvPr/>
          </p:nvSpPr>
          <p:spPr bwMode="auto">
            <a:xfrm>
              <a:off x="4513" y="968"/>
              <a:ext cx="0" cy="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" name="Text Box 231"/>
          <p:cNvSpPr txBox="1">
            <a:spLocks noChangeArrowheads="1"/>
          </p:cNvSpPr>
          <p:nvPr/>
        </p:nvSpPr>
        <p:spPr bwMode="auto">
          <a:xfrm>
            <a:off x="787400" y="2922588"/>
            <a:ext cx="8193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但没有表示清楚的结构，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允许画少量虚线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。</a:t>
            </a:r>
          </a:p>
        </p:txBody>
      </p:sp>
      <p:grpSp>
        <p:nvGrpSpPr>
          <p:cNvPr id="526" name="Group 232"/>
          <p:cNvGrpSpPr>
            <a:grpSpLocks/>
          </p:cNvGrpSpPr>
          <p:nvPr/>
        </p:nvGrpSpPr>
        <p:grpSpPr bwMode="auto">
          <a:xfrm>
            <a:off x="2308225" y="3540125"/>
            <a:ext cx="1860550" cy="3068638"/>
            <a:chOff x="1485" y="1244"/>
            <a:chExt cx="1172" cy="1933"/>
          </a:xfrm>
        </p:grpSpPr>
        <p:sp>
          <p:nvSpPr>
            <p:cNvPr id="217109" name="Oval 233"/>
            <p:cNvSpPr>
              <a:spLocks noChangeArrowheads="1"/>
            </p:cNvSpPr>
            <p:nvPr/>
          </p:nvSpPr>
          <p:spPr bwMode="auto">
            <a:xfrm>
              <a:off x="1582" y="2157"/>
              <a:ext cx="960" cy="9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0" name="Arc 234"/>
            <p:cNvSpPr>
              <a:spLocks/>
            </p:cNvSpPr>
            <p:nvPr/>
          </p:nvSpPr>
          <p:spPr bwMode="auto">
            <a:xfrm flipH="1">
              <a:off x="1789" y="2365"/>
              <a:ext cx="276" cy="548"/>
            </a:xfrm>
            <a:custGeom>
              <a:avLst/>
              <a:gdLst>
                <a:gd name="T0" fmla="*/ 0 w 21917"/>
                <a:gd name="T1" fmla="*/ 0 h 43200"/>
                <a:gd name="T2" fmla="*/ 0 w 21917"/>
                <a:gd name="T3" fmla="*/ 0 h 43200"/>
                <a:gd name="T4" fmla="*/ 0 w 2191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17"/>
                <a:gd name="T10" fmla="*/ 0 h 43200"/>
                <a:gd name="T11" fmla="*/ 21917 w 219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7" h="43200" fill="none" extrusionOk="0">
                  <a:moveTo>
                    <a:pt x="316" y="0"/>
                  </a:move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200"/>
                    <a:pt x="317" y="43200"/>
                  </a:cubicBezTo>
                  <a:cubicBezTo>
                    <a:pt x="211" y="43200"/>
                    <a:pt x="105" y="43199"/>
                    <a:pt x="0" y="43197"/>
                  </a:cubicBezTo>
                </a:path>
                <a:path w="21917" h="43200" stroke="0" extrusionOk="0">
                  <a:moveTo>
                    <a:pt x="316" y="0"/>
                  </a:move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200"/>
                    <a:pt x="317" y="43200"/>
                  </a:cubicBezTo>
                  <a:cubicBezTo>
                    <a:pt x="211" y="43200"/>
                    <a:pt x="105" y="43199"/>
                    <a:pt x="0" y="43197"/>
                  </a:cubicBezTo>
                  <a:lnTo>
                    <a:pt x="317" y="21600"/>
                  </a:lnTo>
                  <a:lnTo>
                    <a:pt x="316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1" name="Oval 235"/>
            <p:cNvSpPr>
              <a:spLocks noChangeArrowheads="1"/>
            </p:cNvSpPr>
            <p:nvPr/>
          </p:nvSpPr>
          <p:spPr bwMode="auto">
            <a:xfrm>
              <a:off x="1877" y="2459"/>
              <a:ext cx="362" cy="3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2" name="Oval 236"/>
            <p:cNvSpPr>
              <a:spLocks noChangeArrowheads="1"/>
            </p:cNvSpPr>
            <p:nvPr/>
          </p:nvSpPr>
          <p:spPr bwMode="auto">
            <a:xfrm>
              <a:off x="1944" y="2527"/>
              <a:ext cx="223" cy="2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3" name="Oval 237"/>
            <p:cNvSpPr>
              <a:spLocks noChangeArrowheads="1"/>
            </p:cNvSpPr>
            <p:nvPr/>
          </p:nvSpPr>
          <p:spPr bwMode="auto">
            <a:xfrm>
              <a:off x="1627" y="2581"/>
              <a:ext cx="116" cy="1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4" name="Oval 238"/>
            <p:cNvSpPr>
              <a:spLocks noChangeArrowheads="1"/>
            </p:cNvSpPr>
            <p:nvPr/>
          </p:nvSpPr>
          <p:spPr bwMode="auto">
            <a:xfrm>
              <a:off x="1997" y="2202"/>
              <a:ext cx="116" cy="1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5" name="Oval 239"/>
            <p:cNvSpPr>
              <a:spLocks noChangeArrowheads="1"/>
            </p:cNvSpPr>
            <p:nvPr/>
          </p:nvSpPr>
          <p:spPr bwMode="auto">
            <a:xfrm>
              <a:off x="1997" y="2964"/>
              <a:ext cx="116" cy="1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6" name="Oval 240"/>
            <p:cNvSpPr>
              <a:spLocks noChangeArrowheads="1"/>
            </p:cNvSpPr>
            <p:nvPr/>
          </p:nvSpPr>
          <p:spPr bwMode="auto">
            <a:xfrm>
              <a:off x="2380" y="2580"/>
              <a:ext cx="116" cy="1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7" name="Oval 241"/>
            <p:cNvSpPr>
              <a:spLocks noChangeArrowheads="1"/>
            </p:cNvSpPr>
            <p:nvPr/>
          </p:nvSpPr>
          <p:spPr bwMode="auto">
            <a:xfrm>
              <a:off x="2099" y="1521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8" name="Arc 242"/>
            <p:cNvSpPr>
              <a:spLocks/>
            </p:cNvSpPr>
            <p:nvPr/>
          </p:nvSpPr>
          <p:spPr bwMode="auto">
            <a:xfrm flipV="1">
              <a:off x="2119" y="1442"/>
              <a:ext cx="162" cy="266"/>
            </a:xfrm>
            <a:custGeom>
              <a:avLst/>
              <a:gdLst>
                <a:gd name="T0" fmla="*/ 0 w 26374"/>
                <a:gd name="T1" fmla="*/ 0 h 43200"/>
                <a:gd name="T2" fmla="*/ 0 w 26374"/>
                <a:gd name="T3" fmla="*/ 0 h 43200"/>
                <a:gd name="T4" fmla="*/ 0 w 26374"/>
                <a:gd name="T5" fmla="*/ 0 h 43200"/>
                <a:gd name="T6" fmla="*/ 0 60000 65536"/>
                <a:gd name="T7" fmla="*/ 0 60000 65536"/>
                <a:gd name="T8" fmla="*/ 0 60000 65536"/>
                <a:gd name="T9" fmla="*/ 0 w 26374"/>
                <a:gd name="T10" fmla="*/ 0 h 43200"/>
                <a:gd name="T11" fmla="*/ 26374 w 2637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74" h="43200" fill="none" extrusionOk="0">
                  <a:moveTo>
                    <a:pt x="4773" y="0"/>
                  </a:moveTo>
                  <a:cubicBezTo>
                    <a:pt x="16703" y="0"/>
                    <a:pt x="26374" y="9670"/>
                    <a:pt x="26374" y="21600"/>
                  </a:cubicBezTo>
                  <a:cubicBezTo>
                    <a:pt x="26374" y="33529"/>
                    <a:pt x="16703" y="43200"/>
                    <a:pt x="4774" y="43200"/>
                  </a:cubicBezTo>
                  <a:cubicBezTo>
                    <a:pt x="3167" y="43200"/>
                    <a:pt x="1566" y="43020"/>
                    <a:pt x="0" y="42665"/>
                  </a:cubicBezTo>
                </a:path>
                <a:path w="26374" h="43200" stroke="0" extrusionOk="0">
                  <a:moveTo>
                    <a:pt x="4773" y="0"/>
                  </a:moveTo>
                  <a:cubicBezTo>
                    <a:pt x="16703" y="0"/>
                    <a:pt x="26374" y="9670"/>
                    <a:pt x="26374" y="21600"/>
                  </a:cubicBezTo>
                  <a:cubicBezTo>
                    <a:pt x="26374" y="33529"/>
                    <a:pt x="16703" y="43200"/>
                    <a:pt x="4774" y="43200"/>
                  </a:cubicBezTo>
                  <a:cubicBezTo>
                    <a:pt x="3167" y="43200"/>
                    <a:pt x="1566" y="43020"/>
                    <a:pt x="0" y="42665"/>
                  </a:cubicBezTo>
                  <a:lnTo>
                    <a:pt x="4774" y="21600"/>
                  </a:lnTo>
                  <a:lnTo>
                    <a:pt x="4773" y="0"/>
                  </a:lnTo>
                  <a:close/>
                </a:path>
              </a:pathLst>
            </a:cu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19" name="Line 243"/>
            <p:cNvSpPr>
              <a:spLocks noChangeShapeType="1"/>
            </p:cNvSpPr>
            <p:nvPr/>
          </p:nvSpPr>
          <p:spPr bwMode="auto">
            <a:xfrm>
              <a:off x="2061" y="1444"/>
              <a:ext cx="87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20" name="Line 244"/>
            <p:cNvSpPr>
              <a:spLocks noChangeShapeType="1"/>
            </p:cNvSpPr>
            <p:nvPr/>
          </p:nvSpPr>
          <p:spPr bwMode="auto">
            <a:xfrm>
              <a:off x="2061" y="1708"/>
              <a:ext cx="87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21" name="Rectangle 245"/>
            <p:cNvSpPr>
              <a:spLocks noChangeArrowheads="1"/>
            </p:cNvSpPr>
            <p:nvPr/>
          </p:nvSpPr>
          <p:spPr bwMode="auto">
            <a:xfrm>
              <a:off x="1864" y="1950"/>
              <a:ext cx="3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i="1">
                  <a:solidFill>
                    <a:srgbClr val="000000"/>
                  </a:solidFill>
                  <a:latin typeface="宋体" charset="-122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宋体" charset="-122"/>
                </a:rPr>
                <a:t>－</a:t>
              </a:r>
              <a:r>
                <a:rPr lang="en-US" altLang="zh-CN" i="1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17122" name="Freeform 246"/>
            <p:cNvSpPr>
              <a:spLocks/>
            </p:cNvSpPr>
            <p:nvPr/>
          </p:nvSpPr>
          <p:spPr bwMode="auto">
            <a:xfrm>
              <a:off x="1921" y="1388"/>
              <a:ext cx="280" cy="1"/>
            </a:xfrm>
            <a:custGeom>
              <a:avLst/>
              <a:gdLst>
                <a:gd name="T0" fmla="*/ 0 w 1402"/>
                <a:gd name="T1" fmla="*/ 0 h 1"/>
                <a:gd name="T2" fmla="*/ 2 w 1402"/>
                <a:gd name="T3" fmla="*/ 0 h 1"/>
                <a:gd name="T4" fmla="*/ 2 w 1402"/>
                <a:gd name="T5" fmla="*/ 0 h 1"/>
                <a:gd name="T6" fmla="*/ 0 60000 65536"/>
                <a:gd name="T7" fmla="*/ 0 60000 65536"/>
                <a:gd name="T8" fmla="*/ 0 60000 65536"/>
                <a:gd name="T9" fmla="*/ 0 w 1402"/>
                <a:gd name="T10" fmla="*/ 0 h 1"/>
                <a:gd name="T11" fmla="*/ 1402 w 14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2" h="1">
                  <a:moveTo>
                    <a:pt x="0" y="0"/>
                  </a:moveTo>
                  <a:lnTo>
                    <a:pt x="1401" y="0"/>
                  </a:lnTo>
                  <a:lnTo>
                    <a:pt x="140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23" name="Freeform 247"/>
            <p:cNvSpPr>
              <a:spLocks/>
            </p:cNvSpPr>
            <p:nvPr/>
          </p:nvSpPr>
          <p:spPr bwMode="auto">
            <a:xfrm>
              <a:off x="1921" y="1789"/>
              <a:ext cx="280" cy="1"/>
            </a:xfrm>
            <a:custGeom>
              <a:avLst/>
              <a:gdLst>
                <a:gd name="T0" fmla="*/ 0 w 1402"/>
                <a:gd name="T1" fmla="*/ 0 h 1"/>
                <a:gd name="T2" fmla="*/ 2 w 1402"/>
                <a:gd name="T3" fmla="*/ 0 h 1"/>
                <a:gd name="T4" fmla="*/ 2 w 1402"/>
                <a:gd name="T5" fmla="*/ 0 h 1"/>
                <a:gd name="T6" fmla="*/ 0 60000 65536"/>
                <a:gd name="T7" fmla="*/ 0 60000 65536"/>
                <a:gd name="T8" fmla="*/ 0 60000 65536"/>
                <a:gd name="T9" fmla="*/ 0 w 1402"/>
                <a:gd name="T10" fmla="*/ 0 h 1"/>
                <a:gd name="T11" fmla="*/ 1402 w 14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2" h="1">
                  <a:moveTo>
                    <a:pt x="0" y="0"/>
                  </a:moveTo>
                  <a:lnTo>
                    <a:pt x="1401" y="0"/>
                  </a:lnTo>
                  <a:lnTo>
                    <a:pt x="140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24" name="Freeform 248"/>
            <p:cNvSpPr>
              <a:spLocks/>
            </p:cNvSpPr>
            <p:nvPr/>
          </p:nvSpPr>
          <p:spPr bwMode="auto">
            <a:xfrm>
              <a:off x="1580" y="1915"/>
              <a:ext cx="963" cy="1"/>
            </a:xfrm>
            <a:custGeom>
              <a:avLst/>
              <a:gdLst>
                <a:gd name="T0" fmla="*/ 0 w 4815"/>
                <a:gd name="T1" fmla="*/ 0 h 1"/>
                <a:gd name="T2" fmla="*/ 8 w 4815"/>
                <a:gd name="T3" fmla="*/ 0 h 1"/>
                <a:gd name="T4" fmla="*/ 8 w 4815"/>
                <a:gd name="T5" fmla="*/ 0 h 1"/>
                <a:gd name="T6" fmla="*/ 0 60000 65536"/>
                <a:gd name="T7" fmla="*/ 0 60000 65536"/>
                <a:gd name="T8" fmla="*/ 0 60000 65536"/>
                <a:gd name="T9" fmla="*/ 0 w 4815"/>
                <a:gd name="T10" fmla="*/ 0 h 1"/>
                <a:gd name="T11" fmla="*/ 4815 w 48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5" h="1">
                  <a:moveTo>
                    <a:pt x="0" y="0"/>
                  </a:moveTo>
                  <a:lnTo>
                    <a:pt x="4814" y="0"/>
                  </a:lnTo>
                  <a:lnTo>
                    <a:pt x="481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25" name="Freeform 249"/>
            <p:cNvSpPr>
              <a:spLocks/>
            </p:cNvSpPr>
            <p:nvPr/>
          </p:nvSpPr>
          <p:spPr bwMode="auto">
            <a:xfrm>
              <a:off x="1781" y="1295"/>
              <a:ext cx="560" cy="1"/>
            </a:xfrm>
            <a:custGeom>
              <a:avLst/>
              <a:gdLst>
                <a:gd name="T0" fmla="*/ 4 w 2798"/>
                <a:gd name="T1" fmla="*/ 0 h 1"/>
                <a:gd name="T2" fmla="*/ 0 w 2798"/>
                <a:gd name="T3" fmla="*/ 0 h 1"/>
                <a:gd name="T4" fmla="*/ 0 w 2798"/>
                <a:gd name="T5" fmla="*/ 0 h 1"/>
                <a:gd name="T6" fmla="*/ 0 60000 65536"/>
                <a:gd name="T7" fmla="*/ 0 60000 65536"/>
                <a:gd name="T8" fmla="*/ 0 60000 65536"/>
                <a:gd name="T9" fmla="*/ 0 w 2798"/>
                <a:gd name="T10" fmla="*/ 0 h 1"/>
                <a:gd name="T11" fmla="*/ 2798 w 279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8" h="1">
                  <a:moveTo>
                    <a:pt x="279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26" name="Freeform 250"/>
            <p:cNvSpPr>
              <a:spLocks/>
            </p:cNvSpPr>
            <p:nvPr/>
          </p:nvSpPr>
          <p:spPr bwMode="auto">
            <a:xfrm>
              <a:off x="2000" y="1575"/>
              <a:ext cx="319" cy="1"/>
            </a:xfrm>
            <a:custGeom>
              <a:avLst/>
              <a:gdLst>
                <a:gd name="T0" fmla="*/ 0 w 1593"/>
                <a:gd name="T1" fmla="*/ 0 h 1"/>
                <a:gd name="T2" fmla="*/ 3 w 1593"/>
                <a:gd name="T3" fmla="*/ 0 h 1"/>
                <a:gd name="T4" fmla="*/ 3 w 1593"/>
                <a:gd name="T5" fmla="*/ 0 h 1"/>
                <a:gd name="T6" fmla="*/ 0 60000 65536"/>
                <a:gd name="T7" fmla="*/ 0 60000 65536"/>
                <a:gd name="T8" fmla="*/ 0 60000 65536"/>
                <a:gd name="T9" fmla="*/ 0 w 1593"/>
                <a:gd name="T10" fmla="*/ 0 h 1"/>
                <a:gd name="T11" fmla="*/ 1593 w 15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3" h="1">
                  <a:moveTo>
                    <a:pt x="0" y="0"/>
                  </a:moveTo>
                  <a:lnTo>
                    <a:pt x="1591" y="0"/>
                  </a:lnTo>
                  <a:lnTo>
                    <a:pt x="159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27" name="Freeform 251"/>
            <p:cNvSpPr>
              <a:spLocks/>
            </p:cNvSpPr>
            <p:nvPr/>
          </p:nvSpPr>
          <p:spPr bwMode="auto">
            <a:xfrm>
              <a:off x="1781" y="1289"/>
              <a:ext cx="8" cy="7"/>
            </a:xfrm>
            <a:custGeom>
              <a:avLst/>
              <a:gdLst>
                <a:gd name="T0" fmla="*/ 0 w 37"/>
                <a:gd name="T1" fmla="*/ 0 h 35"/>
                <a:gd name="T2" fmla="*/ 0 w 37"/>
                <a:gd name="T3" fmla="*/ 0 h 35"/>
                <a:gd name="T4" fmla="*/ 0 w 37"/>
                <a:gd name="T5" fmla="*/ 0 h 35"/>
                <a:gd name="T6" fmla="*/ 0 60000 65536"/>
                <a:gd name="T7" fmla="*/ 0 60000 65536"/>
                <a:gd name="T8" fmla="*/ 0 60000 65536"/>
                <a:gd name="T9" fmla="*/ 0 w 37"/>
                <a:gd name="T10" fmla="*/ 0 h 35"/>
                <a:gd name="T11" fmla="*/ 37 w 37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5">
                  <a:moveTo>
                    <a:pt x="0" y="35"/>
                  </a:moveTo>
                  <a:lnTo>
                    <a:pt x="36" y="0"/>
                  </a:lnTo>
                  <a:lnTo>
                    <a:pt x="3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28" name="Freeform 252"/>
            <p:cNvSpPr>
              <a:spLocks/>
            </p:cNvSpPr>
            <p:nvPr/>
          </p:nvSpPr>
          <p:spPr bwMode="auto">
            <a:xfrm>
              <a:off x="1736" y="1761"/>
              <a:ext cx="1" cy="1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0 h 2"/>
                <a:gd name="T4" fmla="*/ 0 w 3"/>
                <a:gd name="T5" fmla="*/ 0 h 2"/>
                <a:gd name="T6" fmla="*/ 0 60000 65536"/>
                <a:gd name="T7" fmla="*/ 0 60000 65536"/>
                <a:gd name="T8" fmla="*/ 0 60000 65536"/>
                <a:gd name="T9" fmla="*/ 0 w 3"/>
                <a:gd name="T10" fmla="*/ 0 h 2"/>
                <a:gd name="T11" fmla="*/ 3 w 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29" name="Group 253"/>
            <p:cNvGrpSpPr>
              <a:grpSpLocks/>
            </p:cNvGrpSpPr>
            <p:nvPr/>
          </p:nvGrpSpPr>
          <p:grpSpPr bwMode="auto">
            <a:xfrm>
              <a:off x="1580" y="1289"/>
              <a:ext cx="963" cy="626"/>
              <a:chOff x="1580" y="1289"/>
              <a:chExt cx="963" cy="626"/>
            </a:xfrm>
          </p:grpSpPr>
          <p:sp>
            <p:nvSpPr>
              <p:cNvPr id="217224" name="Freeform 254"/>
              <p:cNvSpPr>
                <a:spLocks/>
              </p:cNvSpPr>
              <p:nvPr/>
            </p:nvSpPr>
            <p:spPr bwMode="auto">
              <a:xfrm>
                <a:off x="1781" y="1289"/>
                <a:ext cx="112" cy="112"/>
              </a:xfrm>
              <a:custGeom>
                <a:avLst/>
                <a:gdLst>
                  <a:gd name="T0" fmla="*/ 0 w 560"/>
                  <a:gd name="T1" fmla="*/ 1 h 560"/>
                  <a:gd name="T2" fmla="*/ 1 w 560"/>
                  <a:gd name="T3" fmla="*/ 0 h 560"/>
                  <a:gd name="T4" fmla="*/ 1 w 560"/>
                  <a:gd name="T5" fmla="*/ 0 h 560"/>
                  <a:gd name="T6" fmla="*/ 0 60000 65536"/>
                  <a:gd name="T7" fmla="*/ 0 60000 65536"/>
                  <a:gd name="T8" fmla="*/ 0 60000 65536"/>
                  <a:gd name="T9" fmla="*/ 0 w 560"/>
                  <a:gd name="T10" fmla="*/ 0 h 560"/>
                  <a:gd name="T11" fmla="*/ 560 w 560"/>
                  <a:gd name="T12" fmla="*/ 560 h 5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0" h="560">
                    <a:moveTo>
                      <a:pt x="0" y="560"/>
                    </a:moveTo>
                    <a:lnTo>
                      <a:pt x="559" y="0"/>
                    </a:lnTo>
                    <a:lnTo>
                      <a:pt x="56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5" name="Freeform 255"/>
              <p:cNvSpPr>
                <a:spLocks/>
              </p:cNvSpPr>
              <p:nvPr/>
            </p:nvSpPr>
            <p:spPr bwMode="auto">
              <a:xfrm>
                <a:off x="1781" y="1343"/>
                <a:ext cx="163" cy="163"/>
              </a:xfrm>
              <a:custGeom>
                <a:avLst/>
                <a:gdLst>
                  <a:gd name="T0" fmla="*/ 0 w 815"/>
                  <a:gd name="T1" fmla="*/ 1 h 815"/>
                  <a:gd name="T2" fmla="*/ 1 w 815"/>
                  <a:gd name="T3" fmla="*/ 0 h 815"/>
                  <a:gd name="T4" fmla="*/ 1 w 815"/>
                  <a:gd name="T5" fmla="*/ 0 h 815"/>
                  <a:gd name="T6" fmla="*/ 0 60000 65536"/>
                  <a:gd name="T7" fmla="*/ 0 60000 65536"/>
                  <a:gd name="T8" fmla="*/ 0 60000 65536"/>
                  <a:gd name="T9" fmla="*/ 0 w 815"/>
                  <a:gd name="T10" fmla="*/ 0 h 815"/>
                  <a:gd name="T11" fmla="*/ 815 w 815"/>
                  <a:gd name="T12" fmla="*/ 815 h 8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5" h="815">
                    <a:moveTo>
                      <a:pt x="0" y="815"/>
                    </a:moveTo>
                    <a:lnTo>
                      <a:pt x="814" y="0"/>
                    </a:lnTo>
                    <a:lnTo>
                      <a:pt x="81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6" name="Freeform 256"/>
              <p:cNvSpPr>
                <a:spLocks/>
              </p:cNvSpPr>
              <p:nvPr/>
            </p:nvSpPr>
            <p:spPr bwMode="auto">
              <a:xfrm>
                <a:off x="1580" y="1774"/>
                <a:ext cx="39" cy="39"/>
              </a:xfrm>
              <a:custGeom>
                <a:avLst/>
                <a:gdLst>
                  <a:gd name="T0" fmla="*/ 0 w 197"/>
                  <a:gd name="T1" fmla="*/ 0 h 197"/>
                  <a:gd name="T2" fmla="*/ 0 w 197"/>
                  <a:gd name="T3" fmla="*/ 0 h 197"/>
                  <a:gd name="T4" fmla="*/ 0 w 197"/>
                  <a:gd name="T5" fmla="*/ 0 h 197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197"/>
                  <a:gd name="T11" fmla="*/ 197 w 197"/>
                  <a:gd name="T12" fmla="*/ 197 h 1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197">
                    <a:moveTo>
                      <a:pt x="0" y="197"/>
                    </a:moveTo>
                    <a:lnTo>
                      <a:pt x="196" y="0"/>
                    </a:lnTo>
                    <a:lnTo>
                      <a:pt x="19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7" name="Freeform 257"/>
              <p:cNvSpPr>
                <a:spLocks/>
              </p:cNvSpPr>
              <p:nvPr/>
            </p:nvSpPr>
            <p:spPr bwMode="auto">
              <a:xfrm>
                <a:off x="1781" y="1513"/>
                <a:ext cx="98" cy="98"/>
              </a:xfrm>
              <a:custGeom>
                <a:avLst/>
                <a:gdLst>
                  <a:gd name="T0" fmla="*/ 0 w 489"/>
                  <a:gd name="T1" fmla="*/ 1 h 489"/>
                  <a:gd name="T2" fmla="*/ 1 w 489"/>
                  <a:gd name="T3" fmla="*/ 0 h 489"/>
                  <a:gd name="T4" fmla="*/ 1 w 489"/>
                  <a:gd name="T5" fmla="*/ 0 h 489"/>
                  <a:gd name="T6" fmla="*/ 0 60000 65536"/>
                  <a:gd name="T7" fmla="*/ 0 60000 65536"/>
                  <a:gd name="T8" fmla="*/ 0 60000 65536"/>
                  <a:gd name="T9" fmla="*/ 0 w 489"/>
                  <a:gd name="T10" fmla="*/ 0 h 489"/>
                  <a:gd name="T11" fmla="*/ 489 w 489"/>
                  <a:gd name="T12" fmla="*/ 489 h 4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9" h="489">
                    <a:moveTo>
                      <a:pt x="0" y="489"/>
                    </a:moveTo>
                    <a:lnTo>
                      <a:pt x="488" y="0"/>
                    </a:lnTo>
                    <a:lnTo>
                      <a:pt x="48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8" name="Freeform 258"/>
              <p:cNvSpPr>
                <a:spLocks/>
              </p:cNvSpPr>
              <p:nvPr/>
            </p:nvSpPr>
            <p:spPr bwMode="auto">
              <a:xfrm>
                <a:off x="1582" y="1879"/>
                <a:ext cx="37" cy="36"/>
              </a:xfrm>
              <a:custGeom>
                <a:avLst/>
                <a:gdLst>
                  <a:gd name="T0" fmla="*/ 0 w 183"/>
                  <a:gd name="T1" fmla="*/ 0 h 180"/>
                  <a:gd name="T2" fmla="*/ 0 w 183"/>
                  <a:gd name="T3" fmla="*/ 0 h 180"/>
                  <a:gd name="T4" fmla="*/ 0 w 183"/>
                  <a:gd name="T5" fmla="*/ 0 h 180"/>
                  <a:gd name="T6" fmla="*/ 0 60000 65536"/>
                  <a:gd name="T7" fmla="*/ 0 60000 65536"/>
                  <a:gd name="T8" fmla="*/ 0 60000 65536"/>
                  <a:gd name="T9" fmla="*/ 0 w 183"/>
                  <a:gd name="T10" fmla="*/ 0 h 180"/>
                  <a:gd name="T11" fmla="*/ 183 w 183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" h="180">
                    <a:moveTo>
                      <a:pt x="0" y="180"/>
                    </a:moveTo>
                    <a:lnTo>
                      <a:pt x="182" y="0"/>
                    </a:lnTo>
                    <a:lnTo>
                      <a:pt x="18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9" name="Freeform 259"/>
              <p:cNvSpPr>
                <a:spLocks/>
              </p:cNvSpPr>
              <p:nvPr/>
            </p:nvSpPr>
            <p:spPr bwMode="auto">
              <a:xfrm>
                <a:off x="2178" y="1289"/>
                <a:ext cx="30" cy="30"/>
              </a:xfrm>
              <a:custGeom>
                <a:avLst/>
                <a:gdLst>
                  <a:gd name="T0" fmla="*/ 0 w 149"/>
                  <a:gd name="T1" fmla="*/ 0 h 148"/>
                  <a:gd name="T2" fmla="*/ 0 w 149"/>
                  <a:gd name="T3" fmla="*/ 0 h 148"/>
                  <a:gd name="T4" fmla="*/ 0 w 149"/>
                  <a:gd name="T5" fmla="*/ 0 h 148"/>
                  <a:gd name="T6" fmla="*/ 0 60000 65536"/>
                  <a:gd name="T7" fmla="*/ 0 60000 65536"/>
                  <a:gd name="T8" fmla="*/ 0 60000 65536"/>
                  <a:gd name="T9" fmla="*/ 0 w 149"/>
                  <a:gd name="T10" fmla="*/ 0 h 148"/>
                  <a:gd name="T11" fmla="*/ 149 w 149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" h="148">
                    <a:moveTo>
                      <a:pt x="0" y="148"/>
                    </a:moveTo>
                    <a:lnTo>
                      <a:pt x="148" y="0"/>
                    </a:lnTo>
                    <a:lnTo>
                      <a:pt x="14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0" name="Freeform 260"/>
              <p:cNvSpPr>
                <a:spLocks/>
              </p:cNvSpPr>
              <p:nvPr/>
            </p:nvSpPr>
            <p:spPr bwMode="auto">
              <a:xfrm>
                <a:off x="1781" y="1618"/>
                <a:ext cx="98" cy="98"/>
              </a:xfrm>
              <a:custGeom>
                <a:avLst/>
                <a:gdLst>
                  <a:gd name="T0" fmla="*/ 0 w 489"/>
                  <a:gd name="T1" fmla="*/ 1 h 488"/>
                  <a:gd name="T2" fmla="*/ 1 w 489"/>
                  <a:gd name="T3" fmla="*/ 0 h 488"/>
                  <a:gd name="T4" fmla="*/ 1 w 489"/>
                  <a:gd name="T5" fmla="*/ 0 h 488"/>
                  <a:gd name="T6" fmla="*/ 0 60000 65536"/>
                  <a:gd name="T7" fmla="*/ 0 60000 65536"/>
                  <a:gd name="T8" fmla="*/ 0 60000 65536"/>
                  <a:gd name="T9" fmla="*/ 0 w 489"/>
                  <a:gd name="T10" fmla="*/ 0 h 488"/>
                  <a:gd name="T11" fmla="*/ 489 w 489"/>
                  <a:gd name="T12" fmla="*/ 488 h 4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9" h="488">
                    <a:moveTo>
                      <a:pt x="0" y="488"/>
                    </a:moveTo>
                    <a:lnTo>
                      <a:pt x="488" y="0"/>
                    </a:lnTo>
                    <a:lnTo>
                      <a:pt x="48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1" name="Freeform 261"/>
              <p:cNvSpPr>
                <a:spLocks/>
              </p:cNvSpPr>
              <p:nvPr/>
            </p:nvSpPr>
            <p:spPr bwMode="auto">
              <a:xfrm>
                <a:off x="1736" y="1723"/>
                <a:ext cx="143" cy="144"/>
              </a:xfrm>
              <a:custGeom>
                <a:avLst/>
                <a:gdLst>
                  <a:gd name="T0" fmla="*/ 0 w 717"/>
                  <a:gd name="T1" fmla="*/ 1 h 717"/>
                  <a:gd name="T2" fmla="*/ 1 w 717"/>
                  <a:gd name="T3" fmla="*/ 0 h 717"/>
                  <a:gd name="T4" fmla="*/ 1 w 717"/>
                  <a:gd name="T5" fmla="*/ 0 h 717"/>
                  <a:gd name="T6" fmla="*/ 0 60000 65536"/>
                  <a:gd name="T7" fmla="*/ 0 60000 65536"/>
                  <a:gd name="T8" fmla="*/ 0 60000 65536"/>
                  <a:gd name="T9" fmla="*/ 0 w 717"/>
                  <a:gd name="T10" fmla="*/ 0 h 717"/>
                  <a:gd name="T11" fmla="*/ 717 w 717"/>
                  <a:gd name="T12" fmla="*/ 717 h 7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7" h="717">
                    <a:moveTo>
                      <a:pt x="0" y="717"/>
                    </a:moveTo>
                    <a:lnTo>
                      <a:pt x="716" y="0"/>
                    </a:lnTo>
                    <a:lnTo>
                      <a:pt x="71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2" name="Freeform 262"/>
              <p:cNvSpPr>
                <a:spLocks/>
              </p:cNvSpPr>
              <p:nvPr/>
            </p:nvSpPr>
            <p:spPr bwMode="auto">
              <a:xfrm>
                <a:off x="2212" y="1289"/>
                <a:ext cx="101" cy="101"/>
              </a:xfrm>
              <a:custGeom>
                <a:avLst/>
                <a:gdLst>
                  <a:gd name="T0" fmla="*/ 0 w 502"/>
                  <a:gd name="T1" fmla="*/ 1 h 503"/>
                  <a:gd name="T2" fmla="*/ 1 w 502"/>
                  <a:gd name="T3" fmla="*/ 0 h 503"/>
                  <a:gd name="T4" fmla="*/ 1 w 502"/>
                  <a:gd name="T5" fmla="*/ 0 h 503"/>
                  <a:gd name="T6" fmla="*/ 0 60000 65536"/>
                  <a:gd name="T7" fmla="*/ 0 60000 65536"/>
                  <a:gd name="T8" fmla="*/ 0 60000 65536"/>
                  <a:gd name="T9" fmla="*/ 0 w 502"/>
                  <a:gd name="T10" fmla="*/ 0 h 503"/>
                  <a:gd name="T11" fmla="*/ 502 w 502"/>
                  <a:gd name="T12" fmla="*/ 503 h 5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2" h="503">
                    <a:moveTo>
                      <a:pt x="0" y="503"/>
                    </a:moveTo>
                    <a:lnTo>
                      <a:pt x="501" y="0"/>
                    </a:lnTo>
                    <a:lnTo>
                      <a:pt x="50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3" name="Freeform 263"/>
              <p:cNvSpPr>
                <a:spLocks/>
              </p:cNvSpPr>
              <p:nvPr/>
            </p:nvSpPr>
            <p:spPr bwMode="auto">
              <a:xfrm>
                <a:off x="1792" y="1789"/>
                <a:ext cx="127" cy="126"/>
              </a:xfrm>
              <a:custGeom>
                <a:avLst/>
                <a:gdLst>
                  <a:gd name="T0" fmla="*/ 0 w 632"/>
                  <a:gd name="T1" fmla="*/ 1 h 631"/>
                  <a:gd name="T2" fmla="*/ 1 w 632"/>
                  <a:gd name="T3" fmla="*/ 0 h 631"/>
                  <a:gd name="T4" fmla="*/ 1 w 632"/>
                  <a:gd name="T5" fmla="*/ 0 h 631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631"/>
                  <a:gd name="T11" fmla="*/ 632 w 632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631">
                    <a:moveTo>
                      <a:pt x="0" y="631"/>
                    </a:moveTo>
                    <a:lnTo>
                      <a:pt x="631" y="0"/>
                    </a:lnTo>
                    <a:lnTo>
                      <a:pt x="63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4" name="Freeform 264"/>
              <p:cNvSpPr>
                <a:spLocks/>
              </p:cNvSpPr>
              <p:nvPr/>
            </p:nvSpPr>
            <p:spPr bwMode="auto">
              <a:xfrm>
                <a:off x="2243" y="1366"/>
                <a:ext cx="98" cy="98"/>
              </a:xfrm>
              <a:custGeom>
                <a:avLst/>
                <a:gdLst>
                  <a:gd name="T0" fmla="*/ 0 w 489"/>
                  <a:gd name="T1" fmla="*/ 1 h 488"/>
                  <a:gd name="T2" fmla="*/ 1 w 489"/>
                  <a:gd name="T3" fmla="*/ 0 h 488"/>
                  <a:gd name="T4" fmla="*/ 1 w 489"/>
                  <a:gd name="T5" fmla="*/ 0 h 488"/>
                  <a:gd name="T6" fmla="*/ 0 60000 65536"/>
                  <a:gd name="T7" fmla="*/ 0 60000 65536"/>
                  <a:gd name="T8" fmla="*/ 0 60000 65536"/>
                  <a:gd name="T9" fmla="*/ 0 w 489"/>
                  <a:gd name="T10" fmla="*/ 0 h 488"/>
                  <a:gd name="T11" fmla="*/ 489 w 489"/>
                  <a:gd name="T12" fmla="*/ 488 h 4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9" h="488">
                    <a:moveTo>
                      <a:pt x="0" y="488"/>
                    </a:moveTo>
                    <a:lnTo>
                      <a:pt x="488" y="0"/>
                    </a:lnTo>
                    <a:lnTo>
                      <a:pt x="48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5" name="Freeform 265"/>
              <p:cNvSpPr>
                <a:spLocks/>
              </p:cNvSpPr>
              <p:nvPr/>
            </p:nvSpPr>
            <p:spPr bwMode="auto">
              <a:xfrm>
                <a:off x="1897" y="1868"/>
                <a:ext cx="47" cy="47"/>
              </a:xfrm>
              <a:custGeom>
                <a:avLst/>
                <a:gdLst>
                  <a:gd name="T0" fmla="*/ 0 w 235"/>
                  <a:gd name="T1" fmla="*/ 0 h 233"/>
                  <a:gd name="T2" fmla="*/ 0 w 235"/>
                  <a:gd name="T3" fmla="*/ 0 h 233"/>
                  <a:gd name="T4" fmla="*/ 0 w 235"/>
                  <a:gd name="T5" fmla="*/ 0 h 233"/>
                  <a:gd name="T6" fmla="*/ 0 60000 65536"/>
                  <a:gd name="T7" fmla="*/ 0 60000 65536"/>
                  <a:gd name="T8" fmla="*/ 0 60000 65536"/>
                  <a:gd name="T9" fmla="*/ 0 w 235"/>
                  <a:gd name="T10" fmla="*/ 0 h 233"/>
                  <a:gd name="T11" fmla="*/ 235 w 235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" h="233">
                    <a:moveTo>
                      <a:pt x="0" y="233"/>
                    </a:moveTo>
                    <a:lnTo>
                      <a:pt x="234" y="0"/>
                    </a:lnTo>
                    <a:lnTo>
                      <a:pt x="23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6" name="Freeform 266"/>
              <p:cNvSpPr>
                <a:spLocks/>
              </p:cNvSpPr>
              <p:nvPr/>
            </p:nvSpPr>
            <p:spPr bwMode="auto">
              <a:xfrm>
                <a:off x="2243" y="1471"/>
                <a:ext cx="98" cy="98"/>
              </a:xfrm>
              <a:custGeom>
                <a:avLst/>
                <a:gdLst>
                  <a:gd name="T0" fmla="*/ 0 w 489"/>
                  <a:gd name="T1" fmla="*/ 1 h 488"/>
                  <a:gd name="T2" fmla="*/ 1 w 489"/>
                  <a:gd name="T3" fmla="*/ 0 h 488"/>
                  <a:gd name="T4" fmla="*/ 1 w 489"/>
                  <a:gd name="T5" fmla="*/ 0 h 488"/>
                  <a:gd name="T6" fmla="*/ 0 60000 65536"/>
                  <a:gd name="T7" fmla="*/ 0 60000 65536"/>
                  <a:gd name="T8" fmla="*/ 0 60000 65536"/>
                  <a:gd name="T9" fmla="*/ 0 w 489"/>
                  <a:gd name="T10" fmla="*/ 0 h 488"/>
                  <a:gd name="T11" fmla="*/ 489 w 489"/>
                  <a:gd name="T12" fmla="*/ 488 h 4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9" h="488">
                    <a:moveTo>
                      <a:pt x="0" y="488"/>
                    </a:moveTo>
                    <a:lnTo>
                      <a:pt x="488" y="0"/>
                    </a:lnTo>
                    <a:lnTo>
                      <a:pt x="48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7" name="Freeform 267"/>
              <p:cNvSpPr>
                <a:spLocks/>
              </p:cNvSpPr>
              <p:nvPr/>
            </p:nvSpPr>
            <p:spPr bwMode="auto">
              <a:xfrm>
                <a:off x="2243" y="1576"/>
                <a:ext cx="98" cy="97"/>
              </a:xfrm>
              <a:custGeom>
                <a:avLst/>
                <a:gdLst>
                  <a:gd name="T0" fmla="*/ 0 w 489"/>
                  <a:gd name="T1" fmla="*/ 1 h 488"/>
                  <a:gd name="T2" fmla="*/ 1 w 489"/>
                  <a:gd name="T3" fmla="*/ 0 h 488"/>
                  <a:gd name="T4" fmla="*/ 1 w 489"/>
                  <a:gd name="T5" fmla="*/ 0 h 488"/>
                  <a:gd name="T6" fmla="*/ 0 60000 65536"/>
                  <a:gd name="T7" fmla="*/ 0 60000 65536"/>
                  <a:gd name="T8" fmla="*/ 0 60000 65536"/>
                  <a:gd name="T9" fmla="*/ 0 w 489"/>
                  <a:gd name="T10" fmla="*/ 0 h 488"/>
                  <a:gd name="T11" fmla="*/ 489 w 489"/>
                  <a:gd name="T12" fmla="*/ 488 h 4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9" h="488">
                    <a:moveTo>
                      <a:pt x="0" y="488"/>
                    </a:moveTo>
                    <a:lnTo>
                      <a:pt x="488" y="0"/>
                    </a:lnTo>
                    <a:lnTo>
                      <a:pt x="48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8" name="Freeform 268"/>
              <p:cNvSpPr>
                <a:spLocks/>
              </p:cNvSpPr>
              <p:nvPr/>
            </p:nvSpPr>
            <p:spPr bwMode="auto">
              <a:xfrm>
                <a:off x="2178" y="1681"/>
                <a:ext cx="163" cy="163"/>
              </a:xfrm>
              <a:custGeom>
                <a:avLst/>
                <a:gdLst>
                  <a:gd name="T0" fmla="*/ 0 w 814"/>
                  <a:gd name="T1" fmla="*/ 1 h 814"/>
                  <a:gd name="T2" fmla="*/ 1 w 814"/>
                  <a:gd name="T3" fmla="*/ 0 h 814"/>
                  <a:gd name="T4" fmla="*/ 1 w 814"/>
                  <a:gd name="T5" fmla="*/ 0 h 814"/>
                  <a:gd name="T6" fmla="*/ 0 60000 65536"/>
                  <a:gd name="T7" fmla="*/ 0 60000 65536"/>
                  <a:gd name="T8" fmla="*/ 0 60000 65536"/>
                  <a:gd name="T9" fmla="*/ 0 w 814"/>
                  <a:gd name="T10" fmla="*/ 0 h 814"/>
                  <a:gd name="T11" fmla="*/ 814 w 814"/>
                  <a:gd name="T12" fmla="*/ 814 h 8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4" h="814">
                    <a:moveTo>
                      <a:pt x="0" y="814"/>
                    </a:moveTo>
                    <a:lnTo>
                      <a:pt x="813" y="0"/>
                    </a:lnTo>
                    <a:lnTo>
                      <a:pt x="81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39" name="Freeform 269"/>
              <p:cNvSpPr>
                <a:spLocks/>
              </p:cNvSpPr>
              <p:nvPr/>
            </p:nvSpPr>
            <p:spPr bwMode="auto">
              <a:xfrm>
                <a:off x="2212" y="1761"/>
                <a:ext cx="154" cy="154"/>
              </a:xfrm>
              <a:custGeom>
                <a:avLst/>
                <a:gdLst>
                  <a:gd name="T0" fmla="*/ 0 w 769"/>
                  <a:gd name="T1" fmla="*/ 1 h 768"/>
                  <a:gd name="T2" fmla="*/ 1 w 769"/>
                  <a:gd name="T3" fmla="*/ 0 h 768"/>
                  <a:gd name="T4" fmla="*/ 1 w 769"/>
                  <a:gd name="T5" fmla="*/ 0 h 768"/>
                  <a:gd name="T6" fmla="*/ 0 60000 65536"/>
                  <a:gd name="T7" fmla="*/ 0 60000 65536"/>
                  <a:gd name="T8" fmla="*/ 0 60000 65536"/>
                  <a:gd name="T9" fmla="*/ 0 w 769"/>
                  <a:gd name="T10" fmla="*/ 0 h 768"/>
                  <a:gd name="T11" fmla="*/ 769 w 769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9" h="768">
                    <a:moveTo>
                      <a:pt x="0" y="768"/>
                    </a:moveTo>
                    <a:lnTo>
                      <a:pt x="768" y="0"/>
                    </a:lnTo>
                    <a:lnTo>
                      <a:pt x="76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40" name="Freeform 270"/>
              <p:cNvSpPr>
                <a:spLocks/>
              </p:cNvSpPr>
              <p:nvPr/>
            </p:nvSpPr>
            <p:spPr bwMode="auto">
              <a:xfrm>
                <a:off x="2317" y="1845"/>
                <a:ext cx="70" cy="70"/>
              </a:xfrm>
              <a:custGeom>
                <a:avLst/>
                <a:gdLst>
                  <a:gd name="T0" fmla="*/ 0 w 349"/>
                  <a:gd name="T1" fmla="*/ 1 h 348"/>
                  <a:gd name="T2" fmla="*/ 1 w 349"/>
                  <a:gd name="T3" fmla="*/ 0 h 348"/>
                  <a:gd name="T4" fmla="*/ 1 w 349"/>
                  <a:gd name="T5" fmla="*/ 0 h 348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348"/>
                  <a:gd name="T11" fmla="*/ 349 w 349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348">
                    <a:moveTo>
                      <a:pt x="0" y="348"/>
                    </a:moveTo>
                    <a:lnTo>
                      <a:pt x="348" y="0"/>
                    </a:lnTo>
                    <a:lnTo>
                      <a:pt x="34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41" name="Freeform 271"/>
              <p:cNvSpPr>
                <a:spLocks/>
              </p:cNvSpPr>
              <p:nvPr/>
            </p:nvSpPr>
            <p:spPr bwMode="auto">
              <a:xfrm>
                <a:off x="2503" y="1794"/>
                <a:ext cx="40" cy="39"/>
              </a:xfrm>
              <a:custGeom>
                <a:avLst/>
                <a:gdLst>
                  <a:gd name="T0" fmla="*/ 0 w 196"/>
                  <a:gd name="T1" fmla="*/ 0 h 195"/>
                  <a:gd name="T2" fmla="*/ 0 w 196"/>
                  <a:gd name="T3" fmla="*/ 0 h 195"/>
                  <a:gd name="T4" fmla="*/ 0 w 196"/>
                  <a:gd name="T5" fmla="*/ 0 h 195"/>
                  <a:gd name="T6" fmla="*/ 0 60000 65536"/>
                  <a:gd name="T7" fmla="*/ 0 60000 65536"/>
                  <a:gd name="T8" fmla="*/ 0 60000 65536"/>
                  <a:gd name="T9" fmla="*/ 0 w 196"/>
                  <a:gd name="T10" fmla="*/ 0 h 195"/>
                  <a:gd name="T11" fmla="*/ 196 w 196"/>
                  <a:gd name="T12" fmla="*/ 195 h 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" h="195">
                    <a:moveTo>
                      <a:pt x="0" y="195"/>
                    </a:moveTo>
                    <a:lnTo>
                      <a:pt x="195" y="0"/>
                    </a:lnTo>
                    <a:lnTo>
                      <a:pt x="19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42" name="Freeform 272"/>
              <p:cNvSpPr>
                <a:spLocks/>
              </p:cNvSpPr>
              <p:nvPr/>
            </p:nvSpPr>
            <p:spPr bwMode="auto">
              <a:xfrm>
                <a:off x="2526" y="1899"/>
                <a:ext cx="17" cy="16"/>
              </a:xfrm>
              <a:custGeom>
                <a:avLst/>
                <a:gdLst>
                  <a:gd name="T0" fmla="*/ 0 w 81"/>
                  <a:gd name="T1" fmla="*/ 0 h 79"/>
                  <a:gd name="T2" fmla="*/ 0 w 81"/>
                  <a:gd name="T3" fmla="*/ 0 h 79"/>
                  <a:gd name="T4" fmla="*/ 0 w 81"/>
                  <a:gd name="T5" fmla="*/ 0 h 79"/>
                  <a:gd name="T6" fmla="*/ 0 60000 65536"/>
                  <a:gd name="T7" fmla="*/ 0 60000 65536"/>
                  <a:gd name="T8" fmla="*/ 0 60000 65536"/>
                  <a:gd name="T9" fmla="*/ 0 w 81"/>
                  <a:gd name="T10" fmla="*/ 0 h 79"/>
                  <a:gd name="T11" fmla="*/ 81 w 81"/>
                  <a:gd name="T12" fmla="*/ 79 h 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" h="79">
                    <a:moveTo>
                      <a:pt x="0" y="79"/>
                    </a:moveTo>
                    <a:lnTo>
                      <a:pt x="80" y="0"/>
                    </a:lnTo>
                    <a:lnTo>
                      <a:pt x="8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130" name="Freeform 273"/>
            <p:cNvSpPr>
              <a:spLocks/>
            </p:cNvSpPr>
            <p:nvPr/>
          </p:nvSpPr>
          <p:spPr bwMode="auto">
            <a:xfrm>
              <a:off x="2030" y="2886"/>
              <a:ext cx="31" cy="31"/>
            </a:xfrm>
            <a:custGeom>
              <a:avLst/>
              <a:gdLst>
                <a:gd name="T0" fmla="*/ 0 w 154"/>
                <a:gd name="T1" fmla="*/ 0 h 153"/>
                <a:gd name="T2" fmla="*/ 0 w 154"/>
                <a:gd name="T3" fmla="*/ 0 h 153"/>
                <a:gd name="T4" fmla="*/ 0 w 154"/>
                <a:gd name="T5" fmla="*/ 0 h 153"/>
                <a:gd name="T6" fmla="*/ 0 60000 65536"/>
                <a:gd name="T7" fmla="*/ 0 60000 65536"/>
                <a:gd name="T8" fmla="*/ 0 60000 65536"/>
                <a:gd name="T9" fmla="*/ 0 w 154"/>
                <a:gd name="T10" fmla="*/ 0 h 153"/>
                <a:gd name="T11" fmla="*/ 154 w 154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153">
                  <a:moveTo>
                    <a:pt x="0" y="153"/>
                  </a:moveTo>
                  <a:lnTo>
                    <a:pt x="153" y="0"/>
                  </a:lnTo>
                  <a:lnTo>
                    <a:pt x="15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31" name="Group 274"/>
            <p:cNvGrpSpPr>
              <a:grpSpLocks/>
            </p:cNvGrpSpPr>
            <p:nvPr/>
          </p:nvGrpSpPr>
          <p:grpSpPr bwMode="auto">
            <a:xfrm>
              <a:off x="1781" y="2359"/>
              <a:ext cx="558" cy="560"/>
              <a:chOff x="1781" y="2359"/>
              <a:chExt cx="558" cy="560"/>
            </a:xfrm>
          </p:grpSpPr>
          <p:sp>
            <p:nvSpPr>
              <p:cNvPr id="217213" name="Freeform 275"/>
              <p:cNvSpPr>
                <a:spLocks/>
              </p:cNvSpPr>
              <p:nvPr/>
            </p:nvSpPr>
            <p:spPr bwMode="auto">
              <a:xfrm>
                <a:off x="1781" y="2361"/>
                <a:ext cx="280" cy="281"/>
              </a:xfrm>
              <a:custGeom>
                <a:avLst/>
                <a:gdLst>
                  <a:gd name="T0" fmla="*/ 0 w 1400"/>
                  <a:gd name="T1" fmla="*/ 2 h 1401"/>
                  <a:gd name="T2" fmla="*/ 2 w 1400"/>
                  <a:gd name="T3" fmla="*/ 0 h 1401"/>
                  <a:gd name="T4" fmla="*/ 2 w 1400"/>
                  <a:gd name="T5" fmla="*/ 0 h 1401"/>
                  <a:gd name="T6" fmla="*/ 0 60000 65536"/>
                  <a:gd name="T7" fmla="*/ 0 60000 65536"/>
                  <a:gd name="T8" fmla="*/ 0 60000 65536"/>
                  <a:gd name="T9" fmla="*/ 0 w 1400"/>
                  <a:gd name="T10" fmla="*/ 0 h 1401"/>
                  <a:gd name="T11" fmla="*/ 1400 w 1400"/>
                  <a:gd name="T12" fmla="*/ 1401 h 14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00" h="1401">
                    <a:moveTo>
                      <a:pt x="0" y="1401"/>
                    </a:moveTo>
                    <a:lnTo>
                      <a:pt x="1399" y="0"/>
                    </a:lnTo>
                    <a:lnTo>
                      <a:pt x="14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4" name="Freeform 276"/>
              <p:cNvSpPr>
                <a:spLocks/>
              </p:cNvSpPr>
              <p:nvPr/>
            </p:nvSpPr>
            <p:spPr bwMode="auto">
              <a:xfrm>
                <a:off x="1797" y="2648"/>
                <a:ext cx="82" cy="83"/>
              </a:xfrm>
              <a:custGeom>
                <a:avLst/>
                <a:gdLst>
                  <a:gd name="T0" fmla="*/ 0 w 412"/>
                  <a:gd name="T1" fmla="*/ 1 h 413"/>
                  <a:gd name="T2" fmla="*/ 1 w 412"/>
                  <a:gd name="T3" fmla="*/ 0 h 413"/>
                  <a:gd name="T4" fmla="*/ 1 w 412"/>
                  <a:gd name="T5" fmla="*/ 0 h 413"/>
                  <a:gd name="T6" fmla="*/ 0 60000 65536"/>
                  <a:gd name="T7" fmla="*/ 0 60000 65536"/>
                  <a:gd name="T8" fmla="*/ 0 60000 65536"/>
                  <a:gd name="T9" fmla="*/ 0 w 412"/>
                  <a:gd name="T10" fmla="*/ 0 h 413"/>
                  <a:gd name="T11" fmla="*/ 412 w 412"/>
                  <a:gd name="T12" fmla="*/ 413 h 4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2" h="413">
                    <a:moveTo>
                      <a:pt x="0" y="413"/>
                    </a:moveTo>
                    <a:lnTo>
                      <a:pt x="411" y="0"/>
                    </a:lnTo>
                    <a:lnTo>
                      <a:pt x="41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5" name="Freeform 277"/>
              <p:cNvSpPr>
                <a:spLocks/>
              </p:cNvSpPr>
              <p:nvPr/>
            </p:nvSpPr>
            <p:spPr bwMode="auto">
              <a:xfrm>
                <a:off x="1833" y="2730"/>
                <a:ext cx="70" cy="70"/>
              </a:xfrm>
              <a:custGeom>
                <a:avLst/>
                <a:gdLst>
                  <a:gd name="T0" fmla="*/ 0 w 353"/>
                  <a:gd name="T1" fmla="*/ 1 h 353"/>
                  <a:gd name="T2" fmla="*/ 1 w 353"/>
                  <a:gd name="T3" fmla="*/ 0 h 353"/>
                  <a:gd name="T4" fmla="*/ 1 w 353"/>
                  <a:gd name="T5" fmla="*/ 0 h 353"/>
                  <a:gd name="T6" fmla="*/ 0 60000 65536"/>
                  <a:gd name="T7" fmla="*/ 0 60000 65536"/>
                  <a:gd name="T8" fmla="*/ 0 60000 65536"/>
                  <a:gd name="T9" fmla="*/ 0 w 353"/>
                  <a:gd name="T10" fmla="*/ 0 h 353"/>
                  <a:gd name="T11" fmla="*/ 353 w 353"/>
                  <a:gd name="T12" fmla="*/ 353 h 3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3" h="353">
                    <a:moveTo>
                      <a:pt x="0" y="353"/>
                    </a:moveTo>
                    <a:lnTo>
                      <a:pt x="352" y="0"/>
                    </a:lnTo>
                    <a:lnTo>
                      <a:pt x="35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6" name="Freeform 278"/>
              <p:cNvSpPr>
                <a:spLocks/>
              </p:cNvSpPr>
              <p:nvPr/>
            </p:nvSpPr>
            <p:spPr bwMode="auto">
              <a:xfrm>
                <a:off x="2203" y="2359"/>
                <a:ext cx="71" cy="70"/>
              </a:xfrm>
              <a:custGeom>
                <a:avLst/>
                <a:gdLst>
                  <a:gd name="T0" fmla="*/ 0 w 354"/>
                  <a:gd name="T1" fmla="*/ 1 h 353"/>
                  <a:gd name="T2" fmla="*/ 1 w 354"/>
                  <a:gd name="T3" fmla="*/ 0 h 353"/>
                  <a:gd name="T4" fmla="*/ 1 w 354"/>
                  <a:gd name="T5" fmla="*/ 0 h 353"/>
                  <a:gd name="T6" fmla="*/ 0 60000 65536"/>
                  <a:gd name="T7" fmla="*/ 0 60000 65536"/>
                  <a:gd name="T8" fmla="*/ 0 60000 65536"/>
                  <a:gd name="T9" fmla="*/ 0 w 354"/>
                  <a:gd name="T10" fmla="*/ 0 h 353"/>
                  <a:gd name="T11" fmla="*/ 354 w 354"/>
                  <a:gd name="T12" fmla="*/ 353 h 3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4" h="353">
                    <a:moveTo>
                      <a:pt x="0" y="353"/>
                    </a:moveTo>
                    <a:lnTo>
                      <a:pt x="353" y="0"/>
                    </a:lnTo>
                    <a:lnTo>
                      <a:pt x="35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7" name="Freeform 279"/>
              <p:cNvSpPr>
                <a:spLocks/>
              </p:cNvSpPr>
              <p:nvPr/>
            </p:nvSpPr>
            <p:spPr bwMode="auto">
              <a:xfrm>
                <a:off x="1883" y="2785"/>
                <a:ext cx="70" cy="70"/>
              </a:xfrm>
              <a:custGeom>
                <a:avLst/>
                <a:gdLst>
                  <a:gd name="T0" fmla="*/ 0 w 348"/>
                  <a:gd name="T1" fmla="*/ 1 h 347"/>
                  <a:gd name="T2" fmla="*/ 1 w 348"/>
                  <a:gd name="T3" fmla="*/ 0 h 347"/>
                  <a:gd name="T4" fmla="*/ 1 w 348"/>
                  <a:gd name="T5" fmla="*/ 0 h 347"/>
                  <a:gd name="T6" fmla="*/ 0 60000 65536"/>
                  <a:gd name="T7" fmla="*/ 0 60000 65536"/>
                  <a:gd name="T8" fmla="*/ 0 60000 65536"/>
                  <a:gd name="T9" fmla="*/ 0 w 348"/>
                  <a:gd name="T10" fmla="*/ 0 h 347"/>
                  <a:gd name="T11" fmla="*/ 348 w 348"/>
                  <a:gd name="T12" fmla="*/ 347 h 3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8" h="347">
                    <a:moveTo>
                      <a:pt x="0" y="347"/>
                    </a:moveTo>
                    <a:lnTo>
                      <a:pt x="347" y="0"/>
                    </a:lnTo>
                    <a:lnTo>
                      <a:pt x="34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8" name="Freeform 280"/>
              <p:cNvSpPr>
                <a:spLocks/>
              </p:cNvSpPr>
              <p:nvPr/>
            </p:nvSpPr>
            <p:spPr bwMode="auto">
              <a:xfrm>
                <a:off x="2207" y="2457"/>
                <a:ext cx="73" cy="73"/>
              </a:xfrm>
              <a:custGeom>
                <a:avLst/>
                <a:gdLst>
                  <a:gd name="T0" fmla="*/ 0 w 364"/>
                  <a:gd name="T1" fmla="*/ 1 h 363"/>
                  <a:gd name="T2" fmla="*/ 1 w 364"/>
                  <a:gd name="T3" fmla="*/ 0 h 363"/>
                  <a:gd name="T4" fmla="*/ 1 w 364"/>
                  <a:gd name="T5" fmla="*/ 0 h 363"/>
                  <a:gd name="T6" fmla="*/ 0 60000 65536"/>
                  <a:gd name="T7" fmla="*/ 0 60000 65536"/>
                  <a:gd name="T8" fmla="*/ 0 60000 65536"/>
                  <a:gd name="T9" fmla="*/ 0 w 364"/>
                  <a:gd name="T10" fmla="*/ 0 h 363"/>
                  <a:gd name="T11" fmla="*/ 364 w 364"/>
                  <a:gd name="T12" fmla="*/ 363 h 3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4" h="363">
                    <a:moveTo>
                      <a:pt x="0" y="363"/>
                    </a:moveTo>
                    <a:lnTo>
                      <a:pt x="363" y="0"/>
                    </a:lnTo>
                    <a:lnTo>
                      <a:pt x="36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9" name="Freeform 281"/>
              <p:cNvSpPr>
                <a:spLocks/>
              </p:cNvSpPr>
              <p:nvPr/>
            </p:nvSpPr>
            <p:spPr bwMode="auto">
              <a:xfrm>
                <a:off x="1948" y="2818"/>
                <a:ext cx="77" cy="77"/>
              </a:xfrm>
              <a:custGeom>
                <a:avLst/>
                <a:gdLst>
                  <a:gd name="T0" fmla="*/ 0 w 386"/>
                  <a:gd name="T1" fmla="*/ 1 h 386"/>
                  <a:gd name="T2" fmla="*/ 1 w 386"/>
                  <a:gd name="T3" fmla="*/ 0 h 386"/>
                  <a:gd name="T4" fmla="*/ 1 w 386"/>
                  <a:gd name="T5" fmla="*/ 0 h 386"/>
                  <a:gd name="T6" fmla="*/ 0 60000 65536"/>
                  <a:gd name="T7" fmla="*/ 0 60000 65536"/>
                  <a:gd name="T8" fmla="*/ 0 60000 65536"/>
                  <a:gd name="T9" fmla="*/ 0 w 386"/>
                  <a:gd name="T10" fmla="*/ 0 h 386"/>
                  <a:gd name="T11" fmla="*/ 386 w 386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6" h="386">
                    <a:moveTo>
                      <a:pt x="0" y="386"/>
                    </a:moveTo>
                    <a:lnTo>
                      <a:pt x="385" y="0"/>
                    </a:lnTo>
                    <a:lnTo>
                      <a:pt x="38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0" name="Freeform 282"/>
              <p:cNvSpPr>
                <a:spLocks/>
              </p:cNvSpPr>
              <p:nvPr/>
            </p:nvSpPr>
            <p:spPr bwMode="auto">
              <a:xfrm>
                <a:off x="2240" y="2525"/>
                <a:ext cx="77" cy="78"/>
              </a:xfrm>
              <a:custGeom>
                <a:avLst/>
                <a:gdLst>
                  <a:gd name="T0" fmla="*/ 0 w 387"/>
                  <a:gd name="T1" fmla="*/ 1 h 386"/>
                  <a:gd name="T2" fmla="*/ 1 w 387"/>
                  <a:gd name="T3" fmla="*/ 0 h 386"/>
                  <a:gd name="T4" fmla="*/ 1 w 387"/>
                  <a:gd name="T5" fmla="*/ 0 h 386"/>
                  <a:gd name="T6" fmla="*/ 0 60000 65536"/>
                  <a:gd name="T7" fmla="*/ 0 60000 65536"/>
                  <a:gd name="T8" fmla="*/ 0 60000 65536"/>
                  <a:gd name="T9" fmla="*/ 0 w 387"/>
                  <a:gd name="T10" fmla="*/ 0 h 386"/>
                  <a:gd name="T11" fmla="*/ 387 w 387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7" h="386">
                    <a:moveTo>
                      <a:pt x="0" y="386"/>
                    </a:moveTo>
                    <a:lnTo>
                      <a:pt x="386" y="0"/>
                    </a:lnTo>
                    <a:lnTo>
                      <a:pt x="38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1" name="Freeform 283"/>
              <p:cNvSpPr>
                <a:spLocks/>
              </p:cNvSpPr>
              <p:nvPr/>
            </p:nvSpPr>
            <p:spPr bwMode="auto">
              <a:xfrm>
                <a:off x="2220" y="2608"/>
                <a:ext cx="119" cy="119"/>
              </a:xfrm>
              <a:custGeom>
                <a:avLst/>
                <a:gdLst>
                  <a:gd name="T0" fmla="*/ 0 w 594"/>
                  <a:gd name="T1" fmla="*/ 1 h 593"/>
                  <a:gd name="T2" fmla="*/ 1 w 594"/>
                  <a:gd name="T3" fmla="*/ 0 h 593"/>
                  <a:gd name="T4" fmla="*/ 1 w 594"/>
                  <a:gd name="T5" fmla="*/ 0 h 593"/>
                  <a:gd name="T6" fmla="*/ 0 60000 65536"/>
                  <a:gd name="T7" fmla="*/ 0 60000 65536"/>
                  <a:gd name="T8" fmla="*/ 0 60000 65536"/>
                  <a:gd name="T9" fmla="*/ 0 w 594"/>
                  <a:gd name="T10" fmla="*/ 0 h 593"/>
                  <a:gd name="T11" fmla="*/ 594 w 594"/>
                  <a:gd name="T12" fmla="*/ 593 h 5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4" h="593">
                    <a:moveTo>
                      <a:pt x="0" y="593"/>
                    </a:moveTo>
                    <a:lnTo>
                      <a:pt x="593" y="0"/>
                    </a:lnTo>
                    <a:lnTo>
                      <a:pt x="59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2" name="Freeform 284"/>
              <p:cNvSpPr>
                <a:spLocks/>
              </p:cNvSpPr>
              <p:nvPr/>
            </p:nvSpPr>
            <p:spPr bwMode="auto">
              <a:xfrm>
                <a:off x="2203" y="2725"/>
                <a:ext cx="124" cy="124"/>
              </a:xfrm>
              <a:custGeom>
                <a:avLst/>
                <a:gdLst>
                  <a:gd name="T0" fmla="*/ 0 w 622"/>
                  <a:gd name="T1" fmla="*/ 1 h 622"/>
                  <a:gd name="T2" fmla="*/ 1 w 622"/>
                  <a:gd name="T3" fmla="*/ 0 h 622"/>
                  <a:gd name="T4" fmla="*/ 1 w 622"/>
                  <a:gd name="T5" fmla="*/ 0 h 622"/>
                  <a:gd name="T6" fmla="*/ 0 60000 65536"/>
                  <a:gd name="T7" fmla="*/ 0 60000 65536"/>
                  <a:gd name="T8" fmla="*/ 0 60000 65536"/>
                  <a:gd name="T9" fmla="*/ 0 w 622"/>
                  <a:gd name="T10" fmla="*/ 0 h 622"/>
                  <a:gd name="T11" fmla="*/ 622 w 622"/>
                  <a:gd name="T12" fmla="*/ 622 h 6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2" h="622">
                    <a:moveTo>
                      <a:pt x="0" y="622"/>
                    </a:moveTo>
                    <a:lnTo>
                      <a:pt x="621" y="0"/>
                    </a:lnTo>
                    <a:lnTo>
                      <a:pt x="62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23" name="Freeform 285"/>
              <p:cNvSpPr>
                <a:spLocks/>
              </p:cNvSpPr>
              <p:nvPr/>
            </p:nvSpPr>
            <p:spPr bwMode="auto">
              <a:xfrm>
                <a:off x="2239" y="2877"/>
                <a:ext cx="41" cy="42"/>
              </a:xfrm>
              <a:custGeom>
                <a:avLst/>
                <a:gdLst>
                  <a:gd name="T0" fmla="*/ 0 w 207"/>
                  <a:gd name="T1" fmla="*/ 0 h 207"/>
                  <a:gd name="T2" fmla="*/ 0 w 207"/>
                  <a:gd name="T3" fmla="*/ 0 h 207"/>
                  <a:gd name="T4" fmla="*/ 0 w 207"/>
                  <a:gd name="T5" fmla="*/ 0 h 207"/>
                  <a:gd name="T6" fmla="*/ 0 60000 65536"/>
                  <a:gd name="T7" fmla="*/ 0 60000 65536"/>
                  <a:gd name="T8" fmla="*/ 0 60000 65536"/>
                  <a:gd name="T9" fmla="*/ 0 w 207"/>
                  <a:gd name="T10" fmla="*/ 0 h 207"/>
                  <a:gd name="T11" fmla="*/ 207 w 207"/>
                  <a:gd name="T12" fmla="*/ 207 h 2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7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132" name="Rectangle 286"/>
            <p:cNvSpPr>
              <a:spLocks noChangeArrowheads="1"/>
            </p:cNvSpPr>
            <p:nvPr/>
          </p:nvSpPr>
          <p:spPr bwMode="auto">
            <a:xfrm>
              <a:off x="1485" y="1417"/>
              <a:ext cx="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i="1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17133" name="Freeform 287"/>
            <p:cNvSpPr>
              <a:spLocks/>
            </p:cNvSpPr>
            <p:nvPr/>
          </p:nvSpPr>
          <p:spPr bwMode="auto">
            <a:xfrm>
              <a:off x="1878" y="1430"/>
              <a:ext cx="2" cy="322"/>
            </a:xfrm>
            <a:custGeom>
              <a:avLst/>
              <a:gdLst>
                <a:gd name="T0" fmla="*/ 0 w 2"/>
                <a:gd name="T1" fmla="*/ 322 h 322"/>
                <a:gd name="T2" fmla="*/ 1 w 2"/>
                <a:gd name="T3" fmla="*/ 0 h 322"/>
                <a:gd name="T4" fmla="*/ 2 w 2"/>
                <a:gd name="T5" fmla="*/ 0 h 322"/>
                <a:gd name="T6" fmla="*/ 0 60000 65536"/>
                <a:gd name="T7" fmla="*/ 0 60000 65536"/>
                <a:gd name="T8" fmla="*/ 0 60000 65536"/>
                <a:gd name="T9" fmla="*/ 0 w 2"/>
                <a:gd name="T10" fmla="*/ 0 h 322"/>
                <a:gd name="T11" fmla="*/ 2 w 2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322">
                  <a:moveTo>
                    <a:pt x="0" y="322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34" name="Freeform 288"/>
            <p:cNvSpPr>
              <a:spLocks/>
            </p:cNvSpPr>
            <p:nvPr/>
          </p:nvSpPr>
          <p:spPr bwMode="auto">
            <a:xfrm>
              <a:off x="1781" y="1289"/>
              <a:ext cx="1" cy="472"/>
            </a:xfrm>
            <a:custGeom>
              <a:avLst/>
              <a:gdLst>
                <a:gd name="T0" fmla="*/ 0 w 1"/>
                <a:gd name="T1" fmla="*/ 4 h 2361"/>
                <a:gd name="T2" fmla="*/ 0 w 1"/>
                <a:gd name="T3" fmla="*/ 0 h 2361"/>
                <a:gd name="T4" fmla="*/ 1 w 1"/>
                <a:gd name="T5" fmla="*/ 0 h 2361"/>
                <a:gd name="T6" fmla="*/ 0 60000 65536"/>
                <a:gd name="T7" fmla="*/ 0 60000 65536"/>
                <a:gd name="T8" fmla="*/ 0 60000 65536"/>
                <a:gd name="T9" fmla="*/ 0 w 1"/>
                <a:gd name="T10" fmla="*/ 0 h 2361"/>
                <a:gd name="T11" fmla="*/ 1 w 1"/>
                <a:gd name="T12" fmla="*/ 2361 h 2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61">
                  <a:moveTo>
                    <a:pt x="0" y="236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35" name="Freeform 289"/>
            <p:cNvSpPr>
              <a:spLocks/>
            </p:cNvSpPr>
            <p:nvPr/>
          </p:nvSpPr>
          <p:spPr bwMode="auto">
            <a:xfrm>
              <a:off x="1944" y="1789"/>
              <a:ext cx="1" cy="126"/>
            </a:xfrm>
            <a:custGeom>
              <a:avLst/>
              <a:gdLst>
                <a:gd name="T0" fmla="*/ 0 w 1"/>
                <a:gd name="T1" fmla="*/ 1 h 631"/>
                <a:gd name="T2" fmla="*/ 0 w 1"/>
                <a:gd name="T3" fmla="*/ 0 h 631"/>
                <a:gd name="T4" fmla="*/ 1 w 1"/>
                <a:gd name="T5" fmla="*/ 0 h 631"/>
                <a:gd name="T6" fmla="*/ 0 60000 65536"/>
                <a:gd name="T7" fmla="*/ 0 60000 65536"/>
                <a:gd name="T8" fmla="*/ 0 60000 65536"/>
                <a:gd name="T9" fmla="*/ 0 w 1"/>
                <a:gd name="T10" fmla="*/ 0 h 631"/>
                <a:gd name="T11" fmla="*/ 1 w 1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31">
                  <a:moveTo>
                    <a:pt x="0" y="63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36" name="Freeform 290"/>
            <p:cNvSpPr>
              <a:spLocks/>
            </p:cNvSpPr>
            <p:nvPr/>
          </p:nvSpPr>
          <p:spPr bwMode="auto">
            <a:xfrm>
              <a:off x="1736" y="1761"/>
              <a:ext cx="1" cy="154"/>
            </a:xfrm>
            <a:custGeom>
              <a:avLst/>
              <a:gdLst>
                <a:gd name="T0" fmla="*/ 0 w 1"/>
                <a:gd name="T1" fmla="*/ 1 h 768"/>
                <a:gd name="T2" fmla="*/ 0 w 1"/>
                <a:gd name="T3" fmla="*/ 0 h 768"/>
                <a:gd name="T4" fmla="*/ 1 w 1"/>
                <a:gd name="T5" fmla="*/ 0 h 768"/>
                <a:gd name="T6" fmla="*/ 0 60000 65536"/>
                <a:gd name="T7" fmla="*/ 0 60000 65536"/>
                <a:gd name="T8" fmla="*/ 0 60000 65536"/>
                <a:gd name="T9" fmla="*/ 0 w 1"/>
                <a:gd name="T10" fmla="*/ 0 h 768"/>
                <a:gd name="T11" fmla="*/ 1 w 1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68">
                  <a:moveTo>
                    <a:pt x="0" y="7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37" name="Freeform 291"/>
            <p:cNvSpPr>
              <a:spLocks/>
            </p:cNvSpPr>
            <p:nvPr/>
          </p:nvSpPr>
          <p:spPr bwMode="auto">
            <a:xfrm>
              <a:off x="1580" y="1761"/>
              <a:ext cx="1" cy="154"/>
            </a:xfrm>
            <a:custGeom>
              <a:avLst/>
              <a:gdLst>
                <a:gd name="T0" fmla="*/ 0 w 2"/>
                <a:gd name="T1" fmla="*/ 1 h 768"/>
                <a:gd name="T2" fmla="*/ 0 w 2"/>
                <a:gd name="T3" fmla="*/ 0 h 768"/>
                <a:gd name="T4" fmla="*/ 1 w 2"/>
                <a:gd name="T5" fmla="*/ 0 h 768"/>
                <a:gd name="T6" fmla="*/ 0 60000 65536"/>
                <a:gd name="T7" fmla="*/ 0 60000 65536"/>
                <a:gd name="T8" fmla="*/ 0 60000 65536"/>
                <a:gd name="T9" fmla="*/ 0 w 2"/>
                <a:gd name="T10" fmla="*/ 0 h 768"/>
                <a:gd name="T11" fmla="*/ 2 w 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68">
                  <a:moveTo>
                    <a:pt x="0" y="76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38" name="Freeform 292"/>
            <p:cNvSpPr>
              <a:spLocks/>
            </p:cNvSpPr>
            <p:nvPr/>
          </p:nvSpPr>
          <p:spPr bwMode="auto">
            <a:xfrm>
              <a:off x="1619" y="1761"/>
              <a:ext cx="1" cy="154"/>
            </a:xfrm>
            <a:custGeom>
              <a:avLst/>
              <a:gdLst>
                <a:gd name="T0" fmla="*/ 0 w 1"/>
                <a:gd name="T1" fmla="*/ 1 h 768"/>
                <a:gd name="T2" fmla="*/ 0 w 1"/>
                <a:gd name="T3" fmla="*/ 0 h 768"/>
                <a:gd name="T4" fmla="*/ 1 w 1"/>
                <a:gd name="T5" fmla="*/ 0 h 768"/>
                <a:gd name="T6" fmla="*/ 0 60000 65536"/>
                <a:gd name="T7" fmla="*/ 0 60000 65536"/>
                <a:gd name="T8" fmla="*/ 0 60000 65536"/>
                <a:gd name="T9" fmla="*/ 0 w 1"/>
                <a:gd name="T10" fmla="*/ 0 h 768"/>
                <a:gd name="T11" fmla="*/ 1 w 1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68">
                  <a:moveTo>
                    <a:pt x="0" y="7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39" name="Freeform 293"/>
            <p:cNvSpPr>
              <a:spLocks/>
            </p:cNvSpPr>
            <p:nvPr/>
          </p:nvSpPr>
          <p:spPr bwMode="auto">
            <a:xfrm>
              <a:off x="1580" y="1761"/>
              <a:ext cx="201" cy="1"/>
            </a:xfrm>
            <a:custGeom>
              <a:avLst/>
              <a:gdLst>
                <a:gd name="T0" fmla="*/ 0 w 1009"/>
                <a:gd name="T1" fmla="*/ 0 h 1"/>
                <a:gd name="T2" fmla="*/ 2 w 1009"/>
                <a:gd name="T3" fmla="*/ 0 h 1"/>
                <a:gd name="T4" fmla="*/ 2 w 1009"/>
                <a:gd name="T5" fmla="*/ 0 h 1"/>
                <a:gd name="T6" fmla="*/ 0 60000 65536"/>
                <a:gd name="T7" fmla="*/ 0 60000 65536"/>
                <a:gd name="T8" fmla="*/ 0 60000 65536"/>
                <a:gd name="T9" fmla="*/ 0 w 1009"/>
                <a:gd name="T10" fmla="*/ 0 h 1"/>
                <a:gd name="T11" fmla="*/ 1009 w 100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9" h="1">
                  <a:moveTo>
                    <a:pt x="0" y="0"/>
                  </a:moveTo>
                  <a:lnTo>
                    <a:pt x="1008" y="0"/>
                  </a:lnTo>
                  <a:lnTo>
                    <a:pt x="10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40" name="Group 294"/>
            <p:cNvGrpSpPr>
              <a:grpSpLocks/>
            </p:cNvGrpSpPr>
            <p:nvPr/>
          </p:nvGrpSpPr>
          <p:grpSpPr bwMode="auto">
            <a:xfrm>
              <a:off x="1677" y="1723"/>
              <a:ext cx="1" cy="245"/>
              <a:chOff x="1677" y="1723"/>
              <a:chExt cx="1" cy="245"/>
            </a:xfrm>
          </p:grpSpPr>
          <p:sp>
            <p:nvSpPr>
              <p:cNvPr id="217210" name="Freeform 295"/>
              <p:cNvSpPr>
                <a:spLocks/>
              </p:cNvSpPr>
              <p:nvPr/>
            </p:nvSpPr>
            <p:spPr bwMode="auto">
              <a:xfrm>
                <a:off x="1677" y="1882"/>
                <a:ext cx="1" cy="86"/>
              </a:xfrm>
              <a:custGeom>
                <a:avLst/>
                <a:gdLst>
                  <a:gd name="T0" fmla="*/ 0 w 2"/>
                  <a:gd name="T1" fmla="*/ 1 h 432"/>
                  <a:gd name="T2" fmla="*/ 0 w 2"/>
                  <a:gd name="T3" fmla="*/ 0 h 432"/>
                  <a:gd name="T4" fmla="*/ 1 w 2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432"/>
                  <a:gd name="T11" fmla="*/ 2 w 2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432">
                    <a:moveTo>
                      <a:pt x="0" y="432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1" name="Freeform 296"/>
              <p:cNvSpPr>
                <a:spLocks/>
              </p:cNvSpPr>
              <p:nvPr/>
            </p:nvSpPr>
            <p:spPr bwMode="auto">
              <a:xfrm>
                <a:off x="1677" y="1723"/>
                <a:ext cx="1" cy="93"/>
              </a:xfrm>
              <a:custGeom>
                <a:avLst/>
                <a:gdLst>
                  <a:gd name="T0" fmla="*/ 0 w 2"/>
                  <a:gd name="T1" fmla="*/ 1 h 466"/>
                  <a:gd name="T2" fmla="*/ 0 w 2"/>
                  <a:gd name="T3" fmla="*/ 0 h 466"/>
                  <a:gd name="T4" fmla="*/ 1 w 2"/>
                  <a:gd name="T5" fmla="*/ 0 h 46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466"/>
                  <a:gd name="T11" fmla="*/ 2 w 2"/>
                  <a:gd name="T12" fmla="*/ 466 h 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466">
                    <a:moveTo>
                      <a:pt x="0" y="466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12" name="Freeform 297"/>
              <p:cNvSpPr>
                <a:spLocks/>
              </p:cNvSpPr>
              <p:nvPr/>
            </p:nvSpPr>
            <p:spPr bwMode="auto">
              <a:xfrm>
                <a:off x="1677" y="1844"/>
                <a:ext cx="1" cy="10"/>
              </a:xfrm>
              <a:custGeom>
                <a:avLst/>
                <a:gdLst>
                  <a:gd name="T0" fmla="*/ 0 w 2"/>
                  <a:gd name="T1" fmla="*/ 0 h 54"/>
                  <a:gd name="T2" fmla="*/ 0 w 2"/>
                  <a:gd name="T3" fmla="*/ 0 h 54"/>
                  <a:gd name="T4" fmla="*/ 1 w 2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4"/>
                  <a:gd name="T11" fmla="*/ 2 w 2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4">
                    <a:moveTo>
                      <a:pt x="0" y="54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141" name="Rectangle 298"/>
            <p:cNvSpPr>
              <a:spLocks noChangeArrowheads="1"/>
            </p:cNvSpPr>
            <p:nvPr/>
          </p:nvSpPr>
          <p:spPr bwMode="auto">
            <a:xfrm>
              <a:off x="2563" y="1441"/>
              <a:ext cx="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i="1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17142" name="Freeform 299"/>
            <p:cNvSpPr>
              <a:spLocks/>
            </p:cNvSpPr>
            <p:nvPr/>
          </p:nvSpPr>
          <p:spPr bwMode="auto">
            <a:xfrm>
              <a:off x="1598" y="1574"/>
              <a:ext cx="116" cy="1"/>
            </a:xfrm>
            <a:custGeom>
              <a:avLst/>
              <a:gdLst>
                <a:gd name="T0" fmla="*/ 1 w 584"/>
                <a:gd name="T1" fmla="*/ 0 h 1"/>
                <a:gd name="T2" fmla="*/ 0 w 584"/>
                <a:gd name="T3" fmla="*/ 0 h 1"/>
                <a:gd name="T4" fmla="*/ 0 w 584"/>
                <a:gd name="T5" fmla="*/ 0 h 1"/>
                <a:gd name="T6" fmla="*/ 0 60000 65536"/>
                <a:gd name="T7" fmla="*/ 0 60000 65536"/>
                <a:gd name="T8" fmla="*/ 0 60000 65536"/>
                <a:gd name="T9" fmla="*/ 0 w 584"/>
                <a:gd name="T10" fmla="*/ 0 h 1"/>
                <a:gd name="T11" fmla="*/ 584 w 58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4" h="1">
                  <a:moveTo>
                    <a:pt x="584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43" name="Freeform 300"/>
            <p:cNvSpPr>
              <a:spLocks/>
            </p:cNvSpPr>
            <p:nvPr/>
          </p:nvSpPr>
          <p:spPr bwMode="auto">
            <a:xfrm>
              <a:off x="1879" y="1746"/>
              <a:ext cx="42" cy="43"/>
            </a:xfrm>
            <a:custGeom>
              <a:avLst/>
              <a:gdLst>
                <a:gd name="T0" fmla="*/ 0 w 212"/>
                <a:gd name="T1" fmla="*/ 0 h 211"/>
                <a:gd name="T2" fmla="*/ 0 w 212"/>
                <a:gd name="T3" fmla="*/ 0 h 211"/>
                <a:gd name="T4" fmla="*/ 0 w 212"/>
                <a:gd name="T5" fmla="*/ 0 h 211"/>
                <a:gd name="T6" fmla="*/ 0 w 212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11"/>
                <a:gd name="T14" fmla="*/ 212 w 212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11">
                  <a:moveTo>
                    <a:pt x="0" y="0"/>
                  </a:moveTo>
                  <a:lnTo>
                    <a:pt x="62" y="149"/>
                  </a:lnTo>
                  <a:lnTo>
                    <a:pt x="211" y="211"/>
                  </a:lnTo>
                  <a:lnTo>
                    <a:pt x="212" y="21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44" name="Freeform 301"/>
            <p:cNvSpPr>
              <a:spLocks/>
            </p:cNvSpPr>
            <p:nvPr/>
          </p:nvSpPr>
          <p:spPr bwMode="auto">
            <a:xfrm>
              <a:off x="1944" y="1289"/>
              <a:ext cx="1" cy="99"/>
            </a:xfrm>
            <a:custGeom>
              <a:avLst/>
              <a:gdLst>
                <a:gd name="T0" fmla="*/ 0 w 1"/>
                <a:gd name="T1" fmla="*/ 1 h 494"/>
                <a:gd name="T2" fmla="*/ 0 w 1"/>
                <a:gd name="T3" fmla="*/ 0 h 494"/>
                <a:gd name="T4" fmla="*/ 1 w 1"/>
                <a:gd name="T5" fmla="*/ 0 h 494"/>
                <a:gd name="T6" fmla="*/ 0 60000 65536"/>
                <a:gd name="T7" fmla="*/ 0 60000 65536"/>
                <a:gd name="T8" fmla="*/ 0 60000 65536"/>
                <a:gd name="T9" fmla="*/ 0 w 1"/>
                <a:gd name="T10" fmla="*/ 0 h 494"/>
                <a:gd name="T11" fmla="*/ 1 w 1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94">
                  <a:moveTo>
                    <a:pt x="0" y="49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45" name="Freeform 302"/>
            <p:cNvSpPr>
              <a:spLocks/>
            </p:cNvSpPr>
            <p:nvPr/>
          </p:nvSpPr>
          <p:spPr bwMode="auto">
            <a:xfrm>
              <a:off x="1879" y="1388"/>
              <a:ext cx="42" cy="42"/>
            </a:xfrm>
            <a:custGeom>
              <a:avLst/>
              <a:gdLst>
                <a:gd name="T0" fmla="*/ 0 w 211"/>
                <a:gd name="T1" fmla="*/ 0 h 210"/>
                <a:gd name="T2" fmla="*/ 0 w 211"/>
                <a:gd name="T3" fmla="*/ 0 h 210"/>
                <a:gd name="T4" fmla="*/ 0 w 211"/>
                <a:gd name="T5" fmla="*/ 0 h 210"/>
                <a:gd name="T6" fmla="*/ 0 w 211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10"/>
                <a:gd name="T14" fmla="*/ 211 w 211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10">
                  <a:moveTo>
                    <a:pt x="211" y="0"/>
                  </a:moveTo>
                  <a:lnTo>
                    <a:pt x="62" y="63"/>
                  </a:lnTo>
                  <a:lnTo>
                    <a:pt x="0" y="210"/>
                  </a:lnTo>
                  <a:lnTo>
                    <a:pt x="1" y="2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46" name="Freeform 303"/>
            <p:cNvSpPr>
              <a:spLocks/>
            </p:cNvSpPr>
            <p:nvPr/>
          </p:nvSpPr>
          <p:spPr bwMode="auto">
            <a:xfrm>
              <a:off x="2243" y="1430"/>
              <a:ext cx="1" cy="316"/>
            </a:xfrm>
            <a:custGeom>
              <a:avLst/>
              <a:gdLst>
                <a:gd name="T0" fmla="*/ 0 w 1"/>
                <a:gd name="T1" fmla="*/ 3 h 1583"/>
                <a:gd name="T2" fmla="*/ 0 w 1"/>
                <a:gd name="T3" fmla="*/ 0 h 1583"/>
                <a:gd name="T4" fmla="*/ 1 w 1"/>
                <a:gd name="T5" fmla="*/ 0 h 1583"/>
                <a:gd name="T6" fmla="*/ 0 60000 65536"/>
                <a:gd name="T7" fmla="*/ 0 60000 65536"/>
                <a:gd name="T8" fmla="*/ 0 60000 65536"/>
                <a:gd name="T9" fmla="*/ 0 w 1"/>
                <a:gd name="T10" fmla="*/ 0 h 1583"/>
                <a:gd name="T11" fmla="*/ 1 w 1"/>
                <a:gd name="T12" fmla="*/ 1583 h 1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583">
                  <a:moveTo>
                    <a:pt x="0" y="158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47" name="Freeform 304"/>
            <p:cNvSpPr>
              <a:spLocks/>
            </p:cNvSpPr>
            <p:nvPr/>
          </p:nvSpPr>
          <p:spPr bwMode="auto">
            <a:xfrm>
              <a:off x="2341" y="1289"/>
              <a:ext cx="1" cy="472"/>
            </a:xfrm>
            <a:custGeom>
              <a:avLst/>
              <a:gdLst>
                <a:gd name="T0" fmla="*/ 0 w 1"/>
                <a:gd name="T1" fmla="*/ 4 h 2361"/>
                <a:gd name="T2" fmla="*/ 0 w 1"/>
                <a:gd name="T3" fmla="*/ 0 h 2361"/>
                <a:gd name="T4" fmla="*/ 1 w 1"/>
                <a:gd name="T5" fmla="*/ 0 h 2361"/>
                <a:gd name="T6" fmla="*/ 0 60000 65536"/>
                <a:gd name="T7" fmla="*/ 0 60000 65536"/>
                <a:gd name="T8" fmla="*/ 0 60000 65536"/>
                <a:gd name="T9" fmla="*/ 0 w 1"/>
                <a:gd name="T10" fmla="*/ 0 h 2361"/>
                <a:gd name="T11" fmla="*/ 1 w 1"/>
                <a:gd name="T12" fmla="*/ 2361 h 2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61">
                  <a:moveTo>
                    <a:pt x="0" y="236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48" name="Freeform 305"/>
            <p:cNvSpPr>
              <a:spLocks/>
            </p:cNvSpPr>
            <p:nvPr/>
          </p:nvSpPr>
          <p:spPr bwMode="auto">
            <a:xfrm>
              <a:off x="2280" y="2464"/>
              <a:ext cx="66" cy="349"/>
            </a:xfrm>
            <a:custGeom>
              <a:avLst/>
              <a:gdLst>
                <a:gd name="T0" fmla="*/ 0 w 66"/>
                <a:gd name="T1" fmla="*/ 349 h 349"/>
                <a:gd name="T2" fmla="*/ 30 w 66"/>
                <a:gd name="T3" fmla="*/ 296 h 349"/>
                <a:gd name="T4" fmla="*/ 54 w 66"/>
                <a:gd name="T5" fmla="*/ 237 h 349"/>
                <a:gd name="T6" fmla="*/ 66 w 66"/>
                <a:gd name="T7" fmla="*/ 164 h 349"/>
                <a:gd name="T8" fmla="*/ 54 w 66"/>
                <a:gd name="T9" fmla="*/ 112 h 349"/>
                <a:gd name="T10" fmla="*/ 24 w 66"/>
                <a:gd name="T11" fmla="*/ 50 h 349"/>
                <a:gd name="T12" fmla="*/ 0 w 66"/>
                <a:gd name="T13" fmla="*/ 0 h 349"/>
                <a:gd name="T14" fmla="*/ 0 w 66"/>
                <a:gd name="T15" fmla="*/ 0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"/>
                <a:gd name="T25" fmla="*/ 0 h 349"/>
                <a:gd name="T26" fmla="*/ 66 w 66"/>
                <a:gd name="T27" fmla="*/ 349 h 3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" h="349">
                  <a:moveTo>
                    <a:pt x="0" y="349"/>
                  </a:moveTo>
                  <a:lnTo>
                    <a:pt x="30" y="296"/>
                  </a:lnTo>
                  <a:lnTo>
                    <a:pt x="54" y="237"/>
                  </a:lnTo>
                  <a:lnTo>
                    <a:pt x="66" y="164"/>
                  </a:lnTo>
                  <a:lnTo>
                    <a:pt x="54" y="112"/>
                  </a:lnTo>
                  <a:lnTo>
                    <a:pt x="24" y="5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49" name="Group 306"/>
            <p:cNvGrpSpPr>
              <a:grpSpLocks/>
            </p:cNvGrpSpPr>
            <p:nvPr/>
          </p:nvGrpSpPr>
          <p:grpSpPr bwMode="auto">
            <a:xfrm>
              <a:off x="1527" y="2639"/>
              <a:ext cx="1069" cy="1"/>
              <a:chOff x="1527" y="2639"/>
              <a:chExt cx="1069" cy="1"/>
            </a:xfrm>
          </p:grpSpPr>
          <p:sp>
            <p:nvSpPr>
              <p:cNvPr id="217205" name="Freeform 307"/>
              <p:cNvSpPr>
                <a:spLocks/>
              </p:cNvSpPr>
              <p:nvPr/>
            </p:nvSpPr>
            <p:spPr bwMode="auto">
              <a:xfrm>
                <a:off x="1866" y="2639"/>
                <a:ext cx="404" cy="1"/>
              </a:xfrm>
              <a:custGeom>
                <a:avLst/>
                <a:gdLst>
                  <a:gd name="T0" fmla="*/ 0 w 2018"/>
                  <a:gd name="T1" fmla="*/ 0 h 1"/>
                  <a:gd name="T2" fmla="*/ 3 w 2018"/>
                  <a:gd name="T3" fmla="*/ 0 h 1"/>
                  <a:gd name="T4" fmla="*/ 3 w 201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018"/>
                  <a:gd name="T10" fmla="*/ 0 h 1"/>
                  <a:gd name="T11" fmla="*/ 2018 w 201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8" h="1">
                    <a:moveTo>
                      <a:pt x="0" y="0"/>
                    </a:moveTo>
                    <a:lnTo>
                      <a:pt x="2017" y="0"/>
                    </a:lnTo>
                    <a:lnTo>
                      <a:pt x="201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6" name="Freeform 308"/>
              <p:cNvSpPr>
                <a:spLocks/>
              </p:cNvSpPr>
              <p:nvPr/>
            </p:nvSpPr>
            <p:spPr bwMode="auto">
              <a:xfrm>
                <a:off x="1527" y="2639"/>
                <a:ext cx="276" cy="1"/>
              </a:xfrm>
              <a:custGeom>
                <a:avLst/>
                <a:gdLst>
                  <a:gd name="T0" fmla="*/ 0 w 1381"/>
                  <a:gd name="T1" fmla="*/ 0 h 1"/>
                  <a:gd name="T2" fmla="*/ 2 w 1381"/>
                  <a:gd name="T3" fmla="*/ 0 h 1"/>
                  <a:gd name="T4" fmla="*/ 2 w 138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81"/>
                  <a:gd name="T10" fmla="*/ 0 h 1"/>
                  <a:gd name="T11" fmla="*/ 1381 w 138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81" h="1">
                    <a:moveTo>
                      <a:pt x="0" y="0"/>
                    </a:moveTo>
                    <a:lnTo>
                      <a:pt x="1380" y="0"/>
                    </a:lnTo>
                    <a:lnTo>
                      <a:pt x="138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7" name="Freeform 309"/>
              <p:cNvSpPr>
                <a:spLocks/>
              </p:cNvSpPr>
              <p:nvPr/>
            </p:nvSpPr>
            <p:spPr bwMode="auto">
              <a:xfrm>
                <a:off x="1829" y="2639"/>
                <a:ext cx="8" cy="1"/>
              </a:xfrm>
              <a:custGeom>
                <a:avLst/>
                <a:gdLst>
                  <a:gd name="T0" fmla="*/ 0 w 41"/>
                  <a:gd name="T1" fmla="*/ 0 h 1"/>
                  <a:gd name="T2" fmla="*/ 0 w 41"/>
                  <a:gd name="T3" fmla="*/ 0 h 1"/>
                  <a:gd name="T4" fmla="*/ 0 w 4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1"/>
                  <a:gd name="T11" fmla="*/ 41 w 4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1">
                    <a:moveTo>
                      <a:pt x="0" y="0"/>
                    </a:moveTo>
                    <a:lnTo>
                      <a:pt x="40" y="0"/>
                    </a:lnTo>
                    <a:lnTo>
                      <a:pt x="4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8" name="Freeform 310"/>
              <p:cNvSpPr>
                <a:spLocks/>
              </p:cNvSpPr>
              <p:nvPr/>
            </p:nvSpPr>
            <p:spPr bwMode="auto">
              <a:xfrm>
                <a:off x="2325" y="2639"/>
                <a:ext cx="271" cy="1"/>
              </a:xfrm>
              <a:custGeom>
                <a:avLst/>
                <a:gdLst>
                  <a:gd name="T0" fmla="*/ 0 w 1357"/>
                  <a:gd name="T1" fmla="*/ 0 h 1"/>
                  <a:gd name="T2" fmla="*/ 2 w 1357"/>
                  <a:gd name="T3" fmla="*/ 0 h 1"/>
                  <a:gd name="T4" fmla="*/ 2 w 135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57"/>
                  <a:gd name="T10" fmla="*/ 0 h 1"/>
                  <a:gd name="T11" fmla="*/ 1357 w 135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7" h="1">
                    <a:moveTo>
                      <a:pt x="0" y="0"/>
                    </a:moveTo>
                    <a:lnTo>
                      <a:pt x="1356" y="0"/>
                    </a:lnTo>
                    <a:lnTo>
                      <a:pt x="135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9" name="Freeform 311"/>
              <p:cNvSpPr>
                <a:spLocks/>
              </p:cNvSpPr>
              <p:nvPr/>
            </p:nvSpPr>
            <p:spPr bwMode="auto">
              <a:xfrm>
                <a:off x="2290" y="2639"/>
                <a:ext cx="11" cy="1"/>
              </a:xfrm>
              <a:custGeom>
                <a:avLst/>
                <a:gdLst>
                  <a:gd name="T0" fmla="*/ 0 w 54"/>
                  <a:gd name="T1" fmla="*/ 0 h 1"/>
                  <a:gd name="T2" fmla="*/ 0 w 54"/>
                  <a:gd name="T3" fmla="*/ 0 h 1"/>
                  <a:gd name="T4" fmla="*/ 0 w 5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4"/>
                  <a:gd name="T10" fmla="*/ 0 h 1"/>
                  <a:gd name="T11" fmla="*/ 54 w 5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" h="1">
                    <a:moveTo>
                      <a:pt x="0" y="0"/>
                    </a:moveTo>
                    <a:lnTo>
                      <a:pt x="53" y="0"/>
                    </a:ln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150" name="Freeform 312"/>
            <p:cNvSpPr>
              <a:spLocks/>
            </p:cNvSpPr>
            <p:nvPr/>
          </p:nvSpPr>
          <p:spPr bwMode="auto">
            <a:xfrm>
              <a:off x="2061" y="2913"/>
              <a:ext cx="219" cy="1"/>
            </a:xfrm>
            <a:custGeom>
              <a:avLst/>
              <a:gdLst>
                <a:gd name="T0" fmla="*/ 0 w 1095"/>
                <a:gd name="T1" fmla="*/ 0 h 1"/>
                <a:gd name="T2" fmla="*/ 2 w 1095"/>
                <a:gd name="T3" fmla="*/ 0 h 1"/>
                <a:gd name="T4" fmla="*/ 2 w 1095"/>
                <a:gd name="T5" fmla="*/ 0 h 1"/>
                <a:gd name="T6" fmla="*/ 0 60000 65536"/>
                <a:gd name="T7" fmla="*/ 0 60000 65536"/>
                <a:gd name="T8" fmla="*/ 0 60000 65536"/>
                <a:gd name="T9" fmla="*/ 0 w 1095"/>
                <a:gd name="T10" fmla="*/ 0 h 1"/>
                <a:gd name="T11" fmla="*/ 1095 w 109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5" h="1">
                  <a:moveTo>
                    <a:pt x="0" y="0"/>
                  </a:moveTo>
                  <a:lnTo>
                    <a:pt x="1094" y="0"/>
                  </a:lnTo>
                  <a:lnTo>
                    <a:pt x="109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51" name="Freeform 313"/>
            <p:cNvSpPr>
              <a:spLocks/>
            </p:cNvSpPr>
            <p:nvPr/>
          </p:nvSpPr>
          <p:spPr bwMode="auto">
            <a:xfrm>
              <a:off x="2093" y="2818"/>
              <a:ext cx="1" cy="101"/>
            </a:xfrm>
            <a:custGeom>
              <a:avLst/>
              <a:gdLst>
                <a:gd name="T0" fmla="*/ 0 w 1"/>
                <a:gd name="T1" fmla="*/ 0 h 503"/>
                <a:gd name="T2" fmla="*/ 0 w 1"/>
                <a:gd name="T3" fmla="*/ 1 h 503"/>
                <a:gd name="T4" fmla="*/ 1 w 1"/>
                <a:gd name="T5" fmla="*/ 1 h 503"/>
                <a:gd name="T6" fmla="*/ 0 60000 65536"/>
                <a:gd name="T7" fmla="*/ 0 60000 65536"/>
                <a:gd name="T8" fmla="*/ 0 60000 65536"/>
                <a:gd name="T9" fmla="*/ 0 w 1"/>
                <a:gd name="T10" fmla="*/ 0 h 503"/>
                <a:gd name="T11" fmla="*/ 1 w 1"/>
                <a:gd name="T12" fmla="*/ 503 h 5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03">
                  <a:moveTo>
                    <a:pt x="0" y="0"/>
                  </a:moveTo>
                  <a:lnTo>
                    <a:pt x="0" y="503"/>
                  </a:lnTo>
                  <a:lnTo>
                    <a:pt x="1" y="50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52" name="Freeform 314"/>
            <p:cNvSpPr>
              <a:spLocks/>
            </p:cNvSpPr>
            <p:nvPr/>
          </p:nvSpPr>
          <p:spPr bwMode="auto">
            <a:xfrm>
              <a:off x="2280" y="2813"/>
              <a:ext cx="1" cy="106"/>
            </a:xfrm>
            <a:custGeom>
              <a:avLst/>
              <a:gdLst>
                <a:gd name="T0" fmla="*/ 0 w 1"/>
                <a:gd name="T1" fmla="*/ 0 h 529"/>
                <a:gd name="T2" fmla="*/ 0 w 1"/>
                <a:gd name="T3" fmla="*/ 1 h 529"/>
                <a:gd name="T4" fmla="*/ 1 w 1"/>
                <a:gd name="T5" fmla="*/ 1 h 529"/>
                <a:gd name="T6" fmla="*/ 0 60000 65536"/>
                <a:gd name="T7" fmla="*/ 0 60000 65536"/>
                <a:gd name="T8" fmla="*/ 0 60000 65536"/>
                <a:gd name="T9" fmla="*/ 0 w 1"/>
                <a:gd name="T10" fmla="*/ 0 h 529"/>
                <a:gd name="T11" fmla="*/ 1 w 1"/>
                <a:gd name="T12" fmla="*/ 529 h 5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29">
                  <a:moveTo>
                    <a:pt x="0" y="0"/>
                  </a:moveTo>
                  <a:lnTo>
                    <a:pt x="0" y="529"/>
                  </a:lnTo>
                  <a:lnTo>
                    <a:pt x="1" y="5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53" name="Freeform 315"/>
            <p:cNvSpPr>
              <a:spLocks/>
            </p:cNvSpPr>
            <p:nvPr/>
          </p:nvSpPr>
          <p:spPr bwMode="auto">
            <a:xfrm>
              <a:off x="2203" y="2753"/>
              <a:ext cx="1" cy="166"/>
            </a:xfrm>
            <a:custGeom>
              <a:avLst/>
              <a:gdLst>
                <a:gd name="T0" fmla="*/ 0 w 1"/>
                <a:gd name="T1" fmla="*/ 0 h 829"/>
                <a:gd name="T2" fmla="*/ 0 w 1"/>
                <a:gd name="T3" fmla="*/ 1 h 829"/>
                <a:gd name="T4" fmla="*/ 1 w 1"/>
                <a:gd name="T5" fmla="*/ 1 h 829"/>
                <a:gd name="T6" fmla="*/ 0 60000 65536"/>
                <a:gd name="T7" fmla="*/ 0 60000 65536"/>
                <a:gd name="T8" fmla="*/ 0 60000 65536"/>
                <a:gd name="T9" fmla="*/ 0 w 1"/>
                <a:gd name="T10" fmla="*/ 0 h 829"/>
                <a:gd name="T11" fmla="*/ 1 w 1"/>
                <a:gd name="T12" fmla="*/ 829 h 8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29">
                  <a:moveTo>
                    <a:pt x="0" y="0"/>
                  </a:moveTo>
                  <a:lnTo>
                    <a:pt x="0" y="829"/>
                  </a:lnTo>
                  <a:lnTo>
                    <a:pt x="1" y="8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54" name="Freeform 316"/>
            <p:cNvSpPr>
              <a:spLocks/>
            </p:cNvSpPr>
            <p:nvPr/>
          </p:nvSpPr>
          <p:spPr bwMode="auto">
            <a:xfrm>
              <a:off x="2061" y="2365"/>
              <a:ext cx="219" cy="1"/>
            </a:xfrm>
            <a:custGeom>
              <a:avLst/>
              <a:gdLst>
                <a:gd name="T0" fmla="*/ 0 w 1095"/>
                <a:gd name="T1" fmla="*/ 0 h 1"/>
                <a:gd name="T2" fmla="*/ 2 w 1095"/>
                <a:gd name="T3" fmla="*/ 0 h 1"/>
                <a:gd name="T4" fmla="*/ 2 w 1095"/>
                <a:gd name="T5" fmla="*/ 0 h 1"/>
                <a:gd name="T6" fmla="*/ 0 60000 65536"/>
                <a:gd name="T7" fmla="*/ 0 60000 65536"/>
                <a:gd name="T8" fmla="*/ 0 60000 65536"/>
                <a:gd name="T9" fmla="*/ 0 w 1095"/>
                <a:gd name="T10" fmla="*/ 0 h 1"/>
                <a:gd name="T11" fmla="*/ 1095 w 109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5" h="1">
                  <a:moveTo>
                    <a:pt x="0" y="0"/>
                  </a:moveTo>
                  <a:lnTo>
                    <a:pt x="1094" y="0"/>
                  </a:lnTo>
                  <a:lnTo>
                    <a:pt x="109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55" name="Freeform 317"/>
            <p:cNvSpPr>
              <a:spLocks/>
            </p:cNvSpPr>
            <p:nvPr/>
          </p:nvSpPr>
          <p:spPr bwMode="auto">
            <a:xfrm>
              <a:off x="2093" y="2359"/>
              <a:ext cx="1" cy="100"/>
            </a:xfrm>
            <a:custGeom>
              <a:avLst/>
              <a:gdLst>
                <a:gd name="T0" fmla="*/ 0 w 1"/>
                <a:gd name="T1" fmla="*/ 0 h 503"/>
                <a:gd name="T2" fmla="*/ 0 w 1"/>
                <a:gd name="T3" fmla="*/ 1 h 503"/>
                <a:gd name="T4" fmla="*/ 1 w 1"/>
                <a:gd name="T5" fmla="*/ 1 h 503"/>
                <a:gd name="T6" fmla="*/ 0 60000 65536"/>
                <a:gd name="T7" fmla="*/ 0 60000 65536"/>
                <a:gd name="T8" fmla="*/ 0 60000 65536"/>
                <a:gd name="T9" fmla="*/ 0 w 1"/>
                <a:gd name="T10" fmla="*/ 0 h 503"/>
                <a:gd name="T11" fmla="*/ 1 w 1"/>
                <a:gd name="T12" fmla="*/ 503 h 5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03">
                  <a:moveTo>
                    <a:pt x="0" y="0"/>
                  </a:moveTo>
                  <a:lnTo>
                    <a:pt x="0" y="503"/>
                  </a:lnTo>
                  <a:lnTo>
                    <a:pt x="1" y="50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56" name="Group 318"/>
            <p:cNvGrpSpPr>
              <a:grpSpLocks/>
            </p:cNvGrpSpPr>
            <p:nvPr/>
          </p:nvGrpSpPr>
          <p:grpSpPr bwMode="auto">
            <a:xfrm>
              <a:off x="2148" y="2311"/>
              <a:ext cx="1" cy="654"/>
              <a:chOff x="2148" y="2311"/>
              <a:chExt cx="1" cy="654"/>
            </a:xfrm>
          </p:grpSpPr>
          <p:sp>
            <p:nvSpPr>
              <p:cNvPr id="217200" name="Freeform 319"/>
              <p:cNvSpPr>
                <a:spLocks/>
              </p:cNvSpPr>
              <p:nvPr/>
            </p:nvSpPr>
            <p:spPr bwMode="auto">
              <a:xfrm>
                <a:off x="2148" y="2893"/>
                <a:ext cx="1" cy="72"/>
              </a:xfrm>
              <a:custGeom>
                <a:avLst/>
                <a:gdLst>
                  <a:gd name="T0" fmla="*/ 0 w 1"/>
                  <a:gd name="T1" fmla="*/ 0 h 356"/>
                  <a:gd name="T2" fmla="*/ 0 w 1"/>
                  <a:gd name="T3" fmla="*/ 1 h 356"/>
                  <a:gd name="T4" fmla="*/ 1 w 1"/>
                  <a:gd name="T5" fmla="*/ 1 h 35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56"/>
                  <a:gd name="T11" fmla="*/ 1 w 1"/>
                  <a:gd name="T12" fmla="*/ 356 h 3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56">
                    <a:moveTo>
                      <a:pt x="0" y="0"/>
                    </a:moveTo>
                    <a:lnTo>
                      <a:pt x="0" y="356"/>
                    </a:lnTo>
                    <a:lnTo>
                      <a:pt x="1" y="356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1" name="Freeform 320"/>
              <p:cNvSpPr>
                <a:spLocks/>
              </p:cNvSpPr>
              <p:nvPr/>
            </p:nvSpPr>
            <p:spPr bwMode="auto">
              <a:xfrm>
                <a:off x="2148" y="2448"/>
                <a:ext cx="1" cy="395"/>
              </a:xfrm>
              <a:custGeom>
                <a:avLst/>
                <a:gdLst>
                  <a:gd name="T0" fmla="*/ 0 w 1"/>
                  <a:gd name="T1" fmla="*/ 0 h 1977"/>
                  <a:gd name="T2" fmla="*/ 0 w 1"/>
                  <a:gd name="T3" fmla="*/ 3 h 1977"/>
                  <a:gd name="T4" fmla="*/ 1 w 1"/>
                  <a:gd name="T5" fmla="*/ 3 h 197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977"/>
                  <a:gd name="T11" fmla="*/ 1 w 1"/>
                  <a:gd name="T12" fmla="*/ 1977 h 19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977">
                    <a:moveTo>
                      <a:pt x="0" y="0"/>
                    </a:moveTo>
                    <a:lnTo>
                      <a:pt x="0" y="1977"/>
                    </a:lnTo>
                    <a:lnTo>
                      <a:pt x="1" y="19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2" name="Freeform 321"/>
              <p:cNvSpPr>
                <a:spLocks/>
              </p:cNvSpPr>
              <p:nvPr/>
            </p:nvSpPr>
            <p:spPr bwMode="auto">
              <a:xfrm>
                <a:off x="2148" y="2862"/>
                <a:ext cx="1" cy="10"/>
              </a:xfrm>
              <a:custGeom>
                <a:avLst/>
                <a:gdLst>
                  <a:gd name="T0" fmla="*/ 0 w 1"/>
                  <a:gd name="T1" fmla="*/ 0 h 53"/>
                  <a:gd name="T2" fmla="*/ 0 w 1"/>
                  <a:gd name="T3" fmla="*/ 0 h 53"/>
                  <a:gd name="T4" fmla="*/ 1 w 1"/>
                  <a:gd name="T5" fmla="*/ 0 h 5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3"/>
                  <a:gd name="T11" fmla="*/ 1 w 1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3">
                    <a:moveTo>
                      <a:pt x="0" y="0"/>
                    </a:moveTo>
                    <a:lnTo>
                      <a:pt x="0" y="53"/>
                    </a:lnTo>
                    <a:lnTo>
                      <a:pt x="1" y="5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3" name="Freeform 322"/>
              <p:cNvSpPr>
                <a:spLocks/>
              </p:cNvSpPr>
              <p:nvPr/>
            </p:nvSpPr>
            <p:spPr bwMode="auto">
              <a:xfrm>
                <a:off x="2148" y="2311"/>
                <a:ext cx="1" cy="82"/>
              </a:xfrm>
              <a:custGeom>
                <a:avLst/>
                <a:gdLst>
                  <a:gd name="T0" fmla="*/ 0 w 1"/>
                  <a:gd name="T1" fmla="*/ 0 h 408"/>
                  <a:gd name="T2" fmla="*/ 0 w 1"/>
                  <a:gd name="T3" fmla="*/ 1 h 408"/>
                  <a:gd name="T4" fmla="*/ 1 w 1"/>
                  <a:gd name="T5" fmla="*/ 1 h 40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08"/>
                  <a:gd name="T11" fmla="*/ 1 w 1"/>
                  <a:gd name="T12" fmla="*/ 408 h 4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08">
                    <a:moveTo>
                      <a:pt x="0" y="0"/>
                    </a:moveTo>
                    <a:lnTo>
                      <a:pt x="0" y="408"/>
                    </a:lnTo>
                    <a:lnTo>
                      <a:pt x="1" y="40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04" name="Freeform 323"/>
              <p:cNvSpPr>
                <a:spLocks/>
              </p:cNvSpPr>
              <p:nvPr/>
            </p:nvSpPr>
            <p:spPr bwMode="auto">
              <a:xfrm>
                <a:off x="2148" y="2414"/>
                <a:ext cx="1" cy="10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0 h 52"/>
                  <a:gd name="T4" fmla="*/ 1 w 1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2"/>
                  <a:gd name="T11" fmla="*/ 1 w 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2">
                    <a:moveTo>
                      <a:pt x="0" y="0"/>
                    </a:moveTo>
                    <a:lnTo>
                      <a:pt x="0" y="52"/>
                    </a:lnTo>
                    <a:lnTo>
                      <a:pt x="1" y="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157" name="Freeform 324"/>
            <p:cNvSpPr>
              <a:spLocks/>
            </p:cNvSpPr>
            <p:nvPr/>
          </p:nvSpPr>
          <p:spPr bwMode="auto">
            <a:xfrm>
              <a:off x="2280" y="2359"/>
              <a:ext cx="1" cy="105"/>
            </a:xfrm>
            <a:custGeom>
              <a:avLst/>
              <a:gdLst>
                <a:gd name="T0" fmla="*/ 0 w 1"/>
                <a:gd name="T1" fmla="*/ 0 h 528"/>
                <a:gd name="T2" fmla="*/ 0 w 1"/>
                <a:gd name="T3" fmla="*/ 1 h 528"/>
                <a:gd name="T4" fmla="*/ 1 w 1"/>
                <a:gd name="T5" fmla="*/ 1 h 528"/>
                <a:gd name="T6" fmla="*/ 0 60000 65536"/>
                <a:gd name="T7" fmla="*/ 0 60000 65536"/>
                <a:gd name="T8" fmla="*/ 0 60000 65536"/>
                <a:gd name="T9" fmla="*/ 0 w 1"/>
                <a:gd name="T10" fmla="*/ 0 h 528"/>
                <a:gd name="T11" fmla="*/ 1 w 1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28">
                  <a:moveTo>
                    <a:pt x="0" y="0"/>
                  </a:moveTo>
                  <a:lnTo>
                    <a:pt x="0" y="528"/>
                  </a:lnTo>
                  <a:lnTo>
                    <a:pt x="1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58" name="Freeform 325"/>
            <p:cNvSpPr>
              <a:spLocks/>
            </p:cNvSpPr>
            <p:nvPr/>
          </p:nvSpPr>
          <p:spPr bwMode="auto">
            <a:xfrm>
              <a:off x="2203" y="2359"/>
              <a:ext cx="1" cy="165"/>
            </a:xfrm>
            <a:custGeom>
              <a:avLst/>
              <a:gdLst>
                <a:gd name="T0" fmla="*/ 0 w 1"/>
                <a:gd name="T1" fmla="*/ 0 h 829"/>
                <a:gd name="T2" fmla="*/ 0 w 1"/>
                <a:gd name="T3" fmla="*/ 1 h 829"/>
                <a:gd name="T4" fmla="*/ 1 w 1"/>
                <a:gd name="T5" fmla="*/ 1 h 829"/>
                <a:gd name="T6" fmla="*/ 0 60000 65536"/>
                <a:gd name="T7" fmla="*/ 0 60000 65536"/>
                <a:gd name="T8" fmla="*/ 0 60000 65536"/>
                <a:gd name="T9" fmla="*/ 0 w 1"/>
                <a:gd name="T10" fmla="*/ 0 h 829"/>
                <a:gd name="T11" fmla="*/ 1 w 1"/>
                <a:gd name="T12" fmla="*/ 829 h 8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29">
                  <a:moveTo>
                    <a:pt x="0" y="0"/>
                  </a:moveTo>
                  <a:lnTo>
                    <a:pt x="0" y="829"/>
                  </a:lnTo>
                  <a:lnTo>
                    <a:pt x="1" y="8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59" name="Freeform 326"/>
            <p:cNvSpPr>
              <a:spLocks/>
            </p:cNvSpPr>
            <p:nvPr/>
          </p:nvSpPr>
          <p:spPr bwMode="auto">
            <a:xfrm>
              <a:off x="2542" y="1761"/>
              <a:ext cx="1" cy="154"/>
            </a:xfrm>
            <a:custGeom>
              <a:avLst/>
              <a:gdLst>
                <a:gd name="T0" fmla="*/ 0 w 1"/>
                <a:gd name="T1" fmla="*/ 1 h 768"/>
                <a:gd name="T2" fmla="*/ 0 w 1"/>
                <a:gd name="T3" fmla="*/ 0 h 768"/>
                <a:gd name="T4" fmla="*/ 1 w 1"/>
                <a:gd name="T5" fmla="*/ 0 h 768"/>
                <a:gd name="T6" fmla="*/ 0 60000 65536"/>
                <a:gd name="T7" fmla="*/ 0 60000 65536"/>
                <a:gd name="T8" fmla="*/ 0 60000 65536"/>
                <a:gd name="T9" fmla="*/ 0 w 1"/>
                <a:gd name="T10" fmla="*/ 0 h 768"/>
                <a:gd name="T11" fmla="*/ 1 w 1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68">
                  <a:moveTo>
                    <a:pt x="0" y="7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60" name="Freeform 327"/>
            <p:cNvSpPr>
              <a:spLocks/>
            </p:cNvSpPr>
            <p:nvPr/>
          </p:nvSpPr>
          <p:spPr bwMode="auto">
            <a:xfrm>
              <a:off x="2503" y="1761"/>
              <a:ext cx="1" cy="154"/>
            </a:xfrm>
            <a:custGeom>
              <a:avLst/>
              <a:gdLst>
                <a:gd name="T0" fmla="*/ 0 w 1"/>
                <a:gd name="T1" fmla="*/ 1 h 768"/>
                <a:gd name="T2" fmla="*/ 0 w 1"/>
                <a:gd name="T3" fmla="*/ 0 h 768"/>
                <a:gd name="T4" fmla="*/ 1 w 1"/>
                <a:gd name="T5" fmla="*/ 0 h 768"/>
                <a:gd name="T6" fmla="*/ 0 60000 65536"/>
                <a:gd name="T7" fmla="*/ 0 60000 65536"/>
                <a:gd name="T8" fmla="*/ 0 60000 65536"/>
                <a:gd name="T9" fmla="*/ 0 w 1"/>
                <a:gd name="T10" fmla="*/ 0 h 768"/>
                <a:gd name="T11" fmla="*/ 1 w 1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68">
                  <a:moveTo>
                    <a:pt x="0" y="7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61" name="Freeform 328"/>
            <p:cNvSpPr>
              <a:spLocks/>
            </p:cNvSpPr>
            <p:nvPr/>
          </p:nvSpPr>
          <p:spPr bwMode="auto">
            <a:xfrm>
              <a:off x="2386" y="1761"/>
              <a:ext cx="1" cy="154"/>
            </a:xfrm>
            <a:custGeom>
              <a:avLst/>
              <a:gdLst>
                <a:gd name="T0" fmla="*/ 0 w 1"/>
                <a:gd name="T1" fmla="*/ 1 h 768"/>
                <a:gd name="T2" fmla="*/ 0 w 1"/>
                <a:gd name="T3" fmla="*/ 0 h 768"/>
                <a:gd name="T4" fmla="*/ 1 w 1"/>
                <a:gd name="T5" fmla="*/ 0 h 768"/>
                <a:gd name="T6" fmla="*/ 0 60000 65536"/>
                <a:gd name="T7" fmla="*/ 0 60000 65536"/>
                <a:gd name="T8" fmla="*/ 0 60000 65536"/>
                <a:gd name="T9" fmla="*/ 0 w 1"/>
                <a:gd name="T10" fmla="*/ 0 h 768"/>
                <a:gd name="T11" fmla="*/ 1 w 1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68">
                  <a:moveTo>
                    <a:pt x="0" y="7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62" name="Freeform 329"/>
            <p:cNvSpPr>
              <a:spLocks/>
            </p:cNvSpPr>
            <p:nvPr/>
          </p:nvSpPr>
          <p:spPr bwMode="auto">
            <a:xfrm>
              <a:off x="2178" y="1789"/>
              <a:ext cx="1" cy="126"/>
            </a:xfrm>
            <a:custGeom>
              <a:avLst/>
              <a:gdLst>
                <a:gd name="T0" fmla="*/ 0 w 1"/>
                <a:gd name="T1" fmla="*/ 1 h 631"/>
                <a:gd name="T2" fmla="*/ 0 w 1"/>
                <a:gd name="T3" fmla="*/ 0 h 631"/>
                <a:gd name="T4" fmla="*/ 1 w 1"/>
                <a:gd name="T5" fmla="*/ 0 h 631"/>
                <a:gd name="T6" fmla="*/ 0 60000 65536"/>
                <a:gd name="T7" fmla="*/ 0 60000 65536"/>
                <a:gd name="T8" fmla="*/ 0 60000 65536"/>
                <a:gd name="T9" fmla="*/ 0 w 1"/>
                <a:gd name="T10" fmla="*/ 0 h 631"/>
                <a:gd name="T11" fmla="*/ 1 w 1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31">
                  <a:moveTo>
                    <a:pt x="0" y="63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63" name="Freeform 330"/>
            <p:cNvSpPr>
              <a:spLocks/>
            </p:cNvSpPr>
            <p:nvPr/>
          </p:nvSpPr>
          <p:spPr bwMode="auto">
            <a:xfrm>
              <a:off x="2201" y="1740"/>
              <a:ext cx="43" cy="49"/>
            </a:xfrm>
            <a:custGeom>
              <a:avLst/>
              <a:gdLst>
                <a:gd name="T0" fmla="*/ 0 w 43"/>
                <a:gd name="T1" fmla="*/ 49 h 49"/>
                <a:gd name="T2" fmla="*/ 29 w 43"/>
                <a:gd name="T3" fmla="*/ 36 h 49"/>
                <a:gd name="T4" fmla="*/ 43 w 43"/>
                <a:gd name="T5" fmla="*/ 0 h 49"/>
                <a:gd name="T6" fmla="*/ 42 w 43"/>
                <a:gd name="T7" fmla="*/ 6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49"/>
                  </a:moveTo>
                  <a:lnTo>
                    <a:pt x="29" y="36"/>
                  </a:lnTo>
                  <a:lnTo>
                    <a:pt x="43" y="0"/>
                  </a:lnTo>
                  <a:lnTo>
                    <a:pt x="42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64" name="Freeform 331"/>
            <p:cNvSpPr>
              <a:spLocks/>
            </p:cNvSpPr>
            <p:nvPr/>
          </p:nvSpPr>
          <p:spPr bwMode="auto">
            <a:xfrm>
              <a:off x="2341" y="1761"/>
              <a:ext cx="202" cy="1"/>
            </a:xfrm>
            <a:custGeom>
              <a:avLst/>
              <a:gdLst>
                <a:gd name="T0" fmla="*/ 0 w 1009"/>
                <a:gd name="T1" fmla="*/ 0 h 1"/>
                <a:gd name="T2" fmla="*/ 2 w 1009"/>
                <a:gd name="T3" fmla="*/ 0 h 1"/>
                <a:gd name="T4" fmla="*/ 2 w 1009"/>
                <a:gd name="T5" fmla="*/ 0 h 1"/>
                <a:gd name="T6" fmla="*/ 0 60000 65536"/>
                <a:gd name="T7" fmla="*/ 0 60000 65536"/>
                <a:gd name="T8" fmla="*/ 0 60000 65536"/>
                <a:gd name="T9" fmla="*/ 0 w 1009"/>
                <a:gd name="T10" fmla="*/ 0 h 1"/>
                <a:gd name="T11" fmla="*/ 1009 w 100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9" h="1">
                  <a:moveTo>
                    <a:pt x="0" y="0"/>
                  </a:moveTo>
                  <a:lnTo>
                    <a:pt x="1008" y="0"/>
                  </a:lnTo>
                  <a:lnTo>
                    <a:pt x="10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65" name="Group 332"/>
            <p:cNvGrpSpPr>
              <a:grpSpLocks/>
            </p:cNvGrpSpPr>
            <p:nvPr/>
          </p:nvGrpSpPr>
          <p:grpSpPr bwMode="auto">
            <a:xfrm>
              <a:off x="2445" y="1729"/>
              <a:ext cx="1" cy="233"/>
              <a:chOff x="2445" y="1729"/>
              <a:chExt cx="1" cy="233"/>
            </a:xfrm>
          </p:grpSpPr>
          <p:sp>
            <p:nvSpPr>
              <p:cNvPr id="217197" name="Freeform 333"/>
              <p:cNvSpPr>
                <a:spLocks/>
              </p:cNvSpPr>
              <p:nvPr/>
            </p:nvSpPr>
            <p:spPr bwMode="auto">
              <a:xfrm>
                <a:off x="2445" y="1882"/>
                <a:ext cx="1" cy="80"/>
              </a:xfrm>
              <a:custGeom>
                <a:avLst/>
                <a:gdLst>
                  <a:gd name="T0" fmla="*/ 0 w 1"/>
                  <a:gd name="T1" fmla="*/ 1 h 400"/>
                  <a:gd name="T2" fmla="*/ 0 w 1"/>
                  <a:gd name="T3" fmla="*/ 0 h 400"/>
                  <a:gd name="T4" fmla="*/ 1 w 1"/>
                  <a:gd name="T5" fmla="*/ 0 h 40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00"/>
                  <a:gd name="T11" fmla="*/ 1 w 1"/>
                  <a:gd name="T12" fmla="*/ 400 h 4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00">
                    <a:moveTo>
                      <a:pt x="0" y="40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8" name="Freeform 334"/>
              <p:cNvSpPr>
                <a:spLocks/>
              </p:cNvSpPr>
              <p:nvPr/>
            </p:nvSpPr>
            <p:spPr bwMode="auto">
              <a:xfrm>
                <a:off x="2445" y="1729"/>
                <a:ext cx="1" cy="87"/>
              </a:xfrm>
              <a:custGeom>
                <a:avLst/>
                <a:gdLst>
                  <a:gd name="T0" fmla="*/ 0 w 1"/>
                  <a:gd name="T1" fmla="*/ 1 h 434"/>
                  <a:gd name="T2" fmla="*/ 0 w 1"/>
                  <a:gd name="T3" fmla="*/ 0 h 434"/>
                  <a:gd name="T4" fmla="*/ 1 w 1"/>
                  <a:gd name="T5" fmla="*/ 0 h 43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34"/>
                  <a:gd name="T11" fmla="*/ 1 w 1"/>
                  <a:gd name="T12" fmla="*/ 434 h 4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34">
                    <a:moveTo>
                      <a:pt x="0" y="43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9" name="Freeform 335"/>
              <p:cNvSpPr>
                <a:spLocks/>
              </p:cNvSpPr>
              <p:nvPr/>
            </p:nvSpPr>
            <p:spPr bwMode="auto">
              <a:xfrm>
                <a:off x="2445" y="1844"/>
                <a:ext cx="1" cy="10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0 h 54"/>
                  <a:gd name="T4" fmla="*/ 1 w 1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4"/>
                  <a:gd name="T11" fmla="*/ 1 w 1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4">
                    <a:moveTo>
                      <a:pt x="0" y="5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166" name="Freeform 336"/>
            <p:cNvSpPr>
              <a:spLocks/>
            </p:cNvSpPr>
            <p:nvPr/>
          </p:nvSpPr>
          <p:spPr bwMode="auto">
            <a:xfrm>
              <a:off x="2407" y="1574"/>
              <a:ext cx="118" cy="1"/>
            </a:xfrm>
            <a:custGeom>
              <a:avLst/>
              <a:gdLst>
                <a:gd name="T0" fmla="*/ 0 w 586"/>
                <a:gd name="T1" fmla="*/ 0 h 1"/>
                <a:gd name="T2" fmla="*/ 1 w 586"/>
                <a:gd name="T3" fmla="*/ 0 h 1"/>
                <a:gd name="T4" fmla="*/ 1 w 586"/>
                <a:gd name="T5" fmla="*/ 0 h 1"/>
                <a:gd name="T6" fmla="*/ 0 60000 65536"/>
                <a:gd name="T7" fmla="*/ 0 60000 65536"/>
                <a:gd name="T8" fmla="*/ 0 60000 65536"/>
                <a:gd name="T9" fmla="*/ 0 w 586"/>
                <a:gd name="T10" fmla="*/ 0 h 1"/>
                <a:gd name="T11" fmla="*/ 586 w 58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6" h="1">
                  <a:moveTo>
                    <a:pt x="0" y="0"/>
                  </a:moveTo>
                  <a:lnTo>
                    <a:pt x="585" y="0"/>
                  </a:lnTo>
                  <a:lnTo>
                    <a:pt x="5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67" name="Freeform 337"/>
            <p:cNvSpPr>
              <a:spLocks/>
            </p:cNvSpPr>
            <p:nvPr/>
          </p:nvSpPr>
          <p:spPr bwMode="auto">
            <a:xfrm>
              <a:off x="2178" y="1289"/>
              <a:ext cx="1" cy="99"/>
            </a:xfrm>
            <a:custGeom>
              <a:avLst/>
              <a:gdLst>
                <a:gd name="T0" fmla="*/ 0 w 1"/>
                <a:gd name="T1" fmla="*/ 1 h 494"/>
                <a:gd name="T2" fmla="*/ 0 w 1"/>
                <a:gd name="T3" fmla="*/ 0 h 494"/>
                <a:gd name="T4" fmla="*/ 1 w 1"/>
                <a:gd name="T5" fmla="*/ 0 h 494"/>
                <a:gd name="T6" fmla="*/ 0 60000 65536"/>
                <a:gd name="T7" fmla="*/ 0 60000 65536"/>
                <a:gd name="T8" fmla="*/ 0 60000 65536"/>
                <a:gd name="T9" fmla="*/ 0 w 1"/>
                <a:gd name="T10" fmla="*/ 0 h 494"/>
                <a:gd name="T11" fmla="*/ 1 w 1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94">
                  <a:moveTo>
                    <a:pt x="0" y="49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68" name="Group 338"/>
            <p:cNvGrpSpPr>
              <a:grpSpLocks/>
            </p:cNvGrpSpPr>
            <p:nvPr/>
          </p:nvGrpSpPr>
          <p:grpSpPr bwMode="auto">
            <a:xfrm>
              <a:off x="2061" y="1244"/>
              <a:ext cx="1" cy="720"/>
              <a:chOff x="2061" y="1244"/>
              <a:chExt cx="1" cy="720"/>
            </a:xfrm>
          </p:grpSpPr>
          <p:sp>
            <p:nvSpPr>
              <p:cNvPr id="217192" name="Freeform 339"/>
              <p:cNvSpPr>
                <a:spLocks/>
              </p:cNvSpPr>
              <p:nvPr/>
            </p:nvSpPr>
            <p:spPr bwMode="auto">
              <a:xfrm>
                <a:off x="2061" y="1512"/>
                <a:ext cx="1" cy="11"/>
              </a:xfrm>
              <a:custGeom>
                <a:avLst/>
                <a:gdLst>
                  <a:gd name="T0" fmla="*/ 0 w 1"/>
                  <a:gd name="T1" fmla="*/ 0 h 53"/>
                  <a:gd name="T2" fmla="*/ 0 w 1"/>
                  <a:gd name="T3" fmla="*/ 0 h 53"/>
                  <a:gd name="T4" fmla="*/ 1 w 1"/>
                  <a:gd name="T5" fmla="*/ 0 h 5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3"/>
                  <a:gd name="T11" fmla="*/ 1 w 1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3">
                    <a:moveTo>
                      <a:pt x="0" y="0"/>
                    </a:moveTo>
                    <a:lnTo>
                      <a:pt x="0" y="53"/>
                    </a:lnTo>
                    <a:lnTo>
                      <a:pt x="1" y="5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3" name="Freeform 340"/>
              <p:cNvSpPr>
                <a:spLocks/>
              </p:cNvSpPr>
              <p:nvPr/>
            </p:nvSpPr>
            <p:spPr bwMode="auto">
              <a:xfrm>
                <a:off x="2061" y="1879"/>
                <a:ext cx="1" cy="85"/>
              </a:xfrm>
              <a:custGeom>
                <a:avLst/>
                <a:gdLst>
                  <a:gd name="T0" fmla="*/ 0 w 1"/>
                  <a:gd name="T1" fmla="*/ 0 h 429"/>
                  <a:gd name="T2" fmla="*/ 0 w 1"/>
                  <a:gd name="T3" fmla="*/ 1 h 429"/>
                  <a:gd name="T4" fmla="*/ 1 w 1"/>
                  <a:gd name="T5" fmla="*/ 1 h 42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29"/>
                  <a:gd name="T11" fmla="*/ 1 w 1"/>
                  <a:gd name="T12" fmla="*/ 429 h 4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29">
                    <a:moveTo>
                      <a:pt x="0" y="0"/>
                    </a:moveTo>
                    <a:lnTo>
                      <a:pt x="0" y="429"/>
                    </a:lnTo>
                    <a:lnTo>
                      <a:pt x="1" y="42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4" name="Freeform 341"/>
              <p:cNvSpPr>
                <a:spLocks/>
              </p:cNvSpPr>
              <p:nvPr/>
            </p:nvSpPr>
            <p:spPr bwMode="auto">
              <a:xfrm>
                <a:off x="2061" y="1539"/>
                <a:ext cx="1" cy="290"/>
              </a:xfrm>
              <a:custGeom>
                <a:avLst/>
                <a:gdLst>
                  <a:gd name="T0" fmla="*/ 0 w 1"/>
                  <a:gd name="T1" fmla="*/ 0 h 1450"/>
                  <a:gd name="T2" fmla="*/ 0 w 1"/>
                  <a:gd name="T3" fmla="*/ 2 h 1450"/>
                  <a:gd name="T4" fmla="*/ 1 w 1"/>
                  <a:gd name="T5" fmla="*/ 2 h 145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50"/>
                  <a:gd name="T11" fmla="*/ 1 w 1"/>
                  <a:gd name="T12" fmla="*/ 1450 h 14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50">
                    <a:moveTo>
                      <a:pt x="0" y="0"/>
                    </a:moveTo>
                    <a:lnTo>
                      <a:pt x="0" y="1450"/>
                    </a:lnTo>
                    <a:lnTo>
                      <a:pt x="1" y="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5" name="Freeform 342"/>
              <p:cNvSpPr>
                <a:spLocks/>
              </p:cNvSpPr>
              <p:nvPr/>
            </p:nvSpPr>
            <p:spPr bwMode="auto">
              <a:xfrm>
                <a:off x="2061" y="1850"/>
                <a:ext cx="1" cy="7"/>
              </a:xfrm>
              <a:custGeom>
                <a:avLst/>
                <a:gdLst>
                  <a:gd name="T0" fmla="*/ 0 w 1"/>
                  <a:gd name="T1" fmla="*/ 0 h 39"/>
                  <a:gd name="T2" fmla="*/ 0 w 1"/>
                  <a:gd name="T3" fmla="*/ 0 h 39"/>
                  <a:gd name="T4" fmla="*/ 1 w 1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9"/>
                  <a:gd name="T11" fmla="*/ 1 w 1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9">
                    <a:moveTo>
                      <a:pt x="0" y="0"/>
                    </a:moveTo>
                    <a:lnTo>
                      <a:pt x="0" y="39"/>
                    </a:lnTo>
                    <a:lnTo>
                      <a:pt x="1" y="3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6" name="Freeform 343"/>
              <p:cNvSpPr>
                <a:spLocks/>
              </p:cNvSpPr>
              <p:nvPr/>
            </p:nvSpPr>
            <p:spPr bwMode="auto">
              <a:xfrm>
                <a:off x="2061" y="1244"/>
                <a:ext cx="1" cy="252"/>
              </a:xfrm>
              <a:custGeom>
                <a:avLst/>
                <a:gdLst>
                  <a:gd name="T0" fmla="*/ 0 w 1"/>
                  <a:gd name="T1" fmla="*/ 0 h 1261"/>
                  <a:gd name="T2" fmla="*/ 0 w 1"/>
                  <a:gd name="T3" fmla="*/ 2 h 1261"/>
                  <a:gd name="T4" fmla="*/ 1 w 1"/>
                  <a:gd name="T5" fmla="*/ 2 h 126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61"/>
                  <a:gd name="T11" fmla="*/ 1 w 1"/>
                  <a:gd name="T12" fmla="*/ 1261 h 1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61">
                    <a:moveTo>
                      <a:pt x="0" y="0"/>
                    </a:moveTo>
                    <a:lnTo>
                      <a:pt x="0" y="1261"/>
                    </a:lnTo>
                    <a:lnTo>
                      <a:pt x="1" y="126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7169" name="Group 344"/>
            <p:cNvGrpSpPr>
              <a:grpSpLocks/>
            </p:cNvGrpSpPr>
            <p:nvPr/>
          </p:nvGrpSpPr>
          <p:grpSpPr bwMode="auto">
            <a:xfrm>
              <a:off x="2148" y="1399"/>
              <a:ext cx="1" cy="351"/>
              <a:chOff x="2148" y="1399"/>
              <a:chExt cx="1" cy="351"/>
            </a:xfrm>
          </p:grpSpPr>
          <p:sp>
            <p:nvSpPr>
              <p:cNvPr id="217187" name="Freeform 345"/>
              <p:cNvSpPr>
                <a:spLocks/>
              </p:cNvSpPr>
              <p:nvPr/>
            </p:nvSpPr>
            <p:spPr bwMode="auto">
              <a:xfrm>
                <a:off x="2148" y="1499"/>
                <a:ext cx="1" cy="148"/>
              </a:xfrm>
              <a:custGeom>
                <a:avLst/>
                <a:gdLst>
                  <a:gd name="T0" fmla="*/ 0 w 1"/>
                  <a:gd name="T1" fmla="*/ 0 h 739"/>
                  <a:gd name="T2" fmla="*/ 0 w 1"/>
                  <a:gd name="T3" fmla="*/ 1 h 739"/>
                  <a:gd name="T4" fmla="*/ 1 w 1"/>
                  <a:gd name="T5" fmla="*/ 1 h 7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39"/>
                  <a:gd name="T11" fmla="*/ 1 w 1"/>
                  <a:gd name="T12" fmla="*/ 739 h 7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39">
                    <a:moveTo>
                      <a:pt x="0" y="0"/>
                    </a:moveTo>
                    <a:lnTo>
                      <a:pt x="0" y="739"/>
                    </a:lnTo>
                    <a:lnTo>
                      <a:pt x="1" y="73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8" name="Freeform 346"/>
              <p:cNvSpPr>
                <a:spLocks/>
              </p:cNvSpPr>
              <p:nvPr/>
            </p:nvSpPr>
            <p:spPr bwMode="auto">
              <a:xfrm>
                <a:off x="2148" y="1692"/>
                <a:ext cx="1" cy="58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0 h 293"/>
                  <a:gd name="T4" fmla="*/ 1 w 1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3"/>
                  <a:gd name="T11" fmla="*/ 1 w 1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3">
                    <a:moveTo>
                      <a:pt x="0" y="0"/>
                    </a:moveTo>
                    <a:lnTo>
                      <a:pt x="0" y="293"/>
                    </a:lnTo>
                    <a:lnTo>
                      <a:pt x="1" y="29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9" name="Freeform 347"/>
              <p:cNvSpPr>
                <a:spLocks/>
              </p:cNvSpPr>
              <p:nvPr/>
            </p:nvSpPr>
            <p:spPr bwMode="auto">
              <a:xfrm>
                <a:off x="2148" y="1665"/>
                <a:ext cx="1" cy="8"/>
              </a:xfrm>
              <a:custGeom>
                <a:avLst/>
                <a:gdLst>
                  <a:gd name="T0" fmla="*/ 0 w 1"/>
                  <a:gd name="T1" fmla="*/ 0 h 40"/>
                  <a:gd name="T2" fmla="*/ 0 w 1"/>
                  <a:gd name="T3" fmla="*/ 0 h 40"/>
                  <a:gd name="T4" fmla="*/ 1 w 1"/>
                  <a:gd name="T5" fmla="*/ 0 h 4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0"/>
                  <a:gd name="T11" fmla="*/ 1 w 1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0">
                    <a:moveTo>
                      <a:pt x="0" y="0"/>
                    </a:moveTo>
                    <a:lnTo>
                      <a:pt x="0" y="40"/>
                    </a:lnTo>
                    <a:lnTo>
                      <a:pt x="1" y="4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0" name="Freeform 348"/>
              <p:cNvSpPr>
                <a:spLocks/>
              </p:cNvSpPr>
              <p:nvPr/>
            </p:nvSpPr>
            <p:spPr bwMode="auto">
              <a:xfrm>
                <a:off x="2148" y="1399"/>
                <a:ext cx="1" cy="63"/>
              </a:xfrm>
              <a:custGeom>
                <a:avLst/>
                <a:gdLst>
                  <a:gd name="T0" fmla="*/ 0 w 1"/>
                  <a:gd name="T1" fmla="*/ 0 h 317"/>
                  <a:gd name="T2" fmla="*/ 0 w 1"/>
                  <a:gd name="T3" fmla="*/ 1 h 317"/>
                  <a:gd name="T4" fmla="*/ 1 w 1"/>
                  <a:gd name="T5" fmla="*/ 1 h 3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7"/>
                  <a:gd name="T11" fmla="*/ 1 w 1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7">
                    <a:moveTo>
                      <a:pt x="0" y="0"/>
                    </a:moveTo>
                    <a:lnTo>
                      <a:pt x="0" y="317"/>
                    </a:lnTo>
                    <a:lnTo>
                      <a:pt x="1" y="31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91" name="Freeform 349"/>
              <p:cNvSpPr>
                <a:spLocks/>
              </p:cNvSpPr>
              <p:nvPr/>
            </p:nvSpPr>
            <p:spPr bwMode="auto">
              <a:xfrm>
                <a:off x="2148" y="1478"/>
                <a:ext cx="1" cy="5"/>
              </a:xfrm>
              <a:custGeom>
                <a:avLst/>
                <a:gdLst>
                  <a:gd name="T0" fmla="*/ 0 w 1"/>
                  <a:gd name="T1" fmla="*/ 0 h 27"/>
                  <a:gd name="T2" fmla="*/ 0 w 1"/>
                  <a:gd name="T3" fmla="*/ 0 h 27"/>
                  <a:gd name="T4" fmla="*/ 1 w 1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"/>
                  <a:gd name="T11" fmla="*/ 1 w 1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">
                    <a:moveTo>
                      <a:pt x="0" y="0"/>
                    </a:moveTo>
                    <a:lnTo>
                      <a:pt x="0" y="27"/>
                    </a:lnTo>
                    <a:lnTo>
                      <a:pt x="1" y="2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7170" name="Freeform 350"/>
            <p:cNvSpPr>
              <a:spLocks/>
            </p:cNvSpPr>
            <p:nvPr/>
          </p:nvSpPr>
          <p:spPr bwMode="auto">
            <a:xfrm>
              <a:off x="2201" y="1388"/>
              <a:ext cx="42" cy="42"/>
            </a:xfrm>
            <a:custGeom>
              <a:avLst/>
              <a:gdLst>
                <a:gd name="T0" fmla="*/ 0 w 210"/>
                <a:gd name="T1" fmla="*/ 0 h 210"/>
                <a:gd name="T2" fmla="*/ 0 w 210"/>
                <a:gd name="T3" fmla="*/ 0 h 210"/>
                <a:gd name="T4" fmla="*/ 0 w 210"/>
                <a:gd name="T5" fmla="*/ 0 h 210"/>
                <a:gd name="T6" fmla="*/ 0 w 210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210"/>
                <a:gd name="T14" fmla="*/ 210 w 210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210">
                  <a:moveTo>
                    <a:pt x="210" y="210"/>
                  </a:moveTo>
                  <a:lnTo>
                    <a:pt x="148" y="6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7171" name="Group 351"/>
            <p:cNvGrpSpPr>
              <a:grpSpLocks/>
            </p:cNvGrpSpPr>
            <p:nvPr/>
          </p:nvGrpSpPr>
          <p:grpSpPr bwMode="auto">
            <a:xfrm>
              <a:off x="1679" y="2256"/>
              <a:ext cx="766" cy="764"/>
              <a:chOff x="1679" y="2256"/>
              <a:chExt cx="766" cy="764"/>
            </a:xfrm>
          </p:grpSpPr>
          <p:sp>
            <p:nvSpPr>
              <p:cNvPr id="217179" name="Freeform 352"/>
              <p:cNvSpPr>
                <a:spLocks/>
              </p:cNvSpPr>
              <p:nvPr/>
            </p:nvSpPr>
            <p:spPr bwMode="auto">
              <a:xfrm>
                <a:off x="2344" y="2379"/>
                <a:ext cx="9" cy="11"/>
              </a:xfrm>
              <a:custGeom>
                <a:avLst/>
                <a:gdLst>
                  <a:gd name="T0" fmla="*/ 0 w 46"/>
                  <a:gd name="T1" fmla="*/ 0 h 54"/>
                  <a:gd name="T2" fmla="*/ 0 w 46"/>
                  <a:gd name="T3" fmla="*/ 0 h 54"/>
                  <a:gd name="T4" fmla="*/ 0 w 46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54"/>
                  <a:gd name="T11" fmla="*/ 46 w 4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54">
                    <a:moveTo>
                      <a:pt x="46" y="5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0" name="Freeform 353"/>
              <p:cNvSpPr>
                <a:spLocks/>
              </p:cNvSpPr>
              <p:nvPr/>
            </p:nvSpPr>
            <p:spPr bwMode="auto">
              <a:xfrm>
                <a:off x="1841" y="2256"/>
                <a:ext cx="487" cy="107"/>
              </a:xfrm>
              <a:custGeom>
                <a:avLst/>
                <a:gdLst>
                  <a:gd name="T0" fmla="*/ 4 w 2438"/>
                  <a:gd name="T1" fmla="*/ 1 h 537"/>
                  <a:gd name="T2" fmla="*/ 3 w 2438"/>
                  <a:gd name="T3" fmla="*/ 0 h 537"/>
                  <a:gd name="T4" fmla="*/ 2 w 2438"/>
                  <a:gd name="T5" fmla="*/ 0 h 537"/>
                  <a:gd name="T6" fmla="*/ 1 w 2438"/>
                  <a:gd name="T7" fmla="*/ 0 h 537"/>
                  <a:gd name="T8" fmla="*/ 0 w 2438"/>
                  <a:gd name="T9" fmla="*/ 1 h 537"/>
                  <a:gd name="T10" fmla="*/ 0 w 2438"/>
                  <a:gd name="T11" fmla="*/ 1 h 5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38"/>
                  <a:gd name="T19" fmla="*/ 0 h 537"/>
                  <a:gd name="T20" fmla="*/ 2438 w 2438"/>
                  <a:gd name="T21" fmla="*/ 537 h 5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38" h="537">
                    <a:moveTo>
                      <a:pt x="2438" y="537"/>
                    </a:moveTo>
                    <a:lnTo>
                      <a:pt x="1893" y="165"/>
                    </a:lnTo>
                    <a:lnTo>
                      <a:pt x="1255" y="0"/>
                    </a:lnTo>
                    <a:lnTo>
                      <a:pt x="597" y="62"/>
                    </a:lnTo>
                    <a:lnTo>
                      <a:pt x="0" y="342"/>
                    </a:lnTo>
                    <a:lnTo>
                      <a:pt x="1" y="3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1" name="Freeform 354"/>
              <p:cNvSpPr>
                <a:spLocks/>
              </p:cNvSpPr>
              <p:nvPr/>
            </p:nvSpPr>
            <p:spPr bwMode="auto">
              <a:xfrm>
                <a:off x="1805" y="2347"/>
                <a:ext cx="6" cy="6"/>
              </a:xfrm>
              <a:custGeom>
                <a:avLst/>
                <a:gdLst>
                  <a:gd name="T0" fmla="*/ 0 w 32"/>
                  <a:gd name="T1" fmla="*/ 0 h 29"/>
                  <a:gd name="T2" fmla="*/ 0 w 32"/>
                  <a:gd name="T3" fmla="*/ 0 h 29"/>
                  <a:gd name="T4" fmla="*/ 0 w 32"/>
                  <a:gd name="T5" fmla="*/ 0 h 29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29"/>
                  <a:gd name="T11" fmla="*/ 32 w 32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29">
                    <a:moveTo>
                      <a:pt x="32" y="0"/>
                    </a:moveTo>
                    <a:lnTo>
                      <a:pt x="0" y="29"/>
                    </a:lnTo>
                    <a:lnTo>
                      <a:pt x="1" y="2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2" name="Freeform 355"/>
              <p:cNvSpPr>
                <a:spLocks/>
              </p:cNvSpPr>
              <p:nvPr/>
            </p:nvSpPr>
            <p:spPr bwMode="auto">
              <a:xfrm>
                <a:off x="1679" y="2378"/>
                <a:ext cx="100" cy="471"/>
              </a:xfrm>
              <a:custGeom>
                <a:avLst/>
                <a:gdLst>
                  <a:gd name="T0" fmla="*/ 1 w 504"/>
                  <a:gd name="T1" fmla="*/ 0 h 2358"/>
                  <a:gd name="T2" fmla="*/ 0 w 504"/>
                  <a:gd name="T3" fmla="*/ 1 h 2358"/>
                  <a:gd name="T4" fmla="*/ 0 w 504"/>
                  <a:gd name="T5" fmla="*/ 2 h 2358"/>
                  <a:gd name="T6" fmla="*/ 0 w 504"/>
                  <a:gd name="T7" fmla="*/ 3 h 2358"/>
                  <a:gd name="T8" fmla="*/ 0 w 504"/>
                  <a:gd name="T9" fmla="*/ 4 h 2358"/>
                  <a:gd name="T10" fmla="*/ 0 w 504"/>
                  <a:gd name="T11" fmla="*/ 4 h 23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4"/>
                  <a:gd name="T19" fmla="*/ 0 h 2358"/>
                  <a:gd name="T20" fmla="*/ 504 w 504"/>
                  <a:gd name="T21" fmla="*/ 2358 h 23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4" h="2358">
                    <a:moveTo>
                      <a:pt x="504" y="0"/>
                    </a:moveTo>
                    <a:lnTo>
                      <a:pt x="157" y="530"/>
                    </a:lnTo>
                    <a:lnTo>
                      <a:pt x="0" y="1145"/>
                    </a:lnTo>
                    <a:lnTo>
                      <a:pt x="52" y="1777"/>
                    </a:lnTo>
                    <a:lnTo>
                      <a:pt x="307" y="2358"/>
                    </a:lnTo>
                    <a:lnTo>
                      <a:pt x="308" y="235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3" name="Freeform 356"/>
              <p:cNvSpPr>
                <a:spLocks/>
              </p:cNvSpPr>
              <p:nvPr/>
            </p:nvSpPr>
            <p:spPr bwMode="auto">
              <a:xfrm>
                <a:off x="1756" y="2872"/>
                <a:ext cx="15" cy="18"/>
              </a:xfrm>
              <a:custGeom>
                <a:avLst/>
                <a:gdLst>
                  <a:gd name="T0" fmla="*/ 0 w 72"/>
                  <a:gd name="T1" fmla="*/ 0 h 87"/>
                  <a:gd name="T2" fmla="*/ 0 w 72"/>
                  <a:gd name="T3" fmla="*/ 0 h 87"/>
                  <a:gd name="T4" fmla="*/ 0 w 72"/>
                  <a:gd name="T5" fmla="*/ 0 h 87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87"/>
                  <a:gd name="T11" fmla="*/ 72 w 72"/>
                  <a:gd name="T12" fmla="*/ 87 h 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87">
                    <a:moveTo>
                      <a:pt x="0" y="0"/>
                    </a:moveTo>
                    <a:lnTo>
                      <a:pt x="71" y="87"/>
                    </a:lnTo>
                    <a:lnTo>
                      <a:pt x="72" y="8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4" name="Freeform 357"/>
              <p:cNvSpPr>
                <a:spLocks/>
              </p:cNvSpPr>
              <p:nvPr/>
            </p:nvSpPr>
            <p:spPr bwMode="auto">
              <a:xfrm>
                <a:off x="1789" y="2910"/>
                <a:ext cx="523" cy="110"/>
              </a:xfrm>
              <a:custGeom>
                <a:avLst/>
                <a:gdLst>
                  <a:gd name="T0" fmla="*/ 0 w 2616"/>
                  <a:gd name="T1" fmla="*/ 0 h 551"/>
                  <a:gd name="T2" fmla="*/ 1 w 2616"/>
                  <a:gd name="T3" fmla="*/ 1 h 551"/>
                  <a:gd name="T4" fmla="*/ 2 w 2616"/>
                  <a:gd name="T5" fmla="*/ 1 h 551"/>
                  <a:gd name="T6" fmla="*/ 3 w 2616"/>
                  <a:gd name="T7" fmla="*/ 1 h 551"/>
                  <a:gd name="T8" fmla="*/ 3 w 2616"/>
                  <a:gd name="T9" fmla="*/ 1 h 551"/>
                  <a:gd name="T10" fmla="*/ 4 w 2616"/>
                  <a:gd name="T11" fmla="*/ 0 h 551"/>
                  <a:gd name="T12" fmla="*/ 4 w 2616"/>
                  <a:gd name="T13" fmla="*/ 0 h 5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16"/>
                  <a:gd name="T22" fmla="*/ 0 h 551"/>
                  <a:gd name="T23" fmla="*/ 2616 w 2616"/>
                  <a:gd name="T24" fmla="*/ 551 h 5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16" h="551">
                    <a:moveTo>
                      <a:pt x="0" y="0"/>
                    </a:moveTo>
                    <a:lnTo>
                      <a:pt x="462" y="341"/>
                    </a:lnTo>
                    <a:lnTo>
                      <a:pt x="1003" y="530"/>
                    </a:lnTo>
                    <a:lnTo>
                      <a:pt x="1576" y="551"/>
                    </a:lnTo>
                    <a:lnTo>
                      <a:pt x="2130" y="401"/>
                    </a:lnTo>
                    <a:lnTo>
                      <a:pt x="2615" y="95"/>
                    </a:lnTo>
                    <a:lnTo>
                      <a:pt x="2616" y="9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5" name="Freeform 358"/>
              <p:cNvSpPr>
                <a:spLocks/>
              </p:cNvSpPr>
              <p:nvPr/>
            </p:nvSpPr>
            <p:spPr bwMode="auto">
              <a:xfrm>
                <a:off x="2340" y="2889"/>
                <a:ext cx="13" cy="14"/>
              </a:xfrm>
              <a:custGeom>
                <a:avLst/>
                <a:gdLst>
                  <a:gd name="T0" fmla="*/ 0 w 66"/>
                  <a:gd name="T1" fmla="*/ 0 h 71"/>
                  <a:gd name="T2" fmla="*/ 0 w 66"/>
                  <a:gd name="T3" fmla="*/ 0 h 71"/>
                  <a:gd name="T4" fmla="*/ 0 w 66"/>
                  <a:gd name="T5" fmla="*/ 0 h 71"/>
                  <a:gd name="T6" fmla="*/ 0 60000 65536"/>
                  <a:gd name="T7" fmla="*/ 0 60000 65536"/>
                  <a:gd name="T8" fmla="*/ 0 60000 65536"/>
                  <a:gd name="T9" fmla="*/ 0 w 66"/>
                  <a:gd name="T10" fmla="*/ 0 h 71"/>
                  <a:gd name="T11" fmla="*/ 66 w 66"/>
                  <a:gd name="T12" fmla="*/ 71 h 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" h="71">
                    <a:moveTo>
                      <a:pt x="0" y="71"/>
                    </a:moveTo>
                    <a:lnTo>
                      <a:pt x="65" y="0"/>
                    </a:lnTo>
                    <a:lnTo>
                      <a:pt x="6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86" name="Freeform 359"/>
              <p:cNvSpPr>
                <a:spLocks/>
              </p:cNvSpPr>
              <p:nvPr/>
            </p:nvSpPr>
            <p:spPr bwMode="auto">
              <a:xfrm>
                <a:off x="2370" y="2410"/>
                <a:ext cx="75" cy="454"/>
              </a:xfrm>
              <a:custGeom>
                <a:avLst/>
                <a:gdLst>
                  <a:gd name="T0" fmla="*/ 0 w 376"/>
                  <a:gd name="T1" fmla="*/ 4 h 2270"/>
                  <a:gd name="T2" fmla="*/ 0 w 376"/>
                  <a:gd name="T3" fmla="*/ 3 h 2270"/>
                  <a:gd name="T4" fmla="*/ 1 w 376"/>
                  <a:gd name="T5" fmla="*/ 2 h 2270"/>
                  <a:gd name="T6" fmla="*/ 0 w 376"/>
                  <a:gd name="T7" fmla="*/ 1 h 2270"/>
                  <a:gd name="T8" fmla="*/ 0 w 376"/>
                  <a:gd name="T9" fmla="*/ 0 h 2270"/>
                  <a:gd name="T10" fmla="*/ 0 w 376"/>
                  <a:gd name="T11" fmla="*/ 0 h 22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6"/>
                  <a:gd name="T19" fmla="*/ 0 h 2270"/>
                  <a:gd name="T20" fmla="*/ 376 w 376"/>
                  <a:gd name="T21" fmla="*/ 2270 h 22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6" h="2270">
                    <a:moveTo>
                      <a:pt x="11" y="2270"/>
                    </a:moveTo>
                    <a:lnTo>
                      <a:pt x="284" y="1731"/>
                    </a:lnTo>
                    <a:lnTo>
                      <a:pt x="376" y="1133"/>
                    </a:lnTo>
                    <a:lnTo>
                      <a:pt x="279" y="537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7172" name="Group 360"/>
            <p:cNvGrpSpPr>
              <a:grpSpLocks/>
            </p:cNvGrpSpPr>
            <p:nvPr/>
          </p:nvGrpSpPr>
          <p:grpSpPr bwMode="auto">
            <a:xfrm>
              <a:off x="2061" y="2108"/>
              <a:ext cx="1" cy="1069"/>
              <a:chOff x="2061" y="2108"/>
              <a:chExt cx="1" cy="1069"/>
            </a:xfrm>
          </p:grpSpPr>
          <p:sp>
            <p:nvSpPr>
              <p:cNvPr id="217173" name="Freeform 361"/>
              <p:cNvSpPr>
                <a:spLocks/>
              </p:cNvSpPr>
              <p:nvPr/>
            </p:nvSpPr>
            <p:spPr bwMode="auto">
              <a:xfrm>
                <a:off x="2061" y="2672"/>
                <a:ext cx="1" cy="228"/>
              </a:xfrm>
              <a:custGeom>
                <a:avLst/>
                <a:gdLst>
                  <a:gd name="T0" fmla="*/ 0 w 1"/>
                  <a:gd name="T1" fmla="*/ 0 h 1139"/>
                  <a:gd name="T2" fmla="*/ 0 w 1"/>
                  <a:gd name="T3" fmla="*/ 2 h 1139"/>
                  <a:gd name="T4" fmla="*/ 1 w 1"/>
                  <a:gd name="T5" fmla="*/ 2 h 11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39"/>
                  <a:gd name="T11" fmla="*/ 1 w 1"/>
                  <a:gd name="T12" fmla="*/ 1139 h 1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39">
                    <a:moveTo>
                      <a:pt x="0" y="0"/>
                    </a:moveTo>
                    <a:lnTo>
                      <a:pt x="0" y="1139"/>
                    </a:lnTo>
                    <a:lnTo>
                      <a:pt x="1" y="113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74" name="Freeform 362"/>
              <p:cNvSpPr>
                <a:spLocks/>
              </p:cNvSpPr>
              <p:nvPr/>
            </p:nvSpPr>
            <p:spPr bwMode="auto">
              <a:xfrm>
                <a:off x="2061" y="2471"/>
                <a:ext cx="1" cy="201"/>
              </a:xfrm>
              <a:custGeom>
                <a:avLst/>
                <a:gdLst>
                  <a:gd name="T0" fmla="*/ 0 w 1"/>
                  <a:gd name="T1" fmla="*/ 0 h 1006"/>
                  <a:gd name="T2" fmla="*/ 0 w 1"/>
                  <a:gd name="T3" fmla="*/ 2 h 1006"/>
                  <a:gd name="T4" fmla="*/ 1 w 1"/>
                  <a:gd name="T5" fmla="*/ 2 h 100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06"/>
                  <a:gd name="T11" fmla="*/ 1 w 1"/>
                  <a:gd name="T12" fmla="*/ 1006 h 10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06">
                    <a:moveTo>
                      <a:pt x="0" y="0"/>
                    </a:moveTo>
                    <a:lnTo>
                      <a:pt x="0" y="1006"/>
                    </a:lnTo>
                    <a:lnTo>
                      <a:pt x="1" y="1006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75" name="Freeform 363"/>
              <p:cNvSpPr>
                <a:spLocks/>
              </p:cNvSpPr>
              <p:nvPr/>
            </p:nvSpPr>
            <p:spPr bwMode="auto">
              <a:xfrm>
                <a:off x="2061" y="2436"/>
                <a:ext cx="1" cy="4"/>
              </a:xfrm>
              <a:custGeom>
                <a:avLst/>
                <a:gdLst>
                  <a:gd name="T0" fmla="*/ 0 w 1"/>
                  <a:gd name="T1" fmla="*/ 0 h 19"/>
                  <a:gd name="T2" fmla="*/ 0 w 1"/>
                  <a:gd name="T3" fmla="*/ 0 h 19"/>
                  <a:gd name="T4" fmla="*/ 1 w 1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9"/>
                  <a:gd name="T11" fmla="*/ 1 w 1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9">
                    <a:moveTo>
                      <a:pt x="0" y="0"/>
                    </a:moveTo>
                    <a:lnTo>
                      <a:pt x="0" y="19"/>
                    </a:lnTo>
                    <a:lnTo>
                      <a:pt x="1" y="1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76" name="Freeform 364"/>
              <p:cNvSpPr>
                <a:spLocks/>
              </p:cNvSpPr>
              <p:nvPr/>
            </p:nvSpPr>
            <p:spPr bwMode="auto">
              <a:xfrm>
                <a:off x="2061" y="2973"/>
                <a:ext cx="1" cy="204"/>
              </a:xfrm>
              <a:custGeom>
                <a:avLst/>
                <a:gdLst>
                  <a:gd name="T0" fmla="*/ 0 w 1"/>
                  <a:gd name="T1" fmla="*/ 0 h 1018"/>
                  <a:gd name="T2" fmla="*/ 0 w 1"/>
                  <a:gd name="T3" fmla="*/ 2 h 1018"/>
                  <a:gd name="T4" fmla="*/ 1 w 1"/>
                  <a:gd name="T5" fmla="*/ 2 h 101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18"/>
                  <a:gd name="T11" fmla="*/ 1 w 1"/>
                  <a:gd name="T12" fmla="*/ 1018 h 10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18">
                    <a:moveTo>
                      <a:pt x="0" y="0"/>
                    </a:moveTo>
                    <a:lnTo>
                      <a:pt x="0" y="1018"/>
                    </a:lnTo>
                    <a:lnTo>
                      <a:pt x="1" y="101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77" name="Freeform 365"/>
              <p:cNvSpPr>
                <a:spLocks/>
              </p:cNvSpPr>
              <p:nvPr/>
            </p:nvSpPr>
            <p:spPr bwMode="auto">
              <a:xfrm>
                <a:off x="2061" y="2927"/>
                <a:ext cx="1" cy="15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0 h 78"/>
                  <a:gd name="T4" fmla="*/ 1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8"/>
                    </a:lnTo>
                    <a:lnTo>
                      <a:pt x="1" y="7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78" name="Freeform 366"/>
              <p:cNvSpPr>
                <a:spLocks/>
              </p:cNvSpPr>
              <p:nvPr/>
            </p:nvSpPr>
            <p:spPr bwMode="auto">
              <a:xfrm>
                <a:off x="2061" y="2108"/>
                <a:ext cx="1" cy="305"/>
              </a:xfrm>
              <a:custGeom>
                <a:avLst/>
                <a:gdLst>
                  <a:gd name="T0" fmla="*/ 0 w 1"/>
                  <a:gd name="T1" fmla="*/ 0 h 1523"/>
                  <a:gd name="T2" fmla="*/ 0 w 1"/>
                  <a:gd name="T3" fmla="*/ 2 h 1523"/>
                  <a:gd name="T4" fmla="*/ 1 w 1"/>
                  <a:gd name="T5" fmla="*/ 2 h 152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523"/>
                  <a:gd name="T11" fmla="*/ 1 w 1"/>
                  <a:gd name="T12" fmla="*/ 1523 h 15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523">
                    <a:moveTo>
                      <a:pt x="0" y="0"/>
                    </a:moveTo>
                    <a:lnTo>
                      <a:pt x="0" y="1523"/>
                    </a:lnTo>
                    <a:lnTo>
                      <a:pt x="1" y="152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61" name="Group 367"/>
          <p:cNvGrpSpPr>
            <a:grpSpLocks/>
          </p:cNvGrpSpPr>
          <p:nvPr/>
        </p:nvGrpSpPr>
        <p:grpSpPr bwMode="auto">
          <a:xfrm>
            <a:off x="5192713" y="3937000"/>
            <a:ext cx="1982787" cy="1879600"/>
            <a:chOff x="3271" y="2480"/>
            <a:chExt cx="1249" cy="1184"/>
          </a:xfrm>
        </p:grpSpPr>
        <p:sp>
          <p:nvSpPr>
            <p:cNvPr id="217096" name="Freeform 368"/>
            <p:cNvSpPr>
              <a:spLocks/>
            </p:cNvSpPr>
            <p:nvPr/>
          </p:nvSpPr>
          <p:spPr bwMode="auto">
            <a:xfrm>
              <a:off x="3272" y="3136"/>
              <a:ext cx="1248" cy="528"/>
            </a:xfrm>
            <a:custGeom>
              <a:avLst/>
              <a:gdLst>
                <a:gd name="T0" fmla="*/ 0 w 1517"/>
                <a:gd name="T1" fmla="*/ 0 h 661"/>
                <a:gd name="T2" fmla="*/ 0 w 1517"/>
                <a:gd name="T3" fmla="*/ 84 h 661"/>
                <a:gd name="T4" fmla="*/ 6 w 1517"/>
                <a:gd name="T5" fmla="*/ 113 h 661"/>
                <a:gd name="T6" fmla="*/ 17 w 1517"/>
                <a:gd name="T7" fmla="*/ 137 h 661"/>
                <a:gd name="T8" fmla="*/ 41 w 1517"/>
                <a:gd name="T9" fmla="*/ 167 h 661"/>
                <a:gd name="T10" fmla="*/ 72 w 1517"/>
                <a:gd name="T11" fmla="*/ 194 h 661"/>
                <a:gd name="T12" fmla="*/ 112 w 1517"/>
                <a:gd name="T13" fmla="*/ 217 h 661"/>
                <a:gd name="T14" fmla="*/ 156 w 1517"/>
                <a:gd name="T15" fmla="*/ 237 h 661"/>
                <a:gd name="T16" fmla="*/ 207 w 1517"/>
                <a:gd name="T17" fmla="*/ 253 h 661"/>
                <a:gd name="T18" fmla="*/ 262 w 1517"/>
                <a:gd name="T19" fmla="*/ 264 h 661"/>
                <a:gd name="T20" fmla="*/ 318 w 1517"/>
                <a:gd name="T21" fmla="*/ 269 h 661"/>
                <a:gd name="T22" fmla="*/ 376 w 1517"/>
                <a:gd name="T23" fmla="*/ 269 h 661"/>
                <a:gd name="T24" fmla="*/ 433 w 1517"/>
                <a:gd name="T25" fmla="*/ 264 h 661"/>
                <a:gd name="T26" fmla="*/ 487 w 1517"/>
                <a:gd name="T27" fmla="*/ 253 h 661"/>
                <a:gd name="T28" fmla="*/ 538 w 1517"/>
                <a:gd name="T29" fmla="*/ 237 h 661"/>
                <a:gd name="T30" fmla="*/ 582 w 1517"/>
                <a:gd name="T31" fmla="*/ 217 h 661"/>
                <a:gd name="T32" fmla="*/ 622 w 1517"/>
                <a:gd name="T33" fmla="*/ 194 h 661"/>
                <a:gd name="T34" fmla="*/ 653 w 1517"/>
                <a:gd name="T35" fmla="*/ 167 h 661"/>
                <a:gd name="T36" fmla="*/ 677 w 1517"/>
                <a:gd name="T37" fmla="*/ 137 h 661"/>
                <a:gd name="T38" fmla="*/ 686 w 1517"/>
                <a:gd name="T39" fmla="*/ 107 h 661"/>
                <a:gd name="T40" fmla="*/ 693 w 1517"/>
                <a:gd name="T41" fmla="*/ 85 h 661"/>
                <a:gd name="T42" fmla="*/ 695 w 1517"/>
                <a:gd name="T43" fmla="*/ 62 h 661"/>
                <a:gd name="T44" fmla="*/ 694 w 1517"/>
                <a:gd name="T45" fmla="*/ 6 h 6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17"/>
                <a:gd name="T70" fmla="*/ 0 h 661"/>
                <a:gd name="T71" fmla="*/ 1517 w 1517"/>
                <a:gd name="T72" fmla="*/ 661 h 66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17" h="661">
                  <a:moveTo>
                    <a:pt x="0" y="0"/>
                  </a:moveTo>
                  <a:lnTo>
                    <a:pt x="0" y="206"/>
                  </a:lnTo>
                  <a:lnTo>
                    <a:pt x="13" y="275"/>
                  </a:lnTo>
                  <a:lnTo>
                    <a:pt x="39" y="337"/>
                  </a:lnTo>
                  <a:lnTo>
                    <a:pt x="90" y="410"/>
                  </a:lnTo>
                  <a:lnTo>
                    <a:pt x="158" y="477"/>
                  </a:lnTo>
                  <a:lnTo>
                    <a:pt x="243" y="535"/>
                  </a:lnTo>
                  <a:lnTo>
                    <a:pt x="342" y="584"/>
                  </a:lnTo>
                  <a:lnTo>
                    <a:pt x="452" y="622"/>
                  </a:lnTo>
                  <a:lnTo>
                    <a:pt x="571" y="648"/>
                  </a:lnTo>
                  <a:lnTo>
                    <a:pt x="695" y="661"/>
                  </a:lnTo>
                  <a:lnTo>
                    <a:pt x="821" y="661"/>
                  </a:lnTo>
                  <a:lnTo>
                    <a:pt x="944" y="648"/>
                  </a:lnTo>
                  <a:lnTo>
                    <a:pt x="1063" y="622"/>
                  </a:lnTo>
                  <a:lnTo>
                    <a:pt x="1174" y="584"/>
                  </a:lnTo>
                  <a:lnTo>
                    <a:pt x="1272" y="535"/>
                  </a:lnTo>
                  <a:lnTo>
                    <a:pt x="1358" y="477"/>
                  </a:lnTo>
                  <a:lnTo>
                    <a:pt x="1426" y="410"/>
                  </a:lnTo>
                  <a:lnTo>
                    <a:pt x="1477" y="337"/>
                  </a:lnTo>
                  <a:lnTo>
                    <a:pt x="1499" y="263"/>
                  </a:lnTo>
                  <a:lnTo>
                    <a:pt x="1511" y="208"/>
                  </a:lnTo>
                  <a:lnTo>
                    <a:pt x="1517" y="151"/>
                  </a:lnTo>
                  <a:lnTo>
                    <a:pt x="1516" y="15"/>
                  </a:lnTo>
                </a:path>
              </a:pathLst>
            </a:custGeom>
            <a:gradFill rotWithShape="0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097" name="Freeform 369"/>
            <p:cNvSpPr>
              <a:spLocks/>
            </p:cNvSpPr>
            <p:nvPr/>
          </p:nvSpPr>
          <p:spPr bwMode="auto">
            <a:xfrm>
              <a:off x="3271" y="2834"/>
              <a:ext cx="1248" cy="699"/>
            </a:xfrm>
            <a:custGeom>
              <a:avLst/>
              <a:gdLst>
                <a:gd name="T0" fmla="*/ 0 w 18289"/>
                <a:gd name="T1" fmla="*/ 0 h 10534"/>
                <a:gd name="T2" fmla="*/ 0 w 18289"/>
                <a:gd name="T3" fmla="*/ 0 h 10534"/>
                <a:gd name="T4" fmla="*/ 0 w 18289"/>
                <a:gd name="T5" fmla="*/ 0 h 10534"/>
                <a:gd name="T6" fmla="*/ 0 w 18289"/>
                <a:gd name="T7" fmla="*/ 0 h 10534"/>
                <a:gd name="T8" fmla="*/ 0 w 18289"/>
                <a:gd name="T9" fmla="*/ 0 h 10534"/>
                <a:gd name="T10" fmla="*/ 0 w 18289"/>
                <a:gd name="T11" fmla="*/ 0 h 10534"/>
                <a:gd name="T12" fmla="*/ 0 w 18289"/>
                <a:gd name="T13" fmla="*/ 0 h 10534"/>
                <a:gd name="T14" fmla="*/ 0 w 18289"/>
                <a:gd name="T15" fmla="*/ 0 h 10534"/>
                <a:gd name="T16" fmla="*/ 0 w 18289"/>
                <a:gd name="T17" fmla="*/ 0 h 10534"/>
                <a:gd name="T18" fmla="*/ 0 w 18289"/>
                <a:gd name="T19" fmla="*/ 0 h 10534"/>
                <a:gd name="T20" fmla="*/ 0 w 18289"/>
                <a:gd name="T21" fmla="*/ 0 h 10534"/>
                <a:gd name="T22" fmla="*/ 0 w 18289"/>
                <a:gd name="T23" fmla="*/ 0 h 10534"/>
                <a:gd name="T24" fmla="*/ 0 w 18289"/>
                <a:gd name="T25" fmla="*/ 0 h 10534"/>
                <a:gd name="T26" fmla="*/ 0 w 18289"/>
                <a:gd name="T27" fmla="*/ 0 h 10534"/>
                <a:gd name="T28" fmla="*/ 0 w 18289"/>
                <a:gd name="T29" fmla="*/ 0 h 10534"/>
                <a:gd name="T30" fmla="*/ 0 w 18289"/>
                <a:gd name="T31" fmla="*/ 0 h 10534"/>
                <a:gd name="T32" fmla="*/ 0 w 18289"/>
                <a:gd name="T33" fmla="*/ 0 h 10534"/>
                <a:gd name="T34" fmla="*/ 0 w 18289"/>
                <a:gd name="T35" fmla="*/ 0 h 10534"/>
                <a:gd name="T36" fmla="*/ 0 w 18289"/>
                <a:gd name="T37" fmla="*/ 0 h 10534"/>
                <a:gd name="T38" fmla="*/ 0 w 18289"/>
                <a:gd name="T39" fmla="*/ 0 h 10534"/>
                <a:gd name="T40" fmla="*/ 0 w 18289"/>
                <a:gd name="T41" fmla="*/ 0 h 10534"/>
                <a:gd name="T42" fmla="*/ 0 w 18289"/>
                <a:gd name="T43" fmla="*/ 0 h 10534"/>
                <a:gd name="T44" fmla="*/ 0 w 18289"/>
                <a:gd name="T45" fmla="*/ 0 h 10534"/>
                <a:gd name="T46" fmla="*/ 0 w 18289"/>
                <a:gd name="T47" fmla="*/ 0 h 10534"/>
                <a:gd name="T48" fmla="*/ 0 w 18289"/>
                <a:gd name="T49" fmla="*/ 0 h 10534"/>
                <a:gd name="T50" fmla="*/ 0 w 18289"/>
                <a:gd name="T51" fmla="*/ 0 h 10534"/>
                <a:gd name="T52" fmla="*/ 0 w 18289"/>
                <a:gd name="T53" fmla="*/ 0 h 10534"/>
                <a:gd name="T54" fmla="*/ 0 w 18289"/>
                <a:gd name="T55" fmla="*/ 0 h 10534"/>
                <a:gd name="T56" fmla="*/ 0 w 18289"/>
                <a:gd name="T57" fmla="*/ 0 h 10534"/>
                <a:gd name="T58" fmla="*/ 0 w 18289"/>
                <a:gd name="T59" fmla="*/ 0 h 10534"/>
                <a:gd name="T60" fmla="*/ 0 w 18289"/>
                <a:gd name="T61" fmla="*/ 0 h 10534"/>
                <a:gd name="T62" fmla="*/ 0 w 18289"/>
                <a:gd name="T63" fmla="*/ 0 h 1053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89"/>
                <a:gd name="T97" fmla="*/ 0 h 10534"/>
                <a:gd name="T98" fmla="*/ 18289 w 18289"/>
                <a:gd name="T99" fmla="*/ 10534 h 1053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89" h="10534">
                  <a:moveTo>
                    <a:pt x="3808" y="0"/>
                  </a:moveTo>
                  <a:lnTo>
                    <a:pt x="2638" y="633"/>
                  </a:lnTo>
                  <a:lnTo>
                    <a:pt x="1651" y="1380"/>
                  </a:lnTo>
                  <a:lnTo>
                    <a:pt x="876" y="2223"/>
                  </a:lnTo>
                  <a:lnTo>
                    <a:pt x="333" y="3134"/>
                  </a:lnTo>
                  <a:lnTo>
                    <a:pt x="38" y="4091"/>
                  </a:lnTo>
                  <a:lnTo>
                    <a:pt x="0" y="5066"/>
                  </a:lnTo>
                  <a:lnTo>
                    <a:pt x="219" y="6030"/>
                  </a:lnTo>
                  <a:lnTo>
                    <a:pt x="689" y="6959"/>
                  </a:lnTo>
                  <a:lnTo>
                    <a:pt x="1397" y="7824"/>
                  </a:lnTo>
                  <a:lnTo>
                    <a:pt x="2323" y="8602"/>
                  </a:lnTo>
                  <a:lnTo>
                    <a:pt x="3442" y="9271"/>
                  </a:lnTo>
                  <a:lnTo>
                    <a:pt x="4721" y="9812"/>
                  </a:lnTo>
                  <a:lnTo>
                    <a:pt x="6124" y="10209"/>
                  </a:lnTo>
                  <a:lnTo>
                    <a:pt x="7612" y="10452"/>
                  </a:lnTo>
                  <a:lnTo>
                    <a:pt x="9145" y="10534"/>
                  </a:lnTo>
                  <a:lnTo>
                    <a:pt x="10676" y="10452"/>
                  </a:lnTo>
                  <a:lnTo>
                    <a:pt x="12164" y="10209"/>
                  </a:lnTo>
                  <a:lnTo>
                    <a:pt x="13568" y="9812"/>
                  </a:lnTo>
                  <a:lnTo>
                    <a:pt x="14847" y="9271"/>
                  </a:lnTo>
                  <a:lnTo>
                    <a:pt x="15966" y="8602"/>
                  </a:lnTo>
                  <a:lnTo>
                    <a:pt x="16892" y="7824"/>
                  </a:lnTo>
                  <a:lnTo>
                    <a:pt x="17600" y="6959"/>
                  </a:lnTo>
                  <a:lnTo>
                    <a:pt x="18070" y="6030"/>
                  </a:lnTo>
                  <a:lnTo>
                    <a:pt x="18289" y="5066"/>
                  </a:lnTo>
                  <a:lnTo>
                    <a:pt x="18251" y="4091"/>
                  </a:lnTo>
                  <a:lnTo>
                    <a:pt x="17956" y="3134"/>
                  </a:lnTo>
                  <a:lnTo>
                    <a:pt x="17413" y="2223"/>
                  </a:lnTo>
                  <a:lnTo>
                    <a:pt x="16637" y="1380"/>
                  </a:lnTo>
                  <a:lnTo>
                    <a:pt x="15651" y="633"/>
                  </a:lnTo>
                  <a:lnTo>
                    <a:pt x="14481" y="0"/>
                  </a:lnTo>
                  <a:lnTo>
                    <a:pt x="14482" y="0"/>
                  </a:lnTo>
                </a:path>
              </a:pathLst>
            </a:custGeom>
            <a:gradFill rotWithShape="0">
              <a:gsLst>
                <a:gs pos="0">
                  <a:srgbClr val="6D6D6D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098" name="Freeform 370"/>
            <p:cNvSpPr>
              <a:spLocks/>
            </p:cNvSpPr>
            <p:nvPr/>
          </p:nvSpPr>
          <p:spPr bwMode="auto">
            <a:xfrm>
              <a:off x="4207" y="2891"/>
              <a:ext cx="137" cy="80"/>
            </a:xfrm>
            <a:custGeom>
              <a:avLst/>
              <a:gdLst>
                <a:gd name="T0" fmla="*/ 4 w 401"/>
                <a:gd name="T1" fmla="*/ 3 h 242"/>
                <a:gd name="T2" fmla="*/ 5 w 401"/>
                <a:gd name="T3" fmla="*/ 3 h 242"/>
                <a:gd name="T4" fmla="*/ 5 w 401"/>
                <a:gd name="T5" fmla="*/ 2 h 242"/>
                <a:gd name="T6" fmla="*/ 5 w 401"/>
                <a:gd name="T7" fmla="*/ 2 h 242"/>
                <a:gd name="T8" fmla="*/ 5 w 401"/>
                <a:gd name="T9" fmla="*/ 2 h 242"/>
                <a:gd name="T10" fmla="*/ 5 w 401"/>
                <a:gd name="T11" fmla="*/ 1 h 242"/>
                <a:gd name="T12" fmla="*/ 5 w 401"/>
                <a:gd name="T13" fmla="*/ 1 h 242"/>
                <a:gd name="T14" fmla="*/ 5 w 401"/>
                <a:gd name="T15" fmla="*/ 1 h 242"/>
                <a:gd name="T16" fmla="*/ 5 w 401"/>
                <a:gd name="T17" fmla="*/ 1 h 242"/>
                <a:gd name="T18" fmla="*/ 4 w 401"/>
                <a:gd name="T19" fmla="*/ 0 h 242"/>
                <a:gd name="T20" fmla="*/ 4 w 401"/>
                <a:gd name="T21" fmla="*/ 0 h 242"/>
                <a:gd name="T22" fmla="*/ 3 w 401"/>
                <a:gd name="T23" fmla="*/ 0 h 242"/>
                <a:gd name="T24" fmla="*/ 3 w 401"/>
                <a:gd name="T25" fmla="*/ 0 h 242"/>
                <a:gd name="T26" fmla="*/ 0 w 401"/>
                <a:gd name="T27" fmla="*/ 1 h 242"/>
                <a:gd name="T28" fmla="*/ 1 w 401"/>
                <a:gd name="T29" fmla="*/ 1 h 2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01"/>
                <a:gd name="T46" fmla="*/ 0 h 242"/>
                <a:gd name="T47" fmla="*/ 401 w 401"/>
                <a:gd name="T48" fmla="*/ 242 h 2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01" h="242">
                  <a:moveTo>
                    <a:pt x="334" y="242"/>
                  </a:moveTo>
                  <a:lnTo>
                    <a:pt x="361" y="221"/>
                  </a:lnTo>
                  <a:lnTo>
                    <a:pt x="382" y="198"/>
                  </a:lnTo>
                  <a:lnTo>
                    <a:pt x="396" y="172"/>
                  </a:lnTo>
                  <a:lnTo>
                    <a:pt x="401" y="145"/>
                  </a:lnTo>
                  <a:lnTo>
                    <a:pt x="398" y="119"/>
                  </a:lnTo>
                  <a:lnTo>
                    <a:pt x="388" y="92"/>
                  </a:lnTo>
                  <a:lnTo>
                    <a:pt x="369" y="68"/>
                  </a:lnTo>
                  <a:lnTo>
                    <a:pt x="344" y="46"/>
                  </a:lnTo>
                  <a:lnTo>
                    <a:pt x="313" y="28"/>
                  </a:lnTo>
                  <a:lnTo>
                    <a:pt x="277" y="14"/>
                  </a:lnTo>
                  <a:lnTo>
                    <a:pt x="237" y="5"/>
                  </a:lnTo>
                  <a:lnTo>
                    <a:pt x="195" y="0"/>
                  </a:lnTo>
                  <a:lnTo>
                    <a:pt x="0" y="48"/>
                  </a:lnTo>
                  <a:lnTo>
                    <a:pt x="80" y="92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099" name="Freeform 371"/>
            <p:cNvSpPr>
              <a:spLocks/>
            </p:cNvSpPr>
            <p:nvPr/>
          </p:nvSpPr>
          <p:spPr bwMode="auto">
            <a:xfrm>
              <a:off x="3530" y="2690"/>
              <a:ext cx="727" cy="683"/>
            </a:xfrm>
            <a:custGeom>
              <a:avLst/>
              <a:gdLst>
                <a:gd name="T0" fmla="*/ 230 w 1016"/>
                <a:gd name="T1" fmla="*/ 104 h 982"/>
                <a:gd name="T2" fmla="*/ 230 w 1016"/>
                <a:gd name="T3" fmla="*/ 188 h 982"/>
                <a:gd name="T4" fmla="*/ 250 w 1016"/>
                <a:gd name="T5" fmla="*/ 178 h 982"/>
                <a:gd name="T6" fmla="*/ 258 w 1016"/>
                <a:gd name="T7" fmla="*/ 175 h 982"/>
                <a:gd name="T8" fmla="*/ 264 w 1016"/>
                <a:gd name="T9" fmla="*/ 172 h 982"/>
                <a:gd name="T10" fmla="*/ 260 w 1016"/>
                <a:gd name="T11" fmla="*/ 181 h 982"/>
                <a:gd name="T12" fmla="*/ 250 w 1016"/>
                <a:gd name="T13" fmla="*/ 193 h 982"/>
                <a:gd name="T14" fmla="*/ 240 w 1016"/>
                <a:gd name="T15" fmla="*/ 201 h 982"/>
                <a:gd name="T16" fmla="*/ 222 w 1016"/>
                <a:gd name="T17" fmla="*/ 211 h 982"/>
                <a:gd name="T18" fmla="*/ 210 w 1016"/>
                <a:gd name="T19" fmla="*/ 217 h 982"/>
                <a:gd name="T20" fmla="*/ 192 w 1016"/>
                <a:gd name="T21" fmla="*/ 223 h 982"/>
                <a:gd name="T22" fmla="*/ 167 w 1016"/>
                <a:gd name="T23" fmla="*/ 227 h 982"/>
                <a:gd name="T24" fmla="*/ 138 w 1016"/>
                <a:gd name="T25" fmla="*/ 230 h 982"/>
                <a:gd name="T26" fmla="*/ 117 w 1016"/>
                <a:gd name="T27" fmla="*/ 230 h 982"/>
                <a:gd name="T28" fmla="*/ 94 w 1016"/>
                <a:gd name="T29" fmla="*/ 227 h 982"/>
                <a:gd name="T30" fmla="*/ 77 w 1016"/>
                <a:gd name="T31" fmla="*/ 222 h 982"/>
                <a:gd name="T32" fmla="*/ 64 w 1016"/>
                <a:gd name="T33" fmla="*/ 218 h 982"/>
                <a:gd name="T34" fmla="*/ 50 w 1016"/>
                <a:gd name="T35" fmla="*/ 212 h 982"/>
                <a:gd name="T36" fmla="*/ 40 w 1016"/>
                <a:gd name="T37" fmla="*/ 206 h 982"/>
                <a:gd name="T38" fmla="*/ 30 w 1016"/>
                <a:gd name="T39" fmla="*/ 201 h 982"/>
                <a:gd name="T40" fmla="*/ 21 w 1016"/>
                <a:gd name="T41" fmla="*/ 195 h 982"/>
                <a:gd name="T42" fmla="*/ 14 w 1016"/>
                <a:gd name="T43" fmla="*/ 186 h 982"/>
                <a:gd name="T44" fmla="*/ 7 w 1016"/>
                <a:gd name="T45" fmla="*/ 178 h 982"/>
                <a:gd name="T46" fmla="*/ 3 w 1016"/>
                <a:gd name="T47" fmla="*/ 170 h 982"/>
                <a:gd name="T48" fmla="*/ 1 w 1016"/>
                <a:gd name="T49" fmla="*/ 160 h 982"/>
                <a:gd name="T50" fmla="*/ 0 w 1016"/>
                <a:gd name="T51" fmla="*/ 153 h 982"/>
                <a:gd name="T52" fmla="*/ 1 w 1016"/>
                <a:gd name="T53" fmla="*/ 0 h 982"/>
                <a:gd name="T54" fmla="*/ 266 w 1016"/>
                <a:gd name="T55" fmla="*/ 4 h 982"/>
                <a:gd name="T56" fmla="*/ 266 w 1016"/>
                <a:gd name="T57" fmla="*/ 81 h 982"/>
                <a:gd name="T58" fmla="*/ 249 w 1016"/>
                <a:gd name="T59" fmla="*/ 88 h 982"/>
                <a:gd name="T60" fmla="*/ 230 w 1016"/>
                <a:gd name="T61" fmla="*/ 104 h 98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6"/>
                <a:gd name="T94" fmla="*/ 0 h 982"/>
                <a:gd name="T95" fmla="*/ 1016 w 1016"/>
                <a:gd name="T96" fmla="*/ 982 h 98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6" h="982">
                  <a:moveTo>
                    <a:pt x="877" y="444"/>
                  </a:moveTo>
                  <a:lnTo>
                    <a:pt x="877" y="802"/>
                  </a:lnTo>
                  <a:lnTo>
                    <a:pt x="954" y="760"/>
                  </a:lnTo>
                  <a:lnTo>
                    <a:pt x="985" y="746"/>
                  </a:lnTo>
                  <a:lnTo>
                    <a:pt x="1006" y="739"/>
                  </a:lnTo>
                  <a:lnTo>
                    <a:pt x="989" y="773"/>
                  </a:lnTo>
                  <a:lnTo>
                    <a:pt x="954" y="822"/>
                  </a:lnTo>
                  <a:lnTo>
                    <a:pt x="916" y="857"/>
                  </a:lnTo>
                  <a:lnTo>
                    <a:pt x="846" y="902"/>
                  </a:lnTo>
                  <a:lnTo>
                    <a:pt x="798" y="926"/>
                  </a:lnTo>
                  <a:lnTo>
                    <a:pt x="732" y="954"/>
                  </a:lnTo>
                  <a:lnTo>
                    <a:pt x="635" y="972"/>
                  </a:lnTo>
                  <a:lnTo>
                    <a:pt x="527" y="982"/>
                  </a:lnTo>
                  <a:lnTo>
                    <a:pt x="444" y="979"/>
                  </a:lnTo>
                  <a:lnTo>
                    <a:pt x="361" y="968"/>
                  </a:lnTo>
                  <a:lnTo>
                    <a:pt x="291" y="947"/>
                  </a:lnTo>
                  <a:lnTo>
                    <a:pt x="246" y="930"/>
                  </a:lnTo>
                  <a:lnTo>
                    <a:pt x="191" y="906"/>
                  </a:lnTo>
                  <a:lnTo>
                    <a:pt x="153" y="881"/>
                  </a:lnTo>
                  <a:lnTo>
                    <a:pt x="114" y="857"/>
                  </a:lnTo>
                  <a:lnTo>
                    <a:pt x="83" y="833"/>
                  </a:lnTo>
                  <a:lnTo>
                    <a:pt x="55" y="798"/>
                  </a:lnTo>
                  <a:lnTo>
                    <a:pt x="28" y="760"/>
                  </a:lnTo>
                  <a:lnTo>
                    <a:pt x="10" y="725"/>
                  </a:lnTo>
                  <a:lnTo>
                    <a:pt x="3" y="683"/>
                  </a:lnTo>
                  <a:lnTo>
                    <a:pt x="0" y="656"/>
                  </a:lnTo>
                  <a:lnTo>
                    <a:pt x="3" y="0"/>
                  </a:lnTo>
                  <a:lnTo>
                    <a:pt x="1016" y="16"/>
                  </a:lnTo>
                  <a:lnTo>
                    <a:pt x="1016" y="347"/>
                  </a:lnTo>
                  <a:lnTo>
                    <a:pt x="950" y="378"/>
                  </a:lnTo>
                  <a:lnTo>
                    <a:pt x="877" y="444"/>
                  </a:lnTo>
                  <a:close/>
                </a:path>
              </a:pathLst>
            </a:custGeom>
            <a:gradFill rotWithShape="0">
              <a:gsLst>
                <a:gs pos="0">
                  <a:srgbClr val="5C5C5C"/>
                </a:gs>
                <a:gs pos="50000">
                  <a:srgbClr val="969696"/>
                </a:gs>
                <a:gs pos="100000">
                  <a:srgbClr val="5C5C5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0" name="Freeform 372"/>
            <p:cNvSpPr>
              <a:spLocks/>
            </p:cNvSpPr>
            <p:nvPr/>
          </p:nvSpPr>
          <p:spPr bwMode="auto">
            <a:xfrm>
              <a:off x="4160" y="2930"/>
              <a:ext cx="154" cy="68"/>
            </a:xfrm>
            <a:custGeom>
              <a:avLst/>
              <a:gdLst>
                <a:gd name="T0" fmla="*/ 0 w 450"/>
                <a:gd name="T1" fmla="*/ 3 h 205"/>
                <a:gd name="T2" fmla="*/ 0 w 450"/>
                <a:gd name="T3" fmla="*/ 2 h 205"/>
                <a:gd name="T4" fmla="*/ 1 w 450"/>
                <a:gd name="T5" fmla="*/ 1 h 205"/>
                <a:gd name="T6" fmla="*/ 1 w 450"/>
                <a:gd name="T7" fmla="*/ 1 h 205"/>
                <a:gd name="T8" fmla="*/ 2 w 450"/>
                <a:gd name="T9" fmla="*/ 1 h 205"/>
                <a:gd name="T10" fmla="*/ 3 w 450"/>
                <a:gd name="T11" fmla="*/ 0 h 205"/>
                <a:gd name="T12" fmla="*/ 3 w 450"/>
                <a:gd name="T13" fmla="*/ 0 h 205"/>
                <a:gd name="T14" fmla="*/ 4 w 450"/>
                <a:gd name="T15" fmla="*/ 0 h 205"/>
                <a:gd name="T16" fmla="*/ 6 w 450"/>
                <a:gd name="T17" fmla="*/ 1 h 205"/>
                <a:gd name="T18" fmla="*/ 5 w 450"/>
                <a:gd name="T19" fmla="*/ 1 h 205"/>
                <a:gd name="T20" fmla="*/ 4 w 450"/>
                <a:gd name="T21" fmla="*/ 1 h 205"/>
                <a:gd name="T22" fmla="*/ 3 w 450"/>
                <a:gd name="T23" fmla="*/ 1 h 205"/>
                <a:gd name="T24" fmla="*/ 3 w 450"/>
                <a:gd name="T25" fmla="*/ 1 h 205"/>
                <a:gd name="T26" fmla="*/ 2 w 450"/>
                <a:gd name="T27" fmla="*/ 1 h 205"/>
                <a:gd name="T28" fmla="*/ 1 w 450"/>
                <a:gd name="T29" fmla="*/ 2 h 205"/>
                <a:gd name="T30" fmla="*/ 1 w 450"/>
                <a:gd name="T31" fmla="*/ 2 h 205"/>
                <a:gd name="T32" fmla="*/ 0 w 450"/>
                <a:gd name="T33" fmla="*/ 3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0"/>
                <a:gd name="T52" fmla="*/ 0 h 205"/>
                <a:gd name="T53" fmla="*/ 450 w 450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0" h="205">
                  <a:moveTo>
                    <a:pt x="0" y="205"/>
                  </a:moveTo>
                  <a:lnTo>
                    <a:pt x="38" y="154"/>
                  </a:lnTo>
                  <a:lnTo>
                    <a:pt x="77" y="116"/>
                  </a:lnTo>
                  <a:lnTo>
                    <a:pt x="109" y="84"/>
                  </a:lnTo>
                  <a:lnTo>
                    <a:pt x="147" y="52"/>
                  </a:lnTo>
                  <a:lnTo>
                    <a:pt x="186" y="32"/>
                  </a:lnTo>
                  <a:lnTo>
                    <a:pt x="224" y="13"/>
                  </a:lnTo>
                  <a:lnTo>
                    <a:pt x="288" y="0"/>
                  </a:lnTo>
                  <a:lnTo>
                    <a:pt x="450" y="96"/>
                  </a:lnTo>
                  <a:lnTo>
                    <a:pt x="397" y="72"/>
                  </a:lnTo>
                  <a:lnTo>
                    <a:pt x="330" y="58"/>
                  </a:lnTo>
                  <a:lnTo>
                    <a:pt x="256" y="71"/>
                  </a:lnTo>
                  <a:lnTo>
                    <a:pt x="198" y="90"/>
                  </a:lnTo>
                  <a:lnTo>
                    <a:pt x="141" y="116"/>
                  </a:lnTo>
                  <a:lnTo>
                    <a:pt x="90" y="148"/>
                  </a:lnTo>
                  <a:lnTo>
                    <a:pt x="45" y="173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1" name="Freeform 373"/>
            <p:cNvSpPr>
              <a:spLocks/>
            </p:cNvSpPr>
            <p:nvPr/>
          </p:nvSpPr>
          <p:spPr bwMode="auto">
            <a:xfrm>
              <a:off x="4153" y="2948"/>
              <a:ext cx="191" cy="306"/>
            </a:xfrm>
            <a:custGeom>
              <a:avLst/>
              <a:gdLst>
                <a:gd name="T0" fmla="*/ 0 w 560"/>
                <a:gd name="T1" fmla="*/ 2 h 923"/>
                <a:gd name="T2" fmla="*/ 0 w 560"/>
                <a:gd name="T3" fmla="*/ 11 h 923"/>
                <a:gd name="T4" fmla="*/ 1 w 560"/>
                <a:gd name="T5" fmla="*/ 11 h 923"/>
                <a:gd name="T6" fmla="*/ 2 w 560"/>
                <a:gd name="T7" fmla="*/ 10 h 923"/>
                <a:gd name="T8" fmla="*/ 3 w 560"/>
                <a:gd name="T9" fmla="*/ 10 h 923"/>
                <a:gd name="T10" fmla="*/ 4 w 560"/>
                <a:gd name="T11" fmla="*/ 9 h 923"/>
                <a:gd name="T12" fmla="*/ 5 w 560"/>
                <a:gd name="T13" fmla="*/ 9 h 923"/>
                <a:gd name="T14" fmla="*/ 5 w 560"/>
                <a:gd name="T15" fmla="*/ 8 h 923"/>
                <a:gd name="T16" fmla="*/ 6 w 560"/>
                <a:gd name="T17" fmla="*/ 7 h 923"/>
                <a:gd name="T18" fmla="*/ 6 w 560"/>
                <a:gd name="T19" fmla="*/ 6 h 923"/>
                <a:gd name="T20" fmla="*/ 7 w 560"/>
                <a:gd name="T21" fmla="*/ 5 h 923"/>
                <a:gd name="T22" fmla="*/ 8 w 560"/>
                <a:gd name="T23" fmla="*/ 4 h 923"/>
                <a:gd name="T24" fmla="*/ 8 w 560"/>
                <a:gd name="T25" fmla="*/ 3 h 923"/>
                <a:gd name="T26" fmla="*/ 7 w 560"/>
                <a:gd name="T27" fmla="*/ 2 h 923"/>
                <a:gd name="T28" fmla="*/ 6 w 560"/>
                <a:gd name="T29" fmla="*/ 1 h 923"/>
                <a:gd name="T30" fmla="*/ 6 w 560"/>
                <a:gd name="T31" fmla="*/ 0 h 923"/>
                <a:gd name="T32" fmla="*/ 5 w 560"/>
                <a:gd name="T33" fmla="*/ 0 h 923"/>
                <a:gd name="T34" fmla="*/ 4 w 560"/>
                <a:gd name="T35" fmla="*/ 0 h 923"/>
                <a:gd name="T36" fmla="*/ 3 w 560"/>
                <a:gd name="T37" fmla="*/ 0 h 923"/>
                <a:gd name="T38" fmla="*/ 0 w 560"/>
                <a:gd name="T39" fmla="*/ 2 h 9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0"/>
                <a:gd name="T61" fmla="*/ 0 h 923"/>
                <a:gd name="T62" fmla="*/ 560 w 560"/>
                <a:gd name="T63" fmla="*/ 923 h 92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0" h="923">
                  <a:moveTo>
                    <a:pt x="0" y="152"/>
                  </a:moveTo>
                  <a:lnTo>
                    <a:pt x="0" y="923"/>
                  </a:lnTo>
                  <a:lnTo>
                    <a:pt x="58" y="894"/>
                  </a:lnTo>
                  <a:lnTo>
                    <a:pt x="138" y="851"/>
                  </a:lnTo>
                  <a:lnTo>
                    <a:pt x="196" y="814"/>
                  </a:lnTo>
                  <a:lnTo>
                    <a:pt x="283" y="771"/>
                  </a:lnTo>
                  <a:lnTo>
                    <a:pt x="342" y="720"/>
                  </a:lnTo>
                  <a:lnTo>
                    <a:pt x="385" y="669"/>
                  </a:lnTo>
                  <a:lnTo>
                    <a:pt x="436" y="603"/>
                  </a:lnTo>
                  <a:lnTo>
                    <a:pt x="494" y="531"/>
                  </a:lnTo>
                  <a:lnTo>
                    <a:pt x="531" y="429"/>
                  </a:lnTo>
                  <a:lnTo>
                    <a:pt x="552" y="327"/>
                  </a:lnTo>
                  <a:lnTo>
                    <a:pt x="560" y="225"/>
                  </a:lnTo>
                  <a:lnTo>
                    <a:pt x="538" y="131"/>
                  </a:lnTo>
                  <a:lnTo>
                    <a:pt x="494" y="58"/>
                  </a:lnTo>
                  <a:lnTo>
                    <a:pt x="436" y="22"/>
                  </a:lnTo>
                  <a:lnTo>
                    <a:pt x="356" y="0"/>
                  </a:lnTo>
                  <a:lnTo>
                    <a:pt x="313" y="7"/>
                  </a:lnTo>
                  <a:lnTo>
                    <a:pt x="247" y="22"/>
                  </a:lnTo>
                  <a:lnTo>
                    <a:pt x="0" y="152"/>
                  </a:lnTo>
                  <a:close/>
                </a:path>
              </a:pathLst>
            </a:custGeom>
            <a:gradFill rotWithShape="0">
              <a:gsLst>
                <a:gs pos="0">
                  <a:srgbClr val="6A6A6A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2" name="Freeform 374"/>
            <p:cNvSpPr>
              <a:spLocks/>
            </p:cNvSpPr>
            <p:nvPr/>
          </p:nvSpPr>
          <p:spPr bwMode="auto">
            <a:xfrm>
              <a:off x="3531" y="2480"/>
              <a:ext cx="727" cy="448"/>
            </a:xfrm>
            <a:custGeom>
              <a:avLst/>
              <a:gdLst>
                <a:gd name="T0" fmla="*/ 0 w 1016"/>
                <a:gd name="T1" fmla="*/ 75 h 645"/>
                <a:gd name="T2" fmla="*/ 2 w 1016"/>
                <a:gd name="T3" fmla="*/ 89 h 645"/>
                <a:gd name="T4" fmla="*/ 10 w 1016"/>
                <a:gd name="T5" fmla="*/ 103 h 645"/>
                <a:gd name="T6" fmla="*/ 21 w 1016"/>
                <a:gd name="T7" fmla="*/ 116 h 645"/>
                <a:gd name="T8" fmla="*/ 37 w 1016"/>
                <a:gd name="T9" fmla="*/ 127 h 645"/>
                <a:gd name="T10" fmla="*/ 56 w 1016"/>
                <a:gd name="T11" fmla="*/ 137 h 645"/>
                <a:gd name="T12" fmla="*/ 78 w 1016"/>
                <a:gd name="T13" fmla="*/ 143 h 645"/>
                <a:gd name="T14" fmla="*/ 102 w 1016"/>
                <a:gd name="T15" fmla="*/ 148 h 645"/>
                <a:gd name="T16" fmla="*/ 127 w 1016"/>
                <a:gd name="T17" fmla="*/ 150 h 645"/>
                <a:gd name="T18" fmla="*/ 152 w 1016"/>
                <a:gd name="T19" fmla="*/ 149 h 645"/>
                <a:gd name="T20" fmla="*/ 177 w 1016"/>
                <a:gd name="T21" fmla="*/ 146 h 645"/>
                <a:gd name="T22" fmla="*/ 200 w 1016"/>
                <a:gd name="T23" fmla="*/ 140 h 645"/>
                <a:gd name="T24" fmla="*/ 220 w 1016"/>
                <a:gd name="T25" fmla="*/ 132 h 645"/>
                <a:gd name="T26" fmla="*/ 238 w 1016"/>
                <a:gd name="T27" fmla="*/ 122 h 645"/>
                <a:gd name="T28" fmla="*/ 252 w 1016"/>
                <a:gd name="T29" fmla="*/ 109 h 645"/>
                <a:gd name="T30" fmla="*/ 262 w 1016"/>
                <a:gd name="T31" fmla="*/ 96 h 645"/>
                <a:gd name="T32" fmla="*/ 266 w 1016"/>
                <a:gd name="T33" fmla="*/ 82 h 645"/>
                <a:gd name="T34" fmla="*/ 265 w 1016"/>
                <a:gd name="T35" fmla="*/ 67 h 645"/>
                <a:gd name="T36" fmla="*/ 262 w 1016"/>
                <a:gd name="T37" fmla="*/ 54 h 645"/>
                <a:gd name="T38" fmla="*/ 252 w 1016"/>
                <a:gd name="T39" fmla="*/ 41 h 645"/>
                <a:gd name="T40" fmla="*/ 238 w 1016"/>
                <a:gd name="T41" fmla="*/ 28 h 645"/>
                <a:gd name="T42" fmla="*/ 220 w 1016"/>
                <a:gd name="T43" fmla="*/ 18 h 645"/>
                <a:gd name="T44" fmla="*/ 200 w 1016"/>
                <a:gd name="T45" fmla="*/ 10 h 645"/>
                <a:gd name="T46" fmla="*/ 177 w 1016"/>
                <a:gd name="T47" fmla="*/ 4 h 645"/>
                <a:gd name="T48" fmla="*/ 152 w 1016"/>
                <a:gd name="T49" fmla="*/ 1 h 645"/>
                <a:gd name="T50" fmla="*/ 127 w 1016"/>
                <a:gd name="T51" fmla="*/ 0 h 645"/>
                <a:gd name="T52" fmla="*/ 102 w 1016"/>
                <a:gd name="T53" fmla="*/ 2 h 645"/>
                <a:gd name="T54" fmla="*/ 78 w 1016"/>
                <a:gd name="T55" fmla="*/ 7 h 645"/>
                <a:gd name="T56" fmla="*/ 56 w 1016"/>
                <a:gd name="T57" fmla="*/ 14 h 645"/>
                <a:gd name="T58" fmla="*/ 37 w 1016"/>
                <a:gd name="T59" fmla="*/ 23 h 645"/>
                <a:gd name="T60" fmla="*/ 21 w 1016"/>
                <a:gd name="T61" fmla="*/ 35 h 645"/>
                <a:gd name="T62" fmla="*/ 10 w 1016"/>
                <a:gd name="T63" fmla="*/ 47 h 645"/>
                <a:gd name="T64" fmla="*/ 2 w 1016"/>
                <a:gd name="T65" fmla="*/ 61 h 645"/>
                <a:gd name="T66" fmla="*/ 0 w 1016"/>
                <a:gd name="T67" fmla="*/ 75 h 645"/>
                <a:gd name="T68" fmla="*/ 0 w 1016"/>
                <a:gd name="T69" fmla="*/ 75 h 6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16"/>
                <a:gd name="T106" fmla="*/ 0 h 645"/>
                <a:gd name="T107" fmla="*/ 1016 w 1016"/>
                <a:gd name="T108" fmla="*/ 645 h 64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16" h="645">
                  <a:moveTo>
                    <a:pt x="0" y="323"/>
                  </a:moveTo>
                  <a:lnTo>
                    <a:pt x="9" y="384"/>
                  </a:lnTo>
                  <a:lnTo>
                    <a:pt x="36" y="443"/>
                  </a:lnTo>
                  <a:lnTo>
                    <a:pt x="81" y="497"/>
                  </a:lnTo>
                  <a:lnTo>
                    <a:pt x="141" y="545"/>
                  </a:lnTo>
                  <a:lnTo>
                    <a:pt x="214" y="586"/>
                  </a:lnTo>
                  <a:lnTo>
                    <a:pt x="298" y="616"/>
                  </a:lnTo>
                  <a:lnTo>
                    <a:pt x="389" y="636"/>
                  </a:lnTo>
                  <a:lnTo>
                    <a:pt x="485" y="645"/>
                  </a:lnTo>
                  <a:lnTo>
                    <a:pt x="582" y="642"/>
                  </a:lnTo>
                  <a:lnTo>
                    <a:pt x="676" y="628"/>
                  </a:lnTo>
                  <a:lnTo>
                    <a:pt x="764" y="602"/>
                  </a:lnTo>
                  <a:lnTo>
                    <a:pt x="843" y="566"/>
                  </a:lnTo>
                  <a:lnTo>
                    <a:pt x="909" y="522"/>
                  </a:lnTo>
                  <a:lnTo>
                    <a:pt x="962" y="470"/>
                  </a:lnTo>
                  <a:lnTo>
                    <a:pt x="998" y="413"/>
                  </a:lnTo>
                  <a:lnTo>
                    <a:pt x="1016" y="353"/>
                  </a:lnTo>
                  <a:lnTo>
                    <a:pt x="1009" y="288"/>
                  </a:lnTo>
                  <a:lnTo>
                    <a:pt x="998" y="232"/>
                  </a:lnTo>
                  <a:lnTo>
                    <a:pt x="962" y="175"/>
                  </a:lnTo>
                  <a:lnTo>
                    <a:pt x="909" y="123"/>
                  </a:lnTo>
                  <a:lnTo>
                    <a:pt x="843" y="79"/>
                  </a:lnTo>
                  <a:lnTo>
                    <a:pt x="764" y="43"/>
                  </a:lnTo>
                  <a:lnTo>
                    <a:pt x="676" y="17"/>
                  </a:lnTo>
                  <a:lnTo>
                    <a:pt x="582" y="3"/>
                  </a:lnTo>
                  <a:lnTo>
                    <a:pt x="485" y="0"/>
                  </a:lnTo>
                  <a:lnTo>
                    <a:pt x="389" y="9"/>
                  </a:lnTo>
                  <a:lnTo>
                    <a:pt x="298" y="29"/>
                  </a:lnTo>
                  <a:lnTo>
                    <a:pt x="214" y="60"/>
                  </a:lnTo>
                  <a:lnTo>
                    <a:pt x="141" y="100"/>
                  </a:lnTo>
                  <a:lnTo>
                    <a:pt x="81" y="148"/>
                  </a:lnTo>
                  <a:lnTo>
                    <a:pt x="36" y="203"/>
                  </a:lnTo>
                  <a:lnTo>
                    <a:pt x="9" y="261"/>
                  </a:lnTo>
                  <a:lnTo>
                    <a:pt x="0" y="323"/>
                  </a:lnTo>
                </a:path>
              </a:pathLst>
            </a:cu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3" name="Freeform 375"/>
            <p:cNvSpPr>
              <a:spLocks/>
            </p:cNvSpPr>
            <p:nvPr/>
          </p:nvSpPr>
          <p:spPr bwMode="auto">
            <a:xfrm>
              <a:off x="3750" y="2610"/>
              <a:ext cx="280" cy="188"/>
            </a:xfrm>
            <a:custGeom>
              <a:avLst/>
              <a:gdLst>
                <a:gd name="T0" fmla="*/ 0 w 4122"/>
                <a:gd name="T1" fmla="*/ 0 h 2838"/>
                <a:gd name="T2" fmla="*/ 0 w 4122"/>
                <a:gd name="T3" fmla="*/ 0 h 2838"/>
                <a:gd name="T4" fmla="*/ 0 w 4122"/>
                <a:gd name="T5" fmla="*/ 0 h 2838"/>
                <a:gd name="T6" fmla="*/ 0 w 4122"/>
                <a:gd name="T7" fmla="*/ 0 h 2838"/>
                <a:gd name="T8" fmla="*/ 0 w 4122"/>
                <a:gd name="T9" fmla="*/ 0 h 2838"/>
                <a:gd name="T10" fmla="*/ 0 w 4122"/>
                <a:gd name="T11" fmla="*/ 0 h 2838"/>
                <a:gd name="T12" fmla="*/ 0 w 4122"/>
                <a:gd name="T13" fmla="*/ 0 h 2838"/>
                <a:gd name="T14" fmla="*/ 0 w 4122"/>
                <a:gd name="T15" fmla="*/ 0 h 2838"/>
                <a:gd name="T16" fmla="*/ 0 w 4122"/>
                <a:gd name="T17" fmla="*/ 0 h 2838"/>
                <a:gd name="T18" fmla="*/ 0 w 4122"/>
                <a:gd name="T19" fmla="*/ 0 h 2838"/>
                <a:gd name="T20" fmla="*/ 0 w 4122"/>
                <a:gd name="T21" fmla="*/ 0 h 2838"/>
                <a:gd name="T22" fmla="*/ 0 w 4122"/>
                <a:gd name="T23" fmla="*/ 0 h 2838"/>
                <a:gd name="T24" fmla="*/ 0 w 4122"/>
                <a:gd name="T25" fmla="*/ 0 h 2838"/>
                <a:gd name="T26" fmla="*/ 0 w 4122"/>
                <a:gd name="T27" fmla="*/ 0 h 2838"/>
                <a:gd name="T28" fmla="*/ 0 w 4122"/>
                <a:gd name="T29" fmla="*/ 0 h 2838"/>
                <a:gd name="T30" fmla="*/ 0 w 4122"/>
                <a:gd name="T31" fmla="*/ 0 h 2838"/>
                <a:gd name="T32" fmla="*/ 0 w 4122"/>
                <a:gd name="T33" fmla="*/ 0 h 2838"/>
                <a:gd name="T34" fmla="*/ 0 w 4122"/>
                <a:gd name="T35" fmla="*/ 0 h 2838"/>
                <a:gd name="T36" fmla="*/ 0 w 4122"/>
                <a:gd name="T37" fmla="*/ 0 h 2838"/>
                <a:gd name="T38" fmla="*/ 0 w 4122"/>
                <a:gd name="T39" fmla="*/ 0 h 2838"/>
                <a:gd name="T40" fmla="*/ 0 w 4122"/>
                <a:gd name="T41" fmla="*/ 0 h 2838"/>
                <a:gd name="T42" fmla="*/ 0 w 4122"/>
                <a:gd name="T43" fmla="*/ 0 h 2838"/>
                <a:gd name="T44" fmla="*/ 0 w 4122"/>
                <a:gd name="T45" fmla="*/ 0 h 2838"/>
                <a:gd name="T46" fmla="*/ 0 w 4122"/>
                <a:gd name="T47" fmla="*/ 0 h 2838"/>
                <a:gd name="T48" fmla="*/ 0 w 4122"/>
                <a:gd name="T49" fmla="*/ 0 h 2838"/>
                <a:gd name="T50" fmla="*/ 0 w 4122"/>
                <a:gd name="T51" fmla="*/ 0 h 2838"/>
                <a:gd name="T52" fmla="*/ 0 w 4122"/>
                <a:gd name="T53" fmla="*/ 0 h 2838"/>
                <a:gd name="T54" fmla="*/ 0 w 4122"/>
                <a:gd name="T55" fmla="*/ 0 h 2838"/>
                <a:gd name="T56" fmla="*/ 0 w 4122"/>
                <a:gd name="T57" fmla="*/ 0 h 2838"/>
                <a:gd name="T58" fmla="*/ 0 w 4122"/>
                <a:gd name="T59" fmla="*/ 0 h 2838"/>
                <a:gd name="T60" fmla="*/ 0 w 4122"/>
                <a:gd name="T61" fmla="*/ 0 h 2838"/>
                <a:gd name="T62" fmla="*/ 0 w 4122"/>
                <a:gd name="T63" fmla="*/ 0 h 2838"/>
                <a:gd name="T64" fmla="*/ 0 w 4122"/>
                <a:gd name="T65" fmla="*/ 0 h 2838"/>
                <a:gd name="T66" fmla="*/ 0 w 4122"/>
                <a:gd name="T67" fmla="*/ 0 h 2838"/>
                <a:gd name="T68" fmla="*/ 0 w 4122"/>
                <a:gd name="T69" fmla="*/ 0 h 28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22"/>
                <a:gd name="T106" fmla="*/ 0 h 2838"/>
                <a:gd name="T107" fmla="*/ 4122 w 4122"/>
                <a:gd name="T108" fmla="*/ 2838 h 28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22" h="2838">
                  <a:moveTo>
                    <a:pt x="0" y="1192"/>
                  </a:moveTo>
                  <a:lnTo>
                    <a:pt x="8" y="1462"/>
                  </a:lnTo>
                  <a:lnTo>
                    <a:pt x="90" y="1729"/>
                  </a:lnTo>
                  <a:lnTo>
                    <a:pt x="244" y="1986"/>
                  </a:lnTo>
                  <a:lnTo>
                    <a:pt x="463" y="2222"/>
                  </a:lnTo>
                  <a:lnTo>
                    <a:pt x="740" y="2430"/>
                  </a:lnTo>
                  <a:lnTo>
                    <a:pt x="1064" y="2600"/>
                  </a:lnTo>
                  <a:lnTo>
                    <a:pt x="1425" y="2728"/>
                  </a:lnTo>
                  <a:lnTo>
                    <a:pt x="1808" y="2808"/>
                  </a:lnTo>
                  <a:lnTo>
                    <a:pt x="2200" y="2838"/>
                  </a:lnTo>
                  <a:lnTo>
                    <a:pt x="2587" y="2816"/>
                  </a:lnTo>
                  <a:lnTo>
                    <a:pt x="2955" y="2744"/>
                  </a:lnTo>
                  <a:lnTo>
                    <a:pt x="3291" y="2625"/>
                  </a:lnTo>
                  <a:lnTo>
                    <a:pt x="3582" y="2460"/>
                  </a:lnTo>
                  <a:lnTo>
                    <a:pt x="3818" y="2259"/>
                  </a:lnTo>
                  <a:lnTo>
                    <a:pt x="3990" y="2027"/>
                  </a:lnTo>
                  <a:lnTo>
                    <a:pt x="4093" y="1774"/>
                  </a:lnTo>
                  <a:lnTo>
                    <a:pt x="4122" y="1506"/>
                  </a:lnTo>
                  <a:lnTo>
                    <a:pt x="4077" y="1237"/>
                  </a:lnTo>
                  <a:lnTo>
                    <a:pt x="3958" y="974"/>
                  </a:lnTo>
                  <a:lnTo>
                    <a:pt x="3771" y="726"/>
                  </a:lnTo>
                  <a:lnTo>
                    <a:pt x="3522" y="503"/>
                  </a:lnTo>
                  <a:lnTo>
                    <a:pt x="3220" y="313"/>
                  </a:lnTo>
                  <a:lnTo>
                    <a:pt x="2876" y="164"/>
                  </a:lnTo>
                  <a:lnTo>
                    <a:pt x="2503" y="60"/>
                  </a:lnTo>
                  <a:lnTo>
                    <a:pt x="2113" y="5"/>
                  </a:lnTo>
                  <a:lnTo>
                    <a:pt x="1722" y="0"/>
                  </a:lnTo>
                  <a:lnTo>
                    <a:pt x="1342" y="47"/>
                  </a:lnTo>
                  <a:lnTo>
                    <a:pt x="989" y="143"/>
                  </a:lnTo>
                  <a:lnTo>
                    <a:pt x="674" y="285"/>
                  </a:lnTo>
                  <a:lnTo>
                    <a:pt x="410" y="469"/>
                  </a:lnTo>
                  <a:lnTo>
                    <a:pt x="204" y="687"/>
                  </a:lnTo>
                  <a:lnTo>
                    <a:pt x="66" y="930"/>
                  </a:lnTo>
                  <a:lnTo>
                    <a:pt x="0" y="1192"/>
                  </a:lnTo>
                  <a:lnTo>
                    <a:pt x="1" y="1192"/>
                  </a:lnTo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4" name="Freeform 376" descr="25%"/>
            <p:cNvSpPr>
              <a:spLocks/>
            </p:cNvSpPr>
            <p:nvPr/>
          </p:nvSpPr>
          <p:spPr bwMode="auto">
            <a:xfrm>
              <a:off x="3765" y="2698"/>
              <a:ext cx="251" cy="101"/>
            </a:xfrm>
            <a:custGeom>
              <a:avLst/>
              <a:gdLst>
                <a:gd name="T0" fmla="*/ 17 w 305"/>
                <a:gd name="T1" fmla="*/ 36 h 126"/>
                <a:gd name="T2" fmla="*/ 25 w 305"/>
                <a:gd name="T3" fmla="*/ 41 h 126"/>
                <a:gd name="T4" fmla="*/ 33 w 305"/>
                <a:gd name="T5" fmla="*/ 45 h 126"/>
                <a:gd name="T6" fmla="*/ 41 w 305"/>
                <a:gd name="T7" fmla="*/ 47 h 126"/>
                <a:gd name="T8" fmla="*/ 51 w 305"/>
                <a:gd name="T9" fmla="*/ 49 h 126"/>
                <a:gd name="T10" fmla="*/ 63 w 305"/>
                <a:gd name="T11" fmla="*/ 52 h 126"/>
                <a:gd name="T12" fmla="*/ 77 w 305"/>
                <a:gd name="T13" fmla="*/ 52 h 126"/>
                <a:gd name="T14" fmla="*/ 87 w 305"/>
                <a:gd name="T15" fmla="*/ 51 h 126"/>
                <a:gd name="T16" fmla="*/ 100 w 305"/>
                <a:gd name="T17" fmla="*/ 50 h 126"/>
                <a:gd name="T18" fmla="*/ 114 w 305"/>
                <a:gd name="T19" fmla="*/ 47 h 126"/>
                <a:gd name="T20" fmla="*/ 122 w 305"/>
                <a:gd name="T21" fmla="*/ 43 h 126"/>
                <a:gd name="T22" fmla="*/ 133 w 305"/>
                <a:gd name="T23" fmla="*/ 36 h 126"/>
                <a:gd name="T24" fmla="*/ 140 w 305"/>
                <a:gd name="T25" fmla="*/ 28 h 126"/>
                <a:gd name="T26" fmla="*/ 131 w 305"/>
                <a:gd name="T27" fmla="*/ 21 h 126"/>
                <a:gd name="T28" fmla="*/ 121 w 305"/>
                <a:gd name="T29" fmla="*/ 14 h 126"/>
                <a:gd name="T30" fmla="*/ 110 w 305"/>
                <a:gd name="T31" fmla="*/ 9 h 126"/>
                <a:gd name="T32" fmla="*/ 97 w 305"/>
                <a:gd name="T33" fmla="*/ 5 h 126"/>
                <a:gd name="T34" fmla="*/ 84 w 305"/>
                <a:gd name="T35" fmla="*/ 2 h 126"/>
                <a:gd name="T36" fmla="*/ 70 w 305"/>
                <a:gd name="T37" fmla="*/ 0 h 126"/>
                <a:gd name="T38" fmla="*/ 55 w 305"/>
                <a:gd name="T39" fmla="*/ 0 h 126"/>
                <a:gd name="T40" fmla="*/ 43 w 305"/>
                <a:gd name="T41" fmla="*/ 2 h 126"/>
                <a:gd name="T42" fmla="*/ 30 w 305"/>
                <a:gd name="T43" fmla="*/ 5 h 126"/>
                <a:gd name="T44" fmla="*/ 17 w 305"/>
                <a:gd name="T45" fmla="*/ 9 h 126"/>
                <a:gd name="T46" fmla="*/ 8 w 305"/>
                <a:gd name="T47" fmla="*/ 15 h 126"/>
                <a:gd name="T48" fmla="*/ 4 w 305"/>
                <a:gd name="T49" fmla="*/ 18 h 126"/>
                <a:gd name="T50" fmla="*/ 0 w 305"/>
                <a:gd name="T51" fmla="*/ 22 h 126"/>
                <a:gd name="T52" fmla="*/ 8 w 305"/>
                <a:gd name="T53" fmla="*/ 30 h 12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05"/>
                <a:gd name="T82" fmla="*/ 0 h 126"/>
                <a:gd name="T83" fmla="*/ 305 w 305"/>
                <a:gd name="T84" fmla="*/ 126 h 12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05" h="126">
                  <a:moveTo>
                    <a:pt x="36" y="87"/>
                  </a:moveTo>
                  <a:lnTo>
                    <a:pt x="54" y="99"/>
                  </a:lnTo>
                  <a:lnTo>
                    <a:pt x="70" y="108"/>
                  </a:lnTo>
                  <a:lnTo>
                    <a:pt x="90" y="114"/>
                  </a:lnTo>
                  <a:lnTo>
                    <a:pt x="111" y="119"/>
                  </a:lnTo>
                  <a:lnTo>
                    <a:pt x="138" y="126"/>
                  </a:lnTo>
                  <a:lnTo>
                    <a:pt x="166" y="126"/>
                  </a:lnTo>
                  <a:lnTo>
                    <a:pt x="191" y="124"/>
                  </a:lnTo>
                  <a:lnTo>
                    <a:pt x="217" y="120"/>
                  </a:lnTo>
                  <a:lnTo>
                    <a:pt x="248" y="114"/>
                  </a:lnTo>
                  <a:lnTo>
                    <a:pt x="266" y="103"/>
                  </a:lnTo>
                  <a:lnTo>
                    <a:pt x="290" y="87"/>
                  </a:lnTo>
                  <a:lnTo>
                    <a:pt x="305" y="68"/>
                  </a:lnTo>
                  <a:lnTo>
                    <a:pt x="286" y="51"/>
                  </a:lnTo>
                  <a:lnTo>
                    <a:pt x="265" y="36"/>
                  </a:lnTo>
                  <a:lnTo>
                    <a:pt x="240" y="22"/>
                  </a:lnTo>
                  <a:lnTo>
                    <a:pt x="212" y="11"/>
                  </a:lnTo>
                  <a:lnTo>
                    <a:pt x="183" y="4"/>
                  </a:lnTo>
                  <a:lnTo>
                    <a:pt x="152" y="0"/>
                  </a:lnTo>
                  <a:lnTo>
                    <a:pt x="121" y="0"/>
                  </a:lnTo>
                  <a:lnTo>
                    <a:pt x="92" y="4"/>
                  </a:lnTo>
                  <a:lnTo>
                    <a:pt x="64" y="12"/>
                  </a:lnTo>
                  <a:lnTo>
                    <a:pt x="39" y="23"/>
                  </a:lnTo>
                  <a:lnTo>
                    <a:pt x="18" y="37"/>
                  </a:lnTo>
                  <a:lnTo>
                    <a:pt x="9" y="44"/>
                  </a:lnTo>
                  <a:lnTo>
                    <a:pt x="0" y="55"/>
                  </a:lnTo>
                  <a:lnTo>
                    <a:pt x="17" y="71"/>
                  </a:lnTo>
                </a:path>
              </a:pathLst>
            </a:custGeom>
            <a:pattFill prst="pct25">
              <a:fgClr>
                <a:schemeClr val="folHlink"/>
              </a:fgClr>
              <a:bgClr>
                <a:schemeClr val="bg2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5" name="Freeform 377"/>
            <p:cNvSpPr>
              <a:spLocks/>
            </p:cNvSpPr>
            <p:nvPr/>
          </p:nvSpPr>
          <p:spPr bwMode="auto">
            <a:xfrm>
              <a:off x="4179" y="3026"/>
              <a:ext cx="99" cy="119"/>
            </a:xfrm>
            <a:custGeom>
              <a:avLst/>
              <a:gdLst>
                <a:gd name="T0" fmla="*/ 0 w 1451"/>
                <a:gd name="T1" fmla="*/ 0 h 1803"/>
                <a:gd name="T2" fmla="*/ 0 w 1451"/>
                <a:gd name="T3" fmla="*/ 0 h 1803"/>
                <a:gd name="T4" fmla="*/ 0 w 1451"/>
                <a:gd name="T5" fmla="*/ 0 h 1803"/>
                <a:gd name="T6" fmla="*/ 0 w 1451"/>
                <a:gd name="T7" fmla="*/ 0 h 1803"/>
                <a:gd name="T8" fmla="*/ 0 w 1451"/>
                <a:gd name="T9" fmla="*/ 0 h 1803"/>
                <a:gd name="T10" fmla="*/ 0 w 1451"/>
                <a:gd name="T11" fmla="*/ 0 h 1803"/>
                <a:gd name="T12" fmla="*/ 0 w 1451"/>
                <a:gd name="T13" fmla="*/ 0 h 1803"/>
                <a:gd name="T14" fmla="*/ 0 w 1451"/>
                <a:gd name="T15" fmla="*/ 0 h 1803"/>
                <a:gd name="T16" fmla="*/ 0 w 1451"/>
                <a:gd name="T17" fmla="*/ 0 h 1803"/>
                <a:gd name="T18" fmla="*/ 0 w 1451"/>
                <a:gd name="T19" fmla="*/ 0 h 1803"/>
                <a:gd name="T20" fmla="*/ 0 w 1451"/>
                <a:gd name="T21" fmla="*/ 0 h 1803"/>
                <a:gd name="T22" fmla="*/ 0 w 1451"/>
                <a:gd name="T23" fmla="*/ 0 h 1803"/>
                <a:gd name="T24" fmla="*/ 0 w 1451"/>
                <a:gd name="T25" fmla="*/ 0 h 1803"/>
                <a:gd name="T26" fmla="*/ 0 w 1451"/>
                <a:gd name="T27" fmla="*/ 0 h 1803"/>
                <a:gd name="T28" fmla="*/ 0 w 1451"/>
                <a:gd name="T29" fmla="*/ 0 h 1803"/>
                <a:gd name="T30" fmla="*/ 0 w 1451"/>
                <a:gd name="T31" fmla="*/ 0 h 1803"/>
                <a:gd name="T32" fmla="*/ 0 w 1451"/>
                <a:gd name="T33" fmla="*/ 0 h 1803"/>
                <a:gd name="T34" fmla="*/ 0 w 1451"/>
                <a:gd name="T35" fmla="*/ 0 h 1803"/>
                <a:gd name="T36" fmla="*/ 0 w 1451"/>
                <a:gd name="T37" fmla="*/ 0 h 1803"/>
                <a:gd name="T38" fmla="*/ 0 w 1451"/>
                <a:gd name="T39" fmla="*/ 0 h 1803"/>
                <a:gd name="T40" fmla="*/ 0 w 1451"/>
                <a:gd name="T41" fmla="*/ 0 h 1803"/>
                <a:gd name="T42" fmla="*/ 0 w 1451"/>
                <a:gd name="T43" fmla="*/ 0 h 1803"/>
                <a:gd name="T44" fmla="*/ 0 w 1451"/>
                <a:gd name="T45" fmla="*/ 0 h 1803"/>
                <a:gd name="T46" fmla="*/ 0 w 1451"/>
                <a:gd name="T47" fmla="*/ 0 h 1803"/>
                <a:gd name="T48" fmla="*/ 0 w 1451"/>
                <a:gd name="T49" fmla="*/ 0 h 1803"/>
                <a:gd name="T50" fmla="*/ 0 w 1451"/>
                <a:gd name="T51" fmla="*/ 0 h 1803"/>
                <a:gd name="T52" fmla="*/ 0 w 1451"/>
                <a:gd name="T53" fmla="*/ 0 h 1803"/>
                <a:gd name="T54" fmla="*/ 0 w 1451"/>
                <a:gd name="T55" fmla="*/ 0 h 1803"/>
                <a:gd name="T56" fmla="*/ 0 w 1451"/>
                <a:gd name="T57" fmla="*/ 0 h 1803"/>
                <a:gd name="T58" fmla="*/ 0 w 1451"/>
                <a:gd name="T59" fmla="*/ 0 h 1803"/>
                <a:gd name="T60" fmla="*/ 0 w 1451"/>
                <a:gd name="T61" fmla="*/ 0 h 1803"/>
                <a:gd name="T62" fmla="*/ 0 w 1451"/>
                <a:gd name="T63" fmla="*/ 0 h 1803"/>
                <a:gd name="T64" fmla="*/ 0 w 1451"/>
                <a:gd name="T65" fmla="*/ 0 h 1803"/>
                <a:gd name="T66" fmla="*/ 0 w 1451"/>
                <a:gd name="T67" fmla="*/ 0 h 1803"/>
                <a:gd name="T68" fmla="*/ 0 w 1451"/>
                <a:gd name="T69" fmla="*/ 0 h 18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1"/>
                <a:gd name="T106" fmla="*/ 0 h 1803"/>
                <a:gd name="T107" fmla="*/ 1451 w 1451"/>
                <a:gd name="T108" fmla="*/ 1803 h 18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1" h="1803">
                  <a:moveTo>
                    <a:pt x="1216" y="54"/>
                  </a:moveTo>
                  <a:lnTo>
                    <a:pt x="1105" y="11"/>
                  </a:lnTo>
                  <a:lnTo>
                    <a:pt x="981" y="0"/>
                  </a:lnTo>
                  <a:lnTo>
                    <a:pt x="848" y="21"/>
                  </a:lnTo>
                  <a:lnTo>
                    <a:pt x="710" y="75"/>
                  </a:lnTo>
                  <a:lnTo>
                    <a:pt x="573" y="157"/>
                  </a:lnTo>
                  <a:lnTo>
                    <a:pt x="440" y="267"/>
                  </a:lnTo>
                  <a:lnTo>
                    <a:pt x="319" y="401"/>
                  </a:lnTo>
                  <a:lnTo>
                    <a:pt x="213" y="552"/>
                  </a:lnTo>
                  <a:lnTo>
                    <a:pt x="125" y="716"/>
                  </a:lnTo>
                  <a:lnTo>
                    <a:pt x="59" y="886"/>
                  </a:lnTo>
                  <a:lnTo>
                    <a:pt x="17" y="1057"/>
                  </a:lnTo>
                  <a:lnTo>
                    <a:pt x="0" y="1222"/>
                  </a:lnTo>
                  <a:lnTo>
                    <a:pt x="9" y="1376"/>
                  </a:lnTo>
                  <a:lnTo>
                    <a:pt x="45" y="1514"/>
                  </a:lnTo>
                  <a:lnTo>
                    <a:pt x="106" y="1628"/>
                  </a:lnTo>
                  <a:lnTo>
                    <a:pt x="188" y="1716"/>
                  </a:lnTo>
                  <a:lnTo>
                    <a:pt x="290" y="1776"/>
                  </a:lnTo>
                  <a:lnTo>
                    <a:pt x="408" y="1803"/>
                  </a:lnTo>
                  <a:lnTo>
                    <a:pt x="538" y="1797"/>
                  </a:lnTo>
                  <a:lnTo>
                    <a:pt x="673" y="1760"/>
                  </a:lnTo>
                  <a:lnTo>
                    <a:pt x="812" y="1691"/>
                  </a:lnTo>
                  <a:lnTo>
                    <a:pt x="947" y="1595"/>
                  </a:lnTo>
                  <a:lnTo>
                    <a:pt x="1074" y="1472"/>
                  </a:lnTo>
                  <a:lnTo>
                    <a:pt x="1189" y="1330"/>
                  </a:lnTo>
                  <a:lnTo>
                    <a:pt x="1286" y="1171"/>
                  </a:lnTo>
                  <a:lnTo>
                    <a:pt x="1363" y="1004"/>
                  </a:lnTo>
                  <a:lnTo>
                    <a:pt x="1418" y="832"/>
                  </a:lnTo>
                  <a:lnTo>
                    <a:pt x="1448" y="663"/>
                  </a:lnTo>
                  <a:lnTo>
                    <a:pt x="1451" y="502"/>
                  </a:lnTo>
                  <a:lnTo>
                    <a:pt x="1428" y="356"/>
                  </a:lnTo>
                  <a:lnTo>
                    <a:pt x="1381" y="231"/>
                  </a:lnTo>
                  <a:lnTo>
                    <a:pt x="1308" y="128"/>
                  </a:lnTo>
                  <a:lnTo>
                    <a:pt x="1216" y="54"/>
                  </a:lnTo>
                  <a:lnTo>
                    <a:pt x="1217" y="54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6" name="Freeform 378"/>
            <p:cNvSpPr>
              <a:spLocks/>
            </p:cNvSpPr>
            <p:nvPr/>
          </p:nvSpPr>
          <p:spPr bwMode="auto">
            <a:xfrm>
              <a:off x="3446" y="3309"/>
              <a:ext cx="152" cy="94"/>
            </a:xfrm>
            <a:custGeom>
              <a:avLst/>
              <a:gdLst>
                <a:gd name="T0" fmla="*/ 0 w 2218"/>
                <a:gd name="T1" fmla="*/ 0 h 1408"/>
                <a:gd name="T2" fmla="*/ 0 w 2218"/>
                <a:gd name="T3" fmla="*/ 0 h 1408"/>
                <a:gd name="T4" fmla="*/ 0 w 2218"/>
                <a:gd name="T5" fmla="*/ 0 h 1408"/>
                <a:gd name="T6" fmla="*/ 0 w 2218"/>
                <a:gd name="T7" fmla="*/ 0 h 1408"/>
                <a:gd name="T8" fmla="*/ 0 w 2218"/>
                <a:gd name="T9" fmla="*/ 0 h 1408"/>
                <a:gd name="T10" fmla="*/ 0 w 2218"/>
                <a:gd name="T11" fmla="*/ 0 h 1408"/>
                <a:gd name="T12" fmla="*/ 0 w 2218"/>
                <a:gd name="T13" fmla="*/ 0 h 1408"/>
                <a:gd name="T14" fmla="*/ 0 w 2218"/>
                <a:gd name="T15" fmla="*/ 0 h 1408"/>
                <a:gd name="T16" fmla="*/ 0 w 2218"/>
                <a:gd name="T17" fmla="*/ 0 h 1408"/>
                <a:gd name="T18" fmla="*/ 0 w 2218"/>
                <a:gd name="T19" fmla="*/ 0 h 1408"/>
                <a:gd name="T20" fmla="*/ 0 w 2218"/>
                <a:gd name="T21" fmla="*/ 0 h 1408"/>
                <a:gd name="T22" fmla="*/ 0 w 2218"/>
                <a:gd name="T23" fmla="*/ 0 h 1408"/>
                <a:gd name="T24" fmla="*/ 0 w 2218"/>
                <a:gd name="T25" fmla="*/ 0 h 1408"/>
                <a:gd name="T26" fmla="*/ 0 w 2218"/>
                <a:gd name="T27" fmla="*/ 0 h 1408"/>
                <a:gd name="T28" fmla="*/ 0 w 2218"/>
                <a:gd name="T29" fmla="*/ 0 h 1408"/>
                <a:gd name="T30" fmla="*/ 0 w 2218"/>
                <a:gd name="T31" fmla="*/ 0 h 1408"/>
                <a:gd name="T32" fmla="*/ 0 w 2218"/>
                <a:gd name="T33" fmla="*/ 0 h 1408"/>
                <a:gd name="T34" fmla="*/ 0 w 2218"/>
                <a:gd name="T35" fmla="*/ 0 h 1408"/>
                <a:gd name="T36" fmla="*/ 0 w 2218"/>
                <a:gd name="T37" fmla="*/ 0 h 1408"/>
                <a:gd name="T38" fmla="*/ 0 w 2218"/>
                <a:gd name="T39" fmla="*/ 0 h 1408"/>
                <a:gd name="T40" fmla="*/ 0 w 2218"/>
                <a:gd name="T41" fmla="*/ 0 h 1408"/>
                <a:gd name="T42" fmla="*/ 0 w 2218"/>
                <a:gd name="T43" fmla="*/ 0 h 1408"/>
                <a:gd name="T44" fmla="*/ 0 w 2218"/>
                <a:gd name="T45" fmla="*/ 0 h 1408"/>
                <a:gd name="T46" fmla="*/ 0 w 2218"/>
                <a:gd name="T47" fmla="*/ 0 h 1408"/>
                <a:gd name="T48" fmla="*/ 0 w 2218"/>
                <a:gd name="T49" fmla="*/ 0 h 1408"/>
                <a:gd name="T50" fmla="*/ 0 w 2218"/>
                <a:gd name="T51" fmla="*/ 0 h 1408"/>
                <a:gd name="T52" fmla="*/ 0 w 2218"/>
                <a:gd name="T53" fmla="*/ 0 h 1408"/>
                <a:gd name="T54" fmla="*/ 0 w 2218"/>
                <a:gd name="T55" fmla="*/ 0 h 1408"/>
                <a:gd name="T56" fmla="*/ 0 w 2218"/>
                <a:gd name="T57" fmla="*/ 0 h 1408"/>
                <a:gd name="T58" fmla="*/ 0 w 2218"/>
                <a:gd name="T59" fmla="*/ 0 h 1408"/>
                <a:gd name="T60" fmla="*/ 0 w 2218"/>
                <a:gd name="T61" fmla="*/ 0 h 1408"/>
                <a:gd name="T62" fmla="*/ 0 w 2218"/>
                <a:gd name="T63" fmla="*/ 0 h 1408"/>
                <a:gd name="T64" fmla="*/ 0 w 2218"/>
                <a:gd name="T65" fmla="*/ 0 h 1408"/>
                <a:gd name="T66" fmla="*/ 0 w 2218"/>
                <a:gd name="T67" fmla="*/ 0 h 1408"/>
                <a:gd name="T68" fmla="*/ 0 w 2218"/>
                <a:gd name="T69" fmla="*/ 0 h 14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18"/>
                <a:gd name="T106" fmla="*/ 0 h 1408"/>
                <a:gd name="T107" fmla="*/ 2218 w 2218"/>
                <a:gd name="T108" fmla="*/ 1408 h 14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18" h="1408">
                  <a:moveTo>
                    <a:pt x="0" y="705"/>
                  </a:moveTo>
                  <a:lnTo>
                    <a:pt x="19" y="838"/>
                  </a:lnTo>
                  <a:lnTo>
                    <a:pt x="79" y="967"/>
                  </a:lnTo>
                  <a:lnTo>
                    <a:pt x="176" y="1086"/>
                  </a:lnTo>
                  <a:lnTo>
                    <a:pt x="307" y="1191"/>
                  </a:lnTo>
                  <a:lnTo>
                    <a:pt x="467" y="1278"/>
                  </a:lnTo>
                  <a:lnTo>
                    <a:pt x="650" y="1346"/>
                  </a:lnTo>
                  <a:lnTo>
                    <a:pt x="849" y="1390"/>
                  </a:lnTo>
                  <a:lnTo>
                    <a:pt x="1059" y="1408"/>
                  </a:lnTo>
                  <a:lnTo>
                    <a:pt x="1270" y="1402"/>
                  </a:lnTo>
                  <a:lnTo>
                    <a:pt x="1475" y="1370"/>
                  </a:lnTo>
                  <a:lnTo>
                    <a:pt x="1668" y="1315"/>
                  </a:lnTo>
                  <a:lnTo>
                    <a:pt x="1840" y="1237"/>
                  </a:lnTo>
                  <a:lnTo>
                    <a:pt x="1985" y="1140"/>
                  </a:lnTo>
                  <a:lnTo>
                    <a:pt x="2100" y="1027"/>
                  </a:lnTo>
                  <a:lnTo>
                    <a:pt x="2178" y="903"/>
                  </a:lnTo>
                  <a:lnTo>
                    <a:pt x="2218" y="772"/>
                  </a:lnTo>
                  <a:lnTo>
                    <a:pt x="2218" y="638"/>
                  </a:lnTo>
                  <a:lnTo>
                    <a:pt x="2178" y="505"/>
                  </a:lnTo>
                  <a:lnTo>
                    <a:pt x="2100" y="381"/>
                  </a:lnTo>
                  <a:lnTo>
                    <a:pt x="1985" y="268"/>
                  </a:lnTo>
                  <a:lnTo>
                    <a:pt x="1840" y="171"/>
                  </a:lnTo>
                  <a:lnTo>
                    <a:pt x="1668" y="94"/>
                  </a:lnTo>
                  <a:lnTo>
                    <a:pt x="1475" y="38"/>
                  </a:lnTo>
                  <a:lnTo>
                    <a:pt x="1270" y="6"/>
                  </a:lnTo>
                  <a:lnTo>
                    <a:pt x="1059" y="0"/>
                  </a:lnTo>
                  <a:lnTo>
                    <a:pt x="849" y="19"/>
                  </a:lnTo>
                  <a:lnTo>
                    <a:pt x="650" y="63"/>
                  </a:lnTo>
                  <a:lnTo>
                    <a:pt x="467" y="130"/>
                  </a:lnTo>
                  <a:lnTo>
                    <a:pt x="307" y="217"/>
                  </a:lnTo>
                  <a:lnTo>
                    <a:pt x="176" y="322"/>
                  </a:lnTo>
                  <a:lnTo>
                    <a:pt x="79" y="443"/>
                  </a:lnTo>
                  <a:lnTo>
                    <a:pt x="19" y="570"/>
                  </a:lnTo>
                  <a:lnTo>
                    <a:pt x="0" y="705"/>
                  </a:lnTo>
                  <a:lnTo>
                    <a:pt x="1" y="705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7" name="Freeform 379"/>
            <p:cNvSpPr>
              <a:spLocks/>
            </p:cNvSpPr>
            <p:nvPr/>
          </p:nvSpPr>
          <p:spPr bwMode="auto">
            <a:xfrm>
              <a:off x="3446" y="2891"/>
              <a:ext cx="85" cy="93"/>
            </a:xfrm>
            <a:custGeom>
              <a:avLst/>
              <a:gdLst>
                <a:gd name="T0" fmla="*/ 0 w 1241"/>
                <a:gd name="T1" fmla="*/ 0 h 1407"/>
                <a:gd name="T2" fmla="*/ 0 w 1241"/>
                <a:gd name="T3" fmla="*/ 0 h 1407"/>
                <a:gd name="T4" fmla="*/ 0 w 1241"/>
                <a:gd name="T5" fmla="*/ 0 h 1407"/>
                <a:gd name="T6" fmla="*/ 0 w 1241"/>
                <a:gd name="T7" fmla="*/ 0 h 1407"/>
                <a:gd name="T8" fmla="*/ 0 w 1241"/>
                <a:gd name="T9" fmla="*/ 0 h 1407"/>
                <a:gd name="T10" fmla="*/ 0 w 1241"/>
                <a:gd name="T11" fmla="*/ 0 h 1407"/>
                <a:gd name="T12" fmla="*/ 0 w 1241"/>
                <a:gd name="T13" fmla="*/ 0 h 1407"/>
                <a:gd name="T14" fmla="*/ 0 w 1241"/>
                <a:gd name="T15" fmla="*/ 0 h 1407"/>
                <a:gd name="T16" fmla="*/ 0 w 1241"/>
                <a:gd name="T17" fmla="*/ 0 h 1407"/>
                <a:gd name="T18" fmla="*/ 0 w 1241"/>
                <a:gd name="T19" fmla="*/ 0 h 1407"/>
                <a:gd name="T20" fmla="*/ 0 w 1241"/>
                <a:gd name="T21" fmla="*/ 0 h 1407"/>
                <a:gd name="T22" fmla="*/ 0 w 1241"/>
                <a:gd name="T23" fmla="*/ 0 h 1407"/>
                <a:gd name="T24" fmla="*/ 0 w 1241"/>
                <a:gd name="T25" fmla="*/ 0 h 1407"/>
                <a:gd name="T26" fmla="*/ 0 w 1241"/>
                <a:gd name="T27" fmla="*/ 0 h 1407"/>
                <a:gd name="T28" fmla="*/ 0 w 1241"/>
                <a:gd name="T29" fmla="*/ 0 h 1407"/>
                <a:gd name="T30" fmla="*/ 0 w 1241"/>
                <a:gd name="T31" fmla="*/ 0 h 1407"/>
                <a:gd name="T32" fmla="*/ 0 w 1241"/>
                <a:gd name="T33" fmla="*/ 0 h 1407"/>
                <a:gd name="T34" fmla="*/ 0 w 1241"/>
                <a:gd name="T35" fmla="*/ 0 h 1407"/>
                <a:gd name="T36" fmla="*/ 0 w 1241"/>
                <a:gd name="T37" fmla="*/ 0 h 1407"/>
                <a:gd name="T38" fmla="*/ 0 w 1241"/>
                <a:gd name="T39" fmla="*/ 0 h 14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41"/>
                <a:gd name="T61" fmla="*/ 0 h 1407"/>
                <a:gd name="T62" fmla="*/ 1241 w 1241"/>
                <a:gd name="T63" fmla="*/ 1407 h 14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41" h="1407">
                  <a:moveTo>
                    <a:pt x="1240" y="3"/>
                  </a:moveTo>
                  <a:lnTo>
                    <a:pt x="1032" y="0"/>
                  </a:lnTo>
                  <a:lnTo>
                    <a:pt x="827" y="22"/>
                  </a:lnTo>
                  <a:lnTo>
                    <a:pt x="631" y="67"/>
                  </a:lnTo>
                  <a:lnTo>
                    <a:pt x="454" y="135"/>
                  </a:lnTo>
                  <a:lnTo>
                    <a:pt x="298" y="223"/>
                  </a:lnTo>
                  <a:lnTo>
                    <a:pt x="171" y="328"/>
                  </a:lnTo>
                  <a:lnTo>
                    <a:pt x="77" y="446"/>
                  </a:lnTo>
                  <a:lnTo>
                    <a:pt x="19" y="573"/>
                  </a:lnTo>
                  <a:lnTo>
                    <a:pt x="0" y="704"/>
                  </a:lnTo>
                  <a:lnTo>
                    <a:pt x="19" y="835"/>
                  </a:lnTo>
                  <a:lnTo>
                    <a:pt x="77" y="961"/>
                  </a:lnTo>
                  <a:lnTo>
                    <a:pt x="171" y="1079"/>
                  </a:lnTo>
                  <a:lnTo>
                    <a:pt x="298" y="1184"/>
                  </a:lnTo>
                  <a:lnTo>
                    <a:pt x="454" y="1272"/>
                  </a:lnTo>
                  <a:lnTo>
                    <a:pt x="631" y="1340"/>
                  </a:lnTo>
                  <a:lnTo>
                    <a:pt x="827" y="1386"/>
                  </a:lnTo>
                  <a:lnTo>
                    <a:pt x="1032" y="1407"/>
                  </a:lnTo>
                  <a:lnTo>
                    <a:pt x="1240" y="1404"/>
                  </a:lnTo>
                  <a:lnTo>
                    <a:pt x="1241" y="1404"/>
                  </a:lnTo>
                </a:path>
              </a:pathLst>
            </a:custGeom>
            <a:gradFill rotWithShape="0">
              <a:gsLst>
                <a:gs pos="0">
                  <a:srgbClr val="434343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7108" name="Freeform 380"/>
            <p:cNvSpPr>
              <a:spLocks/>
            </p:cNvSpPr>
            <p:nvPr/>
          </p:nvSpPr>
          <p:spPr bwMode="auto">
            <a:xfrm>
              <a:off x="4193" y="3309"/>
              <a:ext cx="151" cy="94"/>
            </a:xfrm>
            <a:custGeom>
              <a:avLst/>
              <a:gdLst>
                <a:gd name="T0" fmla="*/ 0 w 2219"/>
                <a:gd name="T1" fmla="*/ 0 h 1408"/>
                <a:gd name="T2" fmla="*/ 0 w 2219"/>
                <a:gd name="T3" fmla="*/ 0 h 1408"/>
                <a:gd name="T4" fmla="*/ 0 w 2219"/>
                <a:gd name="T5" fmla="*/ 0 h 1408"/>
                <a:gd name="T6" fmla="*/ 0 w 2219"/>
                <a:gd name="T7" fmla="*/ 0 h 1408"/>
                <a:gd name="T8" fmla="*/ 0 w 2219"/>
                <a:gd name="T9" fmla="*/ 0 h 1408"/>
                <a:gd name="T10" fmla="*/ 0 w 2219"/>
                <a:gd name="T11" fmla="*/ 0 h 1408"/>
                <a:gd name="T12" fmla="*/ 0 w 2219"/>
                <a:gd name="T13" fmla="*/ 0 h 1408"/>
                <a:gd name="T14" fmla="*/ 0 w 2219"/>
                <a:gd name="T15" fmla="*/ 0 h 1408"/>
                <a:gd name="T16" fmla="*/ 0 w 2219"/>
                <a:gd name="T17" fmla="*/ 0 h 1408"/>
                <a:gd name="T18" fmla="*/ 0 w 2219"/>
                <a:gd name="T19" fmla="*/ 0 h 1408"/>
                <a:gd name="T20" fmla="*/ 0 w 2219"/>
                <a:gd name="T21" fmla="*/ 0 h 1408"/>
                <a:gd name="T22" fmla="*/ 0 w 2219"/>
                <a:gd name="T23" fmla="*/ 0 h 1408"/>
                <a:gd name="T24" fmla="*/ 0 w 2219"/>
                <a:gd name="T25" fmla="*/ 0 h 1408"/>
                <a:gd name="T26" fmla="*/ 0 w 2219"/>
                <a:gd name="T27" fmla="*/ 0 h 1408"/>
                <a:gd name="T28" fmla="*/ 0 w 2219"/>
                <a:gd name="T29" fmla="*/ 0 h 1408"/>
                <a:gd name="T30" fmla="*/ 0 w 2219"/>
                <a:gd name="T31" fmla="*/ 0 h 1408"/>
                <a:gd name="T32" fmla="*/ 0 w 2219"/>
                <a:gd name="T33" fmla="*/ 0 h 1408"/>
                <a:gd name="T34" fmla="*/ 0 w 2219"/>
                <a:gd name="T35" fmla="*/ 0 h 1408"/>
                <a:gd name="T36" fmla="*/ 0 w 2219"/>
                <a:gd name="T37" fmla="*/ 0 h 1408"/>
                <a:gd name="T38" fmla="*/ 0 w 2219"/>
                <a:gd name="T39" fmla="*/ 0 h 1408"/>
                <a:gd name="T40" fmla="*/ 0 w 2219"/>
                <a:gd name="T41" fmla="*/ 0 h 1408"/>
                <a:gd name="T42" fmla="*/ 0 w 2219"/>
                <a:gd name="T43" fmla="*/ 0 h 1408"/>
                <a:gd name="T44" fmla="*/ 0 w 2219"/>
                <a:gd name="T45" fmla="*/ 0 h 1408"/>
                <a:gd name="T46" fmla="*/ 0 w 2219"/>
                <a:gd name="T47" fmla="*/ 0 h 1408"/>
                <a:gd name="T48" fmla="*/ 0 w 2219"/>
                <a:gd name="T49" fmla="*/ 0 h 1408"/>
                <a:gd name="T50" fmla="*/ 0 w 2219"/>
                <a:gd name="T51" fmla="*/ 0 h 1408"/>
                <a:gd name="T52" fmla="*/ 0 w 2219"/>
                <a:gd name="T53" fmla="*/ 0 h 1408"/>
                <a:gd name="T54" fmla="*/ 0 w 2219"/>
                <a:gd name="T55" fmla="*/ 0 h 1408"/>
                <a:gd name="T56" fmla="*/ 0 w 2219"/>
                <a:gd name="T57" fmla="*/ 0 h 1408"/>
                <a:gd name="T58" fmla="*/ 0 w 2219"/>
                <a:gd name="T59" fmla="*/ 0 h 1408"/>
                <a:gd name="T60" fmla="*/ 0 w 2219"/>
                <a:gd name="T61" fmla="*/ 0 h 1408"/>
                <a:gd name="T62" fmla="*/ 0 w 2219"/>
                <a:gd name="T63" fmla="*/ 0 h 1408"/>
                <a:gd name="T64" fmla="*/ 0 w 2219"/>
                <a:gd name="T65" fmla="*/ 0 h 1408"/>
                <a:gd name="T66" fmla="*/ 0 w 2219"/>
                <a:gd name="T67" fmla="*/ 0 h 1408"/>
                <a:gd name="T68" fmla="*/ 0 w 2219"/>
                <a:gd name="T69" fmla="*/ 0 h 14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19"/>
                <a:gd name="T106" fmla="*/ 0 h 1408"/>
                <a:gd name="T107" fmla="*/ 2219 w 2219"/>
                <a:gd name="T108" fmla="*/ 1408 h 14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19" h="1408">
                  <a:moveTo>
                    <a:pt x="0" y="705"/>
                  </a:moveTo>
                  <a:lnTo>
                    <a:pt x="20" y="838"/>
                  </a:lnTo>
                  <a:lnTo>
                    <a:pt x="80" y="967"/>
                  </a:lnTo>
                  <a:lnTo>
                    <a:pt x="176" y="1086"/>
                  </a:lnTo>
                  <a:lnTo>
                    <a:pt x="307" y="1191"/>
                  </a:lnTo>
                  <a:lnTo>
                    <a:pt x="466" y="1278"/>
                  </a:lnTo>
                  <a:lnTo>
                    <a:pt x="649" y="1346"/>
                  </a:lnTo>
                  <a:lnTo>
                    <a:pt x="850" y="1390"/>
                  </a:lnTo>
                  <a:lnTo>
                    <a:pt x="1059" y="1408"/>
                  </a:lnTo>
                  <a:lnTo>
                    <a:pt x="1270" y="1402"/>
                  </a:lnTo>
                  <a:lnTo>
                    <a:pt x="1475" y="1370"/>
                  </a:lnTo>
                  <a:lnTo>
                    <a:pt x="1667" y="1315"/>
                  </a:lnTo>
                  <a:lnTo>
                    <a:pt x="1840" y="1237"/>
                  </a:lnTo>
                  <a:lnTo>
                    <a:pt x="1986" y="1140"/>
                  </a:lnTo>
                  <a:lnTo>
                    <a:pt x="2100" y="1027"/>
                  </a:lnTo>
                  <a:lnTo>
                    <a:pt x="2179" y="903"/>
                  </a:lnTo>
                  <a:lnTo>
                    <a:pt x="2219" y="772"/>
                  </a:lnTo>
                  <a:lnTo>
                    <a:pt x="2219" y="638"/>
                  </a:lnTo>
                  <a:lnTo>
                    <a:pt x="2179" y="505"/>
                  </a:lnTo>
                  <a:lnTo>
                    <a:pt x="2100" y="381"/>
                  </a:lnTo>
                  <a:lnTo>
                    <a:pt x="1986" y="268"/>
                  </a:lnTo>
                  <a:lnTo>
                    <a:pt x="1840" y="171"/>
                  </a:lnTo>
                  <a:lnTo>
                    <a:pt x="1667" y="94"/>
                  </a:lnTo>
                  <a:lnTo>
                    <a:pt x="1475" y="38"/>
                  </a:lnTo>
                  <a:lnTo>
                    <a:pt x="1270" y="6"/>
                  </a:lnTo>
                  <a:lnTo>
                    <a:pt x="1059" y="0"/>
                  </a:lnTo>
                  <a:lnTo>
                    <a:pt x="850" y="19"/>
                  </a:lnTo>
                  <a:lnTo>
                    <a:pt x="649" y="63"/>
                  </a:lnTo>
                  <a:lnTo>
                    <a:pt x="466" y="130"/>
                  </a:lnTo>
                  <a:lnTo>
                    <a:pt x="307" y="217"/>
                  </a:lnTo>
                  <a:lnTo>
                    <a:pt x="176" y="322"/>
                  </a:lnTo>
                  <a:lnTo>
                    <a:pt x="80" y="443"/>
                  </a:lnTo>
                  <a:lnTo>
                    <a:pt x="20" y="570"/>
                  </a:lnTo>
                  <a:lnTo>
                    <a:pt x="0" y="705"/>
                  </a:lnTo>
                  <a:lnTo>
                    <a:pt x="1" y="705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70096" y="161419"/>
            <a:ext cx="860698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通用剖面线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细实线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，与图形的主要轮廓或剖面区域的对称线成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45°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，同一物体的各个剖面区域的剖面线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画法应一致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066926" y="1950433"/>
            <a:ext cx="425450" cy="795337"/>
            <a:chOff x="992" y="1349"/>
            <a:chExt cx="268" cy="501"/>
          </a:xfrm>
        </p:grpSpPr>
        <p:sp>
          <p:nvSpPr>
            <p:cNvPr id="219306" name="Freeform 4"/>
            <p:cNvSpPr>
              <a:spLocks/>
            </p:cNvSpPr>
            <p:nvPr/>
          </p:nvSpPr>
          <p:spPr bwMode="auto">
            <a:xfrm>
              <a:off x="992" y="1349"/>
              <a:ext cx="23" cy="24"/>
            </a:xfrm>
            <a:custGeom>
              <a:avLst/>
              <a:gdLst>
                <a:gd name="T0" fmla="*/ 0 w 139"/>
                <a:gd name="T1" fmla="*/ 0 h 139"/>
                <a:gd name="T2" fmla="*/ 0 w 139"/>
                <a:gd name="T3" fmla="*/ 0 h 139"/>
                <a:gd name="T4" fmla="*/ 0 w 139"/>
                <a:gd name="T5" fmla="*/ 0 h 139"/>
                <a:gd name="T6" fmla="*/ 0 60000 65536"/>
                <a:gd name="T7" fmla="*/ 0 60000 65536"/>
                <a:gd name="T8" fmla="*/ 0 60000 65536"/>
                <a:gd name="T9" fmla="*/ 0 w 139"/>
                <a:gd name="T10" fmla="*/ 0 h 139"/>
                <a:gd name="T11" fmla="*/ 139 w 139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" h="139">
                  <a:moveTo>
                    <a:pt x="0" y="139"/>
                  </a:moveTo>
                  <a:lnTo>
                    <a:pt x="138" y="0"/>
                  </a:lnTo>
                  <a:lnTo>
                    <a:pt x="13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7" name="Freeform 5"/>
            <p:cNvSpPr>
              <a:spLocks/>
            </p:cNvSpPr>
            <p:nvPr/>
          </p:nvSpPr>
          <p:spPr bwMode="auto">
            <a:xfrm>
              <a:off x="992" y="1349"/>
              <a:ext cx="105" cy="106"/>
            </a:xfrm>
            <a:custGeom>
              <a:avLst/>
              <a:gdLst>
                <a:gd name="T0" fmla="*/ 0 w 632"/>
                <a:gd name="T1" fmla="*/ 1 h 631"/>
                <a:gd name="T2" fmla="*/ 0 w 632"/>
                <a:gd name="T3" fmla="*/ 0 h 631"/>
                <a:gd name="T4" fmla="*/ 0 w 632"/>
                <a:gd name="T5" fmla="*/ 0 h 631"/>
                <a:gd name="T6" fmla="*/ 0 60000 65536"/>
                <a:gd name="T7" fmla="*/ 0 60000 65536"/>
                <a:gd name="T8" fmla="*/ 0 60000 65536"/>
                <a:gd name="T9" fmla="*/ 0 w 632"/>
                <a:gd name="T10" fmla="*/ 0 h 631"/>
                <a:gd name="T11" fmla="*/ 632 w 632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631">
                  <a:moveTo>
                    <a:pt x="0" y="631"/>
                  </a:moveTo>
                  <a:lnTo>
                    <a:pt x="631" y="0"/>
                  </a:lnTo>
                  <a:lnTo>
                    <a:pt x="63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8" name="Freeform 6"/>
            <p:cNvSpPr>
              <a:spLocks/>
            </p:cNvSpPr>
            <p:nvPr/>
          </p:nvSpPr>
          <p:spPr bwMode="auto">
            <a:xfrm>
              <a:off x="992" y="1349"/>
              <a:ext cx="187" cy="188"/>
            </a:xfrm>
            <a:custGeom>
              <a:avLst/>
              <a:gdLst>
                <a:gd name="T0" fmla="*/ 0 w 1124"/>
                <a:gd name="T1" fmla="*/ 1 h 1124"/>
                <a:gd name="T2" fmla="*/ 1 w 1124"/>
                <a:gd name="T3" fmla="*/ 0 h 1124"/>
                <a:gd name="T4" fmla="*/ 1 w 1124"/>
                <a:gd name="T5" fmla="*/ 0 h 1124"/>
                <a:gd name="T6" fmla="*/ 0 60000 65536"/>
                <a:gd name="T7" fmla="*/ 0 60000 65536"/>
                <a:gd name="T8" fmla="*/ 0 60000 65536"/>
                <a:gd name="T9" fmla="*/ 0 w 1124"/>
                <a:gd name="T10" fmla="*/ 0 h 1124"/>
                <a:gd name="T11" fmla="*/ 1124 w 1124"/>
                <a:gd name="T12" fmla="*/ 1124 h 1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4" h="1124">
                  <a:moveTo>
                    <a:pt x="0" y="1124"/>
                  </a:moveTo>
                  <a:lnTo>
                    <a:pt x="1123" y="0"/>
                  </a:lnTo>
                  <a:lnTo>
                    <a:pt x="112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9" name="Freeform 7"/>
            <p:cNvSpPr>
              <a:spLocks/>
            </p:cNvSpPr>
            <p:nvPr/>
          </p:nvSpPr>
          <p:spPr bwMode="auto">
            <a:xfrm>
              <a:off x="992" y="1351"/>
              <a:ext cx="268" cy="268"/>
            </a:xfrm>
            <a:custGeom>
              <a:avLst/>
              <a:gdLst>
                <a:gd name="T0" fmla="*/ 0 w 1606"/>
                <a:gd name="T1" fmla="*/ 1 h 1607"/>
                <a:gd name="T2" fmla="*/ 1 w 1606"/>
                <a:gd name="T3" fmla="*/ 0 h 1607"/>
                <a:gd name="T4" fmla="*/ 1 w 1606"/>
                <a:gd name="T5" fmla="*/ 0 h 1607"/>
                <a:gd name="T6" fmla="*/ 0 60000 65536"/>
                <a:gd name="T7" fmla="*/ 0 60000 65536"/>
                <a:gd name="T8" fmla="*/ 0 60000 65536"/>
                <a:gd name="T9" fmla="*/ 0 w 1606"/>
                <a:gd name="T10" fmla="*/ 0 h 1607"/>
                <a:gd name="T11" fmla="*/ 1606 w 1606"/>
                <a:gd name="T12" fmla="*/ 1607 h 1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6" h="1607">
                  <a:moveTo>
                    <a:pt x="0" y="1607"/>
                  </a:moveTo>
                  <a:lnTo>
                    <a:pt x="1605" y="0"/>
                  </a:lnTo>
                  <a:lnTo>
                    <a:pt x="160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10" name="Freeform 8"/>
            <p:cNvSpPr>
              <a:spLocks/>
            </p:cNvSpPr>
            <p:nvPr/>
          </p:nvSpPr>
          <p:spPr bwMode="auto">
            <a:xfrm>
              <a:off x="992" y="1433"/>
              <a:ext cx="268" cy="268"/>
            </a:xfrm>
            <a:custGeom>
              <a:avLst/>
              <a:gdLst>
                <a:gd name="T0" fmla="*/ 0 w 1606"/>
                <a:gd name="T1" fmla="*/ 1 h 1607"/>
                <a:gd name="T2" fmla="*/ 1 w 1606"/>
                <a:gd name="T3" fmla="*/ 0 h 1607"/>
                <a:gd name="T4" fmla="*/ 1 w 1606"/>
                <a:gd name="T5" fmla="*/ 0 h 1607"/>
                <a:gd name="T6" fmla="*/ 0 60000 65536"/>
                <a:gd name="T7" fmla="*/ 0 60000 65536"/>
                <a:gd name="T8" fmla="*/ 0 60000 65536"/>
                <a:gd name="T9" fmla="*/ 0 w 1606"/>
                <a:gd name="T10" fmla="*/ 0 h 1607"/>
                <a:gd name="T11" fmla="*/ 1606 w 1606"/>
                <a:gd name="T12" fmla="*/ 1607 h 1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6" h="1607">
                  <a:moveTo>
                    <a:pt x="0" y="1607"/>
                  </a:moveTo>
                  <a:lnTo>
                    <a:pt x="1605" y="0"/>
                  </a:lnTo>
                  <a:lnTo>
                    <a:pt x="160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11" name="Freeform 9"/>
            <p:cNvSpPr>
              <a:spLocks/>
            </p:cNvSpPr>
            <p:nvPr/>
          </p:nvSpPr>
          <p:spPr bwMode="auto">
            <a:xfrm>
              <a:off x="992" y="1515"/>
              <a:ext cx="268" cy="268"/>
            </a:xfrm>
            <a:custGeom>
              <a:avLst/>
              <a:gdLst>
                <a:gd name="T0" fmla="*/ 0 w 1606"/>
                <a:gd name="T1" fmla="*/ 1 h 1607"/>
                <a:gd name="T2" fmla="*/ 1 w 1606"/>
                <a:gd name="T3" fmla="*/ 0 h 1607"/>
                <a:gd name="T4" fmla="*/ 1 w 1606"/>
                <a:gd name="T5" fmla="*/ 0 h 1607"/>
                <a:gd name="T6" fmla="*/ 0 60000 65536"/>
                <a:gd name="T7" fmla="*/ 0 60000 65536"/>
                <a:gd name="T8" fmla="*/ 0 60000 65536"/>
                <a:gd name="T9" fmla="*/ 0 w 1606"/>
                <a:gd name="T10" fmla="*/ 0 h 1607"/>
                <a:gd name="T11" fmla="*/ 1606 w 1606"/>
                <a:gd name="T12" fmla="*/ 1607 h 1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6" h="1607">
                  <a:moveTo>
                    <a:pt x="0" y="1607"/>
                  </a:moveTo>
                  <a:lnTo>
                    <a:pt x="1605" y="0"/>
                  </a:lnTo>
                  <a:lnTo>
                    <a:pt x="160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12" name="Freeform 10"/>
            <p:cNvSpPr>
              <a:spLocks/>
            </p:cNvSpPr>
            <p:nvPr/>
          </p:nvSpPr>
          <p:spPr bwMode="auto">
            <a:xfrm>
              <a:off x="1007" y="1598"/>
              <a:ext cx="253" cy="252"/>
            </a:xfrm>
            <a:custGeom>
              <a:avLst/>
              <a:gdLst>
                <a:gd name="T0" fmla="*/ 0 w 1516"/>
                <a:gd name="T1" fmla="*/ 1 h 1516"/>
                <a:gd name="T2" fmla="*/ 1 w 1516"/>
                <a:gd name="T3" fmla="*/ 0 h 1516"/>
                <a:gd name="T4" fmla="*/ 1 w 1516"/>
                <a:gd name="T5" fmla="*/ 0 h 1516"/>
                <a:gd name="T6" fmla="*/ 0 60000 65536"/>
                <a:gd name="T7" fmla="*/ 0 60000 65536"/>
                <a:gd name="T8" fmla="*/ 0 60000 65536"/>
                <a:gd name="T9" fmla="*/ 0 w 1516"/>
                <a:gd name="T10" fmla="*/ 0 h 1516"/>
                <a:gd name="T11" fmla="*/ 1516 w 1516"/>
                <a:gd name="T12" fmla="*/ 1516 h 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6" h="1516">
                  <a:moveTo>
                    <a:pt x="0" y="1516"/>
                  </a:moveTo>
                  <a:lnTo>
                    <a:pt x="1515" y="0"/>
                  </a:lnTo>
                  <a:lnTo>
                    <a:pt x="15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13" name="Freeform 11"/>
            <p:cNvSpPr>
              <a:spLocks/>
            </p:cNvSpPr>
            <p:nvPr/>
          </p:nvSpPr>
          <p:spPr bwMode="auto">
            <a:xfrm>
              <a:off x="1089" y="1680"/>
              <a:ext cx="171" cy="170"/>
            </a:xfrm>
            <a:custGeom>
              <a:avLst/>
              <a:gdLst>
                <a:gd name="T0" fmla="*/ 0 w 1023"/>
                <a:gd name="T1" fmla="*/ 1 h 1023"/>
                <a:gd name="T2" fmla="*/ 1 w 1023"/>
                <a:gd name="T3" fmla="*/ 0 h 1023"/>
                <a:gd name="T4" fmla="*/ 1 w 1023"/>
                <a:gd name="T5" fmla="*/ 0 h 1023"/>
                <a:gd name="T6" fmla="*/ 0 60000 65536"/>
                <a:gd name="T7" fmla="*/ 0 60000 65536"/>
                <a:gd name="T8" fmla="*/ 0 60000 65536"/>
                <a:gd name="T9" fmla="*/ 0 w 1023"/>
                <a:gd name="T10" fmla="*/ 0 h 1023"/>
                <a:gd name="T11" fmla="*/ 1023 w 1023"/>
                <a:gd name="T12" fmla="*/ 1023 h 10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3" h="1023">
                  <a:moveTo>
                    <a:pt x="0" y="1023"/>
                  </a:moveTo>
                  <a:lnTo>
                    <a:pt x="1022" y="0"/>
                  </a:lnTo>
                  <a:lnTo>
                    <a:pt x="102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14" name="Freeform 12"/>
            <p:cNvSpPr>
              <a:spLocks/>
            </p:cNvSpPr>
            <p:nvPr/>
          </p:nvSpPr>
          <p:spPr bwMode="auto">
            <a:xfrm>
              <a:off x="1171" y="1762"/>
              <a:ext cx="89" cy="88"/>
            </a:xfrm>
            <a:custGeom>
              <a:avLst/>
              <a:gdLst>
                <a:gd name="T0" fmla="*/ 0 w 531"/>
                <a:gd name="T1" fmla="*/ 0 h 531"/>
                <a:gd name="T2" fmla="*/ 1 w 531"/>
                <a:gd name="T3" fmla="*/ 0 h 531"/>
                <a:gd name="T4" fmla="*/ 1 w 531"/>
                <a:gd name="T5" fmla="*/ 0 h 531"/>
                <a:gd name="T6" fmla="*/ 0 60000 65536"/>
                <a:gd name="T7" fmla="*/ 0 60000 65536"/>
                <a:gd name="T8" fmla="*/ 0 60000 65536"/>
                <a:gd name="T9" fmla="*/ 0 w 531"/>
                <a:gd name="T10" fmla="*/ 0 h 531"/>
                <a:gd name="T11" fmla="*/ 531 w 531"/>
                <a:gd name="T12" fmla="*/ 531 h 5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1" h="531">
                  <a:moveTo>
                    <a:pt x="0" y="531"/>
                  </a:moveTo>
                  <a:lnTo>
                    <a:pt x="530" y="0"/>
                  </a:lnTo>
                  <a:lnTo>
                    <a:pt x="53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15" name="Freeform 13"/>
            <p:cNvSpPr>
              <a:spLocks/>
            </p:cNvSpPr>
            <p:nvPr/>
          </p:nvSpPr>
          <p:spPr bwMode="auto">
            <a:xfrm>
              <a:off x="1253" y="1844"/>
              <a:ext cx="7" cy="6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0 h 38"/>
                <a:gd name="T4" fmla="*/ 0 w 39"/>
                <a:gd name="T5" fmla="*/ 0 h 38"/>
                <a:gd name="T6" fmla="*/ 0 60000 65536"/>
                <a:gd name="T7" fmla="*/ 0 60000 65536"/>
                <a:gd name="T8" fmla="*/ 0 60000 65536"/>
                <a:gd name="T9" fmla="*/ 0 w 39"/>
                <a:gd name="T10" fmla="*/ 0 h 38"/>
                <a:gd name="T11" fmla="*/ 39 w 39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8">
                  <a:moveTo>
                    <a:pt x="0" y="38"/>
                  </a:moveTo>
                  <a:lnTo>
                    <a:pt x="38" y="0"/>
                  </a:lnTo>
                  <a:lnTo>
                    <a:pt x="3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16" name="Freeform 14"/>
            <p:cNvSpPr>
              <a:spLocks/>
            </p:cNvSpPr>
            <p:nvPr/>
          </p:nvSpPr>
          <p:spPr bwMode="auto">
            <a:xfrm>
              <a:off x="992" y="1349"/>
              <a:ext cx="267" cy="501"/>
            </a:xfrm>
            <a:custGeom>
              <a:avLst/>
              <a:gdLst>
                <a:gd name="T0" fmla="*/ 0 w 1605"/>
                <a:gd name="T1" fmla="*/ 2 h 3004"/>
                <a:gd name="T2" fmla="*/ 1 w 1605"/>
                <a:gd name="T3" fmla="*/ 2 h 3004"/>
                <a:gd name="T4" fmla="*/ 1 w 1605"/>
                <a:gd name="T5" fmla="*/ 0 h 3004"/>
                <a:gd name="T6" fmla="*/ 0 w 1605"/>
                <a:gd name="T7" fmla="*/ 0 h 3004"/>
                <a:gd name="T8" fmla="*/ 0 w 1605"/>
                <a:gd name="T9" fmla="*/ 2 h 3004"/>
                <a:gd name="T10" fmla="*/ 0 w 1605"/>
                <a:gd name="T11" fmla="*/ 2 h 30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5"/>
                <a:gd name="T19" fmla="*/ 0 h 3004"/>
                <a:gd name="T20" fmla="*/ 1605 w 1605"/>
                <a:gd name="T21" fmla="*/ 3004 h 30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5" h="3004">
                  <a:moveTo>
                    <a:pt x="0" y="3004"/>
                  </a:moveTo>
                  <a:lnTo>
                    <a:pt x="1605" y="3004"/>
                  </a:lnTo>
                  <a:lnTo>
                    <a:pt x="1605" y="0"/>
                  </a:lnTo>
                  <a:lnTo>
                    <a:pt x="0" y="0"/>
                  </a:lnTo>
                  <a:lnTo>
                    <a:pt x="0" y="3004"/>
                  </a:lnTo>
                  <a:lnTo>
                    <a:pt x="1" y="30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222751" y="1902808"/>
            <a:ext cx="860425" cy="862012"/>
            <a:chOff x="1867" y="1329"/>
            <a:chExt cx="542" cy="543"/>
          </a:xfrm>
        </p:grpSpPr>
        <p:sp>
          <p:nvSpPr>
            <p:cNvPr id="219295" name="Freeform 16"/>
            <p:cNvSpPr>
              <a:spLocks/>
            </p:cNvSpPr>
            <p:nvPr/>
          </p:nvSpPr>
          <p:spPr bwMode="auto">
            <a:xfrm>
              <a:off x="1867" y="1329"/>
              <a:ext cx="542" cy="543"/>
            </a:xfrm>
            <a:custGeom>
              <a:avLst/>
              <a:gdLst>
                <a:gd name="T0" fmla="*/ 0 w 3258"/>
                <a:gd name="T1" fmla="*/ 2 h 3261"/>
                <a:gd name="T2" fmla="*/ 1 w 3258"/>
                <a:gd name="T3" fmla="*/ 2 h 3261"/>
                <a:gd name="T4" fmla="*/ 2 w 3258"/>
                <a:gd name="T5" fmla="*/ 1 h 3261"/>
                <a:gd name="T6" fmla="*/ 2 w 3258"/>
                <a:gd name="T7" fmla="*/ 0 h 3261"/>
                <a:gd name="T8" fmla="*/ 0 w 3258"/>
                <a:gd name="T9" fmla="*/ 2 h 3261"/>
                <a:gd name="T10" fmla="*/ 0 w 3258"/>
                <a:gd name="T11" fmla="*/ 2 h 3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58"/>
                <a:gd name="T19" fmla="*/ 0 h 3261"/>
                <a:gd name="T20" fmla="*/ 3258 w 3258"/>
                <a:gd name="T21" fmla="*/ 3261 h 3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58" h="3261">
                  <a:moveTo>
                    <a:pt x="0" y="2124"/>
                  </a:moveTo>
                  <a:lnTo>
                    <a:pt x="1135" y="3261"/>
                  </a:lnTo>
                  <a:lnTo>
                    <a:pt x="3258" y="1136"/>
                  </a:lnTo>
                  <a:lnTo>
                    <a:pt x="2122" y="0"/>
                  </a:lnTo>
                  <a:lnTo>
                    <a:pt x="0" y="2124"/>
                  </a:lnTo>
                  <a:lnTo>
                    <a:pt x="2" y="212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6" name="Freeform 17"/>
            <p:cNvSpPr>
              <a:spLocks/>
            </p:cNvSpPr>
            <p:nvPr/>
          </p:nvSpPr>
          <p:spPr bwMode="auto">
            <a:xfrm>
              <a:off x="2204" y="1345"/>
              <a:ext cx="33" cy="1"/>
            </a:xfrm>
            <a:custGeom>
              <a:avLst/>
              <a:gdLst>
                <a:gd name="T0" fmla="*/ 0 w 197"/>
                <a:gd name="T1" fmla="*/ 0 h 1"/>
                <a:gd name="T2" fmla="*/ 0 w 197"/>
                <a:gd name="T3" fmla="*/ 0 h 1"/>
                <a:gd name="T4" fmla="*/ 0 w 197"/>
                <a:gd name="T5" fmla="*/ 0 h 1"/>
                <a:gd name="T6" fmla="*/ 0 60000 65536"/>
                <a:gd name="T7" fmla="*/ 0 60000 65536"/>
                <a:gd name="T8" fmla="*/ 0 60000 65536"/>
                <a:gd name="T9" fmla="*/ 0 w 197"/>
                <a:gd name="T10" fmla="*/ 0 h 1"/>
                <a:gd name="T11" fmla="*/ 197 w 1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1">
                  <a:moveTo>
                    <a:pt x="0" y="0"/>
                  </a:moveTo>
                  <a:lnTo>
                    <a:pt x="196" y="0"/>
                  </a:lnTo>
                  <a:lnTo>
                    <a:pt x="19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7" name="Freeform 18"/>
            <p:cNvSpPr>
              <a:spLocks/>
            </p:cNvSpPr>
            <p:nvPr/>
          </p:nvSpPr>
          <p:spPr bwMode="auto">
            <a:xfrm>
              <a:off x="2146" y="1403"/>
              <a:ext cx="149" cy="1"/>
            </a:xfrm>
            <a:custGeom>
              <a:avLst/>
              <a:gdLst>
                <a:gd name="T0" fmla="*/ 0 w 893"/>
                <a:gd name="T1" fmla="*/ 0 h 1"/>
                <a:gd name="T2" fmla="*/ 1 w 893"/>
                <a:gd name="T3" fmla="*/ 0 h 1"/>
                <a:gd name="T4" fmla="*/ 1 w 893"/>
                <a:gd name="T5" fmla="*/ 0 h 1"/>
                <a:gd name="T6" fmla="*/ 0 60000 65536"/>
                <a:gd name="T7" fmla="*/ 0 60000 65536"/>
                <a:gd name="T8" fmla="*/ 0 60000 65536"/>
                <a:gd name="T9" fmla="*/ 0 w 893"/>
                <a:gd name="T10" fmla="*/ 0 h 1"/>
                <a:gd name="T11" fmla="*/ 893 w 8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3" h="1">
                  <a:moveTo>
                    <a:pt x="0" y="0"/>
                  </a:moveTo>
                  <a:lnTo>
                    <a:pt x="891" y="0"/>
                  </a:lnTo>
                  <a:lnTo>
                    <a:pt x="89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8" name="Freeform 19"/>
            <p:cNvSpPr>
              <a:spLocks/>
            </p:cNvSpPr>
            <p:nvPr/>
          </p:nvSpPr>
          <p:spPr bwMode="auto">
            <a:xfrm>
              <a:off x="2088" y="1461"/>
              <a:ext cx="265" cy="1"/>
            </a:xfrm>
            <a:custGeom>
              <a:avLst/>
              <a:gdLst>
                <a:gd name="T0" fmla="*/ 0 w 1589"/>
                <a:gd name="T1" fmla="*/ 0 h 1"/>
                <a:gd name="T2" fmla="*/ 1 w 1589"/>
                <a:gd name="T3" fmla="*/ 0 h 1"/>
                <a:gd name="T4" fmla="*/ 1 w 1589"/>
                <a:gd name="T5" fmla="*/ 0 h 1"/>
                <a:gd name="T6" fmla="*/ 0 60000 65536"/>
                <a:gd name="T7" fmla="*/ 0 60000 65536"/>
                <a:gd name="T8" fmla="*/ 0 60000 65536"/>
                <a:gd name="T9" fmla="*/ 0 w 1589"/>
                <a:gd name="T10" fmla="*/ 0 h 1"/>
                <a:gd name="T11" fmla="*/ 1589 w 158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9" h="1">
                  <a:moveTo>
                    <a:pt x="0" y="0"/>
                  </a:moveTo>
                  <a:lnTo>
                    <a:pt x="1588" y="0"/>
                  </a:lnTo>
                  <a:lnTo>
                    <a:pt x="158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9" name="Freeform 20"/>
            <p:cNvSpPr>
              <a:spLocks/>
            </p:cNvSpPr>
            <p:nvPr/>
          </p:nvSpPr>
          <p:spPr bwMode="auto">
            <a:xfrm>
              <a:off x="2030" y="1519"/>
              <a:ext cx="378" cy="1"/>
            </a:xfrm>
            <a:custGeom>
              <a:avLst/>
              <a:gdLst>
                <a:gd name="T0" fmla="*/ 0 w 2271"/>
                <a:gd name="T1" fmla="*/ 0 h 1"/>
                <a:gd name="T2" fmla="*/ 2 w 2271"/>
                <a:gd name="T3" fmla="*/ 0 h 1"/>
                <a:gd name="T4" fmla="*/ 2 w 2271"/>
                <a:gd name="T5" fmla="*/ 0 h 1"/>
                <a:gd name="T6" fmla="*/ 0 60000 65536"/>
                <a:gd name="T7" fmla="*/ 0 60000 65536"/>
                <a:gd name="T8" fmla="*/ 0 60000 65536"/>
                <a:gd name="T9" fmla="*/ 0 w 2271"/>
                <a:gd name="T10" fmla="*/ 0 h 1"/>
                <a:gd name="T11" fmla="*/ 2271 w 227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1" h="1">
                  <a:moveTo>
                    <a:pt x="0" y="0"/>
                  </a:moveTo>
                  <a:lnTo>
                    <a:pt x="2270" y="0"/>
                  </a:lnTo>
                  <a:lnTo>
                    <a:pt x="227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0" name="Freeform 21"/>
            <p:cNvSpPr>
              <a:spLocks/>
            </p:cNvSpPr>
            <p:nvPr/>
          </p:nvSpPr>
          <p:spPr bwMode="auto">
            <a:xfrm>
              <a:off x="1972" y="1577"/>
              <a:ext cx="378" cy="1"/>
            </a:xfrm>
            <a:custGeom>
              <a:avLst/>
              <a:gdLst>
                <a:gd name="T0" fmla="*/ 0 w 2271"/>
                <a:gd name="T1" fmla="*/ 0 h 1"/>
                <a:gd name="T2" fmla="*/ 2 w 2271"/>
                <a:gd name="T3" fmla="*/ 0 h 1"/>
                <a:gd name="T4" fmla="*/ 2 w 2271"/>
                <a:gd name="T5" fmla="*/ 0 h 1"/>
                <a:gd name="T6" fmla="*/ 0 60000 65536"/>
                <a:gd name="T7" fmla="*/ 0 60000 65536"/>
                <a:gd name="T8" fmla="*/ 0 60000 65536"/>
                <a:gd name="T9" fmla="*/ 0 w 2271"/>
                <a:gd name="T10" fmla="*/ 0 h 1"/>
                <a:gd name="T11" fmla="*/ 2271 w 227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1" h="1">
                  <a:moveTo>
                    <a:pt x="0" y="0"/>
                  </a:moveTo>
                  <a:lnTo>
                    <a:pt x="2270" y="0"/>
                  </a:lnTo>
                  <a:lnTo>
                    <a:pt x="227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1" name="Freeform 22"/>
            <p:cNvSpPr>
              <a:spLocks/>
            </p:cNvSpPr>
            <p:nvPr/>
          </p:nvSpPr>
          <p:spPr bwMode="auto">
            <a:xfrm>
              <a:off x="1914" y="1635"/>
              <a:ext cx="378" cy="1"/>
            </a:xfrm>
            <a:custGeom>
              <a:avLst/>
              <a:gdLst>
                <a:gd name="T0" fmla="*/ 0 w 2271"/>
                <a:gd name="T1" fmla="*/ 0 h 1"/>
                <a:gd name="T2" fmla="*/ 2 w 2271"/>
                <a:gd name="T3" fmla="*/ 0 h 1"/>
                <a:gd name="T4" fmla="*/ 2 w 2271"/>
                <a:gd name="T5" fmla="*/ 0 h 1"/>
                <a:gd name="T6" fmla="*/ 0 60000 65536"/>
                <a:gd name="T7" fmla="*/ 0 60000 65536"/>
                <a:gd name="T8" fmla="*/ 0 60000 65536"/>
                <a:gd name="T9" fmla="*/ 0 w 2271"/>
                <a:gd name="T10" fmla="*/ 0 h 1"/>
                <a:gd name="T11" fmla="*/ 2271 w 227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1" h="1">
                  <a:moveTo>
                    <a:pt x="0" y="0"/>
                  </a:moveTo>
                  <a:lnTo>
                    <a:pt x="2270" y="0"/>
                  </a:lnTo>
                  <a:lnTo>
                    <a:pt x="227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2" name="Freeform 23"/>
            <p:cNvSpPr>
              <a:spLocks/>
            </p:cNvSpPr>
            <p:nvPr/>
          </p:nvSpPr>
          <p:spPr bwMode="auto">
            <a:xfrm>
              <a:off x="1877" y="1693"/>
              <a:ext cx="357" cy="1"/>
            </a:xfrm>
            <a:custGeom>
              <a:avLst/>
              <a:gdLst>
                <a:gd name="T0" fmla="*/ 0 w 2143"/>
                <a:gd name="T1" fmla="*/ 0 h 1"/>
                <a:gd name="T2" fmla="*/ 2 w 2143"/>
                <a:gd name="T3" fmla="*/ 0 h 1"/>
                <a:gd name="T4" fmla="*/ 2 w 2143"/>
                <a:gd name="T5" fmla="*/ 0 h 1"/>
                <a:gd name="T6" fmla="*/ 0 60000 65536"/>
                <a:gd name="T7" fmla="*/ 0 60000 65536"/>
                <a:gd name="T8" fmla="*/ 0 60000 65536"/>
                <a:gd name="T9" fmla="*/ 0 w 2143"/>
                <a:gd name="T10" fmla="*/ 0 h 1"/>
                <a:gd name="T11" fmla="*/ 2143 w 214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" h="1">
                  <a:moveTo>
                    <a:pt x="0" y="0"/>
                  </a:moveTo>
                  <a:lnTo>
                    <a:pt x="2142" y="0"/>
                  </a:lnTo>
                  <a:lnTo>
                    <a:pt x="21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3" name="Freeform 24"/>
            <p:cNvSpPr>
              <a:spLocks/>
            </p:cNvSpPr>
            <p:nvPr/>
          </p:nvSpPr>
          <p:spPr bwMode="auto">
            <a:xfrm>
              <a:off x="1935" y="1751"/>
              <a:ext cx="242" cy="1"/>
            </a:xfrm>
            <a:custGeom>
              <a:avLst/>
              <a:gdLst>
                <a:gd name="T0" fmla="*/ 0 w 1448"/>
                <a:gd name="T1" fmla="*/ 0 h 1"/>
                <a:gd name="T2" fmla="*/ 1 w 1448"/>
                <a:gd name="T3" fmla="*/ 0 h 1"/>
                <a:gd name="T4" fmla="*/ 1 w 1448"/>
                <a:gd name="T5" fmla="*/ 0 h 1"/>
                <a:gd name="T6" fmla="*/ 0 60000 65536"/>
                <a:gd name="T7" fmla="*/ 0 60000 65536"/>
                <a:gd name="T8" fmla="*/ 0 60000 65536"/>
                <a:gd name="T9" fmla="*/ 0 w 1448"/>
                <a:gd name="T10" fmla="*/ 0 h 1"/>
                <a:gd name="T11" fmla="*/ 1448 w 144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8" h="1">
                  <a:moveTo>
                    <a:pt x="0" y="0"/>
                  </a:moveTo>
                  <a:lnTo>
                    <a:pt x="1447" y="0"/>
                  </a:lnTo>
                  <a:lnTo>
                    <a:pt x="144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4" name="Freeform 25"/>
            <p:cNvSpPr>
              <a:spLocks/>
            </p:cNvSpPr>
            <p:nvPr/>
          </p:nvSpPr>
          <p:spPr bwMode="auto">
            <a:xfrm>
              <a:off x="1993" y="1810"/>
              <a:ext cx="125" cy="1"/>
            </a:xfrm>
            <a:custGeom>
              <a:avLst/>
              <a:gdLst>
                <a:gd name="T0" fmla="*/ 0 w 752"/>
                <a:gd name="T1" fmla="*/ 0 h 1"/>
                <a:gd name="T2" fmla="*/ 0 w 752"/>
                <a:gd name="T3" fmla="*/ 0 h 1"/>
                <a:gd name="T4" fmla="*/ 0 w 752"/>
                <a:gd name="T5" fmla="*/ 0 h 1"/>
                <a:gd name="T6" fmla="*/ 0 60000 65536"/>
                <a:gd name="T7" fmla="*/ 0 60000 65536"/>
                <a:gd name="T8" fmla="*/ 0 60000 65536"/>
                <a:gd name="T9" fmla="*/ 0 w 752"/>
                <a:gd name="T10" fmla="*/ 0 h 1"/>
                <a:gd name="T11" fmla="*/ 752 w 75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2" h="1">
                  <a:moveTo>
                    <a:pt x="0" y="0"/>
                  </a:moveTo>
                  <a:lnTo>
                    <a:pt x="751" y="0"/>
                  </a:lnTo>
                  <a:lnTo>
                    <a:pt x="75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05" name="Freeform 26"/>
            <p:cNvSpPr>
              <a:spLocks/>
            </p:cNvSpPr>
            <p:nvPr/>
          </p:nvSpPr>
          <p:spPr bwMode="auto">
            <a:xfrm>
              <a:off x="2051" y="1868"/>
              <a:ext cx="9" cy="1"/>
            </a:xfrm>
            <a:custGeom>
              <a:avLst/>
              <a:gdLst>
                <a:gd name="T0" fmla="*/ 0 w 55"/>
                <a:gd name="T1" fmla="*/ 0 h 1"/>
                <a:gd name="T2" fmla="*/ 0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3" y="0"/>
                  </a:lnTo>
                  <a:lnTo>
                    <a:pt x="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3030538" y="2009170"/>
            <a:ext cx="696913" cy="708025"/>
            <a:chOff x="1388" y="1403"/>
            <a:chExt cx="439" cy="446"/>
          </a:xfrm>
        </p:grpSpPr>
        <p:sp>
          <p:nvSpPr>
            <p:cNvPr id="219279" name="Freeform 28"/>
            <p:cNvSpPr>
              <a:spLocks/>
            </p:cNvSpPr>
            <p:nvPr/>
          </p:nvSpPr>
          <p:spPr bwMode="auto">
            <a:xfrm>
              <a:off x="1389" y="1629"/>
              <a:ext cx="218" cy="219"/>
            </a:xfrm>
            <a:custGeom>
              <a:avLst/>
              <a:gdLst>
                <a:gd name="T0" fmla="*/ 0 w 1312"/>
                <a:gd name="T1" fmla="*/ 0 h 1312"/>
                <a:gd name="T2" fmla="*/ 0 w 1312"/>
                <a:gd name="T3" fmla="*/ 0 h 1312"/>
                <a:gd name="T4" fmla="*/ 0 w 1312"/>
                <a:gd name="T5" fmla="*/ 1 h 1312"/>
                <a:gd name="T6" fmla="*/ 0 w 1312"/>
                <a:gd name="T7" fmla="*/ 1 h 1312"/>
                <a:gd name="T8" fmla="*/ 0 w 1312"/>
                <a:gd name="T9" fmla="*/ 1 h 1312"/>
                <a:gd name="T10" fmla="*/ 1 w 1312"/>
                <a:gd name="T11" fmla="*/ 1 h 1312"/>
                <a:gd name="T12" fmla="*/ 1 w 1312"/>
                <a:gd name="T13" fmla="*/ 1 h 1312"/>
                <a:gd name="T14" fmla="*/ 1 w 1312"/>
                <a:gd name="T15" fmla="*/ 1 h 13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12"/>
                <a:gd name="T25" fmla="*/ 0 h 1312"/>
                <a:gd name="T26" fmla="*/ 1312 w 1312"/>
                <a:gd name="T27" fmla="*/ 1312 h 13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12" h="1312">
                  <a:moveTo>
                    <a:pt x="203" y="0"/>
                  </a:moveTo>
                  <a:lnTo>
                    <a:pt x="0" y="351"/>
                  </a:lnTo>
                  <a:lnTo>
                    <a:pt x="0" y="756"/>
                  </a:lnTo>
                  <a:lnTo>
                    <a:pt x="203" y="1108"/>
                  </a:lnTo>
                  <a:lnTo>
                    <a:pt x="554" y="1312"/>
                  </a:lnTo>
                  <a:lnTo>
                    <a:pt x="960" y="1312"/>
                  </a:lnTo>
                  <a:lnTo>
                    <a:pt x="1311" y="1108"/>
                  </a:lnTo>
                  <a:lnTo>
                    <a:pt x="1312" y="110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0" name="Freeform 29"/>
            <p:cNvSpPr>
              <a:spLocks/>
            </p:cNvSpPr>
            <p:nvPr/>
          </p:nvSpPr>
          <p:spPr bwMode="auto">
            <a:xfrm>
              <a:off x="1394" y="1601"/>
              <a:ext cx="243" cy="242"/>
            </a:xfrm>
            <a:custGeom>
              <a:avLst/>
              <a:gdLst>
                <a:gd name="T0" fmla="*/ 0 w 1456"/>
                <a:gd name="T1" fmla="*/ 0 h 1456"/>
                <a:gd name="T2" fmla="*/ 1 w 1456"/>
                <a:gd name="T3" fmla="*/ 1 h 1456"/>
                <a:gd name="T4" fmla="*/ 1 w 1456"/>
                <a:gd name="T5" fmla="*/ 1 h 1456"/>
                <a:gd name="T6" fmla="*/ 0 60000 65536"/>
                <a:gd name="T7" fmla="*/ 0 60000 65536"/>
                <a:gd name="T8" fmla="*/ 0 60000 65536"/>
                <a:gd name="T9" fmla="*/ 0 w 1456"/>
                <a:gd name="T10" fmla="*/ 0 h 1456"/>
                <a:gd name="T11" fmla="*/ 1456 w 1456"/>
                <a:gd name="T12" fmla="*/ 1456 h 1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6" h="1456">
                  <a:moveTo>
                    <a:pt x="0" y="0"/>
                  </a:moveTo>
                  <a:lnTo>
                    <a:pt x="1455" y="1456"/>
                  </a:lnTo>
                  <a:lnTo>
                    <a:pt x="1456" y="14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1" name="Freeform 30"/>
            <p:cNvSpPr>
              <a:spLocks/>
            </p:cNvSpPr>
            <p:nvPr/>
          </p:nvSpPr>
          <p:spPr bwMode="auto">
            <a:xfrm>
              <a:off x="1388" y="1684"/>
              <a:ext cx="164" cy="164"/>
            </a:xfrm>
            <a:custGeom>
              <a:avLst/>
              <a:gdLst>
                <a:gd name="T0" fmla="*/ 0 w 988"/>
                <a:gd name="T1" fmla="*/ 1 h 986"/>
                <a:gd name="T2" fmla="*/ 1 w 988"/>
                <a:gd name="T3" fmla="*/ 0 h 986"/>
                <a:gd name="T4" fmla="*/ 1 w 988"/>
                <a:gd name="T5" fmla="*/ 0 h 986"/>
                <a:gd name="T6" fmla="*/ 0 60000 65536"/>
                <a:gd name="T7" fmla="*/ 0 60000 65536"/>
                <a:gd name="T8" fmla="*/ 0 60000 65536"/>
                <a:gd name="T9" fmla="*/ 0 w 988"/>
                <a:gd name="T10" fmla="*/ 0 h 986"/>
                <a:gd name="T11" fmla="*/ 988 w 988"/>
                <a:gd name="T12" fmla="*/ 986 h 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8" h="986">
                  <a:moveTo>
                    <a:pt x="0" y="986"/>
                  </a:moveTo>
                  <a:lnTo>
                    <a:pt x="986" y="0"/>
                  </a:lnTo>
                  <a:lnTo>
                    <a:pt x="9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2" name="Freeform 31"/>
            <p:cNvSpPr>
              <a:spLocks/>
            </p:cNvSpPr>
            <p:nvPr/>
          </p:nvSpPr>
          <p:spPr bwMode="auto">
            <a:xfrm>
              <a:off x="1607" y="1410"/>
              <a:ext cx="218" cy="219"/>
            </a:xfrm>
            <a:custGeom>
              <a:avLst/>
              <a:gdLst>
                <a:gd name="T0" fmla="*/ 1 w 1310"/>
                <a:gd name="T1" fmla="*/ 1 h 1311"/>
                <a:gd name="T2" fmla="*/ 1 w 1310"/>
                <a:gd name="T3" fmla="*/ 1 h 1311"/>
                <a:gd name="T4" fmla="*/ 1 w 1310"/>
                <a:gd name="T5" fmla="*/ 1 h 1311"/>
                <a:gd name="T6" fmla="*/ 1 w 1310"/>
                <a:gd name="T7" fmla="*/ 0 h 1311"/>
                <a:gd name="T8" fmla="*/ 0 w 1310"/>
                <a:gd name="T9" fmla="*/ 0 h 1311"/>
                <a:gd name="T10" fmla="*/ 0 w 1310"/>
                <a:gd name="T11" fmla="*/ 0 h 1311"/>
                <a:gd name="T12" fmla="*/ 0 w 1310"/>
                <a:gd name="T13" fmla="*/ 0 h 1311"/>
                <a:gd name="T14" fmla="*/ 0 w 1310"/>
                <a:gd name="T15" fmla="*/ 0 h 13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10"/>
                <a:gd name="T25" fmla="*/ 0 h 1311"/>
                <a:gd name="T26" fmla="*/ 1310 w 1310"/>
                <a:gd name="T27" fmla="*/ 1311 h 13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10" h="1311">
                  <a:moveTo>
                    <a:pt x="1107" y="1311"/>
                  </a:moveTo>
                  <a:lnTo>
                    <a:pt x="1310" y="959"/>
                  </a:lnTo>
                  <a:lnTo>
                    <a:pt x="1310" y="554"/>
                  </a:lnTo>
                  <a:lnTo>
                    <a:pt x="1107" y="202"/>
                  </a:lnTo>
                  <a:lnTo>
                    <a:pt x="756" y="0"/>
                  </a:lnTo>
                  <a:lnTo>
                    <a:pt x="350" y="0"/>
                  </a:lnTo>
                  <a:lnTo>
                    <a:pt x="0" y="202"/>
                  </a:lnTo>
                  <a:lnTo>
                    <a:pt x="1" y="20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3" name="Freeform 32"/>
            <p:cNvSpPr>
              <a:spLocks/>
            </p:cNvSpPr>
            <p:nvPr/>
          </p:nvSpPr>
          <p:spPr bwMode="auto">
            <a:xfrm>
              <a:off x="1425" y="1625"/>
              <a:ext cx="1" cy="192"/>
            </a:xfrm>
            <a:custGeom>
              <a:avLst/>
              <a:gdLst>
                <a:gd name="T0" fmla="*/ 0 w 1"/>
                <a:gd name="T1" fmla="*/ 1 h 1148"/>
                <a:gd name="T2" fmla="*/ 0 w 1"/>
                <a:gd name="T3" fmla="*/ 0 h 1148"/>
                <a:gd name="T4" fmla="*/ 1 w 1"/>
                <a:gd name="T5" fmla="*/ 0 h 1148"/>
                <a:gd name="T6" fmla="*/ 0 60000 65536"/>
                <a:gd name="T7" fmla="*/ 0 60000 65536"/>
                <a:gd name="T8" fmla="*/ 0 60000 65536"/>
                <a:gd name="T9" fmla="*/ 0 w 1"/>
                <a:gd name="T10" fmla="*/ 0 h 1148"/>
                <a:gd name="T11" fmla="*/ 1 w 1"/>
                <a:gd name="T12" fmla="*/ 1148 h 1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48">
                  <a:moveTo>
                    <a:pt x="0" y="114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4" name="Freeform 33"/>
            <p:cNvSpPr>
              <a:spLocks/>
            </p:cNvSpPr>
            <p:nvPr/>
          </p:nvSpPr>
          <p:spPr bwMode="auto">
            <a:xfrm>
              <a:off x="1483" y="1567"/>
              <a:ext cx="1" cy="281"/>
            </a:xfrm>
            <a:custGeom>
              <a:avLst/>
              <a:gdLst>
                <a:gd name="T0" fmla="*/ 0 w 1"/>
                <a:gd name="T1" fmla="*/ 1 h 1686"/>
                <a:gd name="T2" fmla="*/ 0 w 1"/>
                <a:gd name="T3" fmla="*/ 0 h 1686"/>
                <a:gd name="T4" fmla="*/ 1 w 1"/>
                <a:gd name="T5" fmla="*/ 0 h 1686"/>
                <a:gd name="T6" fmla="*/ 0 60000 65536"/>
                <a:gd name="T7" fmla="*/ 0 60000 65536"/>
                <a:gd name="T8" fmla="*/ 0 60000 65536"/>
                <a:gd name="T9" fmla="*/ 0 w 1"/>
                <a:gd name="T10" fmla="*/ 0 h 1686"/>
                <a:gd name="T11" fmla="*/ 1 w 1"/>
                <a:gd name="T12" fmla="*/ 1686 h 16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86">
                  <a:moveTo>
                    <a:pt x="0" y="16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5" name="Freeform 34"/>
            <p:cNvSpPr>
              <a:spLocks/>
            </p:cNvSpPr>
            <p:nvPr/>
          </p:nvSpPr>
          <p:spPr bwMode="auto">
            <a:xfrm>
              <a:off x="1541" y="1509"/>
              <a:ext cx="1" cy="340"/>
            </a:xfrm>
            <a:custGeom>
              <a:avLst/>
              <a:gdLst>
                <a:gd name="T0" fmla="*/ 0 w 1"/>
                <a:gd name="T1" fmla="*/ 2 h 2039"/>
                <a:gd name="T2" fmla="*/ 0 w 1"/>
                <a:gd name="T3" fmla="*/ 0 h 2039"/>
                <a:gd name="T4" fmla="*/ 1 w 1"/>
                <a:gd name="T5" fmla="*/ 0 h 2039"/>
                <a:gd name="T6" fmla="*/ 0 60000 65536"/>
                <a:gd name="T7" fmla="*/ 0 60000 65536"/>
                <a:gd name="T8" fmla="*/ 0 60000 65536"/>
                <a:gd name="T9" fmla="*/ 0 w 1"/>
                <a:gd name="T10" fmla="*/ 0 h 2039"/>
                <a:gd name="T11" fmla="*/ 1 w 1"/>
                <a:gd name="T12" fmla="*/ 2039 h 2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039">
                  <a:moveTo>
                    <a:pt x="0" y="203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6" name="Freeform 35"/>
            <p:cNvSpPr>
              <a:spLocks/>
            </p:cNvSpPr>
            <p:nvPr/>
          </p:nvSpPr>
          <p:spPr bwMode="auto">
            <a:xfrm>
              <a:off x="1599" y="1451"/>
              <a:ext cx="1" cy="369"/>
            </a:xfrm>
            <a:custGeom>
              <a:avLst/>
              <a:gdLst>
                <a:gd name="T0" fmla="*/ 0 w 1"/>
                <a:gd name="T1" fmla="*/ 2 h 2213"/>
                <a:gd name="T2" fmla="*/ 0 w 1"/>
                <a:gd name="T3" fmla="*/ 0 h 2213"/>
                <a:gd name="T4" fmla="*/ 1 w 1"/>
                <a:gd name="T5" fmla="*/ 0 h 2213"/>
                <a:gd name="T6" fmla="*/ 0 60000 65536"/>
                <a:gd name="T7" fmla="*/ 0 60000 65536"/>
                <a:gd name="T8" fmla="*/ 0 60000 65536"/>
                <a:gd name="T9" fmla="*/ 0 w 1"/>
                <a:gd name="T10" fmla="*/ 0 h 2213"/>
                <a:gd name="T11" fmla="*/ 1 w 1"/>
                <a:gd name="T12" fmla="*/ 2213 h 22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213">
                  <a:moveTo>
                    <a:pt x="0" y="22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7" name="Freeform 36"/>
            <p:cNvSpPr>
              <a:spLocks/>
            </p:cNvSpPr>
            <p:nvPr/>
          </p:nvSpPr>
          <p:spPr bwMode="auto">
            <a:xfrm>
              <a:off x="1657" y="1412"/>
              <a:ext cx="1" cy="351"/>
            </a:xfrm>
            <a:custGeom>
              <a:avLst/>
              <a:gdLst>
                <a:gd name="T0" fmla="*/ 0 w 2"/>
                <a:gd name="T1" fmla="*/ 2 h 2101"/>
                <a:gd name="T2" fmla="*/ 0 w 2"/>
                <a:gd name="T3" fmla="*/ 0 h 2101"/>
                <a:gd name="T4" fmla="*/ 1 w 2"/>
                <a:gd name="T5" fmla="*/ 0 h 2101"/>
                <a:gd name="T6" fmla="*/ 0 60000 65536"/>
                <a:gd name="T7" fmla="*/ 0 60000 65536"/>
                <a:gd name="T8" fmla="*/ 0 60000 65536"/>
                <a:gd name="T9" fmla="*/ 0 w 2"/>
                <a:gd name="T10" fmla="*/ 0 h 2101"/>
                <a:gd name="T11" fmla="*/ 2 w 2"/>
                <a:gd name="T12" fmla="*/ 2101 h 2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101">
                  <a:moveTo>
                    <a:pt x="0" y="210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8" name="Freeform 37"/>
            <p:cNvSpPr>
              <a:spLocks/>
            </p:cNvSpPr>
            <p:nvPr/>
          </p:nvSpPr>
          <p:spPr bwMode="auto">
            <a:xfrm>
              <a:off x="1715" y="1407"/>
              <a:ext cx="1" cy="297"/>
            </a:xfrm>
            <a:custGeom>
              <a:avLst/>
              <a:gdLst>
                <a:gd name="T0" fmla="*/ 0 w 1"/>
                <a:gd name="T1" fmla="*/ 1 h 1786"/>
                <a:gd name="T2" fmla="*/ 0 w 1"/>
                <a:gd name="T3" fmla="*/ 0 h 1786"/>
                <a:gd name="T4" fmla="*/ 1 w 1"/>
                <a:gd name="T5" fmla="*/ 0 h 1786"/>
                <a:gd name="T6" fmla="*/ 0 60000 65536"/>
                <a:gd name="T7" fmla="*/ 0 60000 65536"/>
                <a:gd name="T8" fmla="*/ 0 60000 65536"/>
                <a:gd name="T9" fmla="*/ 0 w 1"/>
                <a:gd name="T10" fmla="*/ 0 h 1786"/>
                <a:gd name="T11" fmla="*/ 1 w 1"/>
                <a:gd name="T12" fmla="*/ 1786 h 1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86">
                  <a:moveTo>
                    <a:pt x="0" y="17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89" name="Freeform 38"/>
            <p:cNvSpPr>
              <a:spLocks/>
            </p:cNvSpPr>
            <p:nvPr/>
          </p:nvSpPr>
          <p:spPr bwMode="auto">
            <a:xfrm>
              <a:off x="1773" y="1429"/>
              <a:ext cx="1" cy="217"/>
            </a:xfrm>
            <a:custGeom>
              <a:avLst/>
              <a:gdLst>
                <a:gd name="T0" fmla="*/ 0 w 1"/>
                <a:gd name="T1" fmla="*/ 1 h 1303"/>
                <a:gd name="T2" fmla="*/ 0 w 1"/>
                <a:gd name="T3" fmla="*/ 0 h 1303"/>
                <a:gd name="T4" fmla="*/ 1 w 1"/>
                <a:gd name="T5" fmla="*/ 0 h 1303"/>
                <a:gd name="T6" fmla="*/ 0 60000 65536"/>
                <a:gd name="T7" fmla="*/ 0 60000 65536"/>
                <a:gd name="T8" fmla="*/ 0 60000 65536"/>
                <a:gd name="T9" fmla="*/ 0 w 1"/>
                <a:gd name="T10" fmla="*/ 0 h 1303"/>
                <a:gd name="T11" fmla="*/ 1 w 1"/>
                <a:gd name="T12" fmla="*/ 1303 h 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03">
                  <a:moveTo>
                    <a:pt x="0" y="13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0" name="Freeform 39"/>
            <p:cNvSpPr>
              <a:spLocks/>
            </p:cNvSpPr>
            <p:nvPr/>
          </p:nvSpPr>
          <p:spPr bwMode="auto">
            <a:xfrm>
              <a:off x="1607" y="1629"/>
              <a:ext cx="185" cy="185"/>
            </a:xfrm>
            <a:custGeom>
              <a:avLst/>
              <a:gdLst>
                <a:gd name="T0" fmla="*/ 0 w 1108"/>
                <a:gd name="T1" fmla="*/ 1 h 1108"/>
                <a:gd name="T2" fmla="*/ 1 w 1108"/>
                <a:gd name="T3" fmla="*/ 0 h 1108"/>
                <a:gd name="T4" fmla="*/ 1 w 1108"/>
                <a:gd name="T5" fmla="*/ 0 h 1108"/>
                <a:gd name="T6" fmla="*/ 0 60000 65536"/>
                <a:gd name="T7" fmla="*/ 0 60000 65536"/>
                <a:gd name="T8" fmla="*/ 0 60000 65536"/>
                <a:gd name="T9" fmla="*/ 0 w 1108"/>
                <a:gd name="T10" fmla="*/ 0 h 1108"/>
                <a:gd name="T11" fmla="*/ 1108 w 1108"/>
                <a:gd name="T12" fmla="*/ 1108 h 1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8" h="1108">
                  <a:moveTo>
                    <a:pt x="0" y="1108"/>
                  </a:moveTo>
                  <a:lnTo>
                    <a:pt x="1107" y="0"/>
                  </a:lnTo>
                  <a:lnTo>
                    <a:pt x="110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1" name="Freeform 40"/>
            <p:cNvSpPr>
              <a:spLocks/>
            </p:cNvSpPr>
            <p:nvPr/>
          </p:nvSpPr>
          <p:spPr bwMode="auto">
            <a:xfrm>
              <a:off x="1590" y="1409"/>
              <a:ext cx="237" cy="237"/>
            </a:xfrm>
            <a:custGeom>
              <a:avLst/>
              <a:gdLst>
                <a:gd name="T0" fmla="*/ 0 w 1425"/>
                <a:gd name="T1" fmla="*/ 1 h 1425"/>
                <a:gd name="T2" fmla="*/ 1 w 1425"/>
                <a:gd name="T3" fmla="*/ 0 h 1425"/>
                <a:gd name="T4" fmla="*/ 1 w 1425"/>
                <a:gd name="T5" fmla="*/ 0 h 1425"/>
                <a:gd name="T6" fmla="*/ 0 60000 65536"/>
                <a:gd name="T7" fmla="*/ 0 60000 65536"/>
                <a:gd name="T8" fmla="*/ 0 60000 65536"/>
                <a:gd name="T9" fmla="*/ 0 w 1425"/>
                <a:gd name="T10" fmla="*/ 0 h 1425"/>
                <a:gd name="T11" fmla="*/ 1425 w 1425"/>
                <a:gd name="T12" fmla="*/ 1425 h 14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5" h="1425">
                  <a:moveTo>
                    <a:pt x="0" y="1425"/>
                  </a:moveTo>
                  <a:lnTo>
                    <a:pt x="1424" y="0"/>
                  </a:lnTo>
                  <a:lnTo>
                    <a:pt x="142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2" name="Freeform 41"/>
            <p:cNvSpPr>
              <a:spLocks/>
            </p:cNvSpPr>
            <p:nvPr/>
          </p:nvSpPr>
          <p:spPr bwMode="auto">
            <a:xfrm>
              <a:off x="1581" y="1403"/>
              <a:ext cx="241" cy="240"/>
            </a:xfrm>
            <a:custGeom>
              <a:avLst/>
              <a:gdLst>
                <a:gd name="T0" fmla="*/ 0 w 1441"/>
                <a:gd name="T1" fmla="*/ 0 h 1440"/>
                <a:gd name="T2" fmla="*/ 1 w 1441"/>
                <a:gd name="T3" fmla="*/ 1 h 1440"/>
                <a:gd name="T4" fmla="*/ 1 w 1441"/>
                <a:gd name="T5" fmla="*/ 1 h 1440"/>
                <a:gd name="T6" fmla="*/ 0 60000 65536"/>
                <a:gd name="T7" fmla="*/ 0 60000 65536"/>
                <a:gd name="T8" fmla="*/ 0 60000 65536"/>
                <a:gd name="T9" fmla="*/ 0 w 1441"/>
                <a:gd name="T10" fmla="*/ 0 h 1440"/>
                <a:gd name="T11" fmla="*/ 1441 w 1441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1" h="1440">
                  <a:moveTo>
                    <a:pt x="0" y="0"/>
                  </a:moveTo>
                  <a:lnTo>
                    <a:pt x="1440" y="1440"/>
                  </a:lnTo>
                  <a:lnTo>
                    <a:pt x="1441" y="14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3" name="Freeform 42"/>
            <p:cNvSpPr>
              <a:spLocks/>
            </p:cNvSpPr>
            <p:nvPr/>
          </p:nvSpPr>
          <p:spPr bwMode="auto">
            <a:xfrm>
              <a:off x="1422" y="1444"/>
              <a:ext cx="185" cy="185"/>
            </a:xfrm>
            <a:custGeom>
              <a:avLst/>
              <a:gdLst>
                <a:gd name="T0" fmla="*/ 0 w 1109"/>
                <a:gd name="T1" fmla="*/ 1 h 1109"/>
                <a:gd name="T2" fmla="*/ 1 w 1109"/>
                <a:gd name="T3" fmla="*/ 0 h 1109"/>
                <a:gd name="T4" fmla="*/ 1 w 1109"/>
                <a:gd name="T5" fmla="*/ 0 h 1109"/>
                <a:gd name="T6" fmla="*/ 0 60000 65536"/>
                <a:gd name="T7" fmla="*/ 0 60000 65536"/>
                <a:gd name="T8" fmla="*/ 0 60000 65536"/>
                <a:gd name="T9" fmla="*/ 0 w 1109"/>
                <a:gd name="T10" fmla="*/ 0 h 1109"/>
                <a:gd name="T11" fmla="*/ 1109 w 1109"/>
                <a:gd name="T12" fmla="*/ 1109 h 1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9" h="1109">
                  <a:moveTo>
                    <a:pt x="0" y="1109"/>
                  </a:moveTo>
                  <a:lnTo>
                    <a:pt x="1108" y="0"/>
                  </a:lnTo>
                  <a:lnTo>
                    <a:pt x="11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94" name="Freeform 43"/>
            <p:cNvSpPr>
              <a:spLocks/>
            </p:cNvSpPr>
            <p:nvPr/>
          </p:nvSpPr>
          <p:spPr bwMode="auto">
            <a:xfrm>
              <a:off x="1567" y="1660"/>
              <a:ext cx="9" cy="9"/>
            </a:xfrm>
            <a:custGeom>
              <a:avLst/>
              <a:gdLst>
                <a:gd name="T0" fmla="*/ 0 w 55"/>
                <a:gd name="T1" fmla="*/ 0 h 55"/>
                <a:gd name="T2" fmla="*/ 0 w 55"/>
                <a:gd name="T3" fmla="*/ 0 h 55"/>
                <a:gd name="T4" fmla="*/ 0 w 55"/>
                <a:gd name="T5" fmla="*/ 0 h 55"/>
                <a:gd name="T6" fmla="*/ 0 60000 65536"/>
                <a:gd name="T7" fmla="*/ 0 60000 65536"/>
                <a:gd name="T8" fmla="*/ 0 60000 65536"/>
                <a:gd name="T9" fmla="*/ 0 w 55"/>
                <a:gd name="T10" fmla="*/ 0 h 55"/>
                <a:gd name="T11" fmla="*/ 55 w 55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55">
                  <a:moveTo>
                    <a:pt x="0" y="55"/>
                  </a:moveTo>
                  <a:lnTo>
                    <a:pt x="54" y="0"/>
                  </a:lnTo>
                  <a:lnTo>
                    <a:pt x="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5422901" y="1813908"/>
            <a:ext cx="1233487" cy="960437"/>
            <a:chOff x="2450" y="1268"/>
            <a:chExt cx="777" cy="605"/>
          </a:xfrm>
        </p:grpSpPr>
        <p:sp>
          <p:nvSpPr>
            <p:cNvPr id="219256" name="Freeform 45"/>
            <p:cNvSpPr>
              <a:spLocks/>
            </p:cNvSpPr>
            <p:nvPr/>
          </p:nvSpPr>
          <p:spPr bwMode="auto">
            <a:xfrm>
              <a:off x="2465" y="1340"/>
              <a:ext cx="77" cy="77"/>
            </a:xfrm>
            <a:custGeom>
              <a:avLst/>
              <a:gdLst>
                <a:gd name="T0" fmla="*/ 0 w 463"/>
                <a:gd name="T1" fmla="*/ 0 h 463"/>
                <a:gd name="T2" fmla="*/ 0 w 463"/>
                <a:gd name="T3" fmla="*/ 0 h 463"/>
                <a:gd name="T4" fmla="*/ 0 w 463"/>
                <a:gd name="T5" fmla="*/ 0 h 463"/>
                <a:gd name="T6" fmla="*/ 0 60000 65536"/>
                <a:gd name="T7" fmla="*/ 0 60000 65536"/>
                <a:gd name="T8" fmla="*/ 0 60000 65536"/>
                <a:gd name="T9" fmla="*/ 0 w 463"/>
                <a:gd name="T10" fmla="*/ 0 h 463"/>
                <a:gd name="T11" fmla="*/ 463 w 463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463">
                  <a:moveTo>
                    <a:pt x="0" y="463"/>
                  </a:moveTo>
                  <a:lnTo>
                    <a:pt x="462" y="0"/>
                  </a:lnTo>
                  <a:lnTo>
                    <a:pt x="4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57" name="Freeform 46"/>
            <p:cNvSpPr>
              <a:spLocks/>
            </p:cNvSpPr>
            <p:nvPr/>
          </p:nvSpPr>
          <p:spPr bwMode="auto">
            <a:xfrm>
              <a:off x="2485" y="1358"/>
              <a:ext cx="114" cy="113"/>
            </a:xfrm>
            <a:custGeom>
              <a:avLst/>
              <a:gdLst>
                <a:gd name="T0" fmla="*/ 0 w 682"/>
                <a:gd name="T1" fmla="*/ 0 h 682"/>
                <a:gd name="T2" fmla="*/ 1 w 682"/>
                <a:gd name="T3" fmla="*/ 0 h 682"/>
                <a:gd name="T4" fmla="*/ 1 w 682"/>
                <a:gd name="T5" fmla="*/ 0 h 682"/>
                <a:gd name="T6" fmla="*/ 0 60000 65536"/>
                <a:gd name="T7" fmla="*/ 0 60000 65536"/>
                <a:gd name="T8" fmla="*/ 0 60000 65536"/>
                <a:gd name="T9" fmla="*/ 0 w 682"/>
                <a:gd name="T10" fmla="*/ 0 h 682"/>
                <a:gd name="T11" fmla="*/ 682 w 682"/>
                <a:gd name="T12" fmla="*/ 682 h 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2" h="682">
                  <a:moveTo>
                    <a:pt x="0" y="682"/>
                  </a:moveTo>
                  <a:lnTo>
                    <a:pt x="681" y="0"/>
                  </a:lnTo>
                  <a:lnTo>
                    <a:pt x="68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58" name="Freeform 47"/>
            <p:cNvSpPr>
              <a:spLocks/>
            </p:cNvSpPr>
            <p:nvPr/>
          </p:nvSpPr>
          <p:spPr bwMode="auto">
            <a:xfrm>
              <a:off x="2505" y="1412"/>
              <a:ext cx="113" cy="114"/>
            </a:xfrm>
            <a:custGeom>
              <a:avLst/>
              <a:gdLst>
                <a:gd name="T0" fmla="*/ 0 w 684"/>
                <a:gd name="T1" fmla="*/ 1 h 682"/>
                <a:gd name="T2" fmla="*/ 0 w 684"/>
                <a:gd name="T3" fmla="*/ 0 h 682"/>
                <a:gd name="T4" fmla="*/ 0 w 684"/>
                <a:gd name="T5" fmla="*/ 0 h 682"/>
                <a:gd name="T6" fmla="*/ 0 60000 65536"/>
                <a:gd name="T7" fmla="*/ 0 60000 65536"/>
                <a:gd name="T8" fmla="*/ 0 60000 65536"/>
                <a:gd name="T9" fmla="*/ 0 w 684"/>
                <a:gd name="T10" fmla="*/ 0 h 682"/>
                <a:gd name="T11" fmla="*/ 684 w 684"/>
                <a:gd name="T12" fmla="*/ 682 h 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4" h="682">
                  <a:moveTo>
                    <a:pt x="0" y="682"/>
                  </a:moveTo>
                  <a:lnTo>
                    <a:pt x="683" y="0"/>
                  </a:lnTo>
                  <a:lnTo>
                    <a:pt x="6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59" name="Freeform 48"/>
            <p:cNvSpPr>
              <a:spLocks/>
            </p:cNvSpPr>
            <p:nvPr/>
          </p:nvSpPr>
          <p:spPr bwMode="auto">
            <a:xfrm>
              <a:off x="2524" y="1466"/>
              <a:ext cx="114" cy="114"/>
            </a:xfrm>
            <a:custGeom>
              <a:avLst/>
              <a:gdLst>
                <a:gd name="T0" fmla="*/ 0 w 682"/>
                <a:gd name="T1" fmla="*/ 1 h 681"/>
                <a:gd name="T2" fmla="*/ 1 w 682"/>
                <a:gd name="T3" fmla="*/ 0 h 681"/>
                <a:gd name="T4" fmla="*/ 1 w 682"/>
                <a:gd name="T5" fmla="*/ 0 h 681"/>
                <a:gd name="T6" fmla="*/ 0 60000 65536"/>
                <a:gd name="T7" fmla="*/ 0 60000 65536"/>
                <a:gd name="T8" fmla="*/ 0 60000 65536"/>
                <a:gd name="T9" fmla="*/ 0 w 682"/>
                <a:gd name="T10" fmla="*/ 0 h 681"/>
                <a:gd name="T11" fmla="*/ 682 w 682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2" h="681">
                  <a:moveTo>
                    <a:pt x="0" y="681"/>
                  </a:moveTo>
                  <a:lnTo>
                    <a:pt x="681" y="0"/>
                  </a:lnTo>
                  <a:lnTo>
                    <a:pt x="68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0" name="Freeform 49"/>
            <p:cNvSpPr>
              <a:spLocks/>
            </p:cNvSpPr>
            <p:nvPr/>
          </p:nvSpPr>
          <p:spPr bwMode="auto">
            <a:xfrm>
              <a:off x="2544" y="1520"/>
              <a:ext cx="114" cy="114"/>
            </a:xfrm>
            <a:custGeom>
              <a:avLst/>
              <a:gdLst>
                <a:gd name="T0" fmla="*/ 0 w 683"/>
                <a:gd name="T1" fmla="*/ 1 h 682"/>
                <a:gd name="T2" fmla="*/ 1 w 683"/>
                <a:gd name="T3" fmla="*/ 0 h 682"/>
                <a:gd name="T4" fmla="*/ 1 w 683"/>
                <a:gd name="T5" fmla="*/ 0 h 682"/>
                <a:gd name="T6" fmla="*/ 0 60000 65536"/>
                <a:gd name="T7" fmla="*/ 0 60000 65536"/>
                <a:gd name="T8" fmla="*/ 0 60000 65536"/>
                <a:gd name="T9" fmla="*/ 0 w 683"/>
                <a:gd name="T10" fmla="*/ 0 h 682"/>
                <a:gd name="T11" fmla="*/ 683 w 683"/>
                <a:gd name="T12" fmla="*/ 682 h 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3" h="682">
                  <a:moveTo>
                    <a:pt x="0" y="682"/>
                  </a:moveTo>
                  <a:lnTo>
                    <a:pt x="681" y="0"/>
                  </a:lnTo>
                  <a:lnTo>
                    <a:pt x="68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1" name="Freeform 50"/>
            <p:cNvSpPr>
              <a:spLocks/>
            </p:cNvSpPr>
            <p:nvPr/>
          </p:nvSpPr>
          <p:spPr bwMode="auto">
            <a:xfrm>
              <a:off x="2564" y="1574"/>
              <a:ext cx="113" cy="114"/>
            </a:xfrm>
            <a:custGeom>
              <a:avLst/>
              <a:gdLst>
                <a:gd name="T0" fmla="*/ 0 w 682"/>
                <a:gd name="T1" fmla="*/ 1 h 682"/>
                <a:gd name="T2" fmla="*/ 0 w 682"/>
                <a:gd name="T3" fmla="*/ 0 h 682"/>
                <a:gd name="T4" fmla="*/ 0 w 682"/>
                <a:gd name="T5" fmla="*/ 0 h 682"/>
                <a:gd name="T6" fmla="*/ 0 60000 65536"/>
                <a:gd name="T7" fmla="*/ 0 60000 65536"/>
                <a:gd name="T8" fmla="*/ 0 60000 65536"/>
                <a:gd name="T9" fmla="*/ 0 w 682"/>
                <a:gd name="T10" fmla="*/ 0 h 682"/>
                <a:gd name="T11" fmla="*/ 682 w 682"/>
                <a:gd name="T12" fmla="*/ 682 h 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2" h="682">
                  <a:moveTo>
                    <a:pt x="0" y="682"/>
                  </a:moveTo>
                  <a:lnTo>
                    <a:pt x="681" y="0"/>
                  </a:lnTo>
                  <a:lnTo>
                    <a:pt x="68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2" name="Freeform 51"/>
            <p:cNvSpPr>
              <a:spLocks/>
            </p:cNvSpPr>
            <p:nvPr/>
          </p:nvSpPr>
          <p:spPr bwMode="auto">
            <a:xfrm>
              <a:off x="2583" y="1629"/>
              <a:ext cx="114" cy="113"/>
            </a:xfrm>
            <a:custGeom>
              <a:avLst/>
              <a:gdLst>
                <a:gd name="T0" fmla="*/ 0 w 683"/>
                <a:gd name="T1" fmla="*/ 0 h 682"/>
                <a:gd name="T2" fmla="*/ 1 w 683"/>
                <a:gd name="T3" fmla="*/ 0 h 682"/>
                <a:gd name="T4" fmla="*/ 1 w 683"/>
                <a:gd name="T5" fmla="*/ 0 h 682"/>
                <a:gd name="T6" fmla="*/ 0 60000 65536"/>
                <a:gd name="T7" fmla="*/ 0 60000 65536"/>
                <a:gd name="T8" fmla="*/ 0 60000 65536"/>
                <a:gd name="T9" fmla="*/ 0 w 683"/>
                <a:gd name="T10" fmla="*/ 0 h 682"/>
                <a:gd name="T11" fmla="*/ 683 w 683"/>
                <a:gd name="T12" fmla="*/ 682 h 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3" h="682">
                  <a:moveTo>
                    <a:pt x="0" y="682"/>
                  </a:moveTo>
                  <a:lnTo>
                    <a:pt x="682" y="0"/>
                  </a:lnTo>
                  <a:lnTo>
                    <a:pt x="68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3" name="Freeform 52"/>
            <p:cNvSpPr>
              <a:spLocks/>
            </p:cNvSpPr>
            <p:nvPr/>
          </p:nvSpPr>
          <p:spPr bwMode="auto">
            <a:xfrm>
              <a:off x="2603" y="1683"/>
              <a:ext cx="114" cy="113"/>
            </a:xfrm>
            <a:custGeom>
              <a:avLst/>
              <a:gdLst>
                <a:gd name="T0" fmla="*/ 0 w 683"/>
                <a:gd name="T1" fmla="*/ 0 h 682"/>
                <a:gd name="T2" fmla="*/ 1 w 683"/>
                <a:gd name="T3" fmla="*/ 0 h 682"/>
                <a:gd name="T4" fmla="*/ 1 w 683"/>
                <a:gd name="T5" fmla="*/ 0 h 682"/>
                <a:gd name="T6" fmla="*/ 0 60000 65536"/>
                <a:gd name="T7" fmla="*/ 0 60000 65536"/>
                <a:gd name="T8" fmla="*/ 0 60000 65536"/>
                <a:gd name="T9" fmla="*/ 0 w 683"/>
                <a:gd name="T10" fmla="*/ 0 h 682"/>
                <a:gd name="T11" fmla="*/ 683 w 683"/>
                <a:gd name="T12" fmla="*/ 682 h 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3" h="682">
                  <a:moveTo>
                    <a:pt x="0" y="682"/>
                  </a:moveTo>
                  <a:lnTo>
                    <a:pt x="682" y="0"/>
                  </a:lnTo>
                  <a:lnTo>
                    <a:pt x="68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4" name="Freeform 53"/>
            <p:cNvSpPr>
              <a:spLocks/>
            </p:cNvSpPr>
            <p:nvPr/>
          </p:nvSpPr>
          <p:spPr bwMode="auto">
            <a:xfrm>
              <a:off x="2680" y="1737"/>
              <a:ext cx="57" cy="56"/>
            </a:xfrm>
            <a:custGeom>
              <a:avLst/>
              <a:gdLst>
                <a:gd name="T0" fmla="*/ 0 w 336"/>
                <a:gd name="T1" fmla="*/ 0 h 336"/>
                <a:gd name="T2" fmla="*/ 0 w 336"/>
                <a:gd name="T3" fmla="*/ 0 h 336"/>
                <a:gd name="T4" fmla="*/ 0 w 336"/>
                <a:gd name="T5" fmla="*/ 0 h 336"/>
                <a:gd name="T6" fmla="*/ 0 60000 65536"/>
                <a:gd name="T7" fmla="*/ 0 60000 65536"/>
                <a:gd name="T8" fmla="*/ 0 60000 65536"/>
                <a:gd name="T9" fmla="*/ 0 w 336"/>
                <a:gd name="T10" fmla="*/ 0 h 336"/>
                <a:gd name="T11" fmla="*/ 336 w 33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36">
                  <a:moveTo>
                    <a:pt x="0" y="336"/>
                  </a:moveTo>
                  <a:lnTo>
                    <a:pt x="335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5" name="Freeform 54"/>
            <p:cNvSpPr>
              <a:spLocks/>
            </p:cNvSpPr>
            <p:nvPr/>
          </p:nvSpPr>
          <p:spPr bwMode="auto">
            <a:xfrm>
              <a:off x="3057" y="1339"/>
              <a:ext cx="77" cy="77"/>
            </a:xfrm>
            <a:custGeom>
              <a:avLst/>
              <a:gdLst>
                <a:gd name="T0" fmla="*/ 0 w 459"/>
                <a:gd name="T1" fmla="*/ 0 h 457"/>
                <a:gd name="T2" fmla="*/ 0 w 459"/>
                <a:gd name="T3" fmla="*/ 0 h 457"/>
                <a:gd name="T4" fmla="*/ 0 w 459"/>
                <a:gd name="T5" fmla="*/ 0 h 457"/>
                <a:gd name="T6" fmla="*/ 0 60000 65536"/>
                <a:gd name="T7" fmla="*/ 0 60000 65536"/>
                <a:gd name="T8" fmla="*/ 0 60000 65536"/>
                <a:gd name="T9" fmla="*/ 0 w 459"/>
                <a:gd name="T10" fmla="*/ 0 h 457"/>
                <a:gd name="T11" fmla="*/ 459 w 459"/>
                <a:gd name="T12" fmla="*/ 457 h 4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9" h="457">
                  <a:moveTo>
                    <a:pt x="0" y="457"/>
                  </a:moveTo>
                  <a:lnTo>
                    <a:pt x="457" y="0"/>
                  </a:lnTo>
                  <a:lnTo>
                    <a:pt x="45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6" name="Freeform 55"/>
            <p:cNvSpPr>
              <a:spLocks/>
            </p:cNvSpPr>
            <p:nvPr/>
          </p:nvSpPr>
          <p:spPr bwMode="auto">
            <a:xfrm>
              <a:off x="3015" y="1359"/>
              <a:ext cx="173" cy="173"/>
            </a:xfrm>
            <a:custGeom>
              <a:avLst/>
              <a:gdLst>
                <a:gd name="T0" fmla="*/ 0 w 1036"/>
                <a:gd name="T1" fmla="*/ 1 h 1037"/>
                <a:gd name="T2" fmla="*/ 1 w 1036"/>
                <a:gd name="T3" fmla="*/ 0 h 1037"/>
                <a:gd name="T4" fmla="*/ 1 w 1036"/>
                <a:gd name="T5" fmla="*/ 0 h 1037"/>
                <a:gd name="T6" fmla="*/ 0 60000 65536"/>
                <a:gd name="T7" fmla="*/ 0 60000 65536"/>
                <a:gd name="T8" fmla="*/ 0 60000 65536"/>
                <a:gd name="T9" fmla="*/ 0 w 1036"/>
                <a:gd name="T10" fmla="*/ 0 h 1037"/>
                <a:gd name="T11" fmla="*/ 1036 w 1036"/>
                <a:gd name="T12" fmla="*/ 1037 h 10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6" h="1037">
                  <a:moveTo>
                    <a:pt x="0" y="1037"/>
                  </a:moveTo>
                  <a:lnTo>
                    <a:pt x="1035" y="0"/>
                  </a:lnTo>
                  <a:lnTo>
                    <a:pt x="10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7" name="Freeform 56"/>
            <p:cNvSpPr>
              <a:spLocks/>
            </p:cNvSpPr>
            <p:nvPr/>
          </p:nvSpPr>
          <p:spPr bwMode="auto">
            <a:xfrm>
              <a:off x="2973" y="1404"/>
              <a:ext cx="243" cy="244"/>
            </a:xfrm>
            <a:custGeom>
              <a:avLst/>
              <a:gdLst>
                <a:gd name="T0" fmla="*/ 0 w 1461"/>
                <a:gd name="T1" fmla="*/ 1 h 1462"/>
                <a:gd name="T2" fmla="*/ 1 w 1461"/>
                <a:gd name="T3" fmla="*/ 0 h 1462"/>
                <a:gd name="T4" fmla="*/ 1 w 1461"/>
                <a:gd name="T5" fmla="*/ 0 h 1462"/>
                <a:gd name="T6" fmla="*/ 0 60000 65536"/>
                <a:gd name="T7" fmla="*/ 0 60000 65536"/>
                <a:gd name="T8" fmla="*/ 0 60000 65536"/>
                <a:gd name="T9" fmla="*/ 0 w 1461"/>
                <a:gd name="T10" fmla="*/ 0 h 1462"/>
                <a:gd name="T11" fmla="*/ 1461 w 1461"/>
                <a:gd name="T12" fmla="*/ 1462 h 1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1" h="1462">
                  <a:moveTo>
                    <a:pt x="0" y="1462"/>
                  </a:moveTo>
                  <a:lnTo>
                    <a:pt x="1460" y="0"/>
                  </a:lnTo>
                  <a:lnTo>
                    <a:pt x="146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8" name="Freeform 57"/>
            <p:cNvSpPr>
              <a:spLocks/>
            </p:cNvSpPr>
            <p:nvPr/>
          </p:nvSpPr>
          <p:spPr bwMode="auto">
            <a:xfrm>
              <a:off x="2931" y="1521"/>
              <a:ext cx="243" cy="243"/>
            </a:xfrm>
            <a:custGeom>
              <a:avLst/>
              <a:gdLst>
                <a:gd name="T0" fmla="*/ 0 w 1463"/>
                <a:gd name="T1" fmla="*/ 1 h 1464"/>
                <a:gd name="T2" fmla="*/ 1 w 1463"/>
                <a:gd name="T3" fmla="*/ 0 h 1464"/>
                <a:gd name="T4" fmla="*/ 1 w 1463"/>
                <a:gd name="T5" fmla="*/ 0 h 1464"/>
                <a:gd name="T6" fmla="*/ 0 60000 65536"/>
                <a:gd name="T7" fmla="*/ 0 60000 65536"/>
                <a:gd name="T8" fmla="*/ 0 60000 65536"/>
                <a:gd name="T9" fmla="*/ 0 w 1463"/>
                <a:gd name="T10" fmla="*/ 0 h 1464"/>
                <a:gd name="T11" fmla="*/ 1463 w 1463"/>
                <a:gd name="T12" fmla="*/ 1464 h 14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3" h="1464">
                  <a:moveTo>
                    <a:pt x="0" y="1464"/>
                  </a:moveTo>
                  <a:lnTo>
                    <a:pt x="1462" y="0"/>
                  </a:lnTo>
                  <a:lnTo>
                    <a:pt x="14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69" name="Freeform 58"/>
            <p:cNvSpPr>
              <a:spLocks/>
            </p:cNvSpPr>
            <p:nvPr/>
          </p:nvSpPr>
          <p:spPr bwMode="auto">
            <a:xfrm>
              <a:off x="2981" y="1637"/>
              <a:ext cx="151" cy="150"/>
            </a:xfrm>
            <a:custGeom>
              <a:avLst/>
              <a:gdLst>
                <a:gd name="T0" fmla="*/ 0 w 905"/>
                <a:gd name="T1" fmla="*/ 1 h 903"/>
                <a:gd name="T2" fmla="*/ 1 w 905"/>
                <a:gd name="T3" fmla="*/ 0 h 903"/>
                <a:gd name="T4" fmla="*/ 1 w 905"/>
                <a:gd name="T5" fmla="*/ 0 h 903"/>
                <a:gd name="T6" fmla="*/ 0 60000 65536"/>
                <a:gd name="T7" fmla="*/ 0 60000 65536"/>
                <a:gd name="T8" fmla="*/ 0 60000 65536"/>
                <a:gd name="T9" fmla="*/ 0 w 905"/>
                <a:gd name="T10" fmla="*/ 0 h 903"/>
                <a:gd name="T11" fmla="*/ 905 w 905"/>
                <a:gd name="T12" fmla="*/ 903 h 9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5" h="903">
                  <a:moveTo>
                    <a:pt x="0" y="903"/>
                  </a:moveTo>
                  <a:lnTo>
                    <a:pt x="904" y="0"/>
                  </a:lnTo>
                  <a:lnTo>
                    <a:pt x="90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0" name="Freeform 59"/>
            <p:cNvSpPr>
              <a:spLocks/>
            </p:cNvSpPr>
            <p:nvPr/>
          </p:nvSpPr>
          <p:spPr bwMode="auto">
            <a:xfrm>
              <a:off x="3035" y="1753"/>
              <a:ext cx="55" cy="54"/>
            </a:xfrm>
            <a:custGeom>
              <a:avLst/>
              <a:gdLst>
                <a:gd name="T0" fmla="*/ 0 w 325"/>
                <a:gd name="T1" fmla="*/ 0 h 325"/>
                <a:gd name="T2" fmla="*/ 0 w 325"/>
                <a:gd name="T3" fmla="*/ 0 h 325"/>
                <a:gd name="T4" fmla="*/ 0 w 325"/>
                <a:gd name="T5" fmla="*/ 0 h 325"/>
                <a:gd name="T6" fmla="*/ 0 60000 65536"/>
                <a:gd name="T7" fmla="*/ 0 60000 65536"/>
                <a:gd name="T8" fmla="*/ 0 60000 65536"/>
                <a:gd name="T9" fmla="*/ 0 w 325"/>
                <a:gd name="T10" fmla="*/ 0 h 325"/>
                <a:gd name="T11" fmla="*/ 325 w 325"/>
                <a:gd name="T12" fmla="*/ 325 h 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" h="325">
                  <a:moveTo>
                    <a:pt x="0" y="325"/>
                  </a:moveTo>
                  <a:lnTo>
                    <a:pt x="324" y="0"/>
                  </a:lnTo>
                  <a:lnTo>
                    <a:pt x="32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1" name="Freeform 60"/>
            <p:cNvSpPr>
              <a:spLocks/>
            </p:cNvSpPr>
            <p:nvPr/>
          </p:nvSpPr>
          <p:spPr bwMode="auto">
            <a:xfrm>
              <a:off x="2586" y="1324"/>
              <a:ext cx="505" cy="1"/>
            </a:xfrm>
            <a:custGeom>
              <a:avLst/>
              <a:gdLst>
                <a:gd name="T0" fmla="*/ 0 w 3029"/>
                <a:gd name="T1" fmla="*/ 0 h 1"/>
                <a:gd name="T2" fmla="*/ 2 w 3029"/>
                <a:gd name="T3" fmla="*/ 0 h 1"/>
                <a:gd name="T4" fmla="*/ 2 w 3029"/>
                <a:gd name="T5" fmla="*/ 0 h 1"/>
                <a:gd name="T6" fmla="*/ 0 60000 65536"/>
                <a:gd name="T7" fmla="*/ 0 60000 65536"/>
                <a:gd name="T8" fmla="*/ 0 60000 65536"/>
                <a:gd name="T9" fmla="*/ 0 w 3029"/>
                <a:gd name="T10" fmla="*/ 0 h 1"/>
                <a:gd name="T11" fmla="*/ 3029 w 302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9" h="1">
                  <a:moveTo>
                    <a:pt x="0" y="0"/>
                  </a:moveTo>
                  <a:lnTo>
                    <a:pt x="3027" y="0"/>
                  </a:lnTo>
                  <a:lnTo>
                    <a:pt x="302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2" name="Freeform 61"/>
            <p:cNvSpPr>
              <a:spLocks/>
            </p:cNvSpPr>
            <p:nvPr/>
          </p:nvSpPr>
          <p:spPr bwMode="auto">
            <a:xfrm>
              <a:off x="2450" y="1324"/>
              <a:ext cx="298" cy="494"/>
            </a:xfrm>
            <a:custGeom>
              <a:avLst/>
              <a:gdLst>
                <a:gd name="T0" fmla="*/ 1 w 1790"/>
                <a:gd name="T1" fmla="*/ 2 h 2965"/>
                <a:gd name="T2" fmla="*/ 1 w 1790"/>
                <a:gd name="T3" fmla="*/ 2 h 2965"/>
                <a:gd name="T4" fmla="*/ 1 w 1790"/>
                <a:gd name="T5" fmla="*/ 0 h 2965"/>
                <a:gd name="T6" fmla="*/ 0 w 1790"/>
                <a:gd name="T7" fmla="*/ 0 h 2965"/>
                <a:gd name="T8" fmla="*/ 1 w 1790"/>
                <a:gd name="T9" fmla="*/ 2 h 2965"/>
                <a:gd name="T10" fmla="*/ 1 w 1790"/>
                <a:gd name="T11" fmla="*/ 2 h 29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90"/>
                <a:gd name="T19" fmla="*/ 0 h 2965"/>
                <a:gd name="T20" fmla="*/ 1790 w 1790"/>
                <a:gd name="T21" fmla="*/ 2965 h 29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90" h="2965">
                  <a:moveTo>
                    <a:pt x="969" y="2965"/>
                  </a:moveTo>
                  <a:lnTo>
                    <a:pt x="1790" y="2667"/>
                  </a:lnTo>
                  <a:lnTo>
                    <a:pt x="820" y="0"/>
                  </a:lnTo>
                  <a:lnTo>
                    <a:pt x="0" y="299"/>
                  </a:lnTo>
                  <a:lnTo>
                    <a:pt x="969" y="2965"/>
                  </a:lnTo>
                  <a:lnTo>
                    <a:pt x="971" y="29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3" name="Freeform 62"/>
            <p:cNvSpPr>
              <a:spLocks/>
            </p:cNvSpPr>
            <p:nvPr/>
          </p:nvSpPr>
          <p:spPr bwMode="auto">
            <a:xfrm>
              <a:off x="2929" y="1324"/>
              <a:ext cx="298" cy="494"/>
            </a:xfrm>
            <a:custGeom>
              <a:avLst/>
              <a:gdLst>
                <a:gd name="T0" fmla="*/ 1 w 1790"/>
                <a:gd name="T1" fmla="*/ 2 h 2965"/>
                <a:gd name="T2" fmla="*/ 0 w 1790"/>
                <a:gd name="T3" fmla="*/ 2 h 2965"/>
                <a:gd name="T4" fmla="*/ 1 w 1790"/>
                <a:gd name="T5" fmla="*/ 0 h 2965"/>
                <a:gd name="T6" fmla="*/ 1 w 1790"/>
                <a:gd name="T7" fmla="*/ 0 h 2965"/>
                <a:gd name="T8" fmla="*/ 1 w 1790"/>
                <a:gd name="T9" fmla="*/ 2 h 2965"/>
                <a:gd name="T10" fmla="*/ 1 w 1790"/>
                <a:gd name="T11" fmla="*/ 2 h 29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90"/>
                <a:gd name="T19" fmla="*/ 0 h 2965"/>
                <a:gd name="T20" fmla="*/ 1790 w 1790"/>
                <a:gd name="T21" fmla="*/ 2965 h 29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90" h="2965">
                  <a:moveTo>
                    <a:pt x="821" y="2965"/>
                  </a:moveTo>
                  <a:lnTo>
                    <a:pt x="0" y="2667"/>
                  </a:lnTo>
                  <a:lnTo>
                    <a:pt x="970" y="0"/>
                  </a:lnTo>
                  <a:lnTo>
                    <a:pt x="1790" y="299"/>
                  </a:lnTo>
                  <a:lnTo>
                    <a:pt x="821" y="2965"/>
                  </a:lnTo>
                  <a:lnTo>
                    <a:pt x="822" y="29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4" name="Freeform 63"/>
            <p:cNvSpPr>
              <a:spLocks/>
            </p:cNvSpPr>
            <p:nvPr/>
          </p:nvSpPr>
          <p:spPr bwMode="auto">
            <a:xfrm>
              <a:off x="2838" y="1268"/>
              <a:ext cx="1" cy="268"/>
            </a:xfrm>
            <a:custGeom>
              <a:avLst/>
              <a:gdLst>
                <a:gd name="T0" fmla="*/ 0 w 1"/>
                <a:gd name="T1" fmla="*/ 0 h 1610"/>
                <a:gd name="T2" fmla="*/ 0 w 1"/>
                <a:gd name="T3" fmla="*/ 1 h 1610"/>
                <a:gd name="T4" fmla="*/ 1 w 1"/>
                <a:gd name="T5" fmla="*/ 1 h 1610"/>
                <a:gd name="T6" fmla="*/ 0 60000 65536"/>
                <a:gd name="T7" fmla="*/ 0 60000 65536"/>
                <a:gd name="T8" fmla="*/ 0 60000 65536"/>
                <a:gd name="T9" fmla="*/ 0 w 1"/>
                <a:gd name="T10" fmla="*/ 0 h 1610"/>
                <a:gd name="T11" fmla="*/ 1 w 1"/>
                <a:gd name="T12" fmla="*/ 1610 h 1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10">
                  <a:moveTo>
                    <a:pt x="0" y="0"/>
                  </a:moveTo>
                  <a:lnTo>
                    <a:pt x="0" y="1610"/>
                  </a:lnTo>
                  <a:lnTo>
                    <a:pt x="1" y="161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5" name="Freeform 64"/>
            <p:cNvSpPr>
              <a:spLocks/>
            </p:cNvSpPr>
            <p:nvPr/>
          </p:nvSpPr>
          <p:spPr bwMode="auto">
            <a:xfrm>
              <a:off x="2838" y="1602"/>
              <a:ext cx="1" cy="271"/>
            </a:xfrm>
            <a:custGeom>
              <a:avLst/>
              <a:gdLst>
                <a:gd name="T0" fmla="*/ 0 w 1"/>
                <a:gd name="T1" fmla="*/ 0 h 1624"/>
                <a:gd name="T2" fmla="*/ 0 w 1"/>
                <a:gd name="T3" fmla="*/ 1 h 1624"/>
                <a:gd name="T4" fmla="*/ 1 w 1"/>
                <a:gd name="T5" fmla="*/ 1 h 1624"/>
                <a:gd name="T6" fmla="*/ 0 60000 65536"/>
                <a:gd name="T7" fmla="*/ 0 60000 65536"/>
                <a:gd name="T8" fmla="*/ 0 60000 65536"/>
                <a:gd name="T9" fmla="*/ 0 w 1"/>
                <a:gd name="T10" fmla="*/ 0 h 1624"/>
                <a:gd name="T11" fmla="*/ 1 w 1"/>
                <a:gd name="T12" fmla="*/ 1624 h 1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24">
                  <a:moveTo>
                    <a:pt x="0" y="0"/>
                  </a:moveTo>
                  <a:lnTo>
                    <a:pt x="0" y="1624"/>
                  </a:lnTo>
                  <a:lnTo>
                    <a:pt x="1" y="16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6" name="Freeform 65"/>
            <p:cNvSpPr>
              <a:spLocks/>
            </p:cNvSpPr>
            <p:nvPr/>
          </p:nvSpPr>
          <p:spPr bwMode="auto">
            <a:xfrm>
              <a:off x="2611" y="1818"/>
              <a:ext cx="455" cy="1"/>
            </a:xfrm>
            <a:custGeom>
              <a:avLst/>
              <a:gdLst>
                <a:gd name="T0" fmla="*/ 0 w 2730"/>
                <a:gd name="T1" fmla="*/ 0 h 1"/>
                <a:gd name="T2" fmla="*/ 2 w 2730"/>
                <a:gd name="T3" fmla="*/ 0 h 1"/>
                <a:gd name="T4" fmla="*/ 2 w 2730"/>
                <a:gd name="T5" fmla="*/ 0 h 1"/>
                <a:gd name="T6" fmla="*/ 0 60000 65536"/>
                <a:gd name="T7" fmla="*/ 0 60000 65536"/>
                <a:gd name="T8" fmla="*/ 0 60000 65536"/>
                <a:gd name="T9" fmla="*/ 0 w 2730"/>
                <a:gd name="T10" fmla="*/ 0 h 1"/>
                <a:gd name="T11" fmla="*/ 2730 w 273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0" h="1">
                  <a:moveTo>
                    <a:pt x="0" y="0"/>
                  </a:moveTo>
                  <a:lnTo>
                    <a:pt x="2729" y="0"/>
                  </a:lnTo>
                  <a:lnTo>
                    <a:pt x="273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7" name="Freeform 66"/>
            <p:cNvSpPr>
              <a:spLocks/>
            </p:cNvSpPr>
            <p:nvPr/>
          </p:nvSpPr>
          <p:spPr bwMode="auto">
            <a:xfrm>
              <a:off x="2748" y="1768"/>
              <a:ext cx="181" cy="1"/>
            </a:xfrm>
            <a:custGeom>
              <a:avLst/>
              <a:gdLst>
                <a:gd name="T0" fmla="*/ 0 w 1088"/>
                <a:gd name="T1" fmla="*/ 0 h 1"/>
                <a:gd name="T2" fmla="*/ 1 w 1088"/>
                <a:gd name="T3" fmla="*/ 0 h 1"/>
                <a:gd name="T4" fmla="*/ 1 w 1088"/>
                <a:gd name="T5" fmla="*/ 0 h 1"/>
                <a:gd name="T6" fmla="*/ 0 60000 65536"/>
                <a:gd name="T7" fmla="*/ 0 60000 65536"/>
                <a:gd name="T8" fmla="*/ 0 60000 65536"/>
                <a:gd name="T9" fmla="*/ 0 w 1088"/>
                <a:gd name="T10" fmla="*/ 0 h 1"/>
                <a:gd name="T11" fmla="*/ 1088 w 10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1">
                  <a:moveTo>
                    <a:pt x="0" y="0"/>
                  </a:moveTo>
                  <a:lnTo>
                    <a:pt x="1087" y="0"/>
                  </a:lnTo>
                  <a:lnTo>
                    <a:pt x="10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278" name="Freeform 67"/>
            <p:cNvSpPr>
              <a:spLocks/>
            </p:cNvSpPr>
            <p:nvPr/>
          </p:nvSpPr>
          <p:spPr bwMode="auto">
            <a:xfrm>
              <a:off x="2838" y="1566"/>
              <a:ext cx="1" cy="11"/>
            </a:xfrm>
            <a:custGeom>
              <a:avLst/>
              <a:gdLst>
                <a:gd name="T0" fmla="*/ 0 w 1"/>
                <a:gd name="T1" fmla="*/ 0 h 61"/>
                <a:gd name="T2" fmla="*/ 0 w 1"/>
                <a:gd name="T3" fmla="*/ 0 h 61"/>
                <a:gd name="T4" fmla="*/ 1 w 1"/>
                <a:gd name="T5" fmla="*/ 0 h 61"/>
                <a:gd name="T6" fmla="*/ 0 60000 65536"/>
                <a:gd name="T7" fmla="*/ 0 60000 65536"/>
                <a:gd name="T8" fmla="*/ 0 60000 65536"/>
                <a:gd name="T9" fmla="*/ 0 w 1"/>
                <a:gd name="T10" fmla="*/ 0 h 61"/>
                <a:gd name="T11" fmla="*/ 1 w 1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1">
                  <a:moveTo>
                    <a:pt x="0" y="0"/>
                  </a:moveTo>
                  <a:lnTo>
                    <a:pt x="0" y="61"/>
                  </a:lnTo>
                  <a:lnTo>
                    <a:pt x="1" y="6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5" name="Group 85"/>
          <p:cNvGrpSpPr>
            <a:grpSpLocks/>
          </p:cNvGrpSpPr>
          <p:nvPr/>
        </p:nvGrpSpPr>
        <p:grpSpPr bwMode="auto">
          <a:xfrm>
            <a:off x="6016625" y="3060700"/>
            <a:ext cx="2422525" cy="3633788"/>
            <a:chOff x="3325" y="1928"/>
            <a:chExt cx="1526" cy="2289"/>
          </a:xfrm>
        </p:grpSpPr>
        <p:sp>
          <p:nvSpPr>
            <p:cNvPr id="219145" name="Text Box 86"/>
            <p:cNvSpPr txBox="1">
              <a:spLocks noChangeArrowheads="1"/>
            </p:cNvSpPr>
            <p:nvPr/>
          </p:nvSpPr>
          <p:spPr bwMode="auto">
            <a:xfrm>
              <a:off x="4064" y="2607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219146" name="Text Box 87"/>
            <p:cNvSpPr txBox="1">
              <a:spLocks noChangeArrowheads="1"/>
            </p:cNvSpPr>
            <p:nvPr/>
          </p:nvSpPr>
          <p:spPr bwMode="auto">
            <a:xfrm>
              <a:off x="3342" y="2609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219147" name="Freeform 88"/>
            <p:cNvSpPr>
              <a:spLocks/>
            </p:cNvSpPr>
            <p:nvPr/>
          </p:nvSpPr>
          <p:spPr bwMode="auto">
            <a:xfrm>
              <a:off x="3378" y="3057"/>
              <a:ext cx="859" cy="1"/>
            </a:xfrm>
            <a:custGeom>
              <a:avLst/>
              <a:gdLst>
                <a:gd name="T0" fmla="*/ 0 w 8116"/>
                <a:gd name="T1" fmla="*/ 0 h 1"/>
                <a:gd name="T2" fmla="*/ 1 w 8116"/>
                <a:gd name="T3" fmla="*/ 0 h 1"/>
                <a:gd name="T4" fmla="*/ 1 w 8116"/>
                <a:gd name="T5" fmla="*/ 0 h 1"/>
                <a:gd name="T6" fmla="*/ 0 60000 65536"/>
                <a:gd name="T7" fmla="*/ 0 60000 65536"/>
                <a:gd name="T8" fmla="*/ 0 60000 65536"/>
                <a:gd name="T9" fmla="*/ 0 w 8116"/>
                <a:gd name="T10" fmla="*/ 0 h 1"/>
                <a:gd name="T11" fmla="*/ 8116 w 81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16" h="1">
                  <a:moveTo>
                    <a:pt x="0" y="0"/>
                  </a:moveTo>
                  <a:lnTo>
                    <a:pt x="8115" y="0"/>
                  </a:lnTo>
                  <a:lnTo>
                    <a:pt x="811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48" name="Freeform 89"/>
            <p:cNvSpPr>
              <a:spLocks/>
            </p:cNvSpPr>
            <p:nvPr/>
          </p:nvSpPr>
          <p:spPr bwMode="auto">
            <a:xfrm>
              <a:off x="3378" y="2958"/>
              <a:ext cx="188" cy="0"/>
            </a:xfrm>
            <a:custGeom>
              <a:avLst/>
              <a:gdLst>
                <a:gd name="T0" fmla="*/ 0 w 1776"/>
                <a:gd name="T1" fmla="*/ 0 w 1776"/>
                <a:gd name="T2" fmla="*/ 0 w 1776"/>
                <a:gd name="T3" fmla="*/ 0 60000 65536"/>
                <a:gd name="T4" fmla="*/ 0 60000 65536"/>
                <a:gd name="T5" fmla="*/ 0 60000 65536"/>
                <a:gd name="T6" fmla="*/ 0 w 1776"/>
                <a:gd name="T7" fmla="*/ 1776 w 177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776">
                  <a:moveTo>
                    <a:pt x="0" y="0"/>
                  </a:moveTo>
                  <a:lnTo>
                    <a:pt x="1775" y="0"/>
                  </a:lnTo>
                  <a:lnTo>
                    <a:pt x="177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49" name="Freeform 90"/>
            <p:cNvSpPr>
              <a:spLocks/>
            </p:cNvSpPr>
            <p:nvPr/>
          </p:nvSpPr>
          <p:spPr bwMode="auto">
            <a:xfrm>
              <a:off x="3378" y="2958"/>
              <a:ext cx="1" cy="99"/>
            </a:xfrm>
            <a:custGeom>
              <a:avLst/>
              <a:gdLst>
                <a:gd name="T0" fmla="*/ 0 w 1"/>
                <a:gd name="T1" fmla="*/ 0 h 937"/>
                <a:gd name="T2" fmla="*/ 0 w 1"/>
                <a:gd name="T3" fmla="*/ 0 h 937"/>
                <a:gd name="T4" fmla="*/ 1 w 1"/>
                <a:gd name="T5" fmla="*/ 0 h 937"/>
                <a:gd name="T6" fmla="*/ 0 60000 65536"/>
                <a:gd name="T7" fmla="*/ 0 60000 65536"/>
                <a:gd name="T8" fmla="*/ 0 60000 65536"/>
                <a:gd name="T9" fmla="*/ 0 w 1"/>
                <a:gd name="T10" fmla="*/ 0 h 937"/>
                <a:gd name="T11" fmla="*/ 1 w 1"/>
                <a:gd name="T12" fmla="*/ 937 h 9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37">
                  <a:moveTo>
                    <a:pt x="0" y="9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0" name="Freeform 91"/>
            <p:cNvSpPr>
              <a:spLocks/>
            </p:cNvSpPr>
            <p:nvPr/>
          </p:nvSpPr>
          <p:spPr bwMode="auto">
            <a:xfrm>
              <a:off x="4237" y="2958"/>
              <a:ext cx="1" cy="99"/>
            </a:xfrm>
            <a:custGeom>
              <a:avLst/>
              <a:gdLst>
                <a:gd name="T0" fmla="*/ 0 w 1"/>
                <a:gd name="T1" fmla="*/ 0 h 937"/>
                <a:gd name="T2" fmla="*/ 0 w 1"/>
                <a:gd name="T3" fmla="*/ 0 h 937"/>
                <a:gd name="T4" fmla="*/ 1 w 1"/>
                <a:gd name="T5" fmla="*/ 0 h 937"/>
                <a:gd name="T6" fmla="*/ 0 60000 65536"/>
                <a:gd name="T7" fmla="*/ 0 60000 65536"/>
                <a:gd name="T8" fmla="*/ 0 60000 65536"/>
                <a:gd name="T9" fmla="*/ 0 w 1"/>
                <a:gd name="T10" fmla="*/ 0 h 937"/>
                <a:gd name="T11" fmla="*/ 1 w 1"/>
                <a:gd name="T12" fmla="*/ 937 h 9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37">
                  <a:moveTo>
                    <a:pt x="0" y="9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1" name="Freeform 92"/>
            <p:cNvSpPr>
              <a:spLocks/>
            </p:cNvSpPr>
            <p:nvPr/>
          </p:nvSpPr>
          <p:spPr bwMode="auto">
            <a:xfrm>
              <a:off x="3566" y="2781"/>
              <a:ext cx="1" cy="177"/>
            </a:xfrm>
            <a:custGeom>
              <a:avLst/>
              <a:gdLst>
                <a:gd name="T0" fmla="*/ 0 w 1"/>
                <a:gd name="T1" fmla="*/ 0 h 1670"/>
                <a:gd name="T2" fmla="*/ 0 w 1"/>
                <a:gd name="T3" fmla="*/ 0 h 1670"/>
                <a:gd name="T4" fmla="*/ 1 w 1"/>
                <a:gd name="T5" fmla="*/ 0 h 1670"/>
                <a:gd name="T6" fmla="*/ 0 60000 65536"/>
                <a:gd name="T7" fmla="*/ 0 60000 65536"/>
                <a:gd name="T8" fmla="*/ 0 60000 65536"/>
                <a:gd name="T9" fmla="*/ 0 w 1"/>
                <a:gd name="T10" fmla="*/ 0 h 1670"/>
                <a:gd name="T11" fmla="*/ 1 w 1"/>
                <a:gd name="T12" fmla="*/ 1670 h 16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70">
                  <a:moveTo>
                    <a:pt x="0" y="16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2" name="Freeform 93"/>
            <p:cNvSpPr>
              <a:spLocks/>
            </p:cNvSpPr>
            <p:nvPr/>
          </p:nvSpPr>
          <p:spPr bwMode="auto">
            <a:xfrm>
              <a:off x="4049" y="2784"/>
              <a:ext cx="1" cy="174"/>
            </a:xfrm>
            <a:custGeom>
              <a:avLst/>
              <a:gdLst>
                <a:gd name="T0" fmla="*/ 0 w 1"/>
                <a:gd name="T1" fmla="*/ 0 h 1642"/>
                <a:gd name="T2" fmla="*/ 0 w 1"/>
                <a:gd name="T3" fmla="*/ 0 h 1642"/>
                <a:gd name="T4" fmla="*/ 1 w 1"/>
                <a:gd name="T5" fmla="*/ 0 h 1642"/>
                <a:gd name="T6" fmla="*/ 0 60000 65536"/>
                <a:gd name="T7" fmla="*/ 0 60000 65536"/>
                <a:gd name="T8" fmla="*/ 0 60000 65536"/>
                <a:gd name="T9" fmla="*/ 0 w 1"/>
                <a:gd name="T10" fmla="*/ 0 h 1642"/>
                <a:gd name="T11" fmla="*/ 1 w 1"/>
                <a:gd name="T12" fmla="*/ 1642 h 16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42">
                  <a:moveTo>
                    <a:pt x="0" y="16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3" name="Freeform 94"/>
            <p:cNvSpPr>
              <a:spLocks/>
            </p:cNvSpPr>
            <p:nvPr/>
          </p:nvSpPr>
          <p:spPr bwMode="auto">
            <a:xfrm>
              <a:off x="3645" y="2783"/>
              <a:ext cx="1" cy="274"/>
            </a:xfrm>
            <a:custGeom>
              <a:avLst/>
              <a:gdLst>
                <a:gd name="T0" fmla="*/ 0 w 1"/>
                <a:gd name="T1" fmla="*/ 0 h 2593"/>
                <a:gd name="T2" fmla="*/ 0 w 1"/>
                <a:gd name="T3" fmla="*/ 0 h 2593"/>
                <a:gd name="T4" fmla="*/ 1 w 1"/>
                <a:gd name="T5" fmla="*/ 0 h 2593"/>
                <a:gd name="T6" fmla="*/ 0 60000 65536"/>
                <a:gd name="T7" fmla="*/ 0 60000 65536"/>
                <a:gd name="T8" fmla="*/ 0 60000 65536"/>
                <a:gd name="T9" fmla="*/ 0 w 1"/>
                <a:gd name="T10" fmla="*/ 0 h 2593"/>
                <a:gd name="T11" fmla="*/ 1 w 1"/>
                <a:gd name="T12" fmla="*/ 2593 h 2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93">
                  <a:moveTo>
                    <a:pt x="0" y="259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4" name="Freeform 95"/>
            <p:cNvSpPr>
              <a:spLocks/>
            </p:cNvSpPr>
            <p:nvPr/>
          </p:nvSpPr>
          <p:spPr bwMode="auto">
            <a:xfrm>
              <a:off x="3970" y="2783"/>
              <a:ext cx="1" cy="274"/>
            </a:xfrm>
            <a:custGeom>
              <a:avLst/>
              <a:gdLst>
                <a:gd name="T0" fmla="*/ 0 w 1"/>
                <a:gd name="T1" fmla="*/ 0 h 2593"/>
                <a:gd name="T2" fmla="*/ 0 w 1"/>
                <a:gd name="T3" fmla="*/ 0 h 2593"/>
                <a:gd name="T4" fmla="*/ 1 w 1"/>
                <a:gd name="T5" fmla="*/ 0 h 2593"/>
                <a:gd name="T6" fmla="*/ 0 60000 65536"/>
                <a:gd name="T7" fmla="*/ 0 60000 65536"/>
                <a:gd name="T8" fmla="*/ 0 60000 65536"/>
                <a:gd name="T9" fmla="*/ 0 w 1"/>
                <a:gd name="T10" fmla="*/ 0 h 2593"/>
                <a:gd name="T11" fmla="*/ 1 w 1"/>
                <a:gd name="T12" fmla="*/ 2593 h 2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93">
                  <a:moveTo>
                    <a:pt x="0" y="259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5" name="Freeform 96"/>
            <p:cNvSpPr>
              <a:spLocks/>
            </p:cNvSpPr>
            <p:nvPr/>
          </p:nvSpPr>
          <p:spPr bwMode="auto">
            <a:xfrm>
              <a:off x="4013" y="2351"/>
              <a:ext cx="327" cy="327"/>
            </a:xfrm>
            <a:custGeom>
              <a:avLst/>
              <a:gdLst>
                <a:gd name="T0" fmla="*/ 0 w 3083"/>
                <a:gd name="T1" fmla="*/ 0 h 3084"/>
                <a:gd name="T2" fmla="*/ 0 w 3083"/>
                <a:gd name="T3" fmla="*/ 0 h 3084"/>
                <a:gd name="T4" fmla="*/ 0 w 3083"/>
                <a:gd name="T5" fmla="*/ 0 h 3084"/>
                <a:gd name="T6" fmla="*/ 0 60000 65536"/>
                <a:gd name="T7" fmla="*/ 0 60000 65536"/>
                <a:gd name="T8" fmla="*/ 0 60000 65536"/>
                <a:gd name="T9" fmla="*/ 0 w 3083"/>
                <a:gd name="T10" fmla="*/ 0 h 3084"/>
                <a:gd name="T11" fmla="*/ 3083 w 3083"/>
                <a:gd name="T12" fmla="*/ 3084 h 30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3" h="3084">
                  <a:moveTo>
                    <a:pt x="0" y="3084"/>
                  </a:moveTo>
                  <a:lnTo>
                    <a:pt x="3082" y="0"/>
                  </a:lnTo>
                  <a:lnTo>
                    <a:pt x="30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6" name="Freeform 97"/>
            <p:cNvSpPr>
              <a:spLocks/>
            </p:cNvSpPr>
            <p:nvPr/>
          </p:nvSpPr>
          <p:spPr bwMode="auto">
            <a:xfrm>
              <a:off x="3784" y="2122"/>
              <a:ext cx="326" cy="326"/>
            </a:xfrm>
            <a:custGeom>
              <a:avLst/>
              <a:gdLst>
                <a:gd name="T0" fmla="*/ 0 w 3082"/>
                <a:gd name="T1" fmla="*/ 0 h 3084"/>
                <a:gd name="T2" fmla="*/ 0 w 3082"/>
                <a:gd name="T3" fmla="*/ 0 h 3084"/>
                <a:gd name="T4" fmla="*/ 0 w 3082"/>
                <a:gd name="T5" fmla="*/ 0 h 3084"/>
                <a:gd name="T6" fmla="*/ 0 60000 65536"/>
                <a:gd name="T7" fmla="*/ 0 60000 65536"/>
                <a:gd name="T8" fmla="*/ 0 60000 65536"/>
                <a:gd name="T9" fmla="*/ 0 w 3082"/>
                <a:gd name="T10" fmla="*/ 0 h 3084"/>
                <a:gd name="T11" fmla="*/ 3082 w 3082"/>
                <a:gd name="T12" fmla="*/ 3084 h 30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2" h="3084">
                  <a:moveTo>
                    <a:pt x="0" y="3084"/>
                  </a:moveTo>
                  <a:lnTo>
                    <a:pt x="3081" y="0"/>
                  </a:lnTo>
                  <a:lnTo>
                    <a:pt x="30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7" name="Freeform 98"/>
            <p:cNvSpPr>
              <a:spLocks/>
            </p:cNvSpPr>
            <p:nvPr/>
          </p:nvSpPr>
          <p:spPr bwMode="auto">
            <a:xfrm>
              <a:off x="4069" y="2476"/>
              <a:ext cx="261" cy="260"/>
            </a:xfrm>
            <a:custGeom>
              <a:avLst/>
              <a:gdLst>
                <a:gd name="T0" fmla="*/ 0 w 2464"/>
                <a:gd name="T1" fmla="*/ 0 h 2465"/>
                <a:gd name="T2" fmla="*/ 0 w 2464"/>
                <a:gd name="T3" fmla="*/ 0 h 2465"/>
                <a:gd name="T4" fmla="*/ 0 w 2464"/>
                <a:gd name="T5" fmla="*/ 0 h 2465"/>
                <a:gd name="T6" fmla="*/ 0 60000 65536"/>
                <a:gd name="T7" fmla="*/ 0 60000 65536"/>
                <a:gd name="T8" fmla="*/ 0 60000 65536"/>
                <a:gd name="T9" fmla="*/ 0 w 2464"/>
                <a:gd name="T10" fmla="*/ 0 h 2465"/>
                <a:gd name="T11" fmla="*/ 2464 w 2464"/>
                <a:gd name="T12" fmla="*/ 2465 h 2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4" h="2465">
                  <a:moveTo>
                    <a:pt x="0" y="2465"/>
                  </a:moveTo>
                  <a:lnTo>
                    <a:pt x="2463" y="0"/>
                  </a:lnTo>
                  <a:lnTo>
                    <a:pt x="246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8" name="Freeform 99"/>
            <p:cNvSpPr>
              <a:spLocks/>
            </p:cNvSpPr>
            <p:nvPr/>
          </p:nvSpPr>
          <p:spPr bwMode="auto">
            <a:xfrm>
              <a:off x="3728" y="2131"/>
              <a:ext cx="259" cy="258"/>
            </a:xfrm>
            <a:custGeom>
              <a:avLst/>
              <a:gdLst>
                <a:gd name="T0" fmla="*/ 0 w 2437"/>
                <a:gd name="T1" fmla="*/ 0 h 2439"/>
                <a:gd name="T2" fmla="*/ 0 w 2437"/>
                <a:gd name="T3" fmla="*/ 0 h 2439"/>
                <a:gd name="T4" fmla="*/ 0 w 2437"/>
                <a:gd name="T5" fmla="*/ 0 h 2439"/>
                <a:gd name="T6" fmla="*/ 0 60000 65536"/>
                <a:gd name="T7" fmla="*/ 0 60000 65536"/>
                <a:gd name="T8" fmla="*/ 0 60000 65536"/>
                <a:gd name="T9" fmla="*/ 0 w 2437"/>
                <a:gd name="T10" fmla="*/ 0 h 2439"/>
                <a:gd name="T11" fmla="*/ 2437 w 2437"/>
                <a:gd name="T12" fmla="*/ 2439 h 2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7" h="2439">
                  <a:moveTo>
                    <a:pt x="0" y="2439"/>
                  </a:moveTo>
                  <a:lnTo>
                    <a:pt x="2436" y="0"/>
                  </a:lnTo>
                  <a:lnTo>
                    <a:pt x="24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59" name="Freeform 100"/>
            <p:cNvSpPr>
              <a:spLocks/>
            </p:cNvSpPr>
            <p:nvPr/>
          </p:nvSpPr>
          <p:spPr bwMode="auto">
            <a:xfrm>
              <a:off x="4049" y="2736"/>
              <a:ext cx="20" cy="48"/>
            </a:xfrm>
            <a:custGeom>
              <a:avLst/>
              <a:gdLst>
                <a:gd name="T0" fmla="*/ 0 w 187"/>
                <a:gd name="T1" fmla="*/ 0 h 452"/>
                <a:gd name="T2" fmla="*/ 0 w 187"/>
                <a:gd name="T3" fmla="*/ 0 h 452"/>
                <a:gd name="T4" fmla="*/ 0 w 187"/>
                <a:gd name="T5" fmla="*/ 0 h 452"/>
                <a:gd name="T6" fmla="*/ 0 w 187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452"/>
                <a:gd name="T14" fmla="*/ 187 w 187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452">
                  <a:moveTo>
                    <a:pt x="187" y="0"/>
                  </a:moveTo>
                  <a:lnTo>
                    <a:pt x="48" y="207"/>
                  </a:lnTo>
                  <a:lnTo>
                    <a:pt x="0" y="452"/>
                  </a:lnTo>
                  <a:lnTo>
                    <a:pt x="1" y="452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0" name="Freeform 101"/>
            <p:cNvSpPr>
              <a:spLocks/>
            </p:cNvSpPr>
            <p:nvPr/>
          </p:nvSpPr>
          <p:spPr bwMode="auto">
            <a:xfrm>
              <a:off x="4049" y="2736"/>
              <a:ext cx="20" cy="48"/>
            </a:xfrm>
            <a:custGeom>
              <a:avLst/>
              <a:gdLst>
                <a:gd name="T0" fmla="*/ 0 w 187"/>
                <a:gd name="T1" fmla="*/ 0 h 452"/>
                <a:gd name="T2" fmla="*/ 0 w 187"/>
                <a:gd name="T3" fmla="*/ 0 h 452"/>
                <a:gd name="T4" fmla="*/ 0 w 187"/>
                <a:gd name="T5" fmla="*/ 0 h 452"/>
                <a:gd name="T6" fmla="*/ 0 w 187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452"/>
                <a:gd name="T14" fmla="*/ 187 w 187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452">
                  <a:moveTo>
                    <a:pt x="187" y="0"/>
                  </a:moveTo>
                  <a:lnTo>
                    <a:pt x="48" y="207"/>
                  </a:lnTo>
                  <a:lnTo>
                    <a:pt x="0" y="452"/>
                  </a:lnTo>
                  <a:lnTo>
                    <a:pt x="1" y="452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1" name="Freeform 102"/>
            <p:cNvSpPr>
              <a:spLocks/>
            </p:cNvSpPr>
            <p:nvPr/>
          </p:nvSpPr>
          <p:spPr bwMode="auto">
            <a:xfrm>
              <a:off x="4049" y="2736"/>
              <a:ext cx="20" cy="48"/>
            </a:xfrm>
            <a:custGeom>
              <a:avLst/>
              <a:gdLst>
                <a:gd name="T0" fmla="*/ 0 w 187"/>
                <a:gd name="T1" fmla="*/ 0 h 452"/>
                <a:gd name="T2" fmla="*/ 0 w 187"/>
                <a:gd name="T3" fmla="*/ 0 h 452"/>
                <a:gd name="T4" fmla="*/ 0 w 187"/>
                <a:gd name="T5" fmla="*/ 0 h 452"/>
                <a:gd name="T6" fmla="*/ 0 w 187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452"/>
                <a:gd name="T14" fmla="*/ 187 w 187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452">
                  <a:moveTo>
                    <a:pt x="187" y="0"/>
                  </a:moveTo>
                  <a:lnTo>
                    <a:pt x="48" y="207"/>
                  </a:lnTo>
                  <a:lnTo>
                    <a:pt x="0" y="452"/>
                  </a:lnTo>
                  <a:lnTo>
                    <a:pt x="1" y="4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2" name="Freeform 103"/>
            <p:cNvSpPr>
              <a:spLocks/>
            </p:cNvSpPr>
            <p:nvPr/>
          </p:nvSpPr>
          <p:spPr bwMode="auto">
            <a:xfrm>
              <a:off x="3970" y="2678"/>
              <a:ext cx="43" cy="105"/>
            </a:xfrm>
            <a:custGeom>
              <a:avLst/>
              <a:gdLst>
                <a:gd name="T0" fmla="*/ 0 w 410"/>
                <a:gd name="T1" fmla="*/ 0 h 992"/>
                <a:gd name="T2" fmla="*/ 0 w 410"/>
                <a:gd name="T3" fmla="*/ 0 h 992"/>
                <a:gd name="T4" fmla="*/ 0 w 410"/>
                <a:gd name="T5" fmla="*/ 0 h 992"/>
                <a:gd name="T6" fmla="*/ 0 w 410"/>
                <a:gd name="T7" fmla="*/ 0 h 9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0"/>
                <a:gd name="T13" fmla="*/ 0 h 992"/>
                <a:gd name="T14" fmla="*/ 410 w 410"/>
                <a:gd name="T15" fmla="*/ 992 h 9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0" h="992">
                  <a:moveTo>
                    <a:pt x="410" y="0"/>
                  </a:moveTo>
                  <a:lnTo>
                    <a:pt x="105" y="455"/>
                  </a:lnTo>
                  <a:lnTo>
                    <a:pt x="0" y="992"/>
                  </a:lnTo>
                  <a:lnTo>
                    <a:pt x="1" y="99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3" name="Freeform 104"/>
            <p:cNvSpPr>
              <a:spLocks/>
            </p:cNvSpPr>
            <p:nvPr/>
          </p:nvSpPr>
          <p:spPr bwMode="auto">
            <a:xfrm>
              <a:off x="3645" y="2448"/>
              <a:ext cx="139" cy="335"/>
            </a:xfrm>
            <a:custGeom>
              <a:avLst/>
              <a:gdLst>
                <a:gd name="T0" fmla="*/ 0 w 1307"/>
                <a:gd name="T1" fmla="*/ 0 h 3159"/>
                <a:gd name="T2" fmla="*/ 0 w 1307"/>
                <a:gd name="T3" fmla="*/ 0 h 3159"/>
                <a:gd name="T4" fmla="*/ 0 w 1307"/>
                <a:gd name="T5" fmla="*/ 0 h 3159"/>
                <a:gd name="T6" fmla="*/ 0 w 1307"/>
                <a:gd name="T7" fmla="*/ 0 h 3159"/>
                <a:gd name="T8" fmla="*/ 0 w 1307"/>
                <a:gd name="T9" fmla="*/ 0 h 3159"/>
                <a:gd name="T10" fmla="*/ 0 w 1307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7"/>
                <a:gd name="T19" fmla="*/ 0 h 3159"/>
                <a:gd name="T20" fmla="*/ 1307 w 1307"/>
                <a:gd name="T21" fmla="*/ 3159 h 31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7" h="3159">
                  <a:moveTo>
                    <a:pt x="1307" y="0"/>
                  </a:moveTo>
                  <a:lnTo>
                    <a:pt x="752" y="676"/>
                  </a:lnTo>
                  <a:lnTo>
                    <a:pt x="339" y="1449"/>
                  </a:lnTo>
                  <a:lnTo>
                    <a:pt x="85" y="2287"/>
                  </a:lnTo>
                  <a:lnTo>
                    <a:pt x="0" y="3159"/>
                  </a:lnTo>
                  <a:lnTo>
                    <a:pt x="1" y="31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4" name="Freeform 105"/>
            <p:cNvSpPr>
              <a:spLocks/>
            </p:cNvSpPr>
            <p:nvPr/>
          </p:nvSpPr>
          <p:spPr bwMode="auto">
            <a:xfrm>
              <a:off x="3566" y="2389"/>
              <a:ext cx="162" cy="392"/>
            </a:xfrm>
            <a:custGeom>
              <a:avLst/>
              <a:gdLst>
                <a:gd name="T0" fmla="*/ 0 w 1532"/>
                <a:gd name="T1" fmla="*/ 0 h 3700"/>
                <a:gd name="T2" fmla="*/ 0 w 1532"/>
                <a:gd name="T3" fmla="*/ 0 h 3700"/>
                <a:gd name="T4" fmla="*/ 0 w 1532"/>
                <a:gd name="T5" fmla="*/ 0 h 3700"/>
                <a:gd name="T6" fmla="*/ 0 w 1532"/>
                <a:gd name="T7" fmla="*/ 0 h 3700"/>
                <a:gd name="T8" fmla="*/ 0 w 1532"/>
                <a:gd name="T9" fmla="*/ 0 h 3700"/>
                <a:gd name="T10" fmla="*/ 0 w 1532"/>
                <a:gd name="T11" fmla="*/ 0 h 3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2"/>
                <a:gd name="T19" fmla="*/ 0 h 3700"/>
                <a:gd name="T20" fmla="*/ 1532 w 1532"/>
                <a:gd name="T21" fmla="*/ 3700 h 3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2" h="3700">
                  <a:moveTo>
                    <a:pt x="1532" y="0"/>
                  </a:moveTo>
                  <a:lnTo>
                    <a:pt x="881" y="793"/>
                  </a:lnTo>
                  <a:lnTo>
                    <a:pt x="398" y="1697"/>
                  </a:lnTo>
                  <a:lnTo>
                    <a:pt x="101" y="2679"/>
                  </a:lnTo>
                  <a:lnTo>
                    <a:pt x="0" y="3700"/>
                  </a:lnTo>
                  <a:lnTo>
                    <a:pt x="1" y="370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5" name="Freeform 106"/>
            <p:cNvSpPr>
              <a:spLocks/>
            </p:cNvSpPr>
            <p:nvPr/>
          </p:nvSpPr>
          <p:spPr bwMode="auto">
            <a:xfrm>
              <a:off x="4049" y="2958"/>
              <a:ext cx="188" cy="0"/>
            </a:xfrm>
            <a:custGeom>
              <a:avLst/>
              <a:gdLst>
                <a:gd name="T0" fmla="*/ 0 w 1777"/>
                <a:gd name="T1" fmla="*/ 0 w 1777"/>
                <a:gd name="T2" fmla="*/ 0 w 1777"/>
                <a:gd name="T3" fmla="*/ 0 60000 65536"/>
                <a:gd name="T4" fmla="*/ 0 60000 65536"/>
                <a:gd name="T5" fmla="*/ 0 60000 65536"/>
                <a:gd name="T6" fmla="*/ 0 w 1777"/>
                <a:gd name="T7" fmla="*/ 1777 w 1777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777">
                  <a:moveTo>
                    <a:pt x="0" y="0"/>
                  </a:moveTo>
                  <a:lnTo>
                    <a:pt x="1776" y="0"/>
                  </a:lnTo>
                  <a:lnTo>
                    <a:pt x="177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6" name="Freeform 107"/>
            <p:cNvSpPr>
              <a:spLocks/>
            </p:cNvSpPr>
            <p:nvPr/>
          </p:nvSpPr>
          <p:spPr bwMode="auto">
            <a:xfrm>
              <a:off x="3464" y="2902"/>
              <a:ext cx="0" cy="219"/>
            </a:xfrm>
            <a:custGeom>
              <a:avLst/>
              <a:gdLst>
                <a:gd name="T0" fmla="*/ 0 w 1"/>
                <a:gd name="T1" fmla="*/ 0 h 2063"/>
                <a:gd name="T2" fmla="*/ 0 w 1"/>
                <a:gd name="T3" fmla="*/ 0 h 2063"/>
                <a:gd name="T4" fmla="*/ 0 w 1"/>
                <a:gd name="T5" fmla="*/ 0 h 2063"/>
                <a:gd name="T6" fmla="*/ 0 60000 65536"/>
                <a:gd name="T7" fmla="*/ 0 60000 65536"/>
                <a:gd name="T8" fmla="*/ 0 60000 65536"/>
                <a:gd name="T9" fmla="*/ 0 w 1"/>
                <a:gd name="T10" fmla="*/ 0 h 2063"/>
                <a:gd name="T11" fmla="*/ 0 w 1"/>
                <a:gd name="T12" fmla="*/ 2063 h 20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063">
                  <a:moveTo>
                    <a:pt x="0" y="206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7" name="Freeform 108"/>
            <p:cNvSpPr>
              <a:spLocks/>
            </p:cNvSpPr>
            <p:nvPr/>
          </p:nvSpPr>
          <p:spPr bwMode="auto">
            <a:xfrm>
              <a:off x="4151" y="2895"/>
              <a:ext cx="1" cy="212"/>
            </a:xfrm>
            <a:custGeom>
              <a:avLst/>
              <a:gdLst>
                <a:gd name="T0" fmla="*/ 0 w 1"/>
                <a:gd name="T1" fmla="*/ 0 h 1996"/>
                <a:gd name="T2" fmla="*/ 0 w 1"/>
                <a:gd name="T3" fmla="*/ 0 h 1996"/>
                <a:gd name="T4" fmla="*/ 1 w 1"/>
                <a:gd name="T5" fmla="*/ 0 h 1996"/>
                <a:gd name="T6" fmla="*/ 0 60000 65536"/>
                <a:gd name="T7" fmla="*/ 0 60000 65536"/>
                <a:gd name="T8" fmla="*/ 0 60000 65536"/>
                <a:gd name="T9" fmla="*/ 0 w 1"/>
                <a:gd name="T10" fmla="*/ 0 h 1996"/>
                <a:gd name="T11" fmla="*/ 1 w 1"/>
                <a:gd name="T12" fmla="*/ 1996 h 19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96">
                  <a:moveTo>
                    <a:pt x="0" y="199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8" name="Freeform 109"/>
            <p:cNvSpPr>
              <a:spLocks/>
            </p:cNvSpPr>
            <p:nvPr/>
          </p:nvSpPr>
          <p:spPr bwMode="auto">
            <a:xfrm>
              <a:off x="3853" y="1998"/>
              <a:ext cx="134" cy="133"/>
            </a:xfrm>
            <a:custGeom>
              <a:avLst/>
              <a:gdLst>
                <a:gd name="T0" fmla="*/ 0 w 1264"/>
                <a:gd name="T1" fmla="*/ 0 h 1263"/>
                <a:gd name="T2" fmla="*/ 0 w 1264"/>
                <a:gd name="T3" fmla="*/ 0 h 1263"/>
                <a:gd name="T4" fmla="*/ 0 w 1264"/>
                <a:gd name="T5" fmla="*/ 0 h 1263"/>
                <a:gd name="T6" fmla="*/ 0 60000 65536"/>
                <a:gd name="T7" fmla="*/ 0 60000 65536"/>
                <a:gd name="T8" fmla="*/ 0 60000 65536"/>
                <a:gd name="T9" fmla="*/ 0 w 1264"/>
                <a:gd name="T10" fmla="*/ 0 h 1263"/>
                <a:gd name="T11" fmla="*/ 1264 w 1264"/>
                <a:gd name="T12" fmla="*/ 1263 h 1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4" h="1263">
                  <a:moveTo>
                    <a:pt x="0" y="0"/>
                  </a:moveTo>
                  <a:lnTo>
                    <a:pt x="1263" y="1263"/>
                  </a:lnTo>
                  <a:lnTo>
                    <a:pt x="1264" y="126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69" name="Freeform 110"/>
            <p:cNvSpPr>
              <a:spLocks/>
            </p:cNvSpPr>
            <p:nvPr/>
          </p:nvSpPr>
          <p:spPr bwMode="auto">
            <a:xfrm>
              <a:off x="4355" y="2433"/>
              <a:ext cx="151" cy="151"/>
            </a:xfrm>
            <a:custGeom>
              <a:avLst/>
              <a:gdLst>
                <a:gd name="T0" fmla="*/ 0 w 1432"/>
                <a:gd name="T1" fmla="*/ 0 h 1432"/>
                <a:gd name="T2" fmla="*/ 0 w 1432"/>
                <a:gd name="T3" fmla="*/ 0 h 1432"/>
                <a:gd name="T4" fmla="*/ 0 w 1432"/>
                <a:gd name="T5" fmla="*/ 0 h 1432"/>
                <a:gd name="T6" fmla="*/ 0 60000 65536"/>
                <a:gd name="T7" fmla="*/ 0 60000 65536"/>
                <a:gd name="T8" fmla="*/ 0 60000 65536"/>
                <a:gd name="T9" fmla="*/ 0 w 1432"/>
                <a:gd name="T10" fmla="*/ 0 h 1432"/>
                <a:gd name="T11" fmla="*/ 1432 w 1432"/>
                <a:gd name="T12" fmla="*/ 1432 h 1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2" h="1432">
                  <a:moveTo>
                    <a:pt x="0" y="1432"/>
                  </a:moveTo>
                  <a:lnTo>
                    <a:pt x="1431" y="0"/>
                  </a:lnTo>
                  <a:lnTo>
                    <a:pt x="143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70" name="Freeform 111"/>
            <p:cNvSpPr>
              <a:spLocks/>
            </p:cNvSpPr>
            <p:nvPr/>
          </p:nvSpPr>
          <p:spPr bwMode="auto">
            <a:xfrm>
              <a:off x="3873" y="1958"/>
              <a:ext cx="152" cy="152"/>
            </a:xfrm>
            <a:custGeom>
              <a:avLst/>
              <a:gdLst>
                <a:gd name="T0" fmla="*/ 0 w 1432"/>
                <a:gd name="T1" fmla="*/ 0 h 1432"/>
                <a:gd name="T2" fmla="*/ 0 w 1432"/>
                <a:gd name="T3" fmla="*/ 0 h 1432"/>
                <a:gd name="T4" fmla="*/ 0 w 1432"/>
                <a:gd name="T5" fmla="*/ 0 h 1432"/>
                <a:gd name="T6" fmla="*/ 0 60000 65536"/>
                <a:gd name="T7" fmla="*/ 0 60000 65536"/>
                <a:gd name="T8" fmla="*/ 0 60000 65536"/>
                <a:gd name="T9" fmla="*/ 0 w 1432"/>
                <a:gd name="T10" fmla="*/ 0 h 1432"/>
                <a:gd name="T11" fmla="*/ 1432 w 1432"/>
                <a:gd name="T12" fmla="*/ 1432 h 1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2" h="1432">
                  <a:moveTo>
                    <a:pt x="0" y="1432"/>
                  </a:moveTo>
                  <a:lnTo>
                    <a:pt x="1431" y="0"/>
                  </a:lnTo>
                  <a:lnTo>
                    <a:pt x="143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71" name="Freeform 112"/>
            <p:cNvSpPr>
              <a:spLocks/>
            </p:cNvSpPr>
            <p:nvPr/>
          </p:nvSpPr>
          <p:spPr bwMode="auto">
            <a:xfrm>
              <a:off x="4460" y="2538"/>
              <a:ext cx="70" cy="67"/>
            </a:xfrm>
            <a:custGeom>
              <a:avLst/>
              <a:gdLst>
                <a:gd name="T0" fmla="*/ 0 w 110"/>
                <a:gd name="T1" fmla="*/ 17 h 106"/>
                <a:gd name="T2" fmla="*/ 18 w 110"/>
                <a:gd name="T3" fmla="*/ 0 h 106"/>
                <a:gd name="T4" fmla="*/ 0 60000 65536"/>
                <a:gd name="T5" fmla="*/ 0 60000 65536"/>
                <a:gd name="T6" fmla="*/ 0 w 110"/>
                <a:gd name="T7" fmla="*/ 0 h 106"/>
                <a:gd name="T8" fmla="*/ 110 w 110"/>
                <a:gd name="T9" fmla="*/ 106 h 1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0" h="106">
                  <a:moveTo>
                    <a:pt x="0" y="106"/>
                  </a:moveTo>
                  <a:lnTo>
                    <a:pt x="11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72" name="Freeform 113"/>
            <p:cNvSpPr>
              <a:spLocks/>
            </p:cNvSpPr>
            <p:nvPr/>
          </p:nvSpPr>
          <p:spPr bwMode="auto">
            <a:xfrm>
              <a:off x="4330" y="2476"/>
              <a:ext cx="134" cy="133"/>
            </a:xfrm>
            <a:custGeom>
              <a:avLst/>
              <a:gdLst>
                <a:gd name="T0" fmla="*/ 0 w 1264"/>
                <a:gd name="T1" fmla="*/ 0 h 1263"/>
                <a:gd name="T2" fmla="*/ 0 w 1264"/>
                <a:gd name="T3" fmla="*/ 0 h 1263"/>
                <a:gd name="T4" fmla="*/ 0 w 1264"/>
                <a:gd name="T5" fmla="*/ 0 h 1263"/>
                <a:gd name="T6" fmla="*/ 0 60000 65536"/>
                <a:gd name="T7" fmla="*/ 0 60000 65536"/>
                <a:gd name="T8" fmla="*/ 0 60000 65536"/>
                <a:gd name="T9" fmla="*/ 0 w 1264"/>
                <a:gd name="T10" fmla="*/ 0 h 1263"/>
                <a:gd name="T11" fmla="*/ 1264 w 1264"/>
                <a:gd name="T12" fmla="*/ 1263 h 1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4" h="1263">
                  <a:moveTo>
                    <a:pt x="0" y="0"/>
                  </a:moveTo>
                  <a:lnTo>
                    <a:pt x="1263" y="1263"/>
                  </a:lnTo>
                  <a:lnTo>
                    <a:pt x="1264" y="126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9173" name="Group 114"/>
            <p:cNvGrpSpPr>
              <a:grpSpLocks/>
            </p:cNvGrpSpPr>
            <p:nvPr/>
          </p:nvGrpSpPr>
          <p:grpSpPr bwMode="auto">
            <a:xfrm>
              <a:off x="3807" y="2183"/>
              <a:ext cx="471" cy="921"/>
              <a:chOff x="2661" y="924"/>
              <a:chExt cx="741" cy="1449"/>
            </a:xfrm>
          </p:grpSpPr>
          <p:sp>
            <p:nvSpPr>
              <p:cNvPr id="219249" name="Freeform 115"/>
              <p:cNvSpPr>
                <a:spLocks/>
              </p:cNvSpPr>
              <p:nvPr/>
            </p:nvSpPr>
            <p:spPr bwMode="auto">
              <a:xfrm>
                <a:off x="2661" y="2111"/>
                <a:ext cx="1" cy="262"/>
              </a:xfrm>
              <a:custGeom>
                <a:avLst/>
                <a:gdLst>
                  <a:gd name="T0" fmla="*/ 0 w 1"/>
                  <a:gd name="T1" fmla="*/ 1 h 1566"/>
                  <a:gd name="T2" fmla="*/ 0 w 1"/>
                  <a:gd name="T3" fmla="*/ 0 h 1566"/>
                  <a:gd name="T4" fmla="*/ 1 w 1"/>
                  <a:gd name="T5" fmla="*/ 0 h 15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566"/>
                  <a:gd name="T11" fmla="*/ 1 w 1"/>
                  <a:gd name="T12" fmla="*/ 1566 h 15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566">
                    <a:moveTo>
                      <a:pt x="0" y="156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50" name="Freeform 116"/>
              <p:cNvSpPr>
                <a:spLocks/>
              </p:cNvSpPr>
              <p:nvPr/>
            </p:nvSpPr>
            <p:spPr bwMode="auto">
              <a:xfrm>
                <a:off x="2805" y="1346"/>
                <a:ext cx="176" cy="175"/>
              </a:xfrm>
              <a:custGeom>
                <a:avLst/>
                <a:gdLst>
                  <a:gd name="T0" fmla="*/ 0 w 1056"/>
                  <a:gd name="T1" fmla="*/ 1 h 1054"/>
                  <a:gd name="T2" fmla="*/ 1 w 1056"/>
                  <a:gd name="T3" fmla="*/ 0 h 1054"/>
                  <a:gd name="T4" fmla="*/ 1 w 1056"/>
                  <a:gd name="T5" fmla="*/ 0 h 1054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1054"/>
                  <a:gd name="T11" fmla="*/ 1056 w 1056"/>
                  <a:gd name="T12" fmla="*/ 1054 h 10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1054">
                    <a:moveTo>
                      <a:pt x="0" y="1054"/>
                    </a:moveTo>
                    <a:lnTo>
                      <a:pt x="1055" y="0"/>
                    </a:lnTo>
                    <a:lnTo>
                      <a:pt x="105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51" name="Freeform 117"/>
              <p:cNvSpPr>
                <a:spLocks/>
              </p:cNvSpPr>
              <p:nvPr/>
            </p:nvSpPr>
            <p:spPr bwMode="auto">
              <a:xfrm>
                <a:off x="2661" y="1521"/>
                <a:ext cx="144" cy="347"/>
              </a:xfrm>
              <a:custGeom>
                <a:avLst/>
                <a:gdLst>
                  <a:gd name="T0" fmla="*/ 1 w 859"/>
                  <a:gd name="T1" fmla="*/ 0 h 2077"/>
                  <a:gd name="T2" fmla="*/ 0 w 859"/>
                  <a:gd name="T3" fmla="*/ 1 h 2077"/>
                  <a:gd name="T4" fmla="*/ 0 w 859"/>
                  <a:gd name="T5" fmla="*/ 1 h 2077"/>
                  <a:gd name="T6" fmla="*/ 0 w 859"/>
                  <a:gd name="T7" fmla="*/ 2 h 2077"/>
                  <a:gd name="T8" fmla="*/ 0 w 859"/>
                  <a:gd name="T9" fmla="*/ 2 h 20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9"/>
                  <a:gd name="T16" fmla="*/ 0 h 2077"/>
                  <a:gd name="T17" fmla="*/ 859 w 859"/>
                  <a:gd name="T18" fmla="*/ 2077 h 20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9" h="2077">
                    <a:moveTo>
                      <a:pt x="859" y="0"/>
                    </a:moveTo>
                    <a:lnTo>
                      <a:pt x="393" y="609"/>
                    </a:lnTo>
                    <a:lnTo>
                      <a:pt x="100" y="1317"/>
                    </a:lnTo>
                    <a:lnTo>
                      <a:pt x="0" y="2077"/>
                    </a:lnTo>
                    <a:lnTo>
                      <a:pt x="1" y="20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52" name="Freeform 118"/>
              <p:cNvSpPr>
                <a:spLocks/>
              </p:cNvSpPr>
              <p:nvPr/>
            </p:nvSpPr>
            <p:spPr bwMode="auto">
              <a:xfrm>
                <a:off x="3014" y="1274"/>
                <a:ext cx="39" cy="38"/>
              </a:xfrm>
              <a:custGeom>
                <a:avLst/>
                <a:gdLst>
                  <a:gd name="T0" fmla="*/ 0 w 234"/>
                  <a:gd name="T1" fmla="*/ 0 h 233"/>
                  <a:gd name="T2" fmla="*/ 0 w 234"/>
                  <a:gd name="T3" fmla="*/ 0 h 233"/>
                  <a:gd name="T4" fmla="*/ 0 w 234"/>
                  <a:gd name="T5" fmla="*/ 0 h 233"/>
                  <a:gd name="T6" fmla="*/ 0 60000 65536"/>
                  <a:gd name="T7" fmla="*/ 0 60000 65536"/>
                  <a:gd name="T8" fmla="*/ 0 60000 65536"/>
                  <a:gd name="T9" fmla="*/ 0 w 234"/>
                  <a:gd name="T10" fmla="*/ 0 h 233"/>
                  <a:gd name="T11" fmla="*/ 234 w 23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4" h="233">
                    <a:moveTo>
                      <a:pt x="0" y="233"/>
                    </a:moveTo>
                    <a:lnTo>
                      <a:pt x="233" y="0"/>
                    </a:lnTo>
                    <a:lnTo>
                      <a:pt x="23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53" name="Freeform 119"/>
              <p:cNvSpPr>
                <a:spLocks/>
              </p:cNvSpPr>
              <p:nvPr/>
            </p:nvSpPr>
            <p:spPr bwMode="auto">
              <a:xfrm>
                <a:off x="3091" y="924"/>
                <a:ext cx="311" cy="311"/>
              </a:xfrm>
              <a:custGeom>
                <a:avLst/>
                <a:gdLst>
                  <a:gd name="T0" fmla="*/ 0 w 1865"/>
                  <a:gd name="T1" fmla="*/ 2 h 1864"/>
                  <a:gd name="T2" fmla="*/ 2 w 1865"/>
                  <a:gd name="T3" fmla="*/ 0 h 1864"/>
                  <a:gd name="T4" fmla="*/ 2 w 1865"/>
                  <a:gd name="T5" fmla="*/ 0 h 1864"/>
                  <a:gd name="T6" fmla="*/ 0 60000 65536"/>
                  <a:gd name="T7" fmla="*/ 0 60000 65536"/>
                  <a:gd name="T8" fmla="*/ 0 60000 65536"/>
                  <a:gd name="T9" fmla="*/ 0 w 1865"/>
                  <a:gd name="T10" fmla="*/ 0 h 1864"/>
                  <a:gd name="T11" fmla="*/ 1865 w 1865"/>
                  <a:gd name="T12" fmla="*/ 1864 h 1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5" h="1864">
                    <a:moveTo>
                      <a:pt x="0" y="1864"/>
                    </a:moveTo>
                    <a:lnTo>
                      <a:pt x="1864" y="0"/>
                    </a:lnTo>
                    <a:lnTo>
                      <a:pt x="18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54" name="Freeform 120"/>
              <p:cNvSpPr>
                <a:spLocks/>
              </p:cNvSpPr>
              <p:nvPr/>
            </p:nvSpPr>
            <p:spPr bwMode="auto">
              <a:xfrm>
                <a:off x="2661" y="2012"/>
                <a:ext cx="1" cy="44"/>
              </a:xfrm>
              <a:custGeom>
                <a:avLst/>
                <a:gdLst>
                  <a:gd name="T0" fmla="*/ 0 w 1"/>
                  <a:gd name="T1" fmla="*/ 0 h 265"/>
                  <a:gd name="T2" fmla="*/ 0 w 1"/>
                  <a:gd name="T3" fmla="*/ 0 h 265"/>
                  <a:gd name="T4" fmla="*/ 1 w 1"/>
                  <a:gd name="T5" fmla="*/ 0 h 2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65"/>
                  <a:gd name="T11" fmla="*/ 1 w 1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65">
                    <a:moveTo>
                      <a:pt x="0" y="26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55" name="Freeform 121"/>
              <p:cNvSpPr>
                <a:spLocks/>
              </p:cNvSpPr>
              <p:nvPr/>
            </p:nvSpPr>
            <p:spPr bwMode="auto">
              <a:xfrm>
                <a:off x="2661" y="1868"/>
                <a:ext cx="1" cy="77"/>
              </a:xfrm>
              <a:custGeom>
                <a:avLst/>
                <a:gdLst>
                  <a:gd name="T0" fmla="*/ 0 w 1"/>
                  <a:gd name="T1" fmla="*/ 0 h 466"/>
                  <a:gd name="T2" fmla="*/ 0 w 1"/>
                  <a:gd name="T3" fmla="*/ 0 h 466"/>
                  <a:gd name="T4" fmla="*/ 1 w 1"/>
                  <a:gd name="T5" fmla="*/ 0 h 4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66"/>
                  <a:gd name="T11" fmla="*/ 1 w 1"/>
                  <a:gd name="T12" fmla="*/ 466 h 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66">
                    <a:moveTo>
                      <a:pt x="0" y="46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9174" name="Freeform 122"/>
            <p:cNvSpPr>
              <a:spLocks/>
            </p:cNvSpPr>
            <p:nvPr/>
          </p:nvSpPr>
          <p:spPr bwMode="auto">
            <a:xfrm>
              <a:off x="3636" y="3051"/>
              <a:ext cx="10" cy="6"/>
            </a:xfrm>
            <a:custGeom>
              <a:avLst/>
              <a:gdLst>
                <a:gd name="T0" fmla="*/ 0 w 95"/>
                <a:gd name="T1" fmla="*/ 0 h 55"/>
                <a:gd name="T2" fmla="*/ 0 w 95"/>
                <a:gd name="T3" fmla="*/ 0 h 55"/>
                <a:gd name="T4" fmla="*/ 0 w 95"/>
                <a:gd name="T5" fmla="*/ 0 h 55"/>
                <a:gd name="T6" fmla="*/ 0 60000 65536"/>
                <a:gd name="T7" fmla="*/ 0 60000 65536"/>
                <a:gd name="T8" fmla="*/ 0 60000 65536"/>
                <a:gd name="T9" fmla="*/ 0 w 95"/>
                <a:gd name="T10" fmla="*/ 0 h 55"/>
                <a:gd name="T11" fmla="*/ 95 w 95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55">
                  <a:moveTo>
                    <a:pt x="0" y="55"/>
                  </a:moveTo>
                  <a:lnTo>
                    <a:pt x="94" y="0"/>
                  </a:lnTo>
                  <a:lnTo>
                    <a:pt x="9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9175" name="Group 123"/>
            <p:cNvGrpSpPr>
              <a:grpSpLocks/>
            </p:cNvGrpSpPr>
            <p:nvPr/>
          </p:nvGrpSpPr>
          <p:grpSpPr bwMode="auto">
            <a:xfrm>
              <a:off x="3378" y="1963"/>
              <a:ext cx="1151" cy="1094"/>
              <a:chOff x="1985" y="577"/>
              <a:chExt cx="1812" cy="1723"/>
            </a:xfrm>
          </p:grpSpPr>
          <p:sp>
            <p:nvSpPr>
              <p:cNvPr id="219225" name="Freeform 124"/>
              <p:cNvSpPr>
                <a:spLocks/>
              </p:cNvSpPr>
              <p:nvPr/>
            </p:nvSpPr>
            <p:spPr bwMode="auto">
              <a:xfrm>
                <a:off x="2755" y="577"/>
                <a:ext cx="133" cy="77"/>
              </a:xfrm>
              <a:custGeom>
                <a:avLst/>
                <a:gdLst>
                  <a:gd name="T0" fmla="*/ 0 w 802"/>
                  <a:gd name="T1" fmla="*/ 0 h 462"/>
                  <a:gd name="T2" fmla="*/ 1 w 802"/>
                  <a:gd name="T3" fmla="*/ 0 h 462"/>
                  <a:gd name="T4" fmla="*/ 1 w 802"/>
                  <a:gd name="T5" fmla="*/ 0 h 462"/>
                  <a:gd name="T6" fmla="*/ 0 60000 65536"/>
                  <a:gd name="T7" fmla="*/ 0 60000 65536"/>
                  <a:gd name="T8" fmla="*/ 0 60000 65536"/>
                  <a:gd name="T9" fmla="*/ 0 w 802"/>
                  <a:gd name="T10" fmla="*/ 0 h 462"/>
                  <a:gd name="T11" fmla="*/ 802 w 802"/>
                  <a:gd name="T12" fmla="*/ 462 h 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2" h="462">
                    <a:moveTo>
                      <a:pt x="0" y="462"/>
                    </a:moveTo>
                    <a:lnTo>
                      <a:pt x="800" y="0"/>
                    </a:lnTo>
                    <a:lnTo>
                      <a:pt x="80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26" name="Freeform 125"/>
              <p:cNvSpPr>
                <a:spLocks/>
              </p:cNvSpPr>
              <p:nvPr/>
            </p:nvSpPr>
            <p:spPr bwMode="auto">
              <a:xfrm>
                <a:off x="2834" y="656"/>
                <a:ext cx="133" cy="77"/>
              </a:xfrm>
              <a:custGeom>
                <a:avLst/>
                <a:gdLst>
                  <a:gd name="T0" fmla="*/ 0 w 801"/>
                  <a:gd name="T1" fmla="*/ 0 h 462"/>
                  <a:gd name="T2" fmla="*/ 1 w 801"/>
                  <a:gd name="T3" fmla="*/ 0 h 462"/>
                  <a:gd name="T4" fmla="*/ 1 w 801"/>
                  <a:gd name="T5" fmla="*/ 0 h 462"/>
                  <a:gd name="T6" fmla="*/ 0 60000 65536"/>
                  <a:gd name="T7" fmla="*/ 0 60000 65536"/>
                  <a:gd name="T8" fmla="*/ 0 60000 65536"/>
                  <a:gd name="T9" fmla="*/ 0 w 801"/>
                  <a:gd name="T10" fmla="*/ 0 h 462"/>
                  <a:gd name="T11" fmla="*/ 801 w 801"/>
                  <a:gd name="T12" fmla="*/ 462 h 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1" h="462">
                    <a:moveTo>
                      <a:pt x="0" y="462"/>
                    </a:moveTo>
                    <a:lnTo>
                      <a:pt x="800" y="0"/>
                    </a:lnTo>
                    <a:lnTo>
                      <a:pt x="80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27" name="Freeform 126"/>
              <p:cNvSpPr>
                <a:spLocks/>
              </p:cNvSpPr>
              <p:nvPr/>
            </p:nvSpPr>
            <p:spPr bwMode="auto">
              <a:xfrm>
                <a:off x="2913" y="735"/>
                <a:ext cx="133" cy="77"/>
              </a:xfrm>
              <a:custGeom>
                <a:avLst/>
                <a:gdLst>
                  <a:gd name="T0" fmla="*/ 0 w 801"/>
                  <a:gd name="T1" fmla="*/ 0 h 462"/>
                  <a:gd name="T2" fmla="*/ 1 w 801"/>
                  <a:gd name="T3" fmla="*/ 0 h 462"/>
                  <a:gd name="T4" fmla="*/ 1 w 801"/>
                  <a:gd name="T5" fmla="*/ 0 h 462"/>
                  <a:gd name="T6" fmla="*/ 0 60000 65536"/>
                  <a:gd name="T7" fmla="*/ 0 60000 65536"/>
                  <a:gd name="T8" fmla="*/ 0 60000 65536"/>
                  <a:gd name="T9" fmla="*/ 0 w 801"/>
                  <a:gd name="T10" fmla="*/ 0 h 462"/>
                  <a:gd name="T11" fmla="*/ 801 w 801"/>
                  <a:gd name="T12" fmla="*/ 462 h 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1" h="462">
                    <a:moveTo>
                      <a:pt x="0" y="462"/>
                    </a:moveTo>
                    <a:lnTo>
                      <a:pt x="800" y="0"/>
                    </a:lnTo>
                    <a:lnTo>
                      <a:pt x="80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28" name="Freeform 127"/>
              <p:cNvSpPr>
                <a:spLocks/>
              </p:cNvSpPr>
              <p:nvPr/>
            </p:nvSpPr>
            <p:spPr bwMode="auto">
              <a:xfrm>
                <a:off x="2758" y="814"/>
                <a:ext cx="368" cy="213"/>
              </a:xfrm>
              <a:custGeom>
                <a:avLst/>
                <a:gdLst>
                  <a:gd name="T0" fmla="*/ 0 w 2205"/>
                  <a:gd name="T1" fmla="*/ 1 h 1274"/>
                  <a:gd name="T2" fmla="*/ 2 w 2205"/>
                  <a:gd name="T3" fmla="*/ 0 h 1274"/>
                  <a:gd name="T4" fmla="*/ 2 w 2205"/>
                  <a:gd name="T5" fmla="*/ 0 h 1274"/>
                  <a:gd name="T6" fmla="*/ 0 60000 65536"/>
                  <a:gd name="T7" fmla="*/ 0 60000 65536"/>
                  <a:gd name="T8" fmla="*/ 0 60000 65536"/>
                  <a:gd name="T9" fmla="*/ 0 w 2205"/>
                  <a:gd name="T10" fmla="*/ 0 h 1274"/>
                  <a:gd name="T11" fmla="*/ 2205 w 2205"/>
                  <a:gd name="T12" fmla="*/ 1274 h 1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5" h="1274">
                    <a:moveTo>
                      <a:pt x="0" y="1274"/>
                    </a:moveTo>
                    <a:lnTo>
                      <a:pt x="2204" y="0"/>
                    </a:lnTo>
                    <a:lnTo>
                      <a:pt x="220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29" name="Freeform 128"/>
              <p:cNvSpPr>
                <a:spLocks/>
              </p:cNvSpPr>
              <p:nvPr/>
            </p:nvSpPr>
            <p:spPr bwMode="auto">
              <a:xfrm>
                <a:off x="2478" y="1075"/>
                <a:ext cx="412" cy="238"/>
              </a:xfrm>
              <a:custGeom>
                <a:avLst/>
                <a:gdLst>
                  <a:gd name="T0" fmla="*/ 0 w 2473"/>
                  <a:gd name="T1" fmla="*/ 1 h 1429"/>
                  <a:gd name="T2" fmla="*/ 2 w 2473"/>
                  <a:gd name="T3" fmla="*/ 0 h 1429"/>
                  <a:gd name="T4" fmla="*/ 2 w 2473"/>
                  <a:gd name="T5" fmla="*/ 0 h 1429"/>
                  <a:gd name="T6" fmla="*/ 0 60000 65536"/>
                  <a:gd name="T7" fmla="*/ 0 60000 65536"/>
                  <a:gd name="T8" fmla="*/ 0 60000 65536"/>
                  <a:gd name="T9" fmla="*/ 0 w 2473"/>
                  <a:gd name="T10" fmla="*/ 0 h 1429"/>
                  <a:gd name="T11" fmla="*/ 2473 w 2473"/>
                  <a:gd name="T12" fmla="*/ 1429 h 14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3" h="1429">
                    <a:moveTo>
                      <a:pt x="0" y="1429"/>
                    </a:moveTo>
                    <a:lnTo>
                      <a:pt x="2472" y="0"/>
                    </a:lnTo>
                    <a:lnTo>
                      <a:pt x="247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0" name="Freeform 129"/>
              <p:cNvSpPr>
                <a:spLocks/>
              </p:cNvSpPr>
              <p:nvPr/>
            </p:nvSpPr>
            <p:spPr bwMode="auto">
              <a:xfrm>
                <a:off x="2358" y="1369"/>
                <a:ext cx="240" cy="138"/>
              </a:xfrm>
              <a:custGeom>
                <a:avLst/>
                <a:gdLst>
                  <a:gd name="T0" fmla="*/ 0 w 1442"/>
                  <a:gd name="T1" fmla="*/ 1 h 832"/>
                  <a:gd name="T2" fmla="*/ 1 w 1442"/>
                  <a:gd name="T3" fmla="*/ 0 h 832"/>
                  <a:gd name="T4" fmla="*/ 1 w 1442"/>
                  <a:gd name="T5" fmla="*/ 0 h 832"/>
                  <a:gd name="T6" fmla="*/ 0 60000 65536"/>
                  <a:gd name="T7" fmla="*/ 0 60000 65536"/>
                  <a:gd name="T8" fmla="*/ 0 60000 65536"/>
                  <a:gd name="T9" fmla="*/ 0 w 1442"/>
                  <a:gd name="T10" fmla="*/ 0 h 832"/>
                  <a:gd name="T11" fmla="*/ 1442 w 1442"/>
                  <a:gd name="T12" fmla="*/ 832 h 8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2" h="832">
                    <a:moveTo>
                      <a:pt x="0" y="832"/>
                    </a:moveTo>
                    <a:lnTo>
                      <a:pt x="1441" y="0"/>
                    </a:lnTo>
                    <a:lnTo>
                      <a:pt x="144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1" name="Freeform 130"/>
              <p:cNvSpPr>
                <a:spLocks/>
              </p:cNvSpPr>
              <p:nvPr/>
            </p:nvSpPr>
            <p:spPr bwMode="auto">
              <a:xfrm>
                <a:off x="2305" y="1568"/>
                <a:ext cx="165" cy="95"/>
              </a:xfrm>
              <a:custGeom>
                <a:avLst/>
                <a:gdLst>
                  <a:gd name="T0" fmla="*/ 0 w 988"/>
                  <a:gd name="T1" fmla="*/ 0 h 570"/>
                  <a:gd name="T2" fmla="*/ 1 w 988"/>
                  <a:gd name="T3" fmla="*/ 0 h 570"/>
                  <a:gd name="T4" fmla="*/ 1 w 988"/>
                  <a:gd name="T5" fmla="*/ 0 h 570"/>
                  <a:gd name="T6" fmla="*/ 0 60000 65536"/>
                  <a:gd name="T7" fmla="*/ 0 60000 65536"/>
                  <a:gd name="T8" fmla="*/ 0 60000 65536"/>
                  <a:gd name="T9" fmla="*/ 0 w 988"/>
                  <a:gd name="T10" fmla="*/ 0 h 570"/>
                  <a:gd name="T11" fmla="*/ 988 w 988"/>
                  <a:gd name="T12" fmla="*/ 570 h 5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88" h="570">
                    <a:moveTo>
                      <a:pt x="0" y="570"/>
                    </a:moveTo>
                    <a:lnTo>
                      <a:pt x="987" y="0"/>
                    </a:lnTo>
                    <a:lnTo>
                      <a:pt x="98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2" name="Freeform 131"/>
              <p:cNvSpPr>
                <a:spLocks/>
              </p:cNvSpPr>
              <p:nvPr/>
            </p:nvSpPr>
            <p:spPr bwMode="auto">
              <a:xfrm>
                <a:off x="2284" y="1721"/>
                <a:ext cx="137" cy="79"/>
              </a:xfrm>
              <a:custGeom>
                <a:avLst/>
                <a:gdLst>
                  <a:gd name="T0" fmla="*/ 0 w 825"/>
                  <a:gd name="T1" fmla="*/ 0 h 476"/>
                  <a:gd name="T2" fmla="*/ 1 w 825"/>
                  <a:gd name="T3" fmla="*/ 0 h 476"/>
                  <a:gd name="T4" fmla="*/ 1 w 825"/>
                  <a:gd name="T5" fmla="*/ 0 h 476"/>
                  <a:gd name="T6" fmla="*/ 0 60000 65536"/>
                  <a:gd name="T7" fmla="*/ 0 60000 65536"/>
                  <a:gd name="T8" fmla="*/ 0 60000 65536"/>
                  <a:gd name="T9" fmla="*/ 0 w 825"/>
                  <a:gd name="T10" fmla="*/ 0 h 476"/>
                  <a:gd name="T11" fmla="*/ 825 w 825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25" h="476">
                    <a:moveTo>
                      <a:pt x="0" y="476"/>
                    </a:moveTo>
                    <a:lnTo>
                      <a:pt x="824" y="0"/>
                    </a:lnTo>
                    <a:lnTo>
                      <a:pt x="8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3" name="Freeform 132"/>
              <p:cNvSpPr>
                <a:spLocks/>
              </p:cNvSpPr>
              <p:nvPr/>
            </p:nvSpPr>
            <p:spPr bwMode="auto">
              <a:xfrm>
                <a:off x="2281" y="1854"/>
                <a:ext cx="126" cy="72"/>
              </a:xfrm>
              <a:custGeom>
                <a:avLst/>
                <a:gdLst>
                  <a:gd name="T0" fmla="*/ 0 w 754"/>
                  <a:gd name="T1" fmla="*/ 0 h 435"/>
                  <a:gd name="T2" fmla="*/ 1 w 754"/>
                  <a:gd name="T3" fmla="*/ 0 h 435"/>
                  <a:gd name="T4" fmla="*/ 1 w 754"/>
                  <a:gd name="T5" fmla="*/ 0 h 435"/>
                  <a:gd name="T6" fmla="*/ 0 60000 65536"/>
                  <a:gd name="T7" fmla="*/ 0 60000 65536"/>
                  <a:gd name="T8" fmla="*/ 0 60000 65536"/>
                  <a:gd name="T9" fmla="*/ 0 w 754"/>
                  <a:gd name="T10" fmla="*/ 0 h 435"/>
                  <a:gd name="T11" fmla="*/ 754 w 754"/>
                  <a:gd name="T12" fmla="*/ 435 h 4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4" h="435">
                    <a:moveTo>
                      <a:pt x="0" y="435"/>
                    </a:moveTo>
                    <a:lnTo>
                      <a:pt x="753" y="0"/>
                    </a:lnTo>
                    <a:lnTo>
                      <a:pt x="75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4" name="Freeform 133"/>
              <p:cNvSpPr>
                <a:spLocks/>
              </p:cNvSpPr>
              <p:nvPr/>
            </p:nvSpPr>
            <p:spPr bwMode="auto">
              <a:xfrm>
                <a:off x="3269" y="1250"/>
                <a:ext cx="291" cy="168"/>
              </a:xfrm>
              <a:custGeom>
                <a:avLst/>
                <a:gdLst>
                  <a:gd name="T0" fmla="*/ 0 w 1746"/>
                  <a:gd name="T1" fmla="*/ 1 h 1008"/>
                  <a:gd name="T2" fmla="*/ 1 w 1746"/>
                  <a:gd name="T3" fmla="*/ 0 h 1008"/>
                  <a:gd name="T4" fmla="*/ 1 w 1746"/>
                  <a:gd name="T5" fmla="*/ 0 h 1008"/>
                  <a:gd name="T6" fmla="*/ 0 60000 65536"/>
                  <a:gd name="T7" fmla="*/ 0 60000 65536"/>
                  <a:gd name="T8" fmla="*/ 0 60000 65536"/>
                  <a:gd name="T9" fmla="*/ 0 w 1746"/>
                  <a:gd name="T10" fmla="*/ 0 h 1008"/>
                  <a:gd name="T11" fmla="*/ 1746 w 1746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46" h="1008">
                    <a:moveTo>
                      <a:pt x="0" y="1008"/>
                    </a:moveTo>
                    <a:lnTo>
                      <a:pt x="1745" y="0"/>
                    </a:lnTo>
                    <a:lnTo>
                      <a:pt x="174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5" name="Freeform 134"/>
              <p:cNvSpPr>
                <a:spLocks/>
              </p:cNvSpPr>
              <p:nvPr/>
            </p:nvSpPr>
            <p:spPr bwMode="auto">
              <a:xfrm>
                <a:off x="1985" y="2143"/>
                <a:ext cx="136" cy="79"/>
              </a:xfrm>
              <a:custGeom>
                <a:avLst/>
                <a:gdLst>
                  <a:gd name="T0" fmla="*/ 0 w 815"/>
                  <a:gd name="T1" fmla="*/ 0 h 470"/>
                  <a:gd name="T2" fmla="*/ 1 w 815"/>
                  <a:gd name="T3" fmla="*/ 0 h 470"/>
                  <a:gd name="T4" fmla="*/ 1 w 815"/>
                  <a:gd name="T5" fmla="*/ 0 h 470"/>
                  <a:gd name="T6" fmla="*/ 0 60000 65536"/>
                  <a:gd name="T7" fmla="*/ 0 60000 65536"/>
                  <a:gd name="T8" fmla="*/ 0 60000 65536"/>
                  <a:gd name="T9" fmla="*/ 0 w 815"/>
                  <a:gd name="T10" fmla="*/ 0 h 470"/>
                  <a:gd name="T11" fmla="*/ 815 w 815"/>
                  <a:gd name="T12" fmla="*/ 470 h 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5" h="470">
                    <a:moveTo>
                      <a:pt x="0" y="470"/>
                    </a:moveTo>
                    <a:lnTo>
                      <a:pt x="814" y="0"/>
                    </a:lnTo>
                    <a:lnTo>
                      <a:pt x="81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6" name="Freeform 135"/>
              <p:cNvSpPr>
                <a:spLocks/>
              </p:cNvSpPr>
              <p:nvPr/>
            </p:nvSpPr>
            <p:spPr bwMode="auto">
              <a:xfrm>
                <a:off x="2281" y="1978"/>
                <a:ext cx="126" cy="73"/>
              </a:xfrm>
              <a:custGeom>
                <a:avLst/>
                <a:gdLst>
                  <a:gd name="T0" fmla="*/ 0 w 753"/>
                  <a:gd name="T1" fmla="*/ 0 h 434"/>
                  <a:gd name="T2" fmla="*/ 1 w 753"/>
                  <a:gd name="T3" fmla="*/ 0 h 434"/>
                  <a:gd name="T4" fmla="*/ 1 w 753"/>
                  <a:gd name="T5" fmla="*/ 0 h 434"/>
                  <a:gd name="T6" fmla="*/ 0 60000 65536"/>
                  <a:gd name="T7" fmla="*/ 0 60000 65536"/>
                  <a:gd name="T8" fmla="*/ 0 60000 65536"/>
                  <a:gd name="T9" fmla="*/ 0 w 753"/>
                  <a:gd name="T10" fmla="*/ 0 h 434"/>
                  <a:gd name="T11" fmla="*/ 753 w 753"/>
                  <a:gd name="T12" fmla="*/ 434 h 4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3" h="434">
                    <a:moveTo>
                      <a:pt x="0" y="434"/>
                    </a:moveTo>
                    <a:lnTo>
                      <a:pt x="752" y="0"/>
                    </a:lnTo>
                    <a:lnTo>
                      <a:pt x="75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7" name="Freeform 136"/>
              <p:cNvSpPr>
                <a:spLocks/>
              </p:cNvSpPr>
              <p:nvPr/>
            </p:nvSpPr>
            <p:spPr bwMode="auto">
              <a:xfrm>
                <a:off x="3506" y="1329"/>
                <a:ext cx="133" cy="77"/>
              </a:xfrm>
              <a:custGeom>
                <a:avLst/>
                <a:gdLst>
                  <a:gd name="T0" fmla="*/ 0 w 802"/>
                  <a:gd name="T1" fmla="*/ 0 h 464"/>
                  <a:gd name="T2" fmla="*/ 1 w 802"/>
                  <a:gd name="T3" fmla="*/ 0 h 464"/>
                  <a:gd name="T4" fmla="*/ 1 w 802"/>
                  <a:gd name="T5" fmla="*/ 0 h 464"/>
                  <a:gd name="T6" fmla="*/ 0 60000 65536"/>
                  <a:gd name="T7" fmla="*/ 0 60000 65536"/>
                  <a:gd name="T8" fmla="*/ 0 60000 65536"/>
                  <a:gd name="T9" fmla="*/ 0 w 802"/>
                  <a:gd name="T10" fmla="*/ 0 h 464"/>
                  <a:gd name="T11" fmla="*/ 802 w 802"/>
                  <a:gd name="T12" fmla="*/ 464 h 4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2" h="464">
                    <a:moveTo>
                      <a:pt x="0" y="464"/>
                    </a:moveTo>
                    <a:lnTo>
                      <a:pt x="801" y="0"/>
                    </a:lnTo>
                    <a:lnTo>
                      <a:pt x="80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8" name="Freeform 137"/>
              <p:cNvSpPr>
                <a:spLocks/>
              </p:cNvSpPr>
              <p:nvPr/>
            </p:nvSpPr>
            <p:spPr bwMode="auto">
              <a:xfrm>
                <a:off x="2975" y="1466"/>
                <a:ext cx="426" cy="246"/>
              </a:xfrm>
              <a:custGeom>
                <a:avLst/>
                <a:gdLst>
                  <a:gd name="T0" fmla="*/ 0 w 2553"/>
                  <a:gd name="T1" fmla="*/ 1 h 1474"/>
                  <a:gd name="T2" fmla="*/ 2 w 2553"/>
                  <a:gd name="T3" fmla="*/ 0 h 1474"/>
                  <a:gd name="T4" fmla="*/ 2 w 2553"/>
                  <a:gd name="T5" fmla="*/ 0 h 1474"/>
                  <a:gd name="T6" fmla="*/ 0 60000 65536"/>
                  <a:gd name="T7" fmla="*/ 0 60000 65536"/>
                  <a:gd name="T8" fmla="*/ 0 60000 65536"/>
                  <a:gd name="T9" fmla="*/ 0 w 2553"/>
                  <a:gd name="T10" fmla="*/ 0 h 1474"/>
                  <a:gd name="T11" fmla="*/ 2553 w 2553"/>
                  <a:gd name="T12" fmla="*/ 1474 h 14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53" h="1474">
                    <a:moveTo>
                      <a:pt x="0" y="1474"/>
                    </a:moveTo>
                    <a:lnTo>
                      <a:pt x="2552" y="0"/>
                    </a:lnTo>
                    <a:lnTo>
                      <a:pt x="255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39" name="Freeform 138"/>
              <p:cNvSpPr>
                <a:spLocks/>
              </p:cNvSpPr>
              <p:nvPr/>
            </p:nvSpPr>
            <p:spPr bwMode="auto">
              <a:xfrm>
                <a:off x="2067" y="2103"/>
                <a:ext cx="340" cy="197"/>
              </a:xfrm>
              <a:custGeom>
                <a:avLst/>
                <a:gdLst>
                  <a:gd name="T0" fmla="*/ 0 w 2039"/>
                  <a:gd name="T1" fmla="*/ 1 h 1179"/>
                  <a:gd name="T2" fmla="*/ 2 w 2039"/>
                  <a:gd name="T3" fmla="*/ 0 h 1179"/>
                  <a:gd name="T4" fmla="*/ 2 w 2039"/>
                  <a:gd name="T5" fmla="*/ 0 h 1179"/>
                  <a:gd name="T6" fmla="*/ 0 60000 65536"/>
                  <a:gd name="T7" fmla="*/ 0 60000 65536"/>
                  <a:gd name="T8" fmla="*/ 0 60000 65536"/>
                  <a:gd name="T9" fmla="*/ 0 w 2039"/>
                  <a:gd name="T10" fmla="*/ 0 h 1179"/>
                  <a:gd name="T11" fmla="*/ 2039 w 2039"/>
                  <a:gd name="T12" fmla="*/ 1179 h 1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9" h="1179">
                    <a:moveTo>
                      <a:pt x="0" y="1179"/>
                    </a:moveTo>
                    <a:lnTo>
                      <a:pt x="2038" y="0"/>
                    </a:lnTo>
                    <a:lnTo>
                      <a:pt x="203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0" name="Freeform 139"/>
              <p:cNvSpPr>
                <a:spLocks/>
              </p:cNvSpPr>
              <p:nvPr/>
            </p:nvSpPr>
            <p:spPr bwMode="auto">
              <a:xfrm>
                <a:off x="3585" y="1408"/>
                <a:ext cx="133" cy="77"/>
              </a:xfrm>
              <a:custGeom>
                <a:avLst/>
                <a:gdLst>
                  <a:gd name="T0" fmla="*/ 0 w 802"/>
                  <a:gd name="T1" fmla="*/ 0 h 463"/>
                  <a:gd name="T2" fmla="*/ 1 w 802"/>
                  <a:gd name="T3" fmla="*/ 0 h 463"/>
                  <a:gd name="T4" fmla="*/ 1 w 802"/>
                  <a:gd name="T5" fmla="*/ 0 h 463"/>
                  <a:gd name="T6" fmla="*/ 0 60000 65536"/>
                  <a:gd name="T7" fmla="*/ 0 60000 65536"/>
                  <a:gd name="T8" fmla="*/ 0 60000 65536"/>
                  <a:gd name="T9" fmla="*/ 0 w 802"/>
                  <a:gd name="T10" fmla="*/ 0 h 463"/>
                  <a:gd name="T11" fmla="*/ 802 w 802"/>
                  <a:gd name="T12" fmla="*/ 463 h 4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2" h="463">
                    <a:moveTo>
                      <a:pt x="0" y="463"/>
                    </a:moveTo>
                    <a:lnTo>
                      <a:pt x="801" y="0"/>
                    </a:lnTo>
                    <a:lnTo>
                      <a:pt x="80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1" name="Freeform 140"/>
              <p:cNvSpPr>
                <a:spLocks/>
              </p:cNvSpPr>
              <p:nvPr/>
            </p:nvSpPr>
            <p:spPr bwMode="auto">
              <a:xfrm>
                <a:off x="2917" y="1762"/>
                <a:ext cx="189" cy="109"/>
              </a:xfrm>
              <a:custGeom>
                <a:avLst/>
                <a:gdLst>
                  <a:gd name="T0" fmla="*/ 0 w 1136"/>
                  <a:gd name="T1" fmla="*/ 0 h 657"/>
                  <a:gd name="T2" fmla="*/ 1 w 1136"/>
                  <a:gd name="T3" fmla="*/ 0 h 657"/>
                  <a:gd name="T4" fmla="*/ 1 w 1136"/>
                  <a:gd name="T5" fmla="*/ 0 h 657"/>
                  <a:gd name="T6" fmla="*/ 0 60000 65536"/>
                  <a:gd name="T7" fmla="*/ 0 60000 65536"/>
                  <a:gd name="T8" fmla="*/ 0 60000 65536"/>
                  <a:gd name="T9" fmla="*/ 0 w 1136"/>
                  <a:gd name="T10" fmla="*/ 0 h 657"/>
                  <a:gd name="T11" fmla="*/ 1136 w 1136"/>
                  <a:gd name="T12" fmla="*/ 657 h 6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6" h="657">
                    <a:moveTo>
                      <a:pt x="0" y="657"/>
                    </a:moveTo>
                    <a:lnTo>
                      <a:pt x="1135" y="0"/>
                    </a:lnTo>
                    <a:lnTo>
                      <a:pt x="113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2" name="Freeform 141"/>
              <p:cNvSpPr>
                <a:spLocks/>
              </p:cNvSpPr>
              <p:nvPr/>
            </p:nvSpPr>
            <p:spPr bwMode="auto">
              <a:xfrm>
                <a:off x="2283" y="2228"/>
                <a:ext cx="124" cy="72"/>
              </a:xfrm>
              <a:custGeom>
                <a:avLst/>
                <a:gdLst>
                  <a:gd name="T0" fmla="*/ 0 w 744"/>
                  <a:gd name="T1" fmla="*/ 0 h 429"/>
                  <a:gd name="T2" fmla="*/ 1 w 744"/>
                  <a:gd name="T3" fmla="*/ 0 h 429"/>
                  <a:gd name="T4" fmla="*/ 1 w 744"/>
                  <a:gd name="T5" fmla="*/ 0 h 429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429"/>
                  <a:gd name="T11" fmla="*/ 744 w 744"/>
                  <a:gd name="T12" fmla="*/ 429 h 4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429">
                    <a:moveTo>
                      <a:pt x="0" y="429"/>
                    </a:moveTo>
                    <a:lnTo>
                      <a:pt x="743" y="0"/>
                    </a:lnTo>
                    <a:lnTo>
                      <a:pt x="74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3" name="Freeform 142"/>
              <p:cNvSpPr>
                <a:spLocks/>
              </p:cNvSpPr>
              <p:nvPr/>
            </p:nvSpPr>
            <p:spPr bwMode="auto">
              <a:xfrm>
                <a:off x="3664" y="1487"/>
                <a:ext cx="133" cy="77"/>
              </a:xfrm>
              <a:custGeom>
                <a:avLst/>
                <a:gdLst>
                  <a:gd name="T0" fmla="*/ 0 w 801"/>
                  <a:gd name="T1" fmla="*/ 0 h 463"/>
                  <a:gd name="T2" fmla="*/ 1 w 801"/>
                  <a:gd name="T3" fmla="*/ 0 h 463"/>
                  <a:gd name="T4" fmla="*/ 1 w 801"/>
                  <a:gd name="T5" fmla="*/ 0 h 463"/>
                  <a:gd name="T6" fmla="*/ 0 60000 65536"/>
                  <a:gd name="T7" fmla="*/ 0 60000 65536"/>
                  <a:gd name="T8" fmla="*/ 0 60000 65536"/>
                  <a:gd name="T9" fmla="*/ 0 w 801"/>
                  <a:gd name="T10" fmla="*/ 0 h 463"/>
                  <a:gd name="T11" fmla="*/ 801 w 801"/>
                  <a:gd name="T12" fmla="*/ 463 h 4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1" h="463">
                    <a:moveTo>
                      <a:pt x="0" y="463"/>
                    </a:moveTo>
                    <a:lnTo>
                      <a:pt x="799" y="0"/>
                    </a:lnTo>
                    <a:lnTo>
                      <a:pt x="80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4" name="Freeform 143"/>
              <p:cNvSpPr>
                <a:spLocks/>
              </p:cNvSpPr>
              <p:nvPr/>
            </p:nvSpPr>
            <p:spPr bwMode="auto">
              <a:xfrm>
                <a:off x="2917" y="1923"/>
                <a:ext cx="125" cy="73"/>
              </a:xfrm>
              <a:custGeom>
                <a:avLst/>
                <a:gdLst>
                  <a:gd name="T0" fmla="*/ 0 w 752"/>
                  <a:gd name="T1" fmla="*/ 0 h 434"/>
                  <a:gd name="T2" fmla="*/ 0 w 752"/>
                  <a:gd name="T3" fmla="*/ 0 h 434"/>
                  <a:gd name="T4" fmla="*/ 0 w 752"/>
                  <a:gd name="T5" fmla="*/ 0 h 434"/>
                  <a:gd name="T6" fmla="*/ 0 60000 65536"/>
                  <a:gd name="T7" fmla="*/ 0 60000 65536"/>
                  <a:gd name="T8" fmla="*/ 0 60000 65536"/>
                  <a:gd name="T9" fmla="*/ 0 w 752"/>
                  <a:gd name="T10" fmla="*/ 0 h 434"/>
                  <a:gd name="T11" fmla="*/ 752 w 752"/>
                  <a:gd name="T12" fmla="*/ 434 h 4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2" h="434">
                    <a:moveTo>
                      <a:pt x="0" y="434"/>
                    </a:moveTo>
                    <a:lnTo>
                      <a:pt x="751" y="0"/>
                    </a:lnTo>
                    <a:lnTo>
                      <a:pt x="75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5" name="Freeform 144"/>
              <p:cNvSpPr>
                <a:spLocks/>
              </p:cNvSpPr>
              <p:nvPr/>
            </p:nvSpPr>
            <p:spPr bwMode="auto">
              <a:xfrm>
                <a:off x="2917" y="2048"/>
                <a:ext cx="125" cy="72"/>
              </a:xfrm>
              <a:custGeom>
                <a:avLst/>
                <a:gdLst>
                  <a:gd name="T0" fmla="*/ 0 w 752"/>
                  <a:gd name="T1" fmla="*/ 0 h 434"/>
                  <a:gd name="T2" fmla="*/ 0 w 752"/>
                  <a:gd name="T3" fmla="*/ 0 h 434"/>
                  <a:gd name="T4" fmla="*/ 0 w 752"/>
                  <a:gd name="T5" fmla="*/ 0 h 434"/>
                  <a:gd name="T6" fmla="*/ 0 60000 65536"/>
                  <a:gd name="T7" fmla="*/ 0 60000 65536"/>
                  <a:gd name="T8" fmla="*/ 0 60000 65536"/>
                  <a:gd name="T9" fmla="*/ 0 w 752"/>
                  <a:gd name="T10" fmla="*/ 0 h 434"/>
                  <a:gd name="T11" fmla="*/ 752 w 752"/>
                  <a:gd name="T12" fmla="*/ 434 h 4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2" h="434">
                    <a:moveTo>
                      <a:pt x="0" y="434"/>
                    </a:moveTo>
                    <a:lnTo>
                      <a:pt x="751" y="0"/>
                    </a:lnTo>
                    <a:lnTo>
                      <a:pt x="75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6" name="Freeform 145"/>
              <p:cNvSpPr>
                <a:spLocks/>
              </p:cNvSpPr>
              <p:nvPr/>
            </p:nvSpPr>
            <p:spPr bwMode="auto">
              <a:xfrm>
                <a:off x="2917" y="2143"/>
                <a:ext cx="176" cy="102"/>
              </a:xfrm>
              <a:custGeom>
                <a:avLst/>
                <a:gdLst>
                  <a:gd name="T0" fmla="*/ 0 w 1058"/>
                  <a:gd name="T1" fmla="*/ 1 h 610"/>
                  <a:gd name="T2" fmla="*/ 1 w 1058"/>
                  <a:gd name="T3" fmla="*/ 0 h 610"/>
                  <a:gd name="T4" fmla="*/ 1 w 1058"/>
                  <a:gd name="T5" fmla="*/ 0 h 610"/>
                  <a:gd name="T6" fmla="*/ 0 60000 65536"/>
                  <a:gd name="T7" fmla="*/ 0 60000 65536"/>
                  <a:gd name="T8" fmla="*/ 0 60000 65536"/>
                  <a:gd name="T9" fmla="*/ 0 w 1058"/>
                  <a:gd name="T10" fmla="*/ 0 h 610"/>
                  <a:gd name="T11" fmla="*/ 1058 w 1058"/>
                  <a:gd name="T12" fmla="*/ 610 h 6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8" h="610">
                    <a:moveTo>
                      <a:pt x="0" y="610"/>
                    </a:moveTo>
                    <a:lnTo>
                      <a:pt x="1057" y="0"/>
                    </a:lnTo>
                    <a:lnTo>
                      <a:pt x="105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7" name="Freeform 146"/>
              <p:cNvSpPr>
                <a:spLocks/>
              </p:cNvSpPr>
              <p:nvPr/>
            </p:nvSpPr>
            <p:spPr bwMode="auto">
              <a:xfrm>
                <a:off x="3039" y="2143"/>
                <a:ext cx="270" cy="157"/>
              </a:xfrm>
              <a:custGeom>
                <a:avLst/>
                <a:gdLst>
                  <a:gd name="T0" fmla="*/ 0 w 1623"/>
                  <a:gd name="T1" fmla="*/ 1 h 937"/>
                  <a:gd name="T2" fmla="*/ 1 w 1623"/>
                  <a:gd name="T3" fmla="*/ 0 h 937"/>
                  <a:gd name="T4" fmla="*/ 1 w 1623"/>
                  <a:gd name="T5" fmla="*/ 0 h 937"/>
                  <a:gd name="T6" fmla="*/ 0 60000 65536"/>
                  <a:gd name="T7" fmla="*/ 0 60000 65536"/>
                  <a:gd name="T8" fmla="*/ 0 60000 65536"/>
                  <a:gd name="T9" fmla="*/ 0 w 1623"/>
                  <a:gd name="T10" fmla="*/ 0 h 937"/>
                  <a:gd name="T11" fmla="*/ 1623 w 1623"/>
                  <a:gd name="T12" fmla="*/ 937 h 9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3" h="937">
                    <a:moveTo>
                      <a:pt x="0" y="937"/>
                    </a:moveTo>
                    <a:lnTo>
                      <a:pt x="1622" y="0"/>
                    </a:lnTo>
                    <a:lnTo>
                      <a:pt x="162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48" name="Freeform 147"/>
              <p:cNvSpPr>
                <a:spLocks/>
              </p:cNvSpPr>
              <p:nvPr/>
            </p:nvSpPr>
            <p:spPr bwMode="auto">
              <a:xfrm>
                <a:off x="3254" y="2252"/>
                <a:ext cx="84" cy="48"/>
              </a:xfrm>
              <a:custGeom>
                <a:avLst/>
                <a:gdLst>
                  <a:gd name="T0" fmla="*/ 0 w 502"/>
                  <a:gd name="T1" fmla="*/ 0 h 289"/>
                  <a:gd name="T2" fmla="*/ 0 w 502"/>
                  <a:gd name="T3" fmla="*/ 0 h 289"/>
                  <a:gd name="T4" fmla="*/ 0 w 502"/>
                  <a:gd name="T5" fmla="*/ 0 h 289"/>
                  <a:gd name="T6" fmla="*/ 0 60000 65536"/>
                  <a:gd name="T7" fmla="*/ 0 60000 65536"/>
                  <a:gd name="T8" fmla="*/ 0 60000 65536"/>
                  <a:gd name="T9" fmla="*/ 0 w 502"/>
                  <a:gd name="T10" fmla="*/ 0 h 289"/>
                  <a:gd name="T11" fmla="*/ 502 w 502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2" h="289">
                    <a:moveTo>
                      <a:pt x="0" y="289"/>
                    </a:moveTo>
                    <a:lnTo>
                      <a:pt x="501" y="0"/>
                    </a:lnTo>
                    <a:lnTo>
                      <a:pt x="50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9176" name="Freeform 148"/>
            <p:cNvSpPr>
              <a:spLocks/>
            </p:cNvSpPr>
            <p:nvPr/>
          </p:nvSpPr>
          <p:spPr bwMode="auto">
            <a:xfrm>
              <a:off x="4243" y="3057"/>
              <a:ext cx="203" cy="1"/>
            </a:xfrm>
            <a:custGeom>
              <a:avLst/>
              <a:gdLst>
                <a:gd name="T0" fmla="*/ 0 w 1920"/>
                <a:gd name="T1" fmla="*/ 0 h 1"/>
                <a:gd name="T2" fmla="*/ 0 w 1920"/>
                <a:gd name="T3" fmla="*/ 0 h 1"/>
                <a:gd name="T4" fmla="*/ 0 w 1920"/>
                <a:gd name="T5" fmla="*/ 0 h 1"/>
                <a:gd name="T6" fmla="*/ 0 60000 65536"/>
                <a:gd name="T7" fmla="*/ 0 60000 65536"/>
                <a:gd name="T8" fmla="*/ 0 60000 65536"/>
                <a:gd name="T9" fmla="*/ 0 w 1920"/>
                <a:gd name="T10" fmla="*/ 0 h 1"/>
                <a:gd name="T11" fmla="*/ 1920 w 192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1">
                  <a:moveTo>
                    <a:pt x="0" y="0"/>
                  </a:moveTo>
                  <a:lnTo>
                    <a:pt x="1918" y="0"/>
                  </a:lnTo>
                  <a:lnTo>
                    <a:pt x="1920" y="0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77" name="Freeform 149"/>
            <p:cNvSpPr>
              <a:spLocks/>
            </p:cNvSpPr>
            <p:nvPr/>
          </p:nvSpPr>
          <p:spPr bwMode="auto">
            <a:xfrm>
              <a:off x="4055" y="2720"/>
              <a:ext cx="301" cy="174"/>
            </a:xfrm>
            <a:custGeom>
              <a:avLst/>
              <a:gdLst>
                <a:gd name="T0" fmla="*/ 0 w 2850"/>
                <a:gd name="T1" fmla="*/ 0 h 1647"/>
                <a:gd name="T2" fmla="*/ 0 w 2850"/>
                <a:gd name="T3" fmla="*/ 0 h 1647"/>
                <a:gd name="T4" fmla="*/ 0 w 2850"/>
                <a:gd name="T5" fmla="*/ 0 h 1647"/>
                <a:gd name="T6" fmla="*/ 0 60000 65536"/>
                <a:gd name="T7" fmla="*/ 0 60000 65536"/>
                <a:gd name="T8" fmla="*/ 0 60000 65536"/>
                <a:gd name="T9" fmla="*/ 0 w 2850"/>
                <a:gd name="T10" fmla="*/ 0 h 1647"/>
                <a:gd name="T11" fmla="*/ 2850 w 2850"/>
                <a:gd name="T12" fmla="*/ 1647 h 16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0" h="1647">
                  <a:moveTo>
                    <a:pt x="0" y="1647"/>
                  </a:moveTo>
                  <a:lnTo>
                    <a:pt x="2849" y="0"/>
                  </a:lnTo>
                  <a:lnTo>
                    <a:pt x="2850" y="0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78" name="Freeform 150"/>
            <p:cNvSpPr>
              <a:spLocks/>
            </p:cNvSpPr>
            <p:nvPr/>
          </p:nvSpPr>
          <p:spPr bwMode="auto">
            <a:xfrm>
              <a:off x="4331" y="2736"/>
              <a:ext cx="88" cy="316"/>
            </a:xfrm>
            <a:custGeom>
              <a:avLst/>
              <a:gdLst>
                <a:gd name="T0" fmla="*/ 23 w 138"/>
                <a:gd name="T1" fmla="*/ 81 h 498"/>
                <a:gd name="T2" fmla="*/ 21 w 138"/>
                <a:gd name="T3" fmla="*/ 56 h 498"/>
                <a:gd name="T4" fmla="*/ 17 w 138"/>
                <a:gd name="T5" fmla="*/ 37 h 498"/>
                <a:gd name="T6" fmla="*/ 11 w 138"/>
                <a:gd name="T7" fmla="*/ 19 h 498"/>
                <a:gd name="T8" fmla="*/ 6 w 138"/>
                <a:gd name="T9" fmla="*/ 8 h 498"/>
                <a:gd name="T10" fmla="*/ 0 w 138"/>
                <a:gd name="T11" fmla="*/ 0 h 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98"/>
                <a:gd name="T20" fmla="*/ 138 w 138"/>
                <a:gd name="T21" fmla="*/ 498 h 4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98">
                  <a:moveTo>
                    <a:pt x="138" y="498"/>
                  </a:moveTo>
                  <a:lnTo>
                    <a:pt x="127" y="343"/>
                  </a:lnTo>
                  <a:lnTo>
                    <a:pt x="103" y="228"/>
                  </a:lnTo>
                  <a:lnTo>
                    <a:pt x="67" y="116"/>
                  </a:lnTo>
                  <a:lnTo>
                    <a:pt x="36" y="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79" name="Freeform 151"/>
            <p:cNvSpPr>
              <a:spLocks/>
            </p:cNvSpPr>
            <p:nvPr/>
          </p:nvSpPr>
          <p:spPr bwMode="auto">
            <a:xfrm>
              <a:off x="3845" y="1932"/>
              <a:ext cx="67" cy="69"/>
            </a:xfrm>
            <a:custGeom>
              <a:avLst/>
              <a:gdLst>
                <a:gd name="T0" fmla="*/ 0 w 106"/>
                <a:gd name="T1" fmla="*/ 18 h 109"/>
                <a:gd name="T2" fmla="*/ 17 w 106"/>
                <a:gd name="T3" fmla="*/ 0 h 109"/>
                <a:gd name="T4" fmla="*/ 0 60000 65536"/>
                <a:gd name="T5" fmla="*/ 0 60000 65536"/>
                <a:gd name="T6" fmla="*/ 0 w 106"/>
                <a:gd name="T7" fmla="*/ 0 h 109"/>
                <a:gd name="T8" fmla="*/ 106 w 106"/>
                <a:gd name="T9" fmla="*/ 109 h 1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" h="109">
                  <a:moveTo>
                    <a:pt x="0" y="109"/>
                  </a:moveTo>
                  <a:lnTo>
                    <a:pt x="10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80" name="Freeform 152"/>
            <p:cNvSpPr>
              <a:spLocks/>
            </p:cNvSpPr>
            <p:nvPr/>
          </p:nvSpPr>
          <p:spPr bwMode="auto">
            <a:xfrm>
              <a:off x="3916" y="1928"/>
              <a:ext cx="610" cy="610"/>
            </a:xfrm>
            <a:custGeom>
              <a:avLst/>
              <a:gdLst>
                <a:gd name="T0" fmla="*/ 0 w 960"/>
                <a:gd name="T1" fmla="*/ 0 h 960"/>
                <a:gd name="T2" fmla="*/ 157 w 960"/>
                <a:gd name="T3" fmla="*/ 157 h 960"/>
                <a:gd name="T4" fmla="*/ 0 60000 65536"/>
                <a:gd name="T5" fmla="*/ 0 60000 65536"/>
                <a:gd name="T6" fmla="*/ 0 w 960"/>
                <a:gd name="T7" fmla="*/ 0 h 960"/>
                <a:gd name="T8" fmla="*/ 960 w 960"/>
                <a:gd name="T9" fmla="*/ 960 h 9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0" h="960">
                  <a:moveTo>
                    <a:pt x="0" y="0"/>
                  </a:moveTo>
                  <a:lnTo>
                    <a:pt x="960" y="96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81" name="Text Box 153"/>
            <p:cNvSpPr txBox="1">
              <a:spLocks noChangeArrowheads="1"/>
            </p:cNvSpPr>
            <p:nvPr/>
          </p:nvSpPr>
          <p:spPr bwMode="auto">
            <a:xfrm>
              <a:off x="4375" y="2791"/>
              <a:ext cx="4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FF6600"/>
                  </a:solidFill>
                  <a:latin typeface="ISOCP"/>
                </a:rPr>
                <a:t>30</a:t>
              </a:r>
              <a:r>
                <a:rPr lang="en-US" altLang="zh-CN" sz="2000" i="1">
                  <a:solidFill>
                    <a:srgbClr val="FF6600"/>
                  </a:solidFill>
                </a:rPr>
                <a:t>° </a:t>
              </a:r>
              <a:endParaRPr lang="en-US" altLang="zh-CN" sz="2000">
                <a:solidFill>
                  <a:srgbClr val="FF6600"/>
                </a:solidFill>
              </a:endParaRPr>
            </a:p>
          </p:txBody>
        </p:sp>
        <p:grpSp>
          <p:nvGrpSpPr>
            <p:cNvPr id="219182" name="Group 154"/>
            <p:cNvGrpSpPr>
              <a:grpSpLocks/>
            </p:cNvGrpSpPr>
            <p:nvPr/>
          </p:nvGrpSpPr>
          <p:grpSpPr bwMode="auto">
            <a:xfrm>
              <a:off x="3325" y="3262"/>
              <a:ext cx="975" cy="955"/>
              <a:chOff x="1901" y="2466"/>
              <a:chExt cx="1535" cy="1504"/>
            </a:xfrm>
          </p:grpSpPr>
          <p:sp>
            <p:nvSpPr>
              <p:cNvPr id="219186" name="Oval 155"/>
              <p:cNvSpPr>
                <a:spLocks noChangeArrowheads="1"/>
              </p:cNvSpPr>
              <p:nvPr/>
            </p:nvSpPr>
            <p:spPr bwMode="auto">
              <a:xfrm>
                <a:off x="2185" y="3510"/>
                <a:ext cx="183" cy="1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87" name="Oval 156"/>
              <p:cNvSpPr>
                <a:spLocks noChangeArrowheads="1"/>
              </p:cNvSpPr>
              <p:nvPr/>
            </p:nvSpPr>
            <p:spPr bwMode="auto">
              <a:xfrm>
                <a:off x="1986" y="2545"/>
                <a:ext cx="1352" cy="135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88" name="Oval 157"/>
              <p:cNvSpPr>
                <a:spLocks noChangeArrowheads="1"/>
              </p:cNvSpPr>
              <p:nvPr/>
            </p:nvSpPr>
            <p:spPr bwMode="auto">
              <a:xfrm>
                <a:off x="2279" y="2837"/>
                <a:ext cx="760" cy="75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89" name="Oval 158"/>
              <p:cNvSpPr>
                <a:spLocks noChangeArrowheads="1"/>
              </p:cNvSpPr>
              <p:nvPr/>
            </p:nvSpPr>
            <p:spPr bwMode="auto">
              <a:xfrm>
                <a:off x="2406" y="2965"/>
                <a:ext cx="505" cy="5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90" name="Freeform 159"/>
              <p:cNvSpPr>
                <a:spLocks/>
              </p:cNvSpPr>
              <p:nvPr/>
            </p:nvSpPr>
            <p:spPr bwMode="auto">
              <a:xfrm>
                <a:off x="2932" y="3491"/>
                <a:ext cx="208" cy="208"/>
              </a:xfrm>
              <a:custGeom>
                <a:avLst/>
                <a:gdLst>
                  <a:gd name="T0" fmla="*/ 1 w 1245"/>
                  <a:gd name="T1" fmla="*/ 1 h 1246"/>
                  <a:gd name="T2" fmla="*/ 0 w 1245"/>
                  <a:gd name="T3" fmla="*/ 0 h 1246"/>
                  <a:gd name="T4" fmla="*/ 0 w 1245"/>
                  <a:gd name="T5" fmla="*/ 0 h 1246"/>
                  <a:gd name="T6" fmla="*/ 0 60000 65536"/>
                  <a:gd name="T7" fmla="*/ 0 60000 65536"/>
                  <a:gd name="T8" fmla="*/ 0 60000 65536"/>
                  <a:gd name="T9" fmla="*/ 0 w 1245"/>
                  <a:gd name="T10" fmla="*/ 0 h 1246"/>
                  <a:gd name="T11" fmla="*/ 1245 w 1245"/>
                  <a:gd name="T12" fmla="*/ 1246 h 12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45" h="1246">
                    <a:moveTo>
                      <a:pt x="1245" y="124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91" name="Freeform 160"/>
              <p:cNvSpPr>
                <a:spLocks/>
              </p:cNvSpPr>
              <p:nvPr/>
            </p:nvSpPr>
            <p:spPr bwMode="auto">
              <a:xfrm>
                <a:off x="2183" y="3491"/>
                <a:ext cx="208" cy="208"/>
              </a:xfrm>
              <a:custGeom>
                <a:avLst/>
                <a:gdLst>
                  <a:gd name="T0" fmla="*/ 0 w 1247"/>
                  <a:gd name="T1" fmla="*/ 1 h 1246"/>
                  <a:gd name="T2" fmla="*/ 1 w 1247"/>
                  <a:gd name="T3" fmla="*/ 0 h 1246"/>
                  <a:gd name="T4" fmla="*/ 1 w 1247"/>
                  <a:gd name="T5" fmla="*/ 0 h 1246"/>
                  <a:gd name="T6" fmla="*/ 0 60000 65536"/>
                  <a:gd name="T7" fmla="*/ 0 60000 65536"/>
                  <a:gd name="T8" fmla="*/ 0 60000 65536"/>
                  <a:gd name="T9" fmla="*/ 0 w 1247"/>
                  <a:gd name="T10" fmla="*/ 0 h 1246"/>
                  <a:gd name="T11" fmla="*/ 1247 w 1247"/>
                  <a:gd name="T12" fmla="*/ 1246 h 12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47" h="1246">
                    <a:moveTo>
                      <a:pt x="0" y="1246"/>
                    </a:moveTo>
                    <a:lnTo>
                      <a:pt x="1246" y="0"/>
                    </a:lnTo>
                    <a:lnTo>
                      <a:pt x="124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92" name="Freeform 161"/>
              <p:cNvSpPr>
                <a:spLocks/>
              </p:cNvSpPr>
              <p:nvPr/>
            </p:nvSpPr>
            <p:spPr bwMode="auto">
              <a:xfrm>
                <a:off x="2184" y="2730"/>
                <a:ext cx="186" cy="198"/>
              </a:xfrm>
              <a:custGeom>
                <a:avLst/>
                <a:gdLst>
                  <a:gd name="T0" fmla="*/ 186 w 186"/>
                  <a:gd name="T1" fmla="*/ 198 h 198"/>
                  <a:gd name="T2" fmla="*/ 0 w 186"/>
                  <a:gd name="T3" fmla="*/ 0 h 198"/>
                  <a:gd name="T4" fmla="*/ 0 60000 65536"/>
                  <a:gd name="T5" fmla="*/ 0 60000 65536"/>
                  <a:gd name="T6" fmla="*/ 0 w 186"/>
                  <a:gd name="T7" fmla="*/ 0 h 198"/>
                  <a:gd name="T8" fmla="*/ 186 w 186"/>
                  <a:gd name="T9" fmla="*/ 198 h 1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198">
                    <a:moveTo>
                      <a:pt x="186" y="198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93" name="Freeform 162"/>
              <p:cNvSpPr>
                <a:spLocks/>
              </p:cNvSpPr>
              <p:nvPr/>
            </p:nvSpPr>
            <p:spPr bwMode="auto">
              <a:xfrm>
                <a:off x="2953" y="2741"/>
                <a:ext cx="187" cy="187"/>
              </a:xfrm>
              <a:custGeom>
                <a:avLst/>
                <a:gdLst>
                  <a:gd name="T0" fmla="*/ 0 w 1122"/>
                  <a:gd name="T1" fmla="*/ 1 h 1121"/>
                  <a:gd name="T2" fmla="*/ 1 w 1122"/>
                  <a:gd name="T3" fmla="*/ 0 h 1121"/>
                  <a:gd name="T4" fmla="*/ 1 w 1122"/>
                  <a:gd name="T5" fmla="*/ 0 h 1121"/>
                  <a:gd name="T6" fmla="*/ 0 60000 65536"/>
                  <a:gd name="T7" fmla="*/ 0 60000 65536"/>
                  <a:gd name="T8" fmla="*/ 0 60000 65536"/>
                  <a:gd name="T9" fmla="*/ 0 w 1122"/>
                  <a:gd name="T10" fmla="*/ 0 h 1121"/>
                  <a:gd name="T11" fmla="*/ 1122 w 1122"/>
                  <a:gd name="T12" fmla="*/ 1121 h 11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2" h="1121">
                    <a:moveTo>
                      <a:pt x="0" y="1121"/>
                    </a:moveTo>
                    <a:lnTo>
                      <a:pt x="1120" y="0"/>
                    </a:lnTo>
                    <a:lnTo>
                      <a:pt x="112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9194" name="Group 163"/>
              <p:cNvGrpSpPr>
                <a:grpSpLocks/>
              </p:cNvGrpSpPr>
              <p:nvPr/>
            </p:nvGrpSpPr>
            <p:grpSpPr bwMode="auto">
              <a:xfrm>
                <a:off x="2661" y="2466"/>
                <a:ext cx="1" cy="1504"/>
                <a:chOff x="2661" y="2466"/>
                <a:chExt cx="1" cy="1504"/>
              </a:xfrm>
            </p:grpSpPr>
            <p:sp>
              <p:nvSpPr>
                <p:cNvPr id="219222" name="Freeform 164"/>
                <p:cNvSpPr>
                  <a:spLocks/>
                </p:cNvSpPr>
                <p:nvPr/>
              </p:nvSpPr>
              <p:spPr bwMode="auto">
                <a:xfrm>
                  <a:off x="2661" y="2466"/>
                  <a:ext cx="1" cy="810"/>
                </a:xfrm>
                <a:custGeom>
                  <a:avLst/>
                  <a:gdLst>
                    <a:gd name="T0" fmla="*/ 0 w 1"/>
                    <a:gd name="T1" fmla="*/ 0 h 4858"/>
                    <a:gd name="T2" fmla="*/ 0 w 1"/>
                    <a:gd name="T3" fmla="*/ 4 h 4858"/>
                    <a:gd name="T4" fmla="*/ 1 w 1"/>
                    <a:gd name="T5" fmla="*/ 4 h 485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4858"/>
                    <a:gd name="T11" fmla="*/ 1 w 1"/>
                    <a:gd name="T12" fmla="*/ 4858 h 48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4858">
                      <a:moveTo>
                        <a:pt x="0" y="0"/>
                      </a:moveTo>
                      <a:lnTo>
                        <a:pt x="0" y="4858"/>
                      </a:lnTo>
                      <a:lnTo>
                        <a:pt x="1" y="4858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23" name="Freeform 165"/>
                <p:cNvSpPr>
                  <a:spLocks/>
                </p:cNvSpPr>
                <p:nvPr/>
              </p:nvSpPr>
              <p:spPr bwMode="auto">
                <a:xfrm>
                  <a:off x="2661" y="3387"/>
                  <a:ext cx="1" cy="583"/>
                </a:xfrm>
                <a:custGeom>
                  <a:avLst/>
                  <a:gdLst>
                    <a:gd name="T0" fmla="*/ 0 w 1"/>
                    <a:gd name="T1" fmla="*/ 0 h 3496"/>
                    <a:gd name="T2" fmla="*/ 0 w 1"/>
                    <a:gd name="T3" fmla="*/ 3 h 3496"/>
                    <a:gd name="T4" fmla="*/ 1 w 1"/>
                    <a:gd name="T5" fmla="*/ 3 h 349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496"/>
                    <a:gd name="T11" fmla="*/ 1 w 1"/>
                    <a:gd name="T12" fmla="*/ 3496 h 34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496">
                      <a:moveTo>
                        <a:pt x="0" y="0"/>
                      </a:moveTo>
                      <a:lnTo>
                        <a:pt x="0" y="3496"/>
                      </a:lnTo>
                      <a:lnTo>
                        <a:pt x="1" y="349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24" name="Freeform 166"/>
                <p:cNvSpPr>
                  <a:spLocks/>
                </p:cNvSpPr>
                <p:nvPr/>
              </p:nvSpPr>
              <p:spPr bwMode="auto">
                <a:xfrm>
                  <a:off x="2661" y="3320"/>
                  <a:ext cx="1" cy="23"/>
                </a:xfrm>
                <a:custGeom>
                  <a:avLst/>
                  <a:gdLst>
                    <a:gd name="T0" fmla="*/ 0 w 1"/>
                    <a:gd name="T1" fmla="*/ 0 h 134"/>
                    <a:gd name="T2" fmla="*/ 0 w 1"/>
                    <a:gd name="T3" fmla="*/ 0 h 134"/>
                    <a:gd name="T4" fmla="*/ 1 w 1"/>
                    <a:gd name="T5" fmla="*/ 0 h 134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34"/>
                    <a:gd name="T11" fmla="*/ 1 w 1"/>
                    <a:gd name="T12" fmla="*/ 134 h 1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34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1" y="134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9195" name="Group 167"/>
              <p:cNvGrpSpPr>
                <a:grpSpLocks/>
              </p:cNvGrpSpPr>
              <p:nvPr/>
            </p:nvGrpSpPr>
            <p:grpSpPr bwMode="auto">
              <a:xfrm>
                <a:off x="1901" y="3220"/>
                <a:ext cx="1535" cy="1"/>
                <a:chOff x="1901" y="3220"/>
                <a:chExt cx="1535" cy="1"/>
              </a:xfrm>
            </p:grpSpPr>
            <p:sp>
              <p:nvSpPr>
                <p:cNvPr id="219219" name="Freeform 168"/>
                <p:cNvSpPr>
                  <a:spLocks/>
                </p:cNvSpPr>
                <p:nvPr/>
              </p:nvSpPr>
              <p:spPr bwMode="auto">
                <a:xfrm>
                  <a:off x="1901" y="3220"/>
                  <a:ext cx="847" cy="1"/>
                </a:xfrm>
                <a:custGeom>
                  <a:avLst/>
                  <a:gdLst>
                    <a:gd name="T0" fmla="*/ 0 w 5082"/>
                    <a:gd name="T1" fmla="*/ 0 h 1"/>
                    <a:gd name="T2" fmla="*/ 4 w 5082"/>
                    <a:gd name="T3" fmla="*/ 0 h 1"/>
                    <a:gd name="T4" fmla="*/ 4 w 508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5082"/>
                    <a:gd name="T10" fmla="*/ 0 h 1"/>
                    <a:gd name="T11" fmla="*/ 5082 w 508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82" h="1">
                      <a:moveTo>
                        <a:pt x="0" y="0"/>
                      </a:moveTo>
                      <a:lnTo>
                        <a:pt x="5080" y="0"/>
                      </a:lnTo>
                      <a:lnTo>
                        <a:pt x="5082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20" name="Freeform 169"/>
                <p:cNvSpPr>
                  <a:spLocks/>
                </p:cNvSpPr>
                <p:nvPr/>
              </p:nvSpPr>
              <p:spPr bwMode="auto">
                <a:xfrm>
                  <a:off x="2792" y="3220"/>
                  <a:ext cx="34" cy="1"/>
                </a:xfrm>
                <a:custGeom>
                  <a:avLst/>
                  <a:gdLst>
                    <a:gd name="T0" fmla="*/ 0 w 201"/>
                    <a:gd name="T1" fmla="*/ 0 h 1"/>
                    <a:gd name="T2" fmla="*/ 0 w 201"/>
                    <a:gd name="T3" fmla="*/ 0 h 1"/>
                    <a:gd name="T4" fmla="*/ 0 w 20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01"/>
                    <a:gd name="T10" fmla="*/ 0 h 1"/>
                    <a:gd name="T11" fmla="*/ 201 w 20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1" h="1">
                      <a:moveTo>
                        <a:pt x="0" y="0"/>
                      </a:moveTo>
                      <a:lnTo>
                        <a:pt x="200" y="0"/>
                      </a:lnTo>
                      <a:lnTo>
                        <a:pt x="20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21" name="Freeform 170"/>
                <p:cNvSpPr>
                  <a:spLocks/>
                </p:cNvSpPr>
                <p:nvPr/>
              </p:nvSpPr>
              <p:spPr bwMode="auto">
                <a:xfrm>
                  <a:off x="2870" y="3220"/>
                  <a:ext cx="566" cy="1"/>
                </a:xfrm>
                <a:custGeom>
                  <a:avLst/>
                  <a:gdLst>
                    <a:gd name="T0" fmla="*/ 0 w 3395"/>
                    <a:gd name="T1" fmla="*/ 0 h 1"/>
                    <a:gd name="T2" fmla="*/ 3 w 3395"/>
                    <a:gd name="T3" fmla="*/ 0 h 1"/>
                    <a:gd name="T4" fmla="*/ 3 w 3395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3395"/>
                    <a:gd name="T10" fmla="*/ 0 h 1"/>
                    <a:gd name="T11" fmla="*/ 3395 w 3395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95" h="1">
                      <a:moveTo>
                        <a:pt x="0" y="0"/>
                      </a:moveTo>
                      <a:lnTo>
                        <a:pt x="3394" y="0"/>
                      </a:lnTo>
                      <a:lnTo>
                        <a:pt x="3395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9196" name="Group 171"/>
              <p:cNvGrpSpPr>
                <a:grpSpLocks/>
              </p:cNvGrpSpPr>
              <p:nvPr/>
            </p:nvGrpSpPr>
            <p:grpSpPr bwMode="auto">
              <a:xfrm>
                <a:off x="2122" y="2682"/>
                <a:ext cx="1078" cy="1077"/>
                <a:chOff x="2122" y="2682"/>
                <a:chExt cx="1078" cy="1077"/>
              </a:xfrm>
            </p:grpSpPr>
            <p:sp>
              <p:nvSpPr>
                <p:cNvPr id="219213" name="Freeform 172"/>
                <p:cNvSpPr>
                  <a:spLocks/>
                </p:cNvSpPr>
                <p:nvPr/>
              </p:nvSpPr>
              <p:spPr bwMode="auto">
                <a:xfrm>
                  <a:off x="3176" y="3052"/>
                  <a:ext cx="10" cy="37"/>
                </a:xfrm>
                <a:custGeom>
                  <a:avLst/>
                  <a:gdLst>
                    <a:gd name="T0" fmla="*/ 0 w 63"/>
                    <a:gd name="T1" fmla="*/ 0 h 219"/>
                    <a:gd name="T2" fmla="*/ 0 w 63"/>
                    <a:gd name="T3" fmla="*/ 0 h 219"/>
                    <a:gd name="T4" fmla="*/ 0 w 63"/>
                    <a:gd name="T5" fmla="*/ 0 h 21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219"/>
                    <a:gd name="T11" fmla="*/ 63 w 63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219">
                      <a:moveTo>
                        <a:pt x="63" y="219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4" name="Freeform 173"/>
                <p:cNvSpPr>
                  <a:spLocks/>
                </p:cNvSpPr>
                <p:nvPr/>
              </p:nvSpPr>
              <p:spPr bwMode="auto">
                <a:xfrm>
                  <a:off x="2604" y="2682"/>
                  <a:ext cx="557" cy="331"/>
                </a:xfrm>
                <a:custGeom>
                  <a:avLst/>
                  <a:gdLst>
                    <a:gd name="T0" fmla="*/ 2 w 3343"/>
                    <a:gd name="T1" fmla="*/ 1 h 1989"/>
                    <a:gd name="T2" fmla="*/ 2 w 3343"/>
                    <a:gd name="T3" fmla="*/ 1 h 1989"/>
                    <a:gd name="T4" fmla="*/ 2 w 3343"/>
                    <a:gd name="T5" fmla="*/ 0 h 1989"/>
                    <a:gd name="T6" fmla="*/ 1 w 3343"/>
                    <a:gd name="T7" fmla="*/ 0 h 1989"/>
                    <a:gd name="T8" fmla="*/ 1 w 3343"/>
                    <a:gd name="T9" fmla="*/ 0 h 1989"/>
                    <a:gd name="T10" fmla="*/ 0 w 3343"/>
                    <a:gd name="T11" fmla="*/ 0 h 1989"/>
                    <a:gd name="T12" fmla="*/ 0 w 3343"/>
                    <a:gd name="T13" fmla="*/ 0 h 19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43"/>
                    <a:gd name="T22" fmla="*/ 0 h 1989"/>
                    <a:gd name="T23" fmla="*/ 3343 w 3343"/>
                    <a:gd name="T24" fmla="*/ 1989 h 19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43" h="1989">
                      <a:moveTo>
                        <a:pt x="3343" y="1989"/>
                      </a:moveTo>
                      <a:lnTo>
                        <a:pt x="2930" y="1266"/>
                      </a:lnTo>
                      <a:lnTo>
                        <a:pt x="2346" y="672"/>
                      </a:lnTo>
                      <a:lnTo>
                        <a:pt x="1632" y="247"/>
                      </a:lnTo>
                      <a:lnTo>
                        <a:pt x="831" y="18"/>
                      </a:ln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5" name="Freeform 174"/>
                <p:cNvSpPr>
                  <a:spLocks/>
                </p:cNvSpPr>
                <p:nvPr/>
              </p:nvSpPr>
              <p:spPr bwMode="auto">
                <a:xfrm>
                  <a:off x="2122" y="2714"/>
                  <a:ext cx="346" cy="612"/>
                </a:xfrm>
                <a:custGeom>
                  <a:avLst/>
                  <a:gdLst>
                    <a:gd name="T0" fmla="*/ 2 w 2073"/>
                    <a:gd name="T1" fmla="*/ 0 h 3671"/>
                    <a:gd name="T2" fmla="*/ 1 w 2073"/>
                    <a:gd name="T3" fmla="*/ 0 h 3671"/>
                    <a:gd name="T4" fmla="*/ 1 w 2073"/>
                    <a:gd name="T5" fmla="*/ 1 h 3671"/>
                    <a:gd name="T6" fmla="*/ 0 w 2073"/>
                    <a:gd name="T7" fmla="*/ 2 h 3671"/>
                    <a:gd name="T8" fmla="*/ 0 w 2073"/>
                    <a:gd name="T9" fmla="*/ 2 h 3671"/>
                    <a:gd name="T10" fmla="*/ 0 w 2073"/>
                    <a:gd name="T11" fmla="*/ 3 h 3671"/>
                    <a:gd name="T12" fmla="*/ 0 w 2073"/>
                    <a:gd name="T13" fmla="*/ 3 h 36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73"/>
                    <a:gd name="T22" fmla="*/ 0 h 3671"/>
                    <a:gd name="T23" fmla="*/ 2073 w 2073"/>
                    <a:gd name="T24" fmla="*/ 3671 h 36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73" h="3671">
                      <a:moveTo>
                        <a:pt x="2073" y="0"/>
                      </a:moveTo>
                      <a:lnTo>
                        <a:pt x="1279" y="441"/>
                      </a:lnTo>
                      <a:lnTo>
                        <a:pt x="639" y="1084"/>
                      </a:lnTo>
                      <a:lnTo>
                        <a:pt x="202" y="1879"/>
                      </a:lnTo>
                      <a:lnTo>
                        <a:pt x="0" y="2765"/>
                      </a:lnTo>
                      <a:lnTo>
                        <a:pt x="52" y="3671"/>
                      </a:lnTo>
                      <a:lnTo>
                        <a:pt x="53" y="3671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6" name="Freeform 175"/>
                <p:cNvSpPr>
                  <a:spLocks/>
                </p:cNvSpPr>
                <p:nvPr/>
              </p:nvSpPr>
              <p:spPr bwMode="auto">
                <a:xfrm>
                  <a:off x="2512" y="2693"/>
                  <a:ext cx="26" cy="7"/>
                </a:xfrm>
                <a:custGeom>
                  <a:avLst/>
                  <a:gdLst>
                    <a:gd name="T0" fmla="*/ 0 w 157"/>
                    <a:gd name="T1" fmla="*/ 0 h 42"/>
                    <a:gd name="T2" fmla="*/ 0 w 157"/>
                    <a:gd name="T3" fmla="*/ 0 h 42"/>
                    <a:gd name="T4" fmla="*/ 0 w 15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42"/>
                    <a:gd name="T11" fmla="*/ 157 w 15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42">
                      <a:moveTo>
                        <a:pt x="157" y="0"/>
                      </a:moveTo>
                      <a:lnTo>
                        <a:pt x="0" y="42"/>
                      </a:lnTo>
                      <a:lnTo>
                        <a:pt x="1" y="4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7" name="Freeform 176"/>
                <p:cNvSpPr>
                  <a:spLocks/>
                </p:cNvSpPr>
                <p:nvPr/>
              </p:nvSpPr>
              <p:spPr bwMode="auto">
                <a:xfrm>
                  <a:off x="2173" y="3131"/>
                  <a:ext cx="1027" cy="628"/>
                </a:xfrm>
                <a:custGeom>
                  <a:avLst/>
                  <a:gdLst>
                    <a:gd name="T0" fmla="*/ 0 w 6162"/>
                    <a:gd name="T1" fmla="*/ 1 h 3769"/>
                    <a:gd name="T2" fmla="*/ 0 w 6162"/>
                    <a:gd name="T3" fmla="*/ 2 h 3769"/>
                    <a:gd name="T4" fmla="*/ 1 w 6162"/>
                    <a:gd name="T5" fmla="*/ 2 h 3769"/>
                    <a:gd name="T6" fmla="*/ 2 w 6162"/>
                    <a:gd name="T7" fmla="*/ 3 h 3769"/>
                    <a:gd name="T8" fmla="*/ 2 w 6162"/>
                    <a:gd name="T9" fmla="*/ 3 h 3769"/>
                    <a:gd name="T10" fmla="*/ 3 w 6162"/>
                    <a:gd name="T11" fmla="*/ 3 h 3769"/>
                    <a:gd name="T12" fmla="*/ 3 w 6162"/>
                    <a:gd name="T13" fmla="*/ 3 h 3769"/>
                    <a:gd name="T14" fmla="*/ 4 w 6162"/>
                    <a:gd name="T15" fmla="*/ 2 h 3769"/>
                    <a:gd name="T16" fmla="*/ 4 w 6162"/>
                    <a:gd name="T17" fmla="*/ 2 h 3769"/>
                    <a:gd name="T18" fmla="*/ 5 w 6162"/>
                    <a:gd name="T19" fmla="*/ 1 h 3769"/>
                    <a:gd name="T20" fmla="*/ 5 w 6162"/>
                    <a:gd name="T21" fmla="*/ 1 h 3769"/>
                    <a:gd name="T22" fmla="*/ 5 w 6162"/>
                    <a:gd name="T23" fmla="*/ 0 h 3769"/>
                    <a:gd name="T24" fmla="*/ 5 w 6162"/>
                    <a:gd name="T25" fmla="*/ 0 h 37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62"/>
                    <a:gd name="T40" fmla="*/ 0 h 3769"/>
                    <a:gd name="T41" fmla="*/ 6162 w 6162"/>
                    <a:gd name="T42" fmla="*/ 3769 h 376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62" h="3769">
                      <a:moveTo>
                        <a:pt x="0" y="1928"/>
                      </a:moveTo>
                      <a:lnTo>
                        <a:pt x="458" y="2636"/>
                      </a:lnTo>
                      <a:lnTo>
                        <a:pt x="1081" y="3202"/>
                      </a:lnTo>
                      <a:lnTo>
                        <a:pt x="1830" y="3588"/>
                      </a:lnTo>
                      <a:lnTo>
                        <a:pt x="2652" y="3769"/>
                      </a:lnTo>
                      <a:lnTo>
                        <a:pt x="3493" y="3732"/>
                      </a:lnTo>
                      <a:lnTo>
                        <a:pt x="4297" y="3480"/>
                      </a:lnTo>
                      <a:lnTo>
                        <a:pt x="5009" y="3028"/>
                      </a:lnTo>
                      <a:lnTo>
                        <a:pt x="5581" y="2410"/>
                      </a:lnTo>
                      <a:lnTo>
                        <a:pt x="5974" y="1664"/>
                      </a:lnTo>
                      <a:lnTo>
                        <a:pt x="6162" y="843"/>
                      </a:lnTo>
                      <a:lnTo>
                        <a:pt x="6133" y="0"/>
                      </a:lnTo>
                      <a:lnTo>
                        <a:pt x="6134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8" name="Freeform 177"/>
                <p:cNvSpPr>
                  <a:spLocks/>
                </p:cNvSpPr>
                <p:nvPr/>
              </p:nvSpPr>
              <p:spPr bwMode="auto">
                <a:xfrm>
                  <a:off x="2145" y="3381"/>
                  <a:ext cx="12" cy="34"/>
                </a:xfrm>
                <a:custGeom>
                  <a:avLst/>
                  <a:gdLst>
                    <a:gd name="T0" fmla="*/ 0 w 72"/>
                    <a:gd name="T1" fmla="*/ 0 h 205"/>
                    <a:gd name="T2" fmla="*/ 0 w 72"/>
                    <a:gd name="T3" fmla="*/ 0 h 205"/>
                    <a:gd name="T4" fmla="*/ 0 w 72"/>
                    <a:gd name="T5" fmla="*/ 0 h 205"/>
                    <a:gd name="T6" fmla="*/ 0 60000 65536"/>
                    <a:gd name="T7" fmla="*/ 0 60000 65536"/>
                    <a:gd name="T8" fmla="*/ 0 60000 65536"/>
                    <a:gd name="T9" fmla="*/ 0 w 72"/>
                    <a:gd name="T10" fmla="*/ 0 h 205"/>
                    <a:gd name="T11" fmla="*/ 72 w 72"/>
                    <a:gd name="T12" fmla="*/ 205 h 2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" h="205">
                      <a:moveTo>
                        <a:pt x="0" y="0"/>
                      </a:moveTo>
                      <a:lnTo>
                        <a:pt x="71" y="205"/>
                      </a:lnTo>
                      <a:lnTo>
                        <a:pt x="72" y="20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9197" name="Group 178"/>
              <p:cNvGrpSpPr>
                <a:grpSpLocks/>
              </p:cNvGrpSpPr>
              <p:nvPr/>
            </p:nvGrpSpPr>
            <p:grpSpPr bwMode="auto">
              <a:xfrm>
                <a:off x="2281" y="2839"/>
                <a:ext cx="762" cy="762"/>
                <a:chOff x="2281" y="2839"/>
                <a:chExt cx="762" cy="762"/>
              </a:xfrm>
            </p:grpSpPr>
            <p:sp>
              <p:nvSpPr>
                <p:cNvPr id="219201" name="Freeform 179"/>
                <p:cNvSpPr>
                  <a:spLocks/>
                </p:cNvSpPr>
                <p:nvPr/>
              </p:nvSpPr>
              <p:spPr bwMode="auto">
                <a:xfrm>
                  <a:off x="2281" y="2839"/>
                  <a:ext cx="346" cy="346"/>
                </a:xfrm>
                <a:custGeom>
                  <a:avLst/>
                  <a:gdLst>
                    <a:gd name="T0" fmla="*/ 0 w 2081"/>
                    <a:gd name="T1" fmla="*/ 2 h 2081"/>
                    <a:gd name="T2" fmla="*/ 2 w 2081"/>
                    <a:gd name="T3" fmla="*/ 0 h 2081"/>
                    <a:gd name="T4" fmla="*/ 2 w 2081"/>
                    <a:gd name="T5" fmla="*/ 0 h 2081"/>
                    <a:gd name="T6" fmla="*/ 0 60000 65536"/>
                    <a:gd name="T7" fmla="*/ 0 60000 65536"/>
                    <a:gd name="T8" fmla="*/ 0 60000 65536"/>
                    <a:gd name="T9" fmla="*/ 0 w 2081"/>
                    <a:gd name="T10" fmla="*/ 0 h 2081"/>
                    <a:gd name="T11" fmla="*/ 2081 w 2081"/>
                    <a:gd name="T12" fmla="*/ 2081 h 20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81" h="2081">
                      <a:moveTo>
                        <a:pt x="0" y="2081"/>
                      </a:moveTo>
                      <a:lnTo>
                        <a:pt x="2080" y="0"/>
                      </a:lnTo>
                      <a:lnTo>
                        <a:pt x="208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2" name="Freeform 180"/>
                <p:cNvSpPr>
                  <a:spLocks/>
                </p:cNvSpPr>
                <p:nvPr/>
              </p:nvSpPr>
              <p:spPr bwMode="auto">
                <a:xfrm>
                  <a:off x="2294" y="3212"/>
                  <a:ext cx="113" cy="113"/>
                </a:xfrm>
                <a:custGeom>
                  <a:avLst/>
                  <a:gdLst>
                    <a:gd name="T0" fmla="*/ 0 w 679"/>
                    <a:gd name="T1" fmla="*/ 0 h 678"/>
                    <a:gd name="T2" fmla="*/ 0 w 679"/>
                    <a:gd name="T3" fmla="*/ 0 h 678"/>
                    <a:gd name="T4" fmla="*/ 0 w 679"/>
                    <a:gd name="T5" fmla="*/ 0 h 678"/>
                    <a:gd name="T6" fmla="*/ 0 60000 65536"/>
                    <a:gd name="T7" fmla="*/ 0 60000 65536"/>
                    <a:gd name="T8" fmla="*/ 0 60000 65536"/>
                    <a:gd name="T9" fmla="*/ 0 w 679"/>
                    <a:gd name="T10" fmla="*/ 0 h 678"/>
                    <a:gd name="T11" fmla="*/ 679 w 679"/>
                    <a:gd name="T12" fmla="*/ 678 h 6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9" h="678">
                      <a:moveTo>
                        <a:pt x="0" y="678"/>
                      </a:moveTo>
                      <a:lnTo>
                        <a:pt x="678" y="0"/>
                      </a:lnTo>
                      <a:lnTo>
                        <a:pt x="679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3" name="Freeform 181"/>
                <p:cNvSpPr>
                  <a:spLocks/>
                </p:cNvSpPr>
                <p:nvPr/>
              </p:nvSpPr>
              <p:spPr bwMode="auto">
                <a:xfrm>
                  <a:off x="2654" y="2852"/>
                  <a:ext cx="113" cy="113"/>
                </a:xfrm>
                <a:custGeom>
                  <a:avLst/>
                  <a:gdLst>
                    <a:gd name="T0" fmla="*/ 0 w 679"/>
                    <a:gd name="T1" fmla="*/ 1 h 677"/>
                    <a:gd name="T2" fmla="*/ 0 w 679"/>
                    <a:gd name="T3" fmla="*/ 0 h 677"/>
                    <a:gd name="T4" fmla="*/ 0 w 679"/>
                    <a:gd name="T5" fmla="*/ 0 h 677"/>
                    <a:gd name="T6" fmla="*/ 0 60000 65536"/>
                    <a:gd name="T7" fmla="*/ 0 60000 65536"/>
                    <a:gd name="T8" fmla="*/ 0 60000 65536"/>
                    <a:gd name="T9" fmla="*/ 0 w 679"/>
                    <a:gd name="T10" fmla="*/ 0 h 677"/>
                    <a:gd name="T11" fmla="*/ 679 w 679"/>
                    <a:gd name="T12" fmla="*/ 677 h 67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9" h="677">
                      <a:moveTo>
                        <a:pt x="0" y="677"/>
                      </a:moveTo>
                      <a:lnTo>
                        <a:pt x="678" y="0"/>
                      </a:lnTo>
                      <a:lnTo>
                        <a:pt x="679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4" name="Freeform 182"/>
                <p:cNvSpPr>
                  <a:spLocks/>
                </p:cNvSpPr>
                <p:nvPr/>
              </p:nvSpPr>
              <p:spPr bwMode="auto">
                <a:xfrm>
                  <a:off x="2342" y="3337"/>
                  <a:ext cx="93" cy="93"/>
                </a:xfrm>
                <a:custGeom>
                  <a:avLst/>
                  <a:gdLst>
                    <a:gd name="T0" fmla="*/ 0 w 559"/>
                    <a:gd name="T1" fmla="*/ 0 h 560"/>
                    <a:gd name="T2" fmla="*/ 0 w 559"/>
                    <a:gd name="T3" fmla="*/ 0 h 560"/>
                    <a:gd name="T4" fmla="*/ 0 w 559"/>
                    <a:gd name="T5" fmla="*/ 0 h 560"/>
                    <a:gd name="T6" fmla="*/ 0 60000 65536"/>
                    <a:gd name="T7" fmla="*/ 0 60000 65536"/>
                    <a:gd name="T8" fmla="*/ 0 60000 65536"/>
                    <a:gd name="T9" fmla="*/ 0 w 559"/>
                    <a:gd name="T10" fmla="*/ 0 h 560"/>
                    <a:gd name="T11" fmla="*/ 559 w 559"/>
                    <a:gd name="T12" fmla="*/ 560 h 5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9" h="560">
                      <a:moveTo>
                        <a:pt x="0" y="560"/>
                      </a:moveTo>
                      <a:lnTo>
                        <a:pt x="558" y="0"/>
                      </a:lnTo>
                      <a:lnTo>
                        <a:pt x="559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5" name="Freeform 183"/>
                <p:cNvSpPr>
                  <a:spLocks/>
                </p:cNvSpPr>
                <p:nvPr/>
              </p:nvSpPr>
              <p:spPr bwMode="auto">
                <a:xfrm>
                  <a:off x="2778" y="2900"/>
                  <a:ext cx="94" cy="93"/>
                </a:xfrm>
                <a:custGeom>
                  <a:avLst/>
                  <a:gdLst>
                    <a:gd name="T0" fmla="*/ 0 w 560"/>
                    <a:gd name="T1" fmla="*/ 0 h 559"/>
                    <a:gd name="T2" fmla="*/ 1 w 560"/>
                    <a:gd name="T3" fmla="*/ 0 h 559"/>
                    <a:gd name="T4" fmla="*/ 1 w 560"/>
                    <a:gd name="T5" fmla="*/ 0 h 559"/>
                    <a:gd name="T6" fmla="*/ 0 60000 65536"/>
                    <a:gd name="T7" fmla="*/ 0 60000 65536"/>
                    <a:gd name="T8" fmla="*/ 0 60000 65536"/>
                    <a:gd name="T9" fmla="*/ 0 w 560"/>
                    <a:gd name="T10" fmla="*/ 0 h 559"/>
                    <a:gd name="T11" fmla="*/ 560 w 560"/>
                    <a:gd name="T12" fmla="*/ 559 h 5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60" h="559">
                      <a:moveTo>
                        <a:pt x="0" y="559"/>
                      </a:moveTo>
                      <a:lnTo>
                        <a:pt x="559" y="0"/>
                      </a:lnTo>
                      <a:lnTo>
                        <a:pt x="56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6" name="Freeform 184"/>
                <p:cNvSpPr>
                  <a:spLocks/>
                </p:cNvSpPr>
                <p:nvPr/>
              </p:nvSpPr>
              <p:spPr bwMode="auto">
                <a:xfrm>
                  <a:off x="2413" y="3420"/>
                  <a:ext cx="91" cy="91"/>
                </a:xfrm>
                <a:custGeom>
                  <a:avLst/>
                  <a:gdLst>
                    <a:gd name="T0" fmla="*/ 0 w 544"/>
                    <a:gd name="T1" fmla="*/ 1 h 544"/>
                    <a:gd name="T2" fmla="*/ 1 w 544"/>
                    <a:gd name="T3" fmla="*/ 0 h 544"/>
                    <a:gd name="T4" fmla="*/ 1 w 544"/>
                    <a:gd name="T5" fmla="*/ 0 h 544"/>
                    <a:gd name="T6" fmla="*/ 0 60000 65536"/>
                    <a:gd name="T7" fmla="*/ 0 60000 65536"/>
                    <a:gd name="T8" fmla="*/ 0 60000 65536"/>
                    <a:gd name="T9" fmla="*/ 0 w 544"/>
                    <a:gd name="T10" fmla="*/ 0 h 544"/>
                    <a:gd name="T11" fmla="*/ 544 w 544"/>
                    <a:gd name="T12" fmla="*/ 544 h 5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4" h="544">
                      <a:moveTo>
                        <a:pt x="0" y="544"/>
                      </a:moveTo>
                      <a:lnTo>
                        <a:pt x="543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7" name="Freeform 185"/>
                <p:cNvSpPr>
                  <a:spLocks/>
                </p:cNvSpPr>
                <p:nvPr/>
              </p:nvSpPr>
              <p:spPr bwMode="auto">
                <a:xfrm>
                  <a:off x="2862" y="2971"/>
                  <a:ext cx="91" cy="91"/>
                </a:xfrm>
                <a:custGeom>
                  <a:avLst/>
                  <a:gdLst>
                    <a:gd name="T0" fmla="*/ 0 w 544"/>
                    <a:gd name="T1" fmla="*/ 1 h 544"/>
                    <a:gd name="T2" fmla="*/ 1 w 544"/>
                    <a:gd name="T3" fmla="*/ 0 h 544"/>
                    <a:gd name="T4" fmla="*/ 1 w 544"/>
                    <a:gd name="T5" fmla="*/ 0 h 544"/>
                    <a:gd name="T6" fmla="*/ 0 60000 65536"/>
                    <a:gd name="T7" fmla="*/ 0 60000 65536"/>
                    <a:gd name="T8" fmla="*/ 0 60000 65536"/>
                    <a:gd name="T9" fmla="*/ 0 w 544"/>
                    <a:gd name="T10" fmla="*/ 0 h 544"/>
                    <a:gd name="T11" fmla="*/ 544 w 544"/>
                    <a:gd name="T12" fmla="*/ 544 h 5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4" h="544">
                      <a:moveTo>
                        <a:pt x="0" y="544"/>
                      </a:moveTo>
                      <a:lnTo>
                        <a:pt x="543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8" name="Freeform 186"/>
                <p:cNvSpPr>
                  <a:spLocks/>
                </p:cNvSpPr>
                <p:nvPr/>
              </p:nvSpPr>
              <p:spPr bwMode="auto">
                <a:xfrm>
                  <a:off x="2507" y="3470"/>
                  <a:ext cx="101" cy="100"/>
                </a:xfrm>
                <a:custGeom>
                  <a:avLst/>
                  <a:gdLst>
                    <a:gd name="T0" fmla="*/ 0 w 605"/>
                    <a:gd name="T1" fmla="*/ 0 h 604"/>
                    <a:gd name="T2" fmla="*/ 1 w 605"/>
                    <a:gd name="T3" fmla="*/ 0 h 604"/>
                    <a:gd name="T4" fmla="*/ 1 w 605"/>
                    <a:gd name="T5" fmla="*/ 0 h 604"/>
                    <a:gd name="T6" fmla="*/ 0 60000 65536"/>
                    <a:gd name="T7" fmla="*/ 0 60000 65536"/>
                    <a:gd name="T8" fmla="*/ 0 60000 65536"/>
                    <a:gd name="T9" fmla="*/ 0 w 605"/>
                    <a:gd name="T10" fmla="*/ 0 h 604"/>
                    <a:gd name="T11" fmla="*/ 605 w 605"/>
                    <a:gd name="T12" fmla="*/ 604 h 6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5" h="604">
                      <a:moveTo>
                        <a:pt x="0" y="604"/>
                      </a:moveTo>
                      <a:lnTo>
                        <a:pt x="603" y="0"/>
                      </a:lnTo>
                      <a:lnTo>
                        <a:pt x="605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09" name="Freeform 187"/>
                <p:cNvSpPr>
                  <a:spLocks/>
                </p:cNvSpPr>
                <p:nvPr/>
              </p:nvSpPr>
              <p:spPr bwMode="auto">
                <a:xfrm>
                  <a:off x="2911" y="3065"/>
                  <a:ext cx="101" cy="101"/>
                </a:xfrm>
                <a:custGeom>
                  <a:avLst/>
                  <a:gdLst>
                    <a:gd name="T0" fmla="*/ 0 w 605"/>
                    <a:gd name="T1" fmla="*/ 1 h 605"/>
                    <a:gd name="T2" fmla="*/ 1 w 605"/>
                    <a:gd name="T3" fmla="*/ 0 h 605"/>
                    <a:gd name="T4" fmla="*/ 1 w 605"/>
                    <a:gd name="T5" fmla="*/ 0 h 605"/>
                    <a:gd name="T6" fmla="*/ 0 60000 65536"/>
                    <a:gd name="T7" fmla="*/ 0 60000 65536"/>
                    <a:gd name="T8" fmla="*/ 0 60000 65536"/>
                    <a:gd name="T9" fmla="*/ 0 w 605"/>
                    <a:gd name="T10" fmla="*/ 0 h 605"/>
                    <a:gd name="T11" fmla="*/ 605 w 605"/>
                    <a:gd name="T12" fmla="*/ 605 h 6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5" h="605">
                      <a:moveTo>
                        <a:pt x="0" y="605"/>
                      </a:moveTo>
                      <a:lnTo>
                        <a:pt x="604" y="0"/>
                      </a:lnTo>
                      <a:lnTo>
                        <a:pt x="605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0" name="Freeform 188"/>
                <p:cNvSpPr>
                  <a:spLocks/>
                </p:cNvSpPr>
                <p:nvPr/>
              </p:nvSpPr>
              <p:spPr bwMode="auto">
                <a:xfrm>
                  <a:off x="2628" y="3442"/>
                  <a:ext cx="160" cy="159"/>
                </a:xfrm>
                <a:custGeom>
                  <a:avLst/>
                  <a:gdLst>
                    <a:gd name="T0" fmla="*/ 0 w 959"/>
                    <a:gd name="T1" fmla="*/ 1 h 959"/>
                    <a:gd name="T2" fmla="*/ 1 w 959"/>
                    <a:gd name="T3" fmla="*/ 0 h 959"/>
                    <a:gd name="T4" fmla="*/ 1 w 959"/>
                    <a:gd name="T5" fmla="*/ 0 h 959"/>
                    <a:gd name="T6" fmla="*/ 0 60000 65536"/>
                    <a:gd name="T7" fmla="*/ 0 60000 65536"/>
                    <a:gd name="T8" fmla="*/ 0 60000 65536"/>
                    <a:gd name="T9" fmla="*/ 0 w 959"/>
                    <a:gd name="T10" fmla="*/ 0 h 959"/>
                    <a:gd name="T11" fmla="*/ 959 w 959"/>
                    <a:gd name="T12" fmla="*/ 959 h 9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59" h="959">
                      <a:moveTo>
                        <a:pt x="0" y="959"/>
                      </a:moveTo>
                      <a:lnTo>
                        <a:pt x="958" y="0"/>
                      </a:lnTo>
                      <a:lnTo>
                        <a:pt x="959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1" name="Freeform 189"/>
                <p:cNvSpPr>
                  <a:spLocks/>
                </p:cNvSpPr>
                <p:nvPr/>
              </p:nvSpPr>
              <p:spPr bwMode="auto">
                <a:xfrm>
                  <a:off x="2883" y="3187"/>
                  <a:ext cx="160" cy="160"/>
                </a:xfrm>
                <a:custGeom>
                  <a:avLst/>
                  <a:gdLst>
                    <a:gd name="T0" fmla="*/ 0 w 961"/>
                    <a:gd name="T1" fmla="*/ 1 h 959"/>
                    <a:gd name="T2" fmla="*/ 1 w 961"/>
                    <a:gd name="T3" fmla="*/ 0 h 959"/>
                    <a:gd name="T4" fmla="*/ 1 w 961"/>
                    <a:gd name="T5" fmla="*/ 0 h 959"/>
                    <a:gd name="T6" fmla="*/ 0 60000 65536"/>
                    <a:gd name="T7" fmla="*/ 0 60000 65536"/>
                    <a:gd name="T8" fmla="*/ 0 60000 65536"/>
                    <a:gd name="T9" fmla="*/ 0 w 961"/>
                    <a:gd name="T10" fmla="*/ 0 h 959"/>
                    <a:gd name="T11" fmla="*/ 961 w 961"/>
                    <a:gd name="T12" fmla="*/ 959 h 9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1" h="959">
                      <a:moveTo>
                        <a:pt x="0" y="959"/>
                      </a:moveTo>
                      <a:lnTo>
                        <a:pt x="959" y="0"/>
                      </a:lnTo>
                      <a:lnTo>
                        <a:pt x="96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212" name="Freeform 190"/>
                <p:cNvSpPr>
                  <a:spLocks/>
                </p:cNvSpPr>
                <p:nvPr/>
              </p:nvSpPr>
              <p:spPr bwMode="auto">
                <a:xfrm>
                  <a:off x="2809" y="3368"/>
                  <a:ext cx="206" cy="205"/>
                </a:xfrm>
                <a:custGeom>
                  <a:avLst/>
                  <a:gdLst>
                    <a:gd name="T0" fmla="*/ 0 w 1230"/>
                    <a:gd name="T1" fmla="*/ 1 h 1231"/>
                    <a:gd name="T2" fmla="*/ 1 w 1230"/>
                    <a:gd name="T3" fmla="*/ 0 h 1231"/>
                    <a:gd name="T4" fmla="*/ 1 w 1230"/>
                    <a:gd name="T5" fmla="*/ 0 h 1231"/>
                    <a:gd name="T6" fmla="*/ 0 60000 65536"/>
                    <a:gd name="T7" fmla="*/ 0 60000 65536"/>
                    <a:gd name="T8" fmla="*/ 0 60000 65536"/>
                    <a:gd name="T9" fmla="*/ 0 w 1230"/>
                    <a:gd name="T10" fmla="*/ 0 h 1231"/>
                    <a:gd name="T11" fmla="*/ 1230 w 1230"/>
                    <a:gd name="T12" fmla="*/ 1231 h 12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30" h="1231">
                      <a:moveTo>
                        <a:pt x="0" y="1231"/>
                      </a:moveTo>
                      <a:lnTo>
                        <a:pt x="1229" y="0"/>
                      </a:lnTo>
                      <a:lnTo>
                        <a:pt x="123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9198" name="Oval 191"/>
              <p:cNvSpPr>
                <a:spLocks noChangeArrowheads="1"/>
              </p:cNvSpPr>
              <p:nvPr/>
            </p:nvSpPr>
            <p:spPr bwMode="auto">
              <a:xfrm>
                <a:off x="2949" y="2750"/>
                <a:ext cx="183" cy="1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99" name="Oval 192"/>
              <p:cNvSpPr>
                <a:spLocks noChangeArrowheads="1"/>
              </p:cNvSpPr>
              <p:nvPr/>
            </p:nvSpPr>
            <p:spPr bwMode="auto">
              <a:xfrm>
                <a:off x="2192" y="2745"/>
                <a:ext cx="183" cy="1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00" name="Oval 193"/>
              <p:cNvSpPr>
                <a:spLocks noChangeArrowheads="1"/>
              </p:cNvSpPr>
              <p:nvPr/>
            </p:nvSpPr>
            <p:spPr bwMode="auto">
              <a:xfrm>
                <a:off x="2949" y="3504"/>
                <a:ext cx="183" cy="1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9183" name="Line 194"/>
            <p:cNvSpPr>
              <a:spLocks noChangeShapeType="1"/>
            </p:cNvSpPr>
            <p:nvPr/>
          </p:nvSpPr>
          <p:spPr bwMode="auto">
            <a:xfrm>
              <a:off x="3379" y="2832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84" name="Line 195"/>
            <p:cNvSpPr>
              <a:spLocks noChangeShapeType="1"/>
            </p:cNvSpPr>
            <p:nvPr/>
          </p:nvSpPr>
          <p:spPr bwMode="auto">
            <a:xfrm>
              <a:off x="4103" y="2829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85" name="Text Box 196"/>
            <p:cNvSpPr txBox="1">
              <a:spLocks noChangeArrowheads="1"/>
            </p:cNvSpPr>
            <p:nvPr/>
          </p:nvSpPr>
          <p:spPr bwMode="auto">
            <a:xfrm>
              <a:off x="3595" y="3087"/>
              <a:ext cx="4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000000"/>
                  </a:solidFill>
                  <a:latin typeface="宋体" charset="-122"/>
                </a:rPr>
                <a:t>A</a:t>
              </a:r>
              <a:r>
                <a:rPr lang="zh-CN" altLang="en-US" sz="2000">
                  <a:solidFill>
                    <a:srgbClr val="000000"/>
                  </a:solidFill>
                </a:rPr>
                <a:t>－</a:t>
              </a:r>
              <a:r>
                <a:rPr lang="en-US" altLang="zh-CN" sz="2000" i="1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</p:grpSp>
      <p:sp>
        <p:nvSpPr>
          <p:cNvPr id="197" name="Text Box 197"/>
          <p:cNvSpPr txBox="1">
            <a:spLocks noChangeArrowheads="1"/>
          </p:cNvSpPr>
          <p:nvPr/>
        </p:nvSpPr>
        <p:spPr bwMode="auto">
          <a:xfrm>
            <a:off x="460021" y="3587750"/>
            <a:ext cx="519101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当剖面线与图形的主要轮廓线或剖面区域的轴线平行时，剖面线应画成与水平成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30°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60°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角，</a:t>
            </a:r>
            <a:r>
              <a:rPr lang="zh-CN" altLang="en-US" sz="2800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但其倾斜方向与其他图形的剖面线一致。</a:t>
            </a:r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5" name="Line 9"/>
          <p:cNvSpPr>
            <a:spLocks noChangeShapeType="1"/>
          </p:cNvSpPr>
          <p:nvPr/>
        </p:nvSpPr>
        <p:spPr bwMode="auto">
          <a:xfrm flipH="1" flipV="1">
            <a:off x="4451350" y="4483941"/>
            <a:ext cx="1543050" cy="6175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90625" y="388191"/>
            <a:ext cx="342900" cy="1541463"/>
            <a:chOff x="875" y="1801"/>
            <a:chExt cx="216" cy="971"/>
          </a:xfrm>
        </p:grpSpPr>
        <p:sp>
          <p:nvSpPr>
            <p:cNvPr id="222554" name="Line 11"/>
            <p:cNvSpPr>
              <a:spLocks noChangeShapeType="1"/>
            </p:cNvSpPr>
            <p:nvPr/>
          </p:nvSpPr>
          <p:spPr bwMode="auto">
            <a:xfrm>
              <a:off x="875" y="1974"/>
              <a:ext cx="0" cy="7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55" name="Line 12"/>
            <p:cNvSpPr>
              <a:spLocks noChangeShapeType="1"/>
            </p:cNvSpPr>
            <p:nvPr/>
          </p:nvSpPr>
          <p:spPr bwMode="auto">
            <a:xfrm>
              <a:off x="879" y="1977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56" name="Line 13"/>
            <p:cNvSpPr>
              <a:spLocks noChangeShapeType="1"/>
            </p:cNvSpPr>
            <p:nvPr/>
          </p:nvSpPr>
          <p:spPr bwMode="auto">
            <a:xfrm>
              <a:off x="967" y="1801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0675" y="1597866"/>
            <a:ext cx="228600" cy="330200"/>
            <a:chOff x="868" y="2428"/>
            <a:chExt cx="144" cy="208"/>
          </a:xfrm>
        </p:grpSpPr>
        <p:sp>
          <p:nvSpPr>
            <p:cNvPr id="222552" name="Line 15"/>
            <p:cNvSpPr>
              <a:spLocks noChangeShapeType="1"/>
            </p:cNvSpPr>
            <p:nvPr/>
          </p:nvSpPr>
          <p:spPr bwMode="auto">
            <a:xfrm>
              <a:off x="868" y="2428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53" name="Line 16"/>
            <p:cNvSpPr>
              <a:spLocks noChangeShapeType="1"/>
            </p:cNvSpPr>
            <p:nvPr/>
          </p:nvSpPr>
          <p:spPr bwMode="auto">
            <a:xfrm>
              <a:off x="1012" y="2428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13" name="Rectangle 17"/>
          <p:cNvSpPr>
            <a:spLocks noChangeArrowheads="1"/>
          </p:cNvSpPr>
          <p:nvPr/>
        </p:nvSpPr>
        <p:spPr bwMode="auto">
          <a:xfrm>
            <a:off x="2979738" y="2975816"/>
            <a:ext cx="1471612" cy="182880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33388" y="1543891"/>
            <a:ext cx="3175" cy="438150"/>
            <a:chOff x="273" y="1044"/>
            <a:chExt cx="2" cy="276"/>
          </a:xfrm>
        </p:grpSpPr>
        <p:sp>
          <p:nvSpPr>
            <p:cNvPr id="222549" name="Line 19"/>
            <p:cNvSpPr>
              <a:spLocks noChangeShapeType="1"/>
            </p:cNvSpPr>
            <p:nvPr/>
          </p:nvSpPr>
          <p:spPr bwMode="auto">
            <a:xfrm>
              <a:off x="275" y="10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50" name="Line 20"/>
            <p:cNvSpPr>
              <a:spLocks noChangeShapeType="1"/>
            </p:cNvSpPr>
            <p:nvPr/>
          </p:nvSpPr>
          <p:spPr bwMode="auto">
            <a:xfrm>
              <a:off x="275" y="1161"/>
              <a:ext cx="0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51" name="Line 21"/>
            <p:cNvSpPr>
              <a:spLocks noChangeShapeType="1"/>
            </p:cNvSpPr>
            <p:nvPr/>
          </p:nvSpPr>
          <p:spPr bwMode="auto">
            <a:xfrm>
              <a:off x="273" y="1206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103688" y="5426916"/>
            <a:ext cx="666750" cy="876300"/>
            <a:chOff x="2583" y="3490"/>
            <a:chExt cx="420" cy="552"/>
          </a:xfrm>
        </p:grpSpPr>
        <p:sp>
          <p:nvSpPr>
            <p:cNvPr id="222546" name="Oval 23"/>
            <p:cNvSpPr>
              <a:spLocks noChangeArrowheads="1"/>
            </p:cNvSpPr>
            <p:nvPr/>
          </p:nvSpPr>
          <p:spPr bwMode="auto">
            <a:xfrm>
              <a:off x="2583" y="3490"/>
              <a:ext cx="420" cy="4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547" name="Line 24"/>
            <p:cNvSpPr>
              <a:spLocks noChangeShapeType="1"/>
            </p:cNvSpPr>
            <p:nvPr/>
          </p:nvSpPr>
          <p:spPr bwMode="auto">
            <a:xfrm flipH="1">
              <a:off x="2719" y="389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48" name="Line 25"/>
            <p:cNvSpPr>
              <a:spLocks noChangeShapeType="1"/>
            </p:cNvSpPr>
            <p:nvPr/>
          </p:nvSpPr>
          <p:spPr bwMode="auto">
            <a:xfrm flipH="1">
              <a:off x="2871" y="3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4067175" y="5360241"/>
            <a:ext cx="415925" cy="984250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75803" name="Arc 27"/>
          <p:cNvSpPr>
            <a:spLocks/>
          </p:cNvSpPr>
          <p:nvPr/>
        </p:nvSpPr>
        <p:spPr bwMode="auto">
          <a:xfrm>
            <a:off x="4430713" y="5565029"/>
            <a:ext cx="190500" cy="374650"/>
          </a:xfrm>
          <a:custGeom>
            <a:avLst/>
            <a:gdLst>
              <a:gd name="T0" fmla="*/ 2147483647 w 21961"/>
              <a:gd name="T1" fmla="*/ 0 h 43200"/>
              <a:gd name="T2" fmla="*/ 0 w 21961"/>
              <a:gd name="T3" fmla="*/ 2147483647 h 43200"/>
              <a:gd name="T4" fmla="*/ 2147483647 w 21961"/>
              <a:gd name="T5" fmla="*/ 2147483647 h 43200"/>
              <a:gd name="T6" fmla="*/ 0 60000 65536"/>
              <a:gd name="T7" fmla="*/ 0 60000 65536"/>
              <a:gd name="T8" fmla="*/ 0 60000 65536"/>
              <a:gd name="T9" fmla="*/ 0 w 21961"/>
              <a:gd name="T10" fmla="*/ 0 h 43200"/>
              <a:gd name="T11" fmla="*/ 21961 w 2196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61" h="43200" fill="none" extrusionOk="0">
                <a:moveTo>
                  <a:pt x="360" y="0"/>
                </a:moveTo>
                <a:cubicBezTo>
                  <a:pt x="12290" y="0"/>
                  <a:pt x="21961" y="9670"/>
                  <a:pt x="21961" y="21600"/>
                </a:cubicBezTo>
                <a:cubicBezTo>
                  <a:pt x="21961" y="33529"/>
                  <a:pt x="12290" y="43200"/>
                  <a:pt x="361" y="43200"/>
                </a:cubicBezTo>
                <a:cubicBezTo>
                  <a:pt x="240" y="43200"/>
                  <a:pt x="120" y="43198"/>
                  <a:pt x="0" y="43196"/>
                </a:cubicBezTo>
              </a:path>
              <a:path w="21961" h="43200" stroke="0" extrusionOk="0">
                <a:moveTo>
                  <a:pt x="360" y="0"/>
                </a:moveTo>
                <a:cubicBezTo>
                  <a:pt x="12290" y="0"/>
                  <a:pt x="21961" y="9670"/>
                  <a:pt x="21961" y="21600"/>
                </a:cubicBezTo>
                <a:cubicBezTo>
                  <a:pt x="21961" y="33529"/>
                  <a:pt x="12290" y="43200"/>
                  <a:pt x="361" y="43200"/>
                </a:cubicBezTo>
                <a:cubicBezTo>
                  <a:pt x="240" y="43200"/>
                  <a:pt x="120" y="43198"/>
                  <a:pt x="0" y="43196"/>
                </a:cubicBezTo>
                <a:lnTo>
                  <a:pt x="361" y="21600"/>
                </a:lnTo>
                <a:lnTo>
                  <a:pt x="360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75804" name="Oval 28"/>
          <p:cNvSpPr>
            <a:spLocks noChangeArrowheads="1"/>
          </p:cNvSpPr>
          <p:nvPr/>
        </p:nvSpPr>
        <p:spPr bwMode="auto">
          <a:xfrm>
            <a:off x="4206875" y="5518991"/>
            <a:ext cx="460375" cy="460375"/>
          </a:xfrm>
          <a:prstGeom prst="ellipse">
            <a:avLst/>
          </a:prstGeom>
          <a:solidFill>
            <a:srgbClr val="DDF2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 flipH="1">
            <a:off x="4451350" y="5115766"/>
            <a:ext cx="1543050" cy="5730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 flipV="1">
            <a:off x="4562475" y="6057154"/>
            <a:ext cx="0" cy="2365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994025" y="5144341"/>
            <a:ext cx="2873375" cy="1244600"/>
            <a:chOff x="1886" y="3312"/>
            <a:chExt cx="1810" cy="784"/>
          </a:xfrm>
        </p:grpSpPr>
        <p:sp>
          <p:nvSpPr>
            <p:cNvPr id="222521" name="Oval 32"/>
            <p:cNvSpPr>
              <a:spLocks noChangeArrowheads="1"/>
            </p:cNvSpPr>
            <p:nvPr/>
          </p:nvSpPr>
          <p:spPr bwMode="auto">
            <a:xfrm>
              <a:off x="2448" y="3361"/>
              <a:ext cx="692" cy="68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522" name="Line 33"/>
            <p:cNvSpPr>
              <a:spLocks noChangeShapeType="1"/>
            </p:cNvSpPr>
            <p:nvPr/>
          </p:nvSpPr>
          <p:spPr bwMode="auto">
            <a:xfrm>
              <a:off x="2107" y="3492"/>
              <a:ext cx="0" cy="4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23" name="Line 34"/>
            <p:cNvSpPr>
              <a:spLocks noChangeShapeType="1"/>
            </p:cNvSpPr>
            <p:nvPr/>
          </p:nvSpPr>
          <p:spPr bwMode="auto">
            <a:xfrm>
              <a:off x="3476" y="3471"/>
              <a:ext cx="0" cy="4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24" name="Line 35"/>
            <p:cNvSpPr>
              <a:spLocks noChangeShapeType="1"/>
            </p:cNvSpPr>
            <p:nvPr/>
          </p:nvSpPr>
          <p:spPr bwMode="auto">
            <a:xfrm flipV="1">
              <a:off x="2065" y="3370"/>
              <a:ext cx="650" cy="1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25" name="Line 36"/>
            <p:cNvSpPr>
              <a:spLocks noChangeShapeType="1"/>
            </p:cNvSpPr>
            <p:nvPr/>
          </p:nvSpPr>
          <p:spPr bwMode="auto">
            <a:xfrm>
              <a:off x="2073" y="3870"/>
              <a:ext cx="640" cy="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26" name="Line 37"/>
            <p:cNvSpPr>
              <a:spLocks noChangeShapeType="1"/>
            </p:cNvSpPr>
            <p:nvPr/>
          </p:nvSpPr>
          <p:spPr bwMode="auto">
            <a:xfrm>
              <a:off x="2869" y="3370"/>
              <a:ext cx="648" cy="1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27" name="Line 38"/>
            <p:cNvSpPr>
              <a:spLocks noChangeShapeType="1"/>
            </p:cNvSpPr>
            <p:nvPr/>
          </p:nvSpPr>
          <p:spPr bwMode="auto">
            <a:xfrm flipH="1">
              <a:off x="2873" y="3852"/>
              <a:ext cx="636" cy="1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28" name="Oval 39"/>
            <p:cNvSpPr>
              <a:spLocks noChangeArrowheads="1"/>
            </p:cNvSpPr>
            <p:nvPr/>
          </p:nvSpPr>
          <p:spPr bwMode="auto">
            <a:xfrm>
              <a:off x="2039" y="3626"/>
              <a:ext cx="144" cy="14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529" name="Oval 40"/>
            <p:cNvSpPr>
              <a:spLocks noChangeArrowheads="1"/>
            </p:cNvSpPr>
            <p:nvPr/>
          </p:nvSpPr>
          <p:spPr bwMode="auto">
            <a:xfrm>
              <a:off x="3403" y="3626"/>
              <a:ext cx="144" cy="14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530" name="Arc 41"/>
            <p:cNvSpPr>
              <a:spLocks/>
            </p:cNvSpPr>
            <p:nvPr/>
          </p:nvSpPr>
          <p:spPr bwMode="auto">
            <a:xfrm>
              <a:off x="1944" y="3541"/>
              <a:ext cx="170" cy="329"/>
            </a:xfrm>
            <a:custGeom>
              <a:avLst/>
              <a:gdLst>
                <a:gd name="T0" fmla="*/ 0 w 21600"/>
                <a:gd name="T1" fmla="*/ 0 h 41864"/>
                <a:gd name="T2" fmla="*/ 0 w 21600"/>
                <a:gd name="T3" fmla="*/ 0 h 41864"/>
                <a:gd name="T4" fmla="*/ 0 w 21600"/>
                <a:gd name="T5" fmla="*/ 0 h 418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64"/>
                <a:gd name="T11" fmla="*/ 21600 w 21600"/>
                <a:gd name="T12" fmla="*/ 41864 h 41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64" fill="none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</a:path>
                <a:path w="21600" h="41864" stroke="0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  <a:lnTo>
                    <a:pt x="21600" y="20884"/>
                  </a:lnTo>
                  <a:lnTo>
                    <a:pt x="16463" y="41864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22531" name="Arc 42"/>
            <p:cNvSpPr>
              <a:spLocks/>
            </p:cNvSpPr>
            <p:nvPr/>
          </p:nvSpPr>
          <p:spPr bwMode="auto">
            <a:xfrm flipH="1">
              <a:off x="3468" y="3523"/>
              <a:ext cx="170" cy="329"/>
            </a:xfrm>
            <a:custGeom>
              <a:avLst/>
              <a:gdLst>
                <a:gd name="T0" fmla="*/ 0 w 21600"/>
                <a:gd name="T1" fmla="*/ 0 h 41864"/>
                <a:gd name="T2" fmla="*/ 0 w 21600"/>
                <a:gd name="T3" fmla="*/ 0 h 41864"/>
                <a:gd name="T4" fmla="*/ 0 w 21600"/>
                <a:gd name="T5" fmla="*/ 0 h 418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64"/>
                <a:gd name="T11" fmla="*/ 21600 w 21600"/>
                <a:gd name="T12" fmla="*/ 41864 h 41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64" fill="none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</a:path>
                <a:path w="21600" h="41864" stroke="0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  <a:lnTo>
                    <a:pt x="21600" y="20884"/>
                  </a:lnTo>
                  <a:lnTo>
                    <a:pt x="16463" y="41864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22532" name="Line 43"/>
            <p:cNvSpPr>
              <a:spLocks noChangeShapeType="1"/>
            </p:cNvSpPr>
            <p:nvPr/>
          </p:nvSpPr>
          <p:spPr bwMode="auto">
            <a:xfrm rot="5400000">
              <a:off x="2849" y="3506"/>
              <a:ext cx="0" cy="3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33" name="Line 44"/>
            <p:cNvSpPr>
              <a:spLocks noChangeShapeType="1"/>
            </p:cNvSpPr>
            <p:nvPr/>
          </p:nvSpPr>
          <p:spPr bwMode="auto">
            <a:xfrm rot="5400000">
              <a:off x="2629" y="3686"/>
              <a:ext cx="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34" name="Line 45"/>
            <p:cNvSpPr>
              <a:spLocks noChangeShapeType="1"/>
            </p:cNvSpPr>
            <p:nvPr/>
          </p:nvSpPr>
          <p:spPr bwMode="auto">
            <a:xfrm rot="5400000">
              <a:off x="2437" y="3536"/>
              <a:ext cx="0" cy="3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35" name="Line 46"/>
            <p:cNvSpPr>
              <a:spLocks noChangeShapeType="1"/>
            </p:cNvSpPr>
            <p:nvPr/>
          </p:nvSpPr>
          <p:spPr bwMode="auto">
            <a:xfrm rot="5400000">
              <a:off x="2251" y="3686"/>
              <a:ext cx="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36" name="Line 47"/>
            <p:cNvSpPr>
              <a:spLocks noChangeShapeType="1"/>
            </p:cNvSpPr>
            <p:nvPr/>
          </p:nvSpPr>
          <p:spPr bwMode="auto">
            <a:xfrm rot="5400000">
              <a:off x="2054" y="3529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37" name="Line 48"/>
            <p:cNvSpPr>
              <a:spLocks noChangeShapeType="1"/>
            </p:cNvSpPr>
            <p:nvPr/>
          </p:nvSpPr>
          <p:spPr bwMode="auto">
            <a:xfrm>
              <a:off x="2797" y="3312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38" name="Line 49"/>
            <p:cNvSpPr>
              <a:spLocks noChangeShapeType="1"/>
            </p:cNvSpPr>
            <p:nvPr/>
          </p:nvSpPr>
          <p:spPr bwMode="auto">
            <a:xfrm>
              <a:off x="2797" y="3518"/>
              <a:ext cx="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39" name="Line 50"/>
            <p:cNvSpPr>
              <a:spLocks noChangeShapeType="1"/>
            </p:cNvSpPr>
            <p:nvPr/>
          </p:nvSpPr>
          <p:spPr bwMode="auto">
            <a:xfrm>
              <a:off x="2797" y="3552"/>
              <a:ext cx="0" cy="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40" name="Line 51"/>
            <p:cNvSpPr>
              <a:spLocks noChangeShapeType="1"/>
            </p:cNvSpPr>
            <p:nvPr/>
          </p:nvSpPr>
          <p:spPr bwMode="auto">
            <a:xfrm>
              <a:off x="2797" y="3848"/>
              <a:ext cx="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41" name="Line 52"/>
            <p:cNvSpPr>
              <a:spLocks noChangeShapeType="1"/>
            </p:cNvSpPr>
            <p:nvPr/>
          </p:nvSpPr>
          <p:spPr bwMode="auto">
            <a:xfrm>
              <a:off x="2797" y="3888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42" name="Line 53"/>
            <p:cNvSpPr>
              <a:spLocks noChangeShapeType="1"/>
            </p:cNvSpPr>
            <p:nvPr/>
          </p:nvSpPr>
          <p:spPr bwMode="auto">
            <a:xfrm rot="5400000">
              <a:off x="3535" y="3536"/>
              <a:ext cx="0" cy="3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43" name="Line 54"/>
            <p:cNvSpPr>
              <a:spLocks noChangeShapeType="1"/>
            </p:cNvSpPr>
            <p:nvPr/>
          </p:nvSpPr>
          <p:spPr bwMode="auto">
            <a:xfrm rot="5400000">
              <a:off x="3341" y="3686"/>
              <a:ext cx="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44" name="Line 55"/>
            <p:cNvSpPr>
              <a:spLocks noChangeShapeType="1"/>
            </p:cNvSpPr>
            <p:nvPr/>
          </p:nvSpPr>
          <p:spPr bwMode="auto">
            <a:xfrm rot="5400000">
              <a:off x="3205" y="3596"/>
              <a:ext cx="0" cy="2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45" name="Line 56"/>
            <p:cNvSpPr>
              <a:spLocks noChangeShapeType="1"/>
            </p:cNvSpPr>
            <p:nvPr/>
          </p:nvSpPr>
          <p:spPr bwMode="auto">
            <a:xfrm rot="5400000">
              <a:off x="3071" y="3686"/>
              <a:ext cx="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981700" y="1542304"/>
            <a:ext cx="227013" cy="438150"/>
            <a:chOff x="3778" y="1122"/>
            <a:chExt cx="143" cy="276"/>
          </a:xfrm>
        </p:grpSpPr>
        <p:grpSp>
          <p:nvGrpSpPr>
            <p:cNvPr id="222514" name="Group 58"/>
            <p:cNvGrpSpPr>
              <a:grpSpLocks/>
            </p:cNvGrpSpPr>
            <p:nvPr/>
          </p:nvGrpSpPr>
          <p:grpSpPr bwMode="auto">
            <a:xfrm>
              <a:off x="3778" y="1153"/>
              <a:ext cx="143" cy="204"/>
              <a:chOff x="2266" y="2428"/>
              <a:chExt cx="83" cy="204"/>
            </a:xfrm>
          </p:grpSpPr>
          <p:sp>
            <p:nvSpPr>
              <p:cNvPr id="222519" name="Line 59"/>
              <p:cNvSpPr>
                <a:spLocks noChangeShapeType="1"/>
              </p:cNvSpPr>
              <p:nvPr/>
            </p:nvSpPr>
            <p:spPr bwMode="auto">
              <a:xfrm>
                <a:off x="2266" y="2428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20" name="Line 60"/>
              <p:cNvSpPr>
                <a:spLocks noChangeShapeType="1"/>
              </p:cNvSpPr>
              <p:nvPr/>
            </p:nvSpPr>
            <p:spPr bwMode="auto">
              <a:xfrm>
                <a:off x="2349" y="2428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515" name="Group 61"/>
            <p:cNvGrpSpPr>
              <a:grpSpLocks/>
            </p:cNvGrpSpPr>
            <p:nvPr/>
          </p:nvGrpSpPr>
          <p:grpSpPr bwMode="auto">
            <a:xfrm>
              <a:off x="3848" y="1122"/>
              <a:ext cx="1" cy="276"/>
              <a:chOff x="400" y="2529"/>
              <a:chExt cx="1" cy="276"/>
            </a:xfrm>
          </p:grpSpPr>
          <p:sp>
            <p:nvSpPr>
              <p:cNvPr id="222516" name="Line 62"/>
              <p:cNvSpPr>
                <a:spLocks noChangeShapeType="1"/>
              </p:cNvSpPr>
              <p:nvPr/>
            </p:nvSpPr>
            <p:spPr bwMode="auto">
              <a:xfrm>
                <a:off x="400" y="2529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17" name="Line 63"/>
              <p:cNvSpPr>
                <a:spLocks noChangeShapeType="1"/>
              </p:cNvSpPr>
              <p:nvPr/>
            </p:nvSpPr>
            <p:spPr bwMode="auto">
              <a:xfrm>
                <a:off x="400" y="2646"/>
                <a:ext cx="0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18" name="Line 64"/>
              <p:cNvSpPr>
                <a:spLocks noChangeShapeType="1"/>
              </p:cNvSpPr>
              <p:nvPr/>
            </p:nvSpPr>
            <p:spPr bwMode="auto">
              <a:xfrm>
                <a:off x="401" y="2691"/>
                <a:ext cx="0" cy="1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5841" name="Freeform 65"/>
          <p:cNvSpPr>
            <a:spLocks/>
          </p:cNvSpPr>
          <p:nvPr/>
        </p:nvSpPr>
        <p:spPr bwMode="auto">
          <a:xfrm>
            <a:off x="5849938" y="380254"/>
            <a:ext cx="1338262" cy="1539875"/>
          </a:xfrm>
          <a:custGeom>
            <a:avLst/>
            <a:gdLst>
              <a:gd name="T0" fmla="*/ 2147483647 w 844"/>
              <a:gd name="T1" fmla="*/ 0 h 970"/>
              <a:gd name="T2" fmla="*/ 2147483647 w 844"/>
              <a:gd name="T3" fmla="*/ 0 h 970"/>
              <a:gd name="T4" fmla="*/ 2147483647 w 844"/>
              <a:gd name="T5" fmla="*/ 2147483647 h 970"/>
              <a:gd name="T6" fmla="*/ 0 w 844"/>
              <a:gd name="T7" fmla="*/ 2147483647 h 970"/>
              <a:gd name="T8" fmla="*/ 0 w 844"/>
              <a:gd name="T9" fmla="*/ 2147483647 h 970"/>
              <a:gd name="T10" fmla="*/ 2147483647 w 844"/>
              <a:gd name="T11" fmla="*/ 2147483647 h 9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4"/>
              <a:gd name="T19" fmla="*/ 0 h 970"/>
              <a:gd name="T20" fmla="*/ 844 w 844"/>
              <a:gd name="T21" fmla="*/ 970 h 9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4" h="970">
                <a:moveTo>
                  <a:pt x="840" y="0"/>
                </a:moveTo>
                <a:lnTo>
                  <a:pt x="488" y="0"/>
                </a:lnTo>
                <a:lnTo>
                  <a:pt x="488" y="768"/>
                </a:lnTo>
                <a:lnTo>
                  <a:pt x="0" y="768"/>
                </a:lnTo>
                <a:lnTo>
                  <a:pt x="0" y="970"/>
                </a:lnTo>
                <a:lnTo>
                  <a:pt x="844" y="97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849938" y="381841"/>
            <a:ext cx="1149350" cy="1531938"/>
            <a:chOff x="3882" y="1800"/>
            <a:chExt cx="724" cy="965"/>
          </a:xfrm>
        </p:grpSpPr>
        <p:sp>
          <p:nvSpPr>
            <p:cNvPr id="222503" name="Line 67"/>
            <p:cNvSpPr>
              <a:spLocks noChangeShapeType="1"/>
            </p:cNvSpPr>
            <p:nvPr/>
          </p:nvSpPr>
          <p:spPr bwMode="auto">
            <a:xfrm flipV="1">
              <a:off x="4374" y="180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4" name="Line 68"/>
            <p:cNvSpPr>
              <a:spLocks noChangeShapeType="1"/>
            </p:cNvSpPr>
            <p:nvPr/>
          </p:nvSpPr>
          <p:spPr bwMode="auto">
            <a:xfrm flipV="1">
              <a:off x="4377" y="1836"/>
              <a:ext cx="229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5" name="Line 69"/>
            <p:cNvSpPr>
              <a:spLocks noChangeShapeType="1"/>
            </p:cNvSpPr>
            <p:nvPr/>
          </p:nvSpPr>
          <p:spPr bwMode="auto">
            <a:xfrm flipV="1">
              <a:off x="4375" y="206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6" name="Line 70"/>
            <p:cNvSpPr>
              <a:spLocks noChangeShapeType="1"/>
            </p:cNvSpPr>
            <p:nvPr/>
          </p:nvSpPr>
          <p:spPr bwMode="auto">
            <a:xfrm flipV="1">
              <a:off x="4375" y="219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7" name="Line 71"/>
            <p:cNvSpPr>
              <a:spLocks noChangeShapeType="1"/>
            </p:cNvSpPr>
            <p:nvPr/>
          </p:nvSpPr>
          <p:spPr bwMode="auto">
            <a:xfrm flipV="1">
              <a:off x="4375" y="231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8" name="Line 72"/>
            <p:cNvSpPr>
              <a:spLocks noChangeShapeType="1"/>
            </p:cNvSpPr>
            <p:nvPr/>
          </p:nvSpPr>
          <p:spPr bwMode="auto">
            <a:xfrm flipV="1">
              <a:off x="4312" y="2562"/>
              <a:ext cx="202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9" name="Line 73"/>
            <p:cNvSpPr>
              <a:spLocks noChangeShapeType="1"/>
            </p:cNvSpPr>
            <p:nvPr/>
          </p:nvSpPr>
          <p:spPr bwMode="auto">
            <a:xfrm flipV="1">
              <a:off x="4183" y="2437"/>
              <a:ext cx="32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10" name="Line 74"/>
            <p:cNvSpPr>
              <a:spLocks noChangeShapeType="1"/>
            </p:cNvSpPr>
            <p:nvPr/>
          </p:nvSpPr>
          <p:spPr bwMode="auto">
            <a:xfrm flipV="1">
              <a:off x="4429" y="2682"/>
              <a:ext cx="82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11" name="Line 75"/>
            <p:cNvSpPr>
              <a:spLocks noChangeShapeType="1"/>
            </p:cNvSpPr>
            <p:nvPr/>
          </p:nvSpPr>
          <p:spPr bwMode="auto">
            <a:xfrm flipV="1">
              <a:off x="3882" y="259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12" name="Line 76"/>
            <p:cNvSpPr>
              <a:spLocks noChangeShapeType="1"/>
            </p:cNvSpPr>
            <p:nvPr/>
          </p:nvSpPr>
          <p:spPr bwMode="auto">
            <a:xfrm flipV="1">
              <a:off x="3922" y="2722"/>
              <a:ext cx="37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13" name="Line 77"/>
            <p:cNvSpPr>
              <a:spLocks noChangeShapeType="1"/>
            </p:cNvSpPr>
            <p:nvPr/>
          </p:nvSpPr>
          <p:spPr bwMode="auto">
            <a:xfrm flipV="1">
              <a:off x="4105" y="2565"/>
              <a:ext cx="15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6854825" y="386604"/>
            <a:ext cx="342900" cy="1541462"/>
            <a:chOff x="875" y="1801"/>
            <a:chExt cx="216" cy="971"/>
          </a:xfrm>
        </p:grpSpPr>
        <p:sp>
          <p:nvSpPr>
            <p:cNvPr id="222500" name="Line 79"/>
            <p:cNvSpPr>
              <a:spLocks noChangeShapeType="1"/>
            </p:cNvSpPr>
            <p:nvPr/>
          </p:nvSpPr>
          <p:spPr bwMode="auto">
            <a:xfrm>
              <a:off x="875" y="1974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1" name="Line 80"/>
            <p:cNvSpPr>
              <a:spLocks noChangeShapeType="1"/>
            </p:cNvSpPr>
            <p:nvPr/>
          </p:nvSpPr>
          <p:spPr bwMode="auto">
            <a:xfrm>
              <a:off x="879" y="1977"/>
              <a:ext cx="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02" name="Line 81"/>
            <p:cNvSpPr>
              <a:spLocks noChangeShapeType="1"/>
            </p:cNvSpPr>
            <p:nvPr/>
          </p:nvSpPr>
          <p:spPr bwMode="auto">
            <a:xfrm>
              <a:off x="967" y="1801"/>
              <a:ext cx="0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58" name="Rectangle 82"/>
          <p:cNvSpPr>
            <a:spLocks noChangeArrowheads="1"/>
          </p:cNvSpPr>
          <p:nvPr/>
        </p:nvSpPr>
        <p:spPr bwMode="auto">
          <a:xfrm>
            <a:off x="5703888" y="240554"/>
            <a:ext cx="1477962" cy="1862137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75859" name="Arc 83"/>
          <p:cNvSpPr>
            <a:spLocks/>
          </p:cNvSpPr>
          <p:nvPr/>
        </p:nvSpPr>
        <p:spPr bwMode="auto">
          <a:xfrm>
            <a:off x="1528763" y="948579"/>
            <a:ext cx="128587" cy="257175"/>
          </a:xfrm>
          <a:custGeom>
            <a:avLst/>
            <a:gdLst>
              <a:gd name="T0" fmla="*/ 0 w 21600"/>
              <a:gd name="T1" fmla="*/ 0 h 43186"/>
              <a:gd name="T2" fmla="*/ 2147483647 w 21600"/>
              <a:gd name="T3" fmla="*/ 2147483647 h 43186"/>
              <a:gd name="T4" fmla="*/ 0 w 21600"/>
              <a:gd name="T5" fmla="*/ 2147483647 h 43186"/>
              <a:gd name="T6" fmla="*/ 0 60000 65536"/>
              <a:gd name="T7" fmla="*/ 0 60000 65536"/>
              <a:gd name="T8" fmla="*/ 0 60000 65536"/>
              <a:gd name="T9" fmla="*/ 0 w 21600"/>
              <a:gd name="T10" fmla="*/ 0 h 43186"/>
              <a:gd name="T11" fmla="*/ 21600 w 21600"/>
              <a:gd name="T12" fmla="*/ 43186 h 43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29"/>
                  <a:pt x="12392" y="42771"/>
                  <a:pt x="771" y="43186"/>
                </a:cubicBezTo>
              </a:path>
              <a:path w="21600" h="4318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29"/>
                  <a:pt x="12392" y="42771"/>
                  <a:pt x="771" y="431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 flipH="1">
            <a:off x="1528763" y="389779"/>
            <a:ext cx="342900" cy="1517650"/>
            <a:chOff x="1412" y="1664"/>
            <a:chExt cx="216" cy="956"/>
          </a:xfrm>
        </p:grpSpPr>
        <p:sp>
          <p:nvSpPr>
            <p:cNvPr id="222497" name="Line 85"/>
            <p:cNvSpPr>
              <a:spLocks noChangeShapeType="1"/>
            </p:cNvSpPr>
            <p:nvPr/>
          </p:nvSpPr>
          <p:spPr bwMode="auto">
            <a:xfrm flipV="1">
              <a:off x="1412" y="1834"/>
              <a:ext cx="0" cy="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98" name="Line 86"/>
            <p:cNvSpPr>
              <a:spLocks noChangeShapeType="1"/>
            </p:cNvSpPr>
            <p:nvPr/>
          </p:nvSpPr>
          <p:spPr bwMode="auto">
            <a:xfrm>
              <a:off x="1416" y="1840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99" name="Line 87"/>
            <p:cNvSpPr>
              <a:spLocks noChangeShapeType="1"/>
            </p:cNvSpPr>
            <p:nvPr/>
          </p:nvSpPr>
          <p:spPr bwMode="auto">
            <a:xfrm>
              <a:off x="1504" y="1664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1524000" y="381841"/>
            <a:ext cx="1338263" cy="1539875"/>
            <a:chOff x="1088" y="1797"/>
            <a:chExt cx="843" cy="970"/>
          </a:xfrm>
        </p:grpSpPr>
        <p:sp>
          <p:nvSpPr>
            <p:cNvPr id="222495" name="Line 89"/>
            <p:cNvSpPr>
              <a:spLocks noChangeShapeType="1"/>
            </p:cNvSpPr>
            <p:nvPr/>
          </p:nvSpPr>
          <p:spPr bwMode="auto">
            <a:xfrm>
              <a:off x="1195" y="2566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96" name="Freeform 90"/>
            <p:cNvSpPr>
              <a:spLocks/>
            </p:cNvSpPr>
            <p:nvPr/>
          </p:nvSpPr>
          <p:spPr bwMode="auto">
            <a:xfrm flipH="1">
              <a:off x="1088" y="1797"/>
              <a:ext cx="843" cy="970"/>
            </a:xfrm>
            <a:custGeom>
              <a:avLst/>
              <a:gdLst>
                <a:gd name="T0" fmla="*/ 829 w 844"/>
                <a:gd name="T1" fmla="*/ 0 h 970"/>
                <a:gd name="T2" fmla="*/ 477 w 844"/>
                <a:gd name="T3" fmla="*/ 0 h 970"/>
                <a:gd name="T4" fmla="*/ 477 w 844"/>
                <a:gd name="T5" fmla="*/ 768 h 970"/>
                <a:gd name="T6" fmla="*/ 0 w 844"/>
                <a:gd name="T7" fmla="*/ 768 h 970"/>
                <a:gd name="T8" fmla="*/ 0 w 844"/>
                <a:gd name="T9" fmla="*/ 970 h 970"/>
                <a:gd name="T10" fmla="*/ 833 w 844"/>
                <a:gd name="T11" fmla="*/ 970 h 9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4"/>
                <a:gd name="T19" fmla="*/ 0 h 970"/>
                <a:gd name="T20" fmla="*/ 844 w 844"/>
                <a:gd name="T21" fmla="*/ 970 h 9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4" h="970">
                  <a:moveTo>
                    <a:pt x="840" y="0"/>
                  </a:moveTo>
                  <a:lnTo>
                    <a:pt x="488" y="0"/>
                  </a:lnTo>
                  <a:lnTo>
                    <a:pt x="488" y="768"/>
                  </a:lnTo>
                  <a:lnTo>
                    <a:pt x="0" y="768"/>
                  </a:lnTo>
                  <a:lnTo>
                    <a:pt x="0" y="970"/>
                  </a:lnTo>
                  <a:lnTo>
                    <a:pt x="844" y="97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2495550" y="1545479"/>
            <a:ext cx="228600" cy="441325"/>
            <a:chOff x="1697" y="2530"/>
            <a:chExt cx="144" cy="278"/>
          </a:xfrm>
        </p:grpSpPr>
        <p:grpSp>
          <p:nvGrpSpPr>
            <p:cNvPr id="222488" name="Group 92"/>
            <p:cNvGrpSpPr>
              <a:grpSpLocks/>
            </p:cNvGrpSpPr>
            <p:nvPr/>
          </p:nvGrpSpPr>
          <p:grpSpPr bwMode="auto">
            <a:xfrm>
              <a:off x="1697" y="2563"/>
              <a:ext cx="144" cy="208"/>
              <a:chOff x="868" y="2428"/>
              <a:chExt cx="144" cy="208"/>
            </a:xfrm>
          </p:grpSpPr>
          <p:sp>
            <p:nvSpPr>
              <p:cNvPr id="222493" name="Line 93"/>
              <p:cNvSpPr>
                <a:spLocks noChangeShapeType="1"/>
              </p:cNvSpPr>
              <p:nvPr/>
            </p:nvSpPr>
            <p:spPr bwMode="auto">
              <a:xfrm>
                <a:off x="868" y="2428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94" name="Line 94"/>
              <p:cNvSpPr>
                <a:spLocks noChangeShapeType="1"/>
              </p:cNvSpPr>
              <p:nvPr/>
            </p:nvSpPr>
            <p:spPr bwMode="auto">
              <a:xfrm>
                <a:off x="1012" y="2428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489" name="Group 95"/>
            <p:cNvGrpSpPr>
              <a:grpSpLocks/>
            </p:cNvGrpSpPr>
            <p:nvPr/>
          </p:nvGrpSpPr>
          <p:grpSpPr bwMode="auto">
            <a:xfrm>
              <a:off x="1768" y="2530"/>
              <a:ext cx="0" cy="278"/>
              <a:chOff x="1768" y="2530"/>
              <a:chExt cx="0" cy="278"/>
            </a:xfrm>
          </p:grpSpPr>
          <p:sp>
            <p:nvSpPr>
              <p:cNvPr id="222490" name="Line 96"/>
              <p:cNvSpPr>
                <a:spLocks noChangeShapeType="1"/>
              </p:cNvSpPr>
              <p:nvPr/>
            </p:nvSpPr>
            <p:spPr bwMode="auto">
              <a:xfrm>
                <a:off x="1768" y="2530"/>
                <a:ext cx="0" cy="1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91" name="Line 97"/>
              <p:cNvSpPr>
                <a:spLocks noChangeShapeType="1"/>
              </p:cNvSpPr>
              <p:nvPr/>
            </p:nvSpPr>
            <p:spPr bwMode="auto">
              <a:xfrm>
                <a:off x="1768" y="2650"/>
                <a:ext cx="0" cy="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92" name="Line 98"/>
              <p:cNvSpPr>
                <a:spLocks noChangeShapeType="1"/>
              </p:cNvSpPr>
              <p:nvPr/>
            </p:nvSpPr>
            <p:spPr bwMode="auto">
              <a:xfrm>
                <a:off x="1768" y="2688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5875" name="Rectangle 99"/>
          <p:cNvSpPr>
            <a:spLocks noChangeArrowheads="1"/>
          </p:cNvSpPr>
          <p:nvPr/>
        </p:nvSpPr>
        <p:spPr bwMode="auto">
          <a:xfrm>
            <a:off x="1520825" y="175466"/>
            <a:ext cx="1477963" cy="1941513"/>
          </a:xfrm>
          <a:prstGeom prst="rect">
            <a:avLst/>
          </a:prstGeom>
          <a:solidFill>
            <a:srgbClr val="DDF2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0505" name="Text Box 100"/>
          <p:cNvSpPr txBox="1">
            <a:spLocks noChangeArrowheads="1"/>
          </p:cNvSpPr>
          <p:nvPr/>
        </p:nvSpPr>
        <p:spPr bwMode="auto">
          <a:xfrm>
            <a:off x="2876550" y="99266"/>
            <a:ext cx="3022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（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2</a:t>
            </a: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半剖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视图</a:t>
            </a:r>
          </a:p>
        </p:txBody>
      </p:sp>
      <p:sp>
        <p:nvSpPr>
          <p:cNvPr id="75877" name="Text Box 101"/>
          <p:cNvSpPr txBox="1">
            <a:spLocks noChangeArrowheads="1"/>
          </p:cNvSpPr>
          <p:nvPr/>
        </p:nvSpPr>
        <p:spPr bwMode="auto">
          <a:xfrm>
            <a:off x="3062288" y="553291"/>
            <a:ext cx="26447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onotype Sorts"/>
              </a:rPr>
              <a:t>   </a:t>
            </a:r>
            <a:r>
              <a:rPr lang="zh-CN" altLang="en-US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onotype Sorts"/>
              </a:rPr>
              <a:t>当机件具有对称面时</a:t>
            </a:r>
            <a:r>
              <a:rPr lang="en-US" altLang="zh-CN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onotype Sorts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onotype Sorts"/>
              </a:rPr>
              <a:t>以对称面为界</a:t>
            </a:r>
            <a:r>
              <a:rPr lang="en-US" altLang="zh-CN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onotype Sorts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onotype Sorts"/>
              </a:rPr>
              <a:t>一半画成</a:t>
            </a:r>
            <a:r>
              <a:rPr lang="zh-CN" altLang="en-US" sz="2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Monotype Sorts"/>
              </a:rPr>
              <a:t>剖</a:t>
            </a:r>
            <a:r>
              <a:rPr lang="zh-CN" altLang="en-US" sz="2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视</a:t>
            </a:r>
            <a:r>
              <a:rPr lang="en-US" altLang="zh-CN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另一半按</a:t>
            </a:r>
            <a:r>
              <a:rPr lang="zh-CN" altLang="en-US" sz="2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视图</a:t>
            </a:r>
            <a:r>
              <a:rPr lang="zh-CN" altLang="en-US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绘制。</a:t>
            </a:r>
            <a:endParaRPr lang="zh-CN" altLang="en-US" sz="2200" b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2811463" y="5750766"/>
            <a:ext cx="3232150" cy="6350"/>
            <a:chOff x="600" y="3100"/>
            <a:chExt cx="2036" cy="4"/>
          </a:xfrm>
        </p:grpSpPr>
        <p:sp>
          <p:nvSpPr>
            <p:cNvPr id="222486" name="Line 103"/>
            <p:cNvSpPr>
              <a:spLocks noChangeShapeType="1"/>
            </p:cNvSpPr>
            <p:nvPr/>
          </p:nvSpPr>
          <p:spPr bwMode="auto">
            <a:xfrm>
              <a:off x="600" y="310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87" name="Line 104"/>
            <p:cNvSpPr>
              <a:spLocks noChangeShapeType="1"/>
            </p:cNvSpPr>
            <p:nvPr/>
          </p:nvSpPr>
          <p:spPr bwMode="auto">
            <a:xfrm>
              <a:off x="2540" y="31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05"/>
          <p:cNvGrpSpPr>
            <a:grpSpLocks/>
          </p:cNvGrpSpPr>
          <p:nvPr/>
        </p:nvGrpSpPr>
        <p:grpSpPr bwMode="auto">
          <a:xfrm>
            <a:off x="2447925" y="5401516"/>
            <a:ext cx="4003675" cy="415925"/>
            <a:chOff x="386" y="2911"/>
            <a:chExt cx="2437" cy="262"/>
          </a:xfrm>
        </p:grpSpPr>
        <p:sp>
          <p:nvSpPr>
            <p:cNvPr id="222484" name="Text Box 106"/>
            <p:cNvSpPr txBox="1">
              <a:spLocks noChangeArrowheads="1"/>
            </p:cNvSpPr>
            <p:nvPr/>
          </p:nvSpPr>
          <p:spPr bwMode="auto">
            <a:xfrm>
              <a:off x="386" y="292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ISOCPEUR"/>
                </a:rPr>
                <a:t>A</a:t>
              </a:r>
            </a:p>
          </p:txBody>
        </p:sp>
        <p:sp>
          <p:nvSpPr>
            <p:cNvPr id="222485" name="Text Box 107"/>
            <p:cNvSpPr txBox="1">
              <a:spLocks noChangeArrowheads="1"/>
            </p:cNvSpPr>
            <p:nvPr/>
          </p:nvSpPr>
          <p:spPr bwMode="auto">
            <a:xfrm>
              <a:off x="2547" y="291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2000" i="1">
                  <a:solidFill>
                    <a:srgbClr val="000000"/>
                  </a:solidFill>
                  <a:latin typeface="ISOCPEUR"/>
                </a:rPr>
                <a:t> A</a:t>
              </a:r>
            </a:p>
          </p:txBody>
        </p:sp>
      </p:grpSp>
      <p:sp>
        <p:nvSpPr>
          <p:cNvPr id="75884" name="Text Box 108"/>
          <p:cNvSpPr txBox="1">
            <a:spLocks noChangeArrowheads="1"/>
          </p:cNvSpPr>
          <p:nvPr/>
        </p:nvSpPr>
        <p:spPr bwMode="auto">
          <a:xfrm>
            <a:off x="4056063" y="2720229"/>
            <a:ext cx="658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ISOCPEUR"/>
              </a:rPr>
              <a:t>A—A</a:t>
            </a:r>
          </a:p>
        </p:txBody>
      </p:sp>
      <p:grpSp>
        <p:nvGrpSpPr>
          <p:cNvPr id="19" name="Group 109"/>
          <p:cNvGrpSpPr>
            <a:grpSpLocks/>
          </p:cNvGrpSpPr>
          <p:nvPr/>
        </p:nvGrpSpPr>
        <p:grpSpPr bwMode="auto">
          <a:xfrm>
            <a:off x="8153400" y="1599454"/>
            <a:ext cx="227013" cy="323850"/>
            <a:chOff x="2266" y="2428"/>
            <a:chExt cx="83" cy="204"/>
          </a:xfrm>
        </p:grpSpPr>
        <p:sp>
          <p:nvSpPr>
            <p:cNvPr id="222482" name="Line 110"/>
            <p:cNvSpPr>
              <a:spLocks noChangeShapeType="1"/>
            </p:cNvSpPr>
            <p:nvPr/>
          </p:nvSpPr>
          <p:spPr bwMode="auto">
            <a:xfrm>
              <a:off x="2266" y="2428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83" name="Line 111"/>
            <p:cNvSpPr>
              <a:spLocks noChangeShapeType="1"/>
            </p:cNvSpPr>
            <p:nvPr/>
          </p:nvSpPr>
          <p:spPr bwMode="auto">
            <a:xfrm>
              <a:off x="2349" y="2428"/>
              <a:ext cx="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12"/>
          <p:cNvGrpSpPr>
            <a:grpSpLocks/>
          </p:cNvGrpSpPr>
          <p:nvPr/>
        </p:nvGrpSpPr>
        <p:grpSpPr bwMode="auto">
          <a:xfrm>
            <a:off x="7362825" y="378666"/>
            <a:ext cx="1163638" cy="1535113"/>
            <a:chOff x="4835" y="1798"/>
            <a:chExt cx="733" cy="967"/>
          </a:xfrm>
        </p:grpSpPr>
        <p:sp>
          <p:nvSpPr>
            <p:cNvPr id="222469" name="Line 113"/>
            <p:cNvSpPr>
              <a:spLocks noChangeShapeType="1"/>
            </p:cNvSpPr>
            <p:nvPr/>
          </p:nvSpPr>
          <p:spPr bwMode="auto">
            <a:xfrm flipV="1">
              <a:off x="4835" y="1798"/>
              <a:ext cx="138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0" name="Line 114"/>
            <p:cNvSpPr>
              <a:spLocks noChangeShapeType="1"/>
            </p:cNvSpPr>
            <p:nvPr/>
          </p:nvSpPr>
          <p:spPr bwMode="auto">
            <a:xfrm flipV="1">
              <a:off x="4932" y="1839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1" name="Line 115"/>
            <p:cNvSpPr>
              <a:spLocks noChangeShapeType="1"/>
            </p:cNvSpPr>
            <p:nvPr/>
          </p:nvSpPr>
          <p:spPr bwMode="auto">
            <a:xfrm flipV="1">
              <a:off x="4935" y="196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2" name="Line 116"/>
            <p:cNvSpPr>
              <a:spLocks noChangeShapeType="1"/>
            </p:cNvSpPr>
            <p:nvPr/>
          </p:nvSpPr>
          <p:spPr bwMode="auto">
            <a:xfrm flipV="1">
              <a:off x="4933" y="210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3" name="Line 117"/>
            <p:cNvSpPr>
              <a:spLocks noChangeShapeType="1"/>
            </p:cNvSpPr>
            <p:nvPr/>
          </p:nvSpPr>
          <p:spPr bwMode="auto">
            <a:xfrm flipV="1">
              <a:off x="4933" y="2232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4" name="Line 118"/>
            <p:cNvSpPr>
              <a:spLocks noChangeShapeType="1"/>
            </p:cNvSpPr>
            <p:nvPr/>
          </p:nvSpPr>
          <p:spPr bwMode="auto">
            <a:xfrm flipV="1">
              <a:off x="5035" y="2570"/>
              <a:ext cx="186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5" name="Line 119"/>
            <p:cNvSpPr>
              <a:spLocks noChangeShapeType="1"/>
            </p:cNvSpPr>
            <p:nvPr/>
          </p:nvSpPr>
          <p:spPr bwMode="auto">
            <a:xfrm flipV="1">
              <a:off x="5153" y="2588"/>
              <a:ext cx="17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6" name="Line 120"/>
            <p:cNvSpPr>
              <a:spLocks noChangeShapeType="1"/>
            </p:cNvSpPr>
            <p:nvPr/>
          </p:nvSpPr>
          <p:spPr bwMode="auto">
            <a:xfrm flipV="1">
              <a:off x="5254" y="2691"/>
              <a:ext cx="74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7" name="Line 121"/>
            <p:cNvSpPr>
              <a:spLocks noChangeShapeType="1"/>
            </p:cNvSpPr>
            <p:nvPr/>
          </p:nvSpPr>
          <p:spPr bwMode="auto">
            <a:xfrm flipV="1">
              <a:off x="5476" y="2567"/>
              <a:ext cx="8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8" name="Line 122"/>
            <p:cNvSpPr>
              <a:spLocks noChangeShapeType="1"/>
            </p:cNvSpPr>
            <p:nvPr/>
          </p:nvSpPr>
          <p:spPr bwMode="auto">
            <a:xfrm flipV="1">
              <a:off x="5476" y="2651"/>
              <a:ext cx="92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79" name="Line 123"/>
            <p:cNvSpPr>
              <a:spLocks noChangeShapeType="1"/>
            </p:cNvSpPr>
            <p:nvPr/>
          </p:nvSpPr>
          <p:spPr bwMode="auto">
            <a:xfrm flipV="1">
              <a:off x="4933" y="2352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80" name="Line 124"/>
            <p:cNvSpPr>
              <a:spLocks noChangeShapeType="1"/>
            </p:cNvSpPr>
            <p:nvPr/>
          </p:nvSpPr>
          <p:spPr bwMode="auto">
            <a:xfrm flipV="1">
              <a:off x="4931" y="2564"/>
              <a:ext cx="18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81" name="Line 125"/>
            <p:cNvSpPr>
              <a:spLocks noChangeShapeType="1"/>
            </p:cNvSpPr>
            <p:nvPr/>
          </p:nvSpPr>
          <p:spPr bwMode="auto">
            <a:xfrm flipV="1">
              <a:off x="4933" y="2476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1528763" y="294529"/>
            <a:ext cx="0" cy="1685925"/>
            <a:chOff x="1088" y="1742"/>
            <a:chExt cx="0" cy="1062"/>
          </a:xfrm>
        </p:grpSpPr>
        <p:sp>
          <p:nvSpPr>
            <p:cNvPr id="222464" name="Line 127"/>
            <p:cNvSpPr>
              <a:spLocks noChangeShapeType="1"/>
            </p:cNvSpPr>
            <p:nvPr/>
          </p:nvSpPr>
          <p:spPr bwMode="auto">
            <a:xfrm>
              <a:off x="1088" y="1742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5" name="Line 128"/>
            <p:cNvSpPr>
              <a:spLocks noChangeShapeType="1"/>
            </p:cNvSpPr>
            <p:nvPr/>
          </p:nvSpPr>
          <p:spPr bwMode="auto">
            <a:xfrm>
              <a:off x="1088" y="2028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6" name="Line 129"/>
            <p:cNvSpPr>
              <a:spLocks noChangeShapeType="1"/>
            </p:cNvSpPr>
            <p:nvPr/>
          </p:nvSpPr>
          <p:spPr bwMode="auto">
            <a:xfrm>
              <a:off x="1088" y="2070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7" name="Line 130"/>
            <p:cNvSpPr>
              <a:spLocks noChangeShapeType="1"/>
            </p:cNvSpPr>
            <p:nvPr/>
          </p:nvSpPr>
          <p:spPr bwMode="auto">
            <a:xfrm>
              <a:off x="1088" y="2406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8" name="Line 131"/>
            <p:cNvSpPr>
              <a:spLocks noChangeShapeType="1"/>
            </p:cNvSpPr>
            <p:nvPr/>
          </p:nvSpPr>
          <p:spPr bwMode="auto">
            <a:xfrm>
              <a:off x="1088" y="2446"/>
              <a:ext cx="0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08" name="Line 132"/>
          <p:cNvSpPr>
            <a:spLocks noChangeShapeType="1"/>
          </p:cNvSpPr>
          <p:nvPr/>
        </p:nvSpPr>
        <p:spPr bwMode="auto">
          <a:xfrm>
            <a:off x="1347788" y="1081929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33"/>
          <p:cNvGrpSpPr>
            <a:grpSpLocks/>
          </p:cNvGrpSpPr>
          <p:nvPr/>
        </p:nvGrpSpPr>
        <p:grpSpPr bwMode="auto">
          <a:xfrm>
            <a:off x="4441825" y="3093291"/>
            <a:ext cx="0" cy="1685925"/>
            <a:chOff x="1088" y="1742"/>
            <a:chExt cx="0" cy="1062"/>
          </a:xfrm>
        </p:grpSpPr>
        <p:sp>
          <p:nvSpPr>
            <p:cNvPr id="222459" name="Line 134"/>
            <p:cNvSpPr>
              <a:spLocks noChangeShapeType="1"/>
            </p:cNvSpPr>
            <p:nvPr/>
          </p:nvSpPr>
          <p:spPr bwMode="auto">
            <a:xfrm>
              <a:off x="1088" y="1742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0" name="Line 135"/>
            <p:cNvSpPr>
              <a:spLocks noChangeShapeType="1"/>
            </p:cNvSpPr>
            <p:nvPr/>
          </p:nvSpPr>
          <p:spPr bwMode="auto">
            <a:xfrm>
              <a:off x="1088" y="2028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1" name="Line 136"/>
            <p:cNvSpPr>
              <a:spLocks noChangeShapeType="1"/>
            </p:cNvSpPr>
            <p:nvPr/>
          </p:nvSpPr>
          <p:spPr bwMode="auto">
            <a:xfrm>
              <a:off x="1088" y="2070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2" name="Line 137"/>
            <p:cNvSpPr>
              <a:spLocks noChangeShapeType="1"/>
            </p:cNvSpPr>
            <p:nvPr/>
          </p:nvSpPr>
          <p:spPr bwMode="auto">
            <a:xfrm>
              <a:off x="1088" y="2406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3" name="Line 138"/>
            <p:cNvSpPr>
              <a:spLocks noChangeShapeType="1"/>
            </p:cNvSpPr>
            <p:nvPr/>
          </p:nvSpPr>
          <p:spPr bwMode="auto">
            <a:xfrm>
              <a:off x="1088" y="2446"/>
              <a:ext cx="0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39"/>
          <p:cNvGrpSpPr>
            <a:grpSpLocks/>
          </p:cNvGrpSpPr>
          <p:nvPr/>
        </p:nvGrpSpPr>
        <p:grpSpPr bwMode="auto">
          <a:xfrm>
            <a:off x="7183438" y="299291"/>
            <a:ext cx="0" cy="1685925"/>
            <a:chOff x="1088" y="1742"/>
            <a:chExt cx="0" cy="1062"/>
          </a:xfrm>
        </p:grpSpPr>
        <p:sp>
          <p:nvSpPr>
            <p:cNvPr id="222454" name="Line 140"/>
            <p:cNvSpPr>
              <a:spLocks noChangeShapeType="1"/>
            </p:cNvSpPr>
            <p:nvPr/>
          </p:nvSpPr>
          <p:spPr bwMode="auto">
            <a:xfrm>
              <a:off x="1088" y="1742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55" name="Line 141"/>
            <p:cNvSpPr>
              <a:spLocks noChangeShapeType="1"/>
            </p:cNvSpPr>
            <p:nvPr/>
          </p:nvSpPr>
          <p:spPr bwMode="auto">
            <a:xfrm>
              <a:off x="1088" y="2028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56" name="Line 142"/>
            <p:cNvSpPr>
              <a:spLocks noChangeShapeType="1"/>
            </p:cNvSpPr>
            <p:nvPr/>
          </p:nvSpPr>
          <p:spPr bwMode="auto">
            <a:xfrm>
              <a:off x="1088" y="2070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57" name="Line 143"/>
            <p:cNvSpPr>
              <a:spLocks noChangeShapeType="1"/>
            </p:cNvSpPr>
            <p:nvPr/>
          </p:nvSpPr>
          <p:spPr bwMode="auto">
            <a:xfrm>
              <a:off x="1088" y="2406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58" name="Line 144"/>
            <p:cNvSpPr>
              <a:spLocks noChangeShapeType="1"/>
            </p:cNvSpPr>
            <p:nvPr/>
          </p:nvSpPr>
          <p:spPr bwMode="auto">
            <a:xfrm>
              <a:off x="1088" y="2446"/>
              <a:ext cx="0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45"/>
          <p:cNvGrpSpPr>
            <a:grpSpLocks/>
          </p:cNvGrpSpPr>
          <p:nvPr/>
        </p:nvGrpSpPr>
        <p:grpSpPr bwMode="auto">
          <a:xfrm>
            <a:off x="193675" y="378666"/>
            <a:ext cx="1338263" cy="1539875"/>
            <a:chOff x="244" y="1797"/>
            <a:chExt cx="843" cy="970"/>
          </a:xfrm>
        </p:grpSpPr>
        <p:sp>
          <p:nvSpPr>
            <p:cNvPr id="222452" name="Line 146"/>
            <p:cNvSpPr>
              <a:spLocks noChangeShapeType="1"/>
            </p:cNvSpPr>
            <p:nvPr/>
          </p:nvSpPr>
          <p:spPr bwMode="auto">
            <a:xfrm>
              <a:off x="736" y="2566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53" name="Freeform 147"/>
            <p:cNvSpPr>
              <a:spLocks/>
            </p:cNvSpPr>
            <p:nvPr/>
          </p:nvSpPr>
          <p:spPr bwMode="auto">
            <a:xfrm>
              <a:off x="244" y="1797"/>
              <a:ext cx="843" cy="970"/>
            </a:xfrm>
            <a:custGeom>
              <a:avLst/>
              <a:gdLst>
                <a:gd name="T0" fmla="*/ 829 w 844"/>
                <a:gd name="T1" fmla="*/ 0 h 970"/>
                <a:gd name="T2" fmla="*/ 477 w 844"/>
                <a:gd name="T3" fmla="*/ 0 h 970"/>
                <a:gd name="T4" fmla="*/ 477 w 844"/>
                <a:gd name="T5" fmla="*/ 768 h 970"/>
                <a:gd name="T6" fmla="*/ 0 w 844"/>
                <a:gd name="T7" fmla="*/ 768 h 970"/>
                <a:gd name="T8" fmla="*/ 0 w 844"/>
                <a:gd name="T9" fmla="*/ 970 h 970"/>
                <a:gd name="T10" fmla="*/ 833 w 844"/>
                <a:gd name="T11" fmla="*/ 970 h 9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4"/>
                <a:gd name="T19" fmla="*/ 0 h 970"/>
                <a:gd name="T20" fmla="*/ 844 w 844"/>
                <a:gd name="T21" fmla="*/ 970 h 9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4" h="970">
                  <a:moveTo>
                    <a:pt x="840" y="0"/>
                  </a:moveTo>
                  <a:lnTo>
                    <a:pt x="488" y="0"/>
                  </a:lnTo>
                  <a:lnTo>
                    <a:pt x="488" y="768"/>
                  </a:lnTo>
                  <a:lnTo>
                    <a:pt x="0" y="768"/>
                  </a:lnTo>
                  <a:lnTo>
                    <a:pt x="0" y="970"/>
                  </a:lnTo>
                  <a:lnTo>
                    <a:pt x="844" y="97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25" name="Group 148"/>
          <p:cNvGrpSpPr>
            <a:grpSpLocks/>
          </p:cNvGrpSpPr>
          <p:nvPr/>
        </p:nvGrpSpPr>
        <p:grpSpPr bwMode="auto">
          <a:xfrm flipH="1">
            <a:off x="7175500" y="388191"/>
            <a:ext cx="342900" cy="1517650"/>
            <a:chOff x="1412" y="1664"/>
            <a:chExt cx="216" cy="956"/>
          </a:xfrm>
        </p:grpSpPr>
        <p:sp>
          <p:nvSpPr>
            <p:cNvPr id="222449" name="Line 149"/>
            <p:cNvSpPr>
              <a:spLocks noChangeShapeType="1"/>
            </p:cNvSpPr>
            <p:nvPr/>
          </p:nvSpPr>
          <p:spPr bwMode="auto">
            <a:xfrm flipV="1">
              <a:off x="1412" y="1834"/>
              <a:ext cx="0" cy="7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50" name="Line 150"/>
            <p:cNvSpPr>
              <a:spLocks noChangeShapeType="1"/>
            </p:cNvSpPr>
            <p:nvPr/>
          </p:nvSpPr>
          <p:spPr bwMode="auto">
            <a:xfrm>
              <a:off x="1416" y="1840"/>
              <a:ext cx="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51" name="Line 151"/>
            <p:cNvSpPr>
              <a:spLocks noChangeShapeType="1"/>
            </p:cNvSpPr>
            <p:nvPr/>
          </p:nvSpPr>
          <p:spPr bwMode="auto">
            <a:xfrm>
              <a:off x="1504" y="1664"/>
              <a:ext cx="0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52"/>
          <p:cNvGrpSpPr>
            <a:grpSpLocks/>
          </p:cNvGrpSpPr>
          <p:nvPr/>
        </p:nvGrpSpPr>
        <p:grpSpPr bwMode="auto">
          <a:xfrm>
            <a:off x="8151813" y="1553416"/>
            <a:ext cx="228600" cy="441325"/>
            <a:chOff x="1697" y="2530"/>
            <a:chExt cx="144" cy="278"/>
          </a:xfrm>
        </p:grpSpPr>
        <p:grpSp>
          <p:nvGrpSpPr>
            <p:cNvPr id="222442" name="Group 153"/>
            <p:cNvGrpSpPr>
              <a:grpSpLocks/>
            </p:cNvGrpSpPr>
            <p:nvPr/>
          </p:nvGrpSpPr>
          <p:grpSpPr bwMode="auto">
            <a:xfrm>
              <a:off x="1697" y="2563"/>
              <a:ext cx="144" cy="208"/>
              <a:chOff x="868" y="2428"/>
              <a:chExt cx="144" cy="208"/>
            </a:xfrm>
          </p:grpSpPr>
          <p:sp>
            <p:nvSpPr>
              <p:cNvPr id="222447" name="Line 154"/>
              <p:cNvSpPr>
                <a:spLocks noChangeShapeType="1"/>
              </p:cNvSpPr>
              <p:nvPr/>
            </p:nvSpPr>
            <p:spPr bwMode="auto">
              <a:xfrm>
                <a:off x="868" y="2428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48" name="Line 155"/>
              <p:cNvSpPr>
                <a:spLocks noChangeShapeType="1"/>
              </p:cNvSpPr>
              <p:nvPr/>
            </p:nvSpPr>
            <p:spPr bwMode="auto">
              <a:xfrm>
                <a:off x="1012" y="2428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443" name="Group 156"/>
            <p:cNvGrpSpPr>
              <a:grpSpLocks/>
            </p:cNvGrpSpPr>
            <p:nvPr/>
          </p:nvGrpSpPr>
          <p:grpSpPr bwMode="auto">
            <a:xfrm>
              <a:off x="1768" y="2530"/>
              <a:ext cx="0" cy="278"/>
              <a:chOff x="1768" y="2530"/>
              <a:chExt cx="0" cy="278"/>
            </a:xfrm>
          </p:grpSpPr>
          <p:sp>
            <p:nvSpPr>
              <p:cNvPr id="222444" name="Line 157"/>
              <p:cNvSpPr>
                <a:spLocks noChangeShapeType="1"/>
              </p:cNvSpPr>
              <p:nvPr/>
            </p:nvSpPr>
            <p:spPr bwMode="auto">
              <a:xfrm>
                <a:off x="1768" y="2530"/>
                <a:ext cx="0" cy="1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45" name="Line 158"/>
              <p:cNvSpPr>
                <a:spLocks noChangeShapeType="1"/>
              </p:cNvSpPr>
              <p:nvPr/>
            </p:nvSpPr>
            <p:spPr bwMode="auto">
              <a:xfrm>
                <a:off x="1768" y="2650"/>
                <a:ext cx="0" cy="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46" name="Line 159"/>
              <p:cNvSpPr>
                <a:spLocks noChangeShapeType="1"/>
              </p:cNvSpPr>
              <p:nvPr/>
            </p:nvSpPr>
            <p:spPr bwMode="auto">
              <a:xfrm>
                <a:off x="1768" y="2688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5936" name="Freeform 160"/>
          <p:cNvSpPr>
            <a:spLocks/>
          </p:cNvSpPr>
          <p:nvPr/>
        </p:nvSpPr>
        <p:spPr bwMode="auto">
          <a:xfrm flipH="1">
            <a:off x="7180263" y="380254"/>
            <a:ext cx="1338262" cy="1539875"/>
          </a:xfrm>
          <a:custGeom>
            <a:avLst/>
            <a:gdLst>
              <a:gd name="T0" fmla="*/ 2147483647 w 844"/>
              <a:gd name="T1" fmla="*/ 0 h 970"/>
              <a:gd name="T2" fmla="*/ 2147483647 w 844"/>
              <a:gd name="T3" fmla="*/ 0 h 970"/>
              <a:gd name="T4" fmla="*/ 2147483647 w 844"/>
              <a:gd name="T5" fmla="*/ 2147483647 h 970"/>
              <a:gd name="T6" fmla="*/ 0 w 844"/>
              <a:gd name="T7" fmla="*/ 2147483647 h 970"/>
              <a:gd name="T8" fmla="*/ 0 w 844"/>
              <a:gd name="T9" fmla="*/ 2147483647 h 970"/>
              <a:gd name="T10" fmla="*/ 2147483647 w 844"/>
              <a:gd name="T11" fmla="*/ 2147483647 h 9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4"/>
              <a:gd name="T19" fmla="*/ 0 h 970"/>
              <a:gd name="T20" fmla="*/ 844 w 844"/>
              <a:gd name="T21" fmla="*/ 970 h 9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4" h="970">
                <a:moveTo>
                  <a:pt x="840" y="0"/>
                </a:moveTo>
                <a:lnTo>
                  <a:pt x="488" y="0"/>
                </a:lnTo>
                <a:lnTo>
                  <a:pt x="488" y="768"/>
                </a:lnTo>
                <a:lnTo>
                  <a:pt x="0" y="768"/>
                </a:lnTo>
                <a:lnTo>
                  <a:pt x="0" y="970"/>
                </a:lnTo>
                <a:lnTo>
                  <a:pt x="844" y="97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grpSp>
        <p:nvGrpSpPr>
          <p:cNvPr id="29" name="Group 161"/>
          <p:cNvGrpSpPr>
            <a:grpSpLocks/>
          </p:cNvGrpSpPr>
          <p:nvPr/>
        </p:nvGrpSpPr>
        <p:grpSpPr bwMode="auto">
          <a:xfrm>
            <a:off x="5565775" y="2825004"/>
            <a:ext cx="3232150" cy="6350"/>
            <a:chOff x="600" y="3100"/>
            <a:chExt cx="2036" cy="4"/>
          </a:xfrm>
        </p:grpSpPr>
        <p:sp>
          <p:nvSpPr>
            <p:cNvPr id="222440" name="Line 162"/>
            <p:cNvSpPr>
              <a:spLocks noChangeShapeType="1"/>
            </p:cNvSpPr>
            <p:nvPr/>
          </p:nvSpPr>
          <p:spPr bwMode="auto">
            <a:xfrm>
              <a:off x="600" y="310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41" name="Line 163"/>
            <p:cNvSpPr>
              <a:spLocks noChangeShapeType="1"/>
            </p:cNvSpPr>
            <p:nvPr/>
          </p:nvSpPr>
          <p:spPr bwMode="auto">
            <a:xfrm>
              <a:off x="2540" y="31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64"/>
          <p:cNvGrpSpPr>
            <a:grpSpLocks/>
          </p:cNvGrpSpPr>
          <p:nvPr/>
        </p:nvGrpSpPr>
        <p:grpSpPr bwMode="auto">
          <a:xfrm>
            <a:off x="5213350" y="2548779"/>
            <a:ext cx="3930650" cy="415925"/>
            <a:chOff x="386" y="2911"/>
            <a:chExt cx="2437" cy="262"/>
          </a:xfrm>
        </p:grpSpPr>
        <p:sp>
          <p:nvSpPr>
            <p:cNvPr id="222438" name="Text Box 165"/>
            <p:cNvSpPr txBox="1">
              <a:spLocks noChangeArrowheads="1"/>
            </p:cNvSpPr>
            <p:nvPr/>
          </p:nvSpPr>
          <p:spPr bwMode="auto">
            <a:xfrm>
              <a:off x="386" y="2923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ISOCPEUR"/>
                </a:rPr>
                <a:t>A</a:t>
              </a:r>
            </a:p>
          </p:txBody>
        </p:sp>
        <p:sp>
          <p:nvSpPr>
            <p:cNvPr id="222439" name="Text Box 166"/>
            <p:cNvSpPr txBox="1">
              <a:spLocks noChangeArrowheads="1"/>
            </p:cNvSpPr>
            <p:nvPr/>
          </p:nvSpPr>
          <p:spPr bwMode="auto">
            <a:xfrm>
              <a:off x="2611" y="291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ISOCPEUR"/>
                </a:rPr>
                <a:t>A</a:t>
              </a:r>
            </a:p>
          </p:txBody>
        </p:sp>
      </p:grpSp>
      <p:grpSp>
        <p:nvGrpSpPr>
          <p:cNvPr id="31" name="Group 167"/>
          <p:cNvGrpSpPr>
            <a:grpSpLocks/>
          </p:cNvGrpSpPr>
          <p:nvPr/>
        </p:nvGrpSpPr>
        <p:grpSpPr bwMode="auto">
          <a:xfrm>
            <a:off x="5565775" y="2504329"/>
            <a:ext cx="3228975" cy="342900"/>
            <a:chOff x="600" y="2898"/>
            <a:chExt cx="2034" cy="216"/>
          </a:xfrm>
        </p:grpSpPr>
        <p:sp>
          <p:nvSpPr>
            <p:cNvPr id="222436" name="Line 168"/>
            <p:cNvSpPr>
              <a:spLocks noChangeShapeType="1"/>
            </p:cNvSpPr>
            <p:nvPr/>
          </p:nvSpPr>
          <p:spPr bwMode="auto">
            <a:xfrm flipV="1">
              <a:off x="600" y="2907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37" name="Line 169"/>
            <p:cNvSpPr>
              <a:spLocks noChangeShapeType="1"/>
            </p:cNvSpPr>
            <p:nvPr/>
          </p:nvSpPr>
          <p:spPr bwMode="auto">
            <a:xfrm flipV="1">
              <a:off x="2634" y="2898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32" name="Group 170"/>
          <p:cNvGrpSpPr>
            <a:grpSpLocks/>
          </p:cNvGrpSpPr>
          <p:nvPr/>
        </p:nvGrpSpPr>
        <p:grpSpPr bwMode="auto">
          <a:xfrm>
            <a:off x="5748338" y="2218579"/>
            <a:ext cx="2873375" cy="1238250"/>
            <a:chOff x="3621" y="1469"/>
            <a:chExt cx="1810" cy="780"/>
          </a:xfrm>
        </p:grpSpPr>
        <p:sp>
          <p:nvSpPr>
            <p:cNvPr id="222407" name="Oval 171"/>
            <p:cNvSpPr>
              <a:spLocks noChangeArrowheads="1"/>
            </p:cNvSpPr>
            <p:nvPr/>
          </p:nvSpPr>
          <p:spPr bwMode="auto">
            <a:xfrm>
              <a:off x="4183" y="1518"/>
              <a:ext cx="692" cy="6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408" name="Line 172"/>
            <p:cNvSpPr>
              <a:spLocks noChangeShapeType="1"/>
            </p:cNvSpPr>
            <p:nvPr/>
          </p:nvSpPr>
          <p:spPr bwMode="auto">
            <a:xfrm>
              <a:off x="3842" y="1649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9" name="Line 173"/>
            <p:cNvSpPr>
              <a:spLocks noChangeShapeType="1"/>
            </p:cNvSpPr>
            <p:nvPr/>
          </p:nvSpPr>
          <p:spPr bwMode="auto">
            <a:xfrm>
              <a:off x="5211" y="1628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10" name="Line 174"/>
            <p:cNvSpPr>
              <a:spLocks noChangeShapeType="1"/>
            </p:cNvSpPr>
            <p:nvPr/>
          </p:nvSpPr>
          <p:spPr bwMode="auto">
            <a:xfrm flipV="1">
              <a:off x="3800" y="1527"/>
              <a:ext cx="65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11" name="Line 175"/>
            <p:cNvSpPr>
              <a:spLocks noChangeShapeType="1"/>
            </p:cNvSpPr>
            <p:nvPr/>
          </p:nvSpPr>
          <p:spPr bwMode="auto">
            <a:xfrm>
              <a:off x="3808" y="2027"/>
              <a:ext cx="64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12" name="Line 176"/>
            <p:cNvSpPr>
              <a:spLocks noChangeShapeType="1"/>
            </p:cNvSpPr>
            <p:nvPr/>
          </p:nvSpPr>
          <p:spPr bwMode="auto">
            <a:xfrm>
              <a:off x="4604" y="1527"/>
              <a:ext cx="648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13" name="Line 177"/>
            <p:cNvSpPr>
              <a:spLocks noChangeShapeType="1"/>
            </p:cNvSpPr>
            <p:nvPr/>
          </p:nvSpPr>
          <p:spPr bwMode="auto">
            <a:xfrm flipH="1">
              <a:off x="4608" y="2009"/>
              <a:ext cx="636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14" name="Oval 178"/>
            <p:cNvSpPr>
              <a:spLocks noChangeArrowheads="1"/>
            </p:cNvSpPr>
            <p:nvPr/>
          </p:nvSpPr>
          <p:spPr bwMode="auto">
            <a:xfrm>
              <a:off x="4318" y="1647"/>
              <a:ext cx="420" cy="4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415" name="Oval 179"/>
            <p:cNvSpPr>
              <a:spLocks noChangeArrowheads="1"/>
            </p:cNvSpPr>
            <p:nvPr/>
          </p:nvSpPr>
          <p:spPr bwMode="auto">
            <a:xfrm>
              <a:off x="4414" y="1735"/>
              <a:ext cx="236" cy="2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416" name="Oval 180"/>
            <p:cNvSpPr>
              <a:spLocks noChangeArrowheads="1"/>
            </p:cNvSpPr>
            <p:nvPr/>
          </p:nvSpPr>
          <p:spPr bwMode="auto">
            <a:xfrm>
              <a:off x="3774" y="1783"/>
              <a:ext cx="144" cy="1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417" name="Oval 181"/>
            <p:cNvSpPr>
              <a:spLocks noChangeArrowheads="1"/>
            </p:cNvSpPr>
            <p:nvPr/>
          </p:nvSpPr>
          <p:spPr bwMode="auto">
            <a:xfrm>
              <a:off x="5138" y="1783"/>
              <a:ext cx="144" cy="1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418" name="Line 182"/>
            <p:cNvSpPr>
              <a:spLocks noChangeShapeType="1"/>
            </p:cNvSpPr>
            <p:nvPr/>
          </p:nvSpPr>
          <p:spPr bwMode="auto">
            <a:xfrm flipH="1">
              <a:off x="4454" y="205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19" name="Line 183"/>
            <p:cNvSpPr>
              <a:spLocks noChangeShapeType="1"/>
            </p:cNvSpPr>
            <p:nvPr/>
          </p:nvSpPr>
          <p:spPr bwMode="auto">
            <a:xfrm flipH="1">
              <a:off x="4606" y="205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0" name="Arc 184"/>
            <p:cNvSpPr>
              <a:spLocks/>
            </p:cNvSpPr>
            <p:nvPr/>
          </p:nvSpPr>
          <p:spPr bwMode="auto">
            <a:xfrm>
              <a:off x="3679" y="1698"/>
              <a:ext cx="170" cy="329"/>
            </a:xfrm>
            <a:custGeom>
              <a:avLst/>
              <a:gdLst>
                <a:gd name="T0" fmla="*/ 0 w 21600"/>
                <a:gd name="T1" fmla="*/ 0 h 41864"/>
                <a:gd name="T2" fmla="*/ 0 w 21600"/>
                <a:gd name="T3" fmla="*/ 0 h 41864"/>
                <a:gd name="T4" fmla="*/ 0 w 21600"/>
                <a:gd name="T5" fmla="*/ 0 h 418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64"/>
                <a:gd name="T11" fmla="*/ 21600 w 21600"/>
                <a:gd name="T12" fmla="*/ 41864 h 41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64" fill="none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</a:path>
                <a:path w="21600" h="41864" stroke="0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  <a:lnTo>
                    <a:pt x="21600" y="20884"/>
                  </a:lnTo>
                  <a:lnTo>
                    <a:pt x="16463" y="4186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22421" name="Arc 185"/>
            <p:cNvSpPr>
              <a:spLocks/>
            </p:cNvSpPr>
            <p:nvPr/>
          </p:nvSpPr>
          <p:spPr bwMode="auto">
            <a:xfrm flipH="1">
              <a:off x="5203" y="1680"/>
              <a:ext cx="170" cy="329"/>
            </a:xfrm>
            <a:custGeom>
              <a:avLst/>
              <a:gdLst>
                <a:gd name="T0" fmla="*/ 0 w 21600"/>
                <a:gd name="T1" fmla="*/ 0 h 41864"/>
                <a:gd name="T2" fmla="*/ 0 w 21600"/>
                <a:gd name="T3" fmla="*/ 0 h 41864"/>
                <a:gd name="T4" fmla="*/ 0 w 21600"/>
                <a:gd name="T5" fmla="*/ 0 h 418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64"/>
                <a:gd name="T11" fmla="*/ 21600 w 21600"/>
                <a:gd name="T12" fmla="*/ 41864 h 41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64" fill="none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</a:path>
                <a:path w="21600" h="41864" stroke="0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  <a:lnTo>
                    <a:pt x="21600" y="20884"/>
                  </a:lnTo>
                  <a:lnTo>
                    <a:pt x="16463" y="4186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22422" name="Line 186"/>
            <p:cNvSpPr>
              <a:spLocks noChangeShapeType="1"/>
            </p:cNvSpPr>
            <p:nvPr/>
          </p:nvSpPr>
          <p:spPr bwMode="auto">
            <a:xfrm rot="5400000">
              <a:off x="4584" y="1663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3" name="Line 187"/>
            <p:cNvSpPr>
              <a:spLocks noChangeShapeType="1"/>
            </p:cNvSpPr>
            <p:nvPr/>
          </p:nvSpPr>
          <p:spPr bwMode="auto">
            <a:xfrm rot="5400000">
              <a:off x="4364" y="1843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4" name="Line 188"/>
            <p:cNvSpPr>
              <a:spLocks noChangeShapeType="1"/>
            </p:cNvSpPr>
            <p:nvPr/>
          </p:nvSpPr>
          <p:spPr bwMode="auto">
            <a:xfrm rot="5400000">
              <a:off x="4172" y="1693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5" name="Line 189"/>
            <p:cNvSpPr>
              <a:spLocks noChangeShapeType="1"/>
            </p:cNvSpPr>
            <p:nvPr/>
          </p:nvSpPr>
          <p:spPr bwMode="auto">
            <a:xfrm rot="5400000">
              <a:off x="3986" y="1843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6" name="Line 190"/>
            <p:cNvSpPr>
              <a:spLocks noChangeShapeType="1"/>
            </p:cNvSpPr>
            <p:nvPr/>
          </p:nvSpPr>
          <p:spPr bwMode="auto">
            <a:xfrm rot="5400000">
              <a:off x="3789" y="168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7" name="Line 191"/>
            <p:cNvSpPr>
              <a:spLocks noChangeShapeType="1"/>
            </p:cNvSpPr>
            <p:nvPr/>
          </p:nvSpPr>
          <p:spPr bwMode="auto">
            <a:xfrm>
              <a:off x="4532" y="1469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8" name="Line 192"/>
            <p:cNvSpPr>
              <a:spLocks noChangeShapeType="1"/>
            </p:cNvSpPr>
            <p:nvPr/>
          </p:nvSpPr>
          <p:spPr bwMode="auto">
            <a:xfrm>
              <a:off x="4532" y="1675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9" name="Line 193"/>
            <p:cNvSpPr>
              <a:spLocks noChangeShapeType="1"/>
            </p:cNvSpPr>
            <p:nvPr/>
          </p:nvSpPr>
          <p:spPr bwMode="auto">
            <a:xfrm>
              <a:off x="4532" y="1709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30" name="Line 194"/>
            <p:cNvSpPr>
              <a:spLocks noChangeShapeType="1"/>
            </p:cNvSpPr>
            <p:nvPr/>
          </p:nvSpPr>
          <p:spPr bwMode="auto">
            <a:xfrm>
              <a:off x="4532" y="2005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31" name="Line 195"/>
            <p:cNvSpPr>
              <a:spLocks noChangeShapeType="1"/>
            </p:cNvSpPr>
            <p:nvPr/>
          </p:nvSpPr>
          <p:spPr bwMode="auto">
            <a:xfrm>
              <a:off x="4532" y="2041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32" name="Line 196"/>
            <p:cNvSpPr>
              <a:spLocks noChangeShapeType="1"/>
            </p:cNvSpPr>
            <p:nvPr/>
          </p:nvSpPr>
          <p:spPr bwMode="auto">
            <a:xfrm rot="5400000">
              <a:off x="5270" y="1693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33" name="Line 197"/>
            <p:cNvSpPr>
              <a:spLocks noChangeShapeType="1"/>
            </p:cNvSpPr>
            <p:nvPr/>
          </p:nvSpPr>
          <p:spPr bwMode="auto">
            <a:xfrm rot="5400000">
              <a:off x="5076" y="1843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34" name="Line 198"/>
            <p:cNvSpPr>
              <a:spLocks noChangeShapeType="1"/>
            </p:cNvSpPr>
            <p:nvPr/>
          </p:nvSpPr>
          <p:spPr bwMode="auto">
            <a:xfrm rot="5400000">
              <a:off x="4940" y="1753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35" name="Line 199"/>
            <p:cNvSpPr>
              <a:spLocks noChangeShapeType="1"/>
            </p:cNvSpPr>
            <p:nvPr/>
          </p:nvSpPr>
          <p:spPr bwMode="auto">
            <a:xfrm rot="5400000">
              <a:off x="4806" y="1843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33" name="Group 200"/>
          <p:cNvGrpSpPr>
            <a:grpSpLocks/>
          </p:cNvGrpSpPr>
          <p:nvPr/>
        </p:nvGrpSpPr>
        <p:grpSpPr bwMode="auto">
          <a:xfrm>
            <a:off x="84138" y="2256679"/>
            <a:ext cx="2873375" cy="1166812"/>
            <a:chOff x="53" y="1493"/>
            <a:chExt cx="1810" cy="735"/>
          </a:xfrm>
        </p:grpSpPr>
        <p:sp>
          <p:nvSpPr>
            <p:cNvPr id="222379" name="Oval 201"/>
            <p:cNvSpPr>
              <a:spLocks noChangeArrowheads="1"/>
            </p:cNvSpPr>
            <p:nvPr/>
          </p:nvSpPr>
          <p:spPr bwMode="auto">
            <a:xfrm>
              <a:off x="615" y="1493"/>
              <a:ext cx="692" cy="6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380" name="Line 202"/>
            <p:cNvSpPr>
              <a:spLocks noChangeShapeType="1"/>
            </p:cNvSpPr>
            <p:nvPr/>
          </p:nvSpPr>
          <p:spPr bwMode="auto">
            <a:xfrm>
              <a:off x="274" y="1624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81" name="Line 203"/>
            <p:cNvSpPr>
              <a:spLocks noChangeShapeType="1"/>
            </p:cNvSpPr>
            <p:nvPr/>
          </p:nvSpPr>
          <p:spPr bwMode="auto">
            <a:xfrm>
              <a:off x="1643" y="1603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82" name="Line 204"/>
            <p:cNvSpPr>
              <a:spLocks noChangeShapeType="1"/>
            </p:cNvSpPr>
            <p:nvPr/>
          </p:nvSpPr>
          <p:spPr bwMode="auto">
            <a:xfrm flipV="1">
              <a:off x="232" y="1502"/>
              <a:ext cx="65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83" name="Line 205"/>
            <p:cNvSpPr>
              <a:spLocks noChangeShapeType="1"/>
            </p:cNvSpPr>
            <p:nvPr/>
          </p:nvSpPr>
          <p:spPr bwMode="auto">
            <a:xfrm>
              <a:off x="240" y="2002"/>
              <a:ext cx="64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84" name="Line 206"/>
            <p:cNvSpPr>
              <a:spLocks noChangeShapeType="1"/>
            </p:cNvSpPr>
            <p:nvPr/>
          </p:nvSpPr>
          <p:spPr bwMode="auto">
            <a:xfrm>
              <a:off x="1036" y="1502"/>
              <a:ext cx="648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85" name="Line 207"/>
            <p:cNvSpPr>
              <a:spLocks noChangeShapeType="1"/>
            </p:cNvSpPr>
            <p:nvPr/>
          </p:nvSpPr>
          <p:spPr bwMode="auto">
            <a:xfrm flipH="1">
              <a:off x="1040" y="1984"/>
              <a:ext cx="636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86" name="Oval 208"/>
            <p:cNvSpPr>
              <a:spLocks noChangeArrowheads="1"/>
            </p:cNvSpPr>
            <p:nvPr/>
          </p:nvSpPr>
          <p:spPr bwMode="auto">
            <a:xfrm>
              <a:off x="750" y="1622"/>
              <a:ext cx="420" cy="4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387" name="Oval 209"/>
            <p:cNvSpPr>
              <a:spLocks noChangeArrowheads="1"/>
            </p:cNvSpPr>
            <p:nvPr/>
          </p:nvSpPr>
          <p:spPr bwMode="auto">
            <a:xfrm>
              <a:off x="846" y="1710"/>
              <a:ext cx="236" cy="2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388" name="Oval 210"/>
            <p:cNvSpPr>
              <a:spLocks noChangeArrowheads="1"/>
            </p:cNvSpPr>
            <p:nvPr/>
          </p:nvSpPr>
          <p:spPr bwMode="auto">
            <a:xfrm>
              <a:off x="206" y="1758"/>
              <a:ext cx="144" cy="1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389" name="Oval 211"/>
            <p:cNvSpPr>
              <a:spLocks noChangeArrowheads="1"/>
            </p:cNvSpPr>
            <p:nvPr/>
          </p:nvSpPr>
          <p:spPr bwMode="auto">
            <a:xfrm>
              <a:off x="1570" y="1758"/>
              <a:ext cx="144" cy="1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22390" name="Line 212"/>
            <p:cNvSpPr>
              <a:spLocks noChangeShapeType="1"/>
            </p:cNvSpPr>
            <p:nvPr/>
          </p:nvSpPr>
          <p:spPr bwMode="auto">
            <a:xfrm flipH="1">
              <a:off x="886" y="203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91" name="Line 213"/>
            <p:cNvSpPr>
              <a:spLocks noChangeShapeType="1"/>
            </p:cNvSpPr>
            <p:nvPr/>
          </p:nvSpPr>
          <p:spPr bwMode="auto">
            <a:xfrm flipH="1">
              <a:off x="1038" y="202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92" name="Arc 214"/>
            <p:cNvSpPr>
              <a:spLocks/>
            </p:cNvSpPr>
            <p:nvPr/>
          </p:nvSpPr>
          <p:spPr bwMode="auto">
            <a:xfrm>
              <a:off x="111" y="1673"/>
              <a:ext cx="170" cy="329"/>
            </a:xfrm>
            <a:custGeom>
              <a:avLst/>
              <a:gdLst>
                <a:gd name="T0" fmla="*/ 0 w 21600"/>
                <a:gd name="T1" fmla="*/ 0 h 41864"/>
                <a:gd name="T2" fmla="*/ 0 w 21600"/>
                <a:gd name="T3" fmla="*/ 0 h 41864"/>
                <a:gd name="T4" fmla="*/ 0 w 21600"/>
                <a:gd name="T5" fmla="*/ 0 h 418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64"/>
                <a:gd name="T11" fmla="*/ 21600 w 21600"/>
                <a:gd name="T12" fmla="*/ 41864 h 41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64" fill="none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</a:path>
                <a:path w="21600" h="41864" stroke="0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  <a:lnTo>
                    <a:pt x="21600" y="20884"/>
                  </a:lnTo>
                  <a:lnTo>
                    <a:pt x="16463" y="4186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22393" name="Arc 215"/>
            <p:cNvSpPr>
              <a:spLocks/>
            </p:cNvSpPr>
            <p:nvPr/>
          </p:nvSpPr>
          <p:spPr bwMode="auto">
            <a:xfrm flipH="1">
              <a:off x="1635" y="1655"/>
              <a:ext cx="170" cy="329"/>
            </a:xfrm>
            <a:custGeom>
              <a:avLst/>
              <a:gdLst>
                <a:gd name="T0" fmla="*/ 0 w 21600"/>
                <a:gd name="T1" fmla="*/ 0 h 41864"/>
                <a:gd name="T2" fmla="*/ 0 w 21600"/>
                <a:gd name="T3" fmla="*/ 0 h 41864"/>
                <a:gd name="T4" fmla="*/ 0 w 21600"/>
                <a:gd name="T5" fmla="*/ 0 h 418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64"/>
                <a:gd name="T11" fmla="*/ 21600 w 21600"/>
                <a:gd name="T12" fmla="*/ 41864 h 41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64" fill="none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</a:path>
                <a:path w="21600" h="41864" stroke="0" extrusionOk="0">
                  <a:moveTo>
                    <a:pt x="16463" y="41864"/>
                  </a:moveTo>
                  <a:cubicBezTo>
                    <a:pt x="6798" y="39498"/>
                    <a:pt x="0" y="30834"/>
                    <a:pt x="0" y="20884"/>
                  </a:cubicBezTo>
                  <a:cubicBezTo>
                    <a:pt x="-1" y="11079"/>
                    <a:pt x="6604" y="2504"/>
                    <a:pt x="16084" y="0"/>
                  </a:cubicBezTo>
                  <a:lnTo>
                    <a:pt x="21600" y="20884"/>
                  </a:lnTo>
                  <a:lnTo>
                    <a:pt x="16463" y="4186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22394" name="Line 216"/>
            <p:cNvSpPr>
              <a:spLocks noChangeShapeType="1"/>
            </p:cNvSpPr>
            <p:nvPr/>
          </p:nvSpPr>
          <p:spPr bwMode="auto">
            <a:xfrm rot="5400000">
              <a:off x="1016" y="1638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95" name="Line 217"/>
            <p:cNvSpPr>
              <a:spLocks noChangeShapeType="1"/>
            </p:cNvSpPr>
            <p:nvPr/>
          </p:nvSpPr>
          <p:spPr bwMode="auto">
            <a:xfrm rot="5400000">
              <a:off x="796" y="1818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96" name="Line 218"/>
            <p:cNvSpPr>
              <a:spLocks noChangeShapeType="1"/>
            </p:cNvSpPr>
            <p:nvPr/>
          </p:nvSpPr>
          <p:spPr bwMode="auto">
            <a:xfrm rot="5400000">
              <a:off x="604" y="166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97" name="Line 219"/>
            <p:cNvSpPr>
              <a:spLocks noChangeShapeType="1"/>
            </p:cNvSpPr>
            <p:nvPr/>
          </p:nvSpPr>
          <p:spPr bwMode="auto">
            <a:xfrm rot="5400000">
              <a:off x="418" y="1818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98" name="Line 220"/>
            <p:cNvSpPr>
              <a:spLocks noChangeShapeType="1"/>
            </p:cNvSpPr>
            <p:nvPr/>
          </p:nvSpPr>
          <p:spPr bwMode="auto">
            <a:xfrm rot="5400000">
              <a:off x="221" y="1661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99" name="Line 221"/>
            <p:cNvSpPr>
              <a:spLocks noChangeShapeType="1"/>
            </p:cNvSpPr>
            <p:nvPr/>
          </p:nvSpPr>
          <p:spPr bwMode="auto">
            <a:xfrm>
              <a:off x="964" y="1650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0" name="Line 222"/>
            <p:cNvSpPr>
              <a:spLocks noChangeShapeType="1"/>
            </p:cNvSpPr>
            <p:nvPr/>
          </p:nvSpPr>
          <p:spPr bwMode="auto">
            <a:xfrm>
              <a:off x="964" y="1684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1" name="Line 223"/>
            <p:cNvSpPr>
              <a:spLocks noChangeShapeType="1"/>
            </p:cNvSpPr>
            <p:nvPr/>
          </p:nvSpPr>
          <p:spPr bwMode="auto">
            <a:xfrm>
              <a:off x="964" y="1980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2" name="Line 224"/>
            <p:cNvSpPr>
              <a:spLocks noChangeShapeType="1"/>
            </p:cNvSpPr>
            <p:nvPr/>
          </p:nvSpPr>
          <p:spPr bwMode="auto">
            <a:xfrm>
              <a:off x="964" y="2020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3" name="Line 225"/>
            <p:cNvSpPr>
              <a:spLocks noChangeShapeType="1"/>
            </p:cNvSpPr>
            <p:nvPr/>
          </p:nvSpPr>
          <p:spPr bwMode="auto">
            <a:xfrm rot="5400000">
              <a:off x="1702" y="166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4" name="Line 226"/>
            <p:cNvSpPr>
              <a:spLocks noChangeShapeType="1"/>
            </p:cNvSpPr>
            <p:nvPr/>
          </p:nvSpPr>
          <p:spPr bwMode="auto">
            <a:xfrm rot="5400000">
              <a:off x="1508" y="1818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5" name="Line 227"/>
            <p:cNvSpPr>
              <a:spLocks noChangeShapeType="1"/>
            </p:cNvSpPr>
            <p:nvPr/>
          </p:nvSpPr>
          <p:spPr bwMode="auto">
            <a:xfrm rot="5400000">
              <a:off x="1372" y="1728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6" name="Line 228"/>
            <p:cNvSpPr>
              <a:spLocks noChangeShapeType="1"/>
            </p:cNvSpPr>
            <p:nvPr/>
          </p:nvSpPr>
          <p:spPr bwMode="auto">
            <a:xfrm rot="5400000">
              <a:off x="1238" y="1818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05" name="Text Box 229"/>
          <p:cNvSpPr txBox="1">
            <a:spLocks noChangeArrowheads="1"/>
          </p:cNvSpPr>
          <p:nvPr/>
        </p:nvSpPr>
        <p:spPr bwMode="auto">
          <a:xfrm>
            <a:off x="6792125" y="-30940"/>
            <a:ext cx="65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ISOCPEUR"/>
              </a:rPr>
              <a:t>A—A</a:t>
            </a:r>
          </a:p>
        </p:txBody>
      </p:sp>
      <p:sp>
        <p:nvSpPr>
          <p:cNvPr id="76006" name="Arc 230"/>
          <p:cNvSpPr>
            <a:spLocks/>
          </p:cNvSpPr>
          <p:nvPr/>
        </p:nvSpPr>
        <p:spPr bwMode="auto">
          <a:xfrm flipH="1">
            <a:off x="1406525" y="950166"/>
            <a:ext cx="128588" cy="257175"/>
          </a:xfrm>
          <a:custGeom>
            <a:avLst/>
            <a:gdLst>
              <a:gd name="T0" fmla="*/ 0 w 21600"/>
              <a:gd name="T1" fmla="*/ 0 h 43186"/>
              <a:gd name="T2" fmla="*/ 2147483647 w 21600"/>
              <a:gd name="T3" fmla="*/ 2147483647 h 43186"/>
              <a:gd name="T4" fmla="*/ 0 w 21600"/>
              <a:gd name="T5" fmla="*/ 2147483647 h 43186"/>
              <a:gd name="T6" fmla="*/ 0 60000 65536"/>
              <a:gd name="T7" fmla="*/ 0 60000 65536"/>
              <a:gd name="T8" fmla="*/ 0 60000 65536"/>
              <a:gd name="T9" fmla="*/ 0 w 21600"/>
              <a:gd name="T10" fmla="*/ 0 h 43186"/>
              <a:gd name="T11" fmla="*/ 21600 w 21600"/>
              <a:gd name="T12" fmla="*/ 43186 h 43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29"/>
                  <a:pt x="12392" y="42771"/>
                  <a:pt x="771" y="43186"/>
                </a:cubicBezTo>
              </a:path>
              <a:path w="21600" h="4318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29"/>
                  <a:pt x="12392" y="42771"/>
                  <a:pt x="771" y="431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76007" name="AutoShape 231"/>
          <p:cNvSpPr>
            <a:spLocks noChangeArrowheads="1"/>
          </p:cNvSpPr>
          <p:nvPr/>
        </p:nvSpPr>
        <p:spPr bwMode="auto">
          <a:xfrm rot="2629528">
            <a:off x="871538" y="2590054"/>
            <a:ext cx="2559050" cy="3937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E1B7B7">
              <a:alpha val="39999"/>
            </a:srgbClr>
          </a:solidFill>
          <a:ln w="12700">
            <a:solidFill>
              <a:srgbClr val="FF00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76008" name="AutoShape 232"/>
          <p:cNvSpPr>
            <a:spLocks noChangeArrowheads="1"/>
          </p:cNvSpPr>
          <p:nvPr/>
        </p:nvSpPr>
        <p:spPr bwMode="auto">
          <a:xfrm rot="18970472" flipH="1">
            <a:off x="5316538" y="2671016"/>
            <a:ext cx="2584450" cy="393700"/>
          </a:xfrm>
          <a:prstGeom prst="rightArrow">
            <a:avLst>
              <a:gd name="adj1" fmla="val 50000"/>
              <a:gd name="adj2" fmla="val 164113"/>
            </a:avLst>
          </a:prstGeom>
          <a:solidFill>
            <a:srgbClr val="E1B7B7">
              <a:alpha val="39999"/>
            </a:srgbClr>
          </a:solidFill>
          <a:ln w="12700">
            <a:solidFill>
              <a:srgbClr val="FF00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18435" name="Group 233"/>
          <p:cNvGrpSpPr>
            <a:grpSpLocks/>
          </p:cNvGrpSpPr>
          <p:nvPr/>
        </p:nvGrpSpPr>
        <p:grpSpPr bwMode="auto">
          <a:xfrm>
            <a:off x="3336925" y="3866404"/>
            <a:ext cx="2144713" cy="336550"/>
            <a:chOff x="2102" y="2694"/>
            <a:chExt cx="1351" cy="212"/>
          </a:xfrm>
        </p:grpSpPr>
        <p:sp>
          <p:nvSpPr>
            <p:cNvPr id="222375" name="Line 234"/>
            <p:cNvSpPr>
              <a:spLocks noChangeShapeType="1"/>
            </p:cNvSpPr>
            <p:nvPr/>
          </p:nvSpPr>
          <p:spPr bwMode="auto">
            <a:xfrm>
              <a:off x="3451" y="2699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76" name="Line 235"/>
            <p:cNvSpPr>
              <a:spLocks noChangeShapeType="1"/>
            </p:cNvSpPr>
            <p:nvPr/>
          </p:nvSpPr>
          <p:spPr bwMode="auto">
            <a:xfrm>
              <a:off x="2106" y="2694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77" name="Line 236"/>
            <p:cNvSpPr>
              <a:spLocks noChangeShapeType="1"/>
            </p:cNvSpPr>
            <p:nvPr/>
          </p:nvSpPr>
          <p:spPr bwMode="auto">
            <a:xfrm>
              <a:off x="2102" y="269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78" name="Line 237"/>
            <p:cNvSpPr>
              <a:spLocks noChangeShapeType="1"/>
            </p:cNvSpPr>
            <p:nvPr/>
          </p:nvSpPr>
          <p:spPr bwMode="auto">
            <a:xfrm>
              <a:off x="3357" y="269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36" name="Group 238"/>
          <p:cNvGrpSpPr>
            <a:grpSpLocks/>
          </p:cNvGrpSpPr>
          <p:nvPr/>
        </p:nvGrpSpPr>
        <p:grpSpPr bwMode="auto">
          <a:xfrm>
            <a:off x="2817813" y="5428504"/>
            <a:ext cx="3221037" cy="336550"/>
            <a:chOff x="1775" y="3491"/>
            <a:chExt cx="2029" cy="212"/>
          </a:xfrm>
        </p:grpSpPr>
        <p:sp>
          <p:nvSpPr>
            <p:cNvPr id="222373" name="Line 239"/>
            <p:cNvSpPr>
              <a:spLocks noChangeShapeType="1"/>
            </p:cNvSpPr>
            <p:nvPr/>
          </p:nvSpPr>
          <p:spPr bwMode="auto">
            <a:xfrm flipV="1">
              <a:off x="3804" y="3496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74" name="Line 240"/>
            <p:cNvSpPr>
              <a:spLocks noChangeShapeType="1"/>
            </p:cNvSpPr>
            <p:nvPr/>
          </p:nvSpPr>
          <p:spPr bwMode="auto">
            <a:xfrm flipV="1">
              <a:off x="1775" y="3491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37" name="Group 241"/>
          <p:cNvGrpSpPr>
            <a:grpSpLocks/>
          </p:cNvGrpSpPr>
          <p:nvPr/>
        </p:nvGrpSpPr>
        <p:grpSpPr bwMode="auto">
          <a:xfrm>
            <a:off x="3027363" y="3639391"/>
            <a:ext cx="2720975" cy="415925"/>
            <a:chOff x="1907" y="2551"/>
            <a:chExt cx="1714" cy="262"/>
          </a:xfrm>
        </p:grpSpPr>
        <p:sp>
          <p:nvSpPr>
            <p:cNvPr id="222371" name="Text Box 242"/>
            <p:cNvSpPr txBox="1">
              <a:spLocks noChangeArrowheads="1"/>
            </p:cNvSpPr>
            <p:nvPr/>
          </p:nvSpPr>
          <p:spPr bwMode="auto">
            <a:xfrm>
              <a:off x="1907" y="2563"/>
              <a:ext cx="2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ISOCPEUR"/>
                </a:rPr>
                <a:t>B</a:t>
              </a:r>
            </a:p>
          </p:txBody>
        </p:sp>
        <p:sp>
          <p:nvSpPr>
            <p:cNvPr id="222372" name="Text Box 243"/>
            <p:cNvSpPr txBox="1">
              <a:spLocks noChangeArrowheads="1"/>
            </p:cNvSpPr>
            <p:nvPr/>
          </p:nvSpPr>
          <p:spPr bwMode="auto">
            <a:xfrm>
              <a:off x="3335" y="2551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2000" i="1">
                  <a:solidFill>
                    <a:srgbClr val="000000"/>
                  </a:solidFill>
                  <a:latin typeface="ISOCPEUR"/>
                </a:rPr>
                <a:t> B</a:t>
              </a:r>
            </a:p>
          </p:txBody>
        </p:sp>
      </p:grpSp>
      <p:sp>
        <p:nvSpPr>
          <p:cNvPr id="76020" name="Text Box 244"/>
          <p:cNvSpPr txBox="1">
            <a:spLocks noChangeArrowheads="1"/>
          </p:cNvSpPr>
          <p:nvPr/>
        </p:nvSpPr>
        <p:spPr bwMode="auto">
          <a:xfrm>
            <a:off x="4062413" y="4766516"/>
            <a:ext cx="623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ISOCPEUR"/>
              </a:rPr>
              <a:t>B—B</a:t>
            </a:r>
          </a:p>
        </p:txBody>
      </p:sp>
      <p:grpSp>
        <p:nvGrpSpPr>
          <p:cNvPr id="18439" name="Group 245"/>
          <p:cNvGrpSpPr>
            <a:grpSpLocks/>
          </p:cNvGrpSpPr>
          <p:nvPr/>
        </p:nvGrpSpPr>
        <p:grpSpPr bwMode="auto">
          <a:xfrm>
            <a:off x="4437063" y="5245941"/>
            <a:ext cx="541337" cy="1023938"/>
            <a:chOff x="2795" y="3376"/>
            <a:chExt cx="341" cy="645"/>
          </a:xfrm>
        </p:grpSpPr>
        <p:sp>
          <p:nvSpPr>
            <p:cNvPr id="222365" name="Line 246"/>
            <p:cNvSpPr>
              <a:spLocks noChangeShapeType="1"/>
            </p:cNvSpPr>
            <p:nvPr/>
          </p:nvSpPr>
          <p:spPr bwMode="auto">
            <a:xfrm flipH="1">
              <a:off x="2984" y="3641"/>
              <a:ext cx="147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66" name="Line 247"/>
            <p:cNvSpPr>
              <a:spLocks noChangeShapeType="1"/>
            </p:cNvSpPr>
            <p:nvPr/>
          </p:nvSpPr>
          <p:spPr bwMode="auto">
            <a:xfrm flipH="1">
              <a:off x="2877" y="3762"/>
              <a:ext cx="259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67" name="Line 248"/>
            <p:cNvSpPr>
              <a:spLocks noChangeShapeType="1"/>
            </p:cNvSpPr>
            <p:nvPr/>
          </p:nvSpPr>
          <p:spPr bwMode="auto">
            <a:xfrm flipH="1">
              <a:off x="2795" y="3376"/>
              <a:ext cx="83" cy="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68" name="Line 249"/>
            <p:cNvSpPr>
              <a:spLocks noChangeShapeType="1"/>
            </p:cNvSpPr>
            <p:nvPr/>
          </p:nvSpPr>
          <p:spPr bwMode="auto">
            <a:xfrm flipH="1">
              <a:off x="2866" y="3411"/>
              <a:ext cx="93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69" name="Line 250"/>
            <p:cNvSpPr>
              <a:spLocks noChangeShapeType="1"/>
            </p:cNvSpPr>
            <p:nvPr/>
          </p:nvSpPr>
          <p:spPr bwMode="auto">
            <a:xfrm flipH="1">
              <a:off x="2943" y="3462"/>
              <a:ext cx="91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70" name="Line 251"/>
            <p:cNvSpPr>
              <a:spLocks noChangeShapeType="1"/>
            </p:cNvSpPr>
            <p:nvPr/>
          </p:nvSpPr>
          <p:spPr bwMode="auto">
            <a:xfrm flipH="1">
              <a:off x="2990" y="3535"/>
              <a:ext cx="101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28" name="Arc 252"/>
          <p:cNvSpPr>
            <a:spLocks/>
          </p:cNvSpPr>
          <p:nvPr/>
        </p:nvSpPr>
        <p:spPr bwMode="auto">
          <a:xfrm flipH="1">
            <a:off x="4251325" y="5563441"/>
            <a:ext cx="190500" cy="374650"/>
          </a:xfrm>
          <a:custGeom>
            <a:avLst/>
            <a:gdLst>
              <a:gd name="T0" fmla="*/ 2147483647 w 21961"/>
              <a:gd name="T1" fmla="*/ 0 h 43200"/>
              <a:gd name="T2" fmla="*/ 0 w 21961"/>
              <a:gd name="T3" fmla="*/ 2147483647 h 43200"/>
              <a:gd name="T4" fmla="*/ 2147483647 w 21961"/>
              <a:gd name="T5" fmla="*/ 2147483647 h 43200"/>
              <a:gd name="T6" fmla="*/ 0 60000 65536"/>
              <a:gd name="T7" fmla="*/ 0 60000 65536"/>
              <a:gd name="T8" fmla="*/ 0 60000 65536"/>
              <a:gd name="T9" fmla="*/ 0 w 21961"/>
              <a:gd name="T10" fmla="*/ 0 h 43200"/>
              <a:gd name="T11" fmla="*/ 21961 w 2196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61" h="43200" fill="none" extrusionOk="0">
                <a:moveTo>
                  <a:pt x="360" y="0"/>
                </a:moveTo>
                <a:cubicBezTo>
                  <a:pt x="12290" y="0"/>
                  <a:pt x="21961" y="9670"/>
                  <a:pt x="21961" y="21600"/>
                </a:cubicBezTo>
                <a:cubicBezTo>
                  <a:pt x="21961" y="33529"/>
                  <a:pt x="12290" y="43200"/>
                  <a:pt x="361" y="43200"/>
                </a:cubicBezTo>
                <a:cubicBezTo>
                  <a:pt x="240" y="43200"/>
                  <a:pt x="120" y="43198"/>
                  <a:pt x="0" y="43196"/>
                </a:cubicBezTo>
              </a:path>
              <a:path w="21961" h="43200" stroke="0" extrusionOk="0">
                <a:moveTo>
                  <a:pt x="360" y="0"/>
                </a:moveTo>
                <a:cubicBezTo>
                  <a:pt x="12290" y="0"/>
                  <a:pt x="21961" y="9670"/>
                  <a:pt x="21961" y="21600"/>
                </a:cubicBezTo>
                <a:cubicBezTo>
                  <a:pt x="21961" y="33529"/>
                  <a:pt x="12290" y="43200"/>
                  <a:pt x="361" y="43200"/>
                </a:cubicBezTo>
                <a:cubicBezTo>
                  <a:pt x="240" y="43200"/>
                  <a:pt x="120" y="43198"/>
                  <a:pt x="0" y="43196"/>
                </a:cubicBezTo>
                <a:lnTo>
                  <a:pt x="361" y="21600"/>
                </a:lnTo>
                <a:lnTo>
                  <a:pt x="360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76029" name="Arc 253"/>
          <p:cNvSpPr>
            <a:spLocks/>
          </p:cNvSpPr>
          <p:nvPr/>
        </p:nvSpPr>
        <p:spPr bwMode="auto">
          <a:xfrm>
            <a:off x="4438650" y="5430091"/>
            <a:ext cx="330200" cy="6604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76031" name="Text Box 255"/>
          <p:cNvSpPr txBox="1">
            <a:spLocks noChangeArrowheads="1"/>
          </p:cNvSpPr>
          <p:nvPr/>
        </p:nvSpPr>
        <p:spPr bwMode="auto">
          <a:xfrm>
            <a:off x="414338" y="389779"/>
            <a:ext cx="427037" cy="590550"/>
          </a:xfrm>
          <a:prstGeom prst="rect">
            <a:avLst/>
          </a:prstGeom>
          <a:noFill/>
          <a:ln w="9525">
            <a:solidFill>
              <a:srgbClr val="FF7C80"/>
            </a:solidFill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视</a:t>
            </a:r>
          </a:p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76032" name="Text Box 256"/>
          <p:cNvSpPr txBox="1">
            <a:spLocks noChangeArrowheads="1"/>
          </p:cNvSpPr>
          <p:nvPr/>
        </p:nvSpPr>
        <p:spPr bwMode="auto">
          <a:xfrm>
            <a:off x="7904163" y="375491"/>
            <a:ext cx="493712" cy="1079500"/>
          </a:xfrm>
          <a:prstGeom prst="rect">
            <a:avLst/>
          </a:prstGeom>
          <a:noFill/>
          <a:ln w="9525">
            <a:solidFill>
              <a:srgbClr val="FF7C80"/>
            </a:solidFill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全</a:t>
            </a:r>
          </a:p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剖</a:t>
            </a:r>
          </a:p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视</a:t>
            </a:r>
          </a:p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76033" name="Text Box 257"/>
          <p:cNvSpPr txBox="1">
            <a:spLocks noChangeArrowheads="1"/>
          </p:cNvSpPr>
          <p:nvPr/>
        </p:nvSpPr>
        <p:spPr bwMode="auto">
          <a:xfrm>
            <a:off x="1597025" y="3880691"/>
            <a:ext cx="1423988" cy="346075"/>
          </a:xfrm>
          <a:prstGeom prst="rect">
            <a:avLst/>
          </a:prstGeom>
          <a:noFill/>
          <a:ln w="9525">
            <a:solidFill>
              <a:srgbClr val="FF7C80"/>
            </a:solidFill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半剖视图</a:t>
            </a:r>
          </a:p>
        </p:txBody>
      </p:sp>
      <p:grpSp>
        <p:nvGrpSpPr>
          <p:cNvPr id="18440" name="Group 258"/>
          <p:cNvGrpSpPr>
            <a:grpSpLocks/>
          </p:cNvGrpSpPr>
          <p:nvPr/>
        </p:nvGrpSpPr>
        <p:grpSpPr bwMode="auto">
          <a:xfrm>
            <a:off x="192088" y="377079"/>
            <a:ext cx="1516062" cy="1550987"/>
            <a:chOff x="154" y="330"/>
            <a:chExt cx="955" cy="977"/>
          </a:xfrm>
        </p:grpSpPr>
        <p:grpSp>
          <p:nvGrpSpPr>
            <p:cNvPr id="222350" name="Group 259"/>
            <p:cNvGrpSpPr>
              <a:grpSpLocks/>
            </p:cNvGrpSpPr>
            <p:nvPr/>
          </p:nvGrpSpPr>
          <p:grpSpPr bwMode="auto">
            <a:xfrm>
              <a:off x="782" y="336"/>
              <a:ext cx="216" cy="971"/>
              <a:chOff x="875" y="1801"/>
              <a:chExt cx="216" cy="971"/>
            </a:xfrm>
          </p:grpSpPr>
          <p:sp>
            <p:nvSpPr>
              <p:cNvPr id="222362" name="Line 260"/>
              <p:cNvSpPr>
                <a:spLocks noChangeShapeType="1"/>
              </p:cNvSpPr>
              <p:nvPr/>
            </p:nvSpPr>
            <p:spPr bwMode="auto">
              <a:xfrm>
                <a:off x="875" y="1974"/>
                <a:ext cx="0" cy="7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63" name="Line 261"/>
              <p:cNvSpPr>
                <a:spLocks noChangeShapeType="1"/>
              </p:cNvSpPr>
              <p:nvPr/>
            </p:nvSpPr>
            <p:spPr bwMode="auto">
              <a:xfrm>
                <a:off x="879" y="1977"/>
                <a:ext cx="2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64" name="Line 262"/>
              <p:cNvSpPr>
                <a:spLocks noChangeShapeType="1"/>
              </p:cNvSpPr>
              <p:nvPr/>
            </p:nvSpPr>
            <p:spPr bwMode="auto">
              <a:xfrm>
                <a:off x="967" y="1801"/>
                <a:ext cx="0" cy="1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351" name="Group 263"/>
            <p:cNvGrpSpPr>
              <a:grpSpLocks/>
            </p:cNvGrpSpPr>
            <p:nvPr/>
          </p:nvGrpSpPr>
          <p:grpSpPr bwMode="auto">
            <a:xfrm>
              <a:off x="234" y="1098"/>
              <a:ext cx="144" cy="208"/>
              <a:chOff x="868" y="2428"/>
              <a:chExt cx="144" cy="208"/>
            </a:xfrm>
          </p:grpSpPr>
          <p:sp>
            <p:nvSpPr>
              <p:cNvPr id="222360" name="Line 264"/>
              <p:cNvSpPr>
                <a:spLocks noChangeShapeType="1"/>
              </p:cNvSpPr>
              <p:nvPr/>
            </p:nvSpPr>
            <p:spPr bwMode="auto">
              <a:xfrm>
                <a:off x="868" y="2428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61" name="Line 265"/>
              <p:cNvSpPr>
                <a:spLocks noChangeShapeType="1"/>
              </p:cNvSpPr>
              <p:nvPr/>
            </p:nvSpPr>
            <p:spPr bwMode="auto">
              <a:xfrm>
                <a:off x="1012" y="2428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352" name="Group 266"/>
            <p:cNvGrpSpPr>
              <a:grpSpLocks/>
            </p:cNvGrpSpPr>
            <p:nvPr/>
          </p:nvGrpSpPr>
          <p:grpSpPr bwMode="auto">
            <a:xfrm>
              <a:off x="307" y="1064"/>
              <a:ext cx="0" cy="141"/>
              <a:chOff x="275" y="1044"/>
              <a:chExt cx="0" cy="141"/>
            </a:xfrm>
          </p:grpSpPr>
          <p:sp>
            <p:nvSpPr>
              <p:cNvPr id="222358" name="Line 267"/>
              <p:cNvSpPr>
                <a:spLocks noChangeShapeType="1"/>
              </p:cNvSpPr>
              <p:nvPr/>
            </p:nvSpPr>
            <p:spPr bwMode="auto">
              <a:xfrm>
                <a:off x="275" y="104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59" name="Line 268"/>
              <p:cNvSpPr>
                <a:spLocks noChangeShapeType="1"/>
              </p:cNvSpPr>
              <p:nvPr/>
            </p:nvSpPr>
            <p:spPr bwMode="auto">
              <a:xfrm>
                <a:off x="275" y="1161"/>
                <a:ext cx="0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2353" name="Line 270"/>
            <p:cNvSpPr>
              <a:spLocks noChangeShapeType="1"/>
            </p:cNvSpPr>
            <p:nvPr/>
          </p:nvSpPr>
          <p:spPr bwMode="auto">
            <a:xfrm>
              <a:off x="881" y="773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354" name="Group 271"/>
            <p:cNvGrpSpPr>
              <a:grpSpLocks/>
            </p:cNvGrpSpPr>
            <p:nvPr/>
          </p:nvGrpSpPr>
          <p:grpSpPr bwMode="auto">
            <a:xfrm>
              <a:off x="154" y="330"/>
              <a:ext cx="843" cy="970"/>
              <a:chOff x="244" y="1797"/>
              <a:chExt cx="843" cy="970"/>
            </a:xfrm>
          </p:grpSpPr>
          <p:sp>
            <p:nvSpPr>
              <p:cNvPr id="222356" name="Line 272"/>
              <p:cNvSpPr>
                <a:spLocks noChangeShapeType="1"/>
              </p:cNvSpPr>
              <p:nvPr/>
            </p:nvSpPr>
            <p:spPr bwMode="auto">
              <a:xfrm>
                <a:off x="736" y="2566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57" name="Freeform 273"/>
              <p:cNvSpPr>
                <a:spLocks/>
              </p:cNvSpPr>
              <p:nvPr/>
            </p:nvSpPr>
            <p:spPr bwMode="auto">
              <a:xfrm>
                <a:off x="244" y="1797"/>
                <a:ext cx="843" cy="970"/>
              </a:xfrm>
              <a:custGeom>
                <a:avLst/>
                <a:gdLst>
                  <a:gd name="T0" fmla="*/ 829 w 844"/>
                  <a:gd name="T1" fmla="*/ 0 h 970"/>
                  <a:gd name="T2" fmla="*/ 477 w 844"/>
                  <a:gd name="T3" fmla="*/ 0 h 970"/>
                  <a:gd name="T4" fmla="*/ 477 w 844"/>
                  <a:gd name="T5" fmla="*/ 768 h 970"/>
                  <a:gd name="T6" fmla="*/ 0 w 844"/>
                  <a:gd name="T7" fmla="*/ 768 h 970"/>
                  <a:gd name="T8" fmla="*/ 0 w 844"/>
                  <a:gd name="T9" fmla="*/ 970 h 970"/>
                  <a:gd name="T10" fmla="*/ 833 w 844"/>
                  <a:gd name="T11" fmla="*/ 970 h 9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4"/>
                  <a:gd name="T19" fmla="*/ 0 h 970"/>
                  <a:gd name="T20" fmla="*/ 844 w 844"/>
                  <a:gd name="T21" fmla="*/ 970 h 9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4" h="970">
                    <a:moveTo>
                      <a:pt x="840" y="0"/>
                    </a:moveTo>
                    <a:lnTo>
                      <a:pt x="488" y="0"/>
                    </a:lnTo>
                    <a:lnTo>
                      <a:pt x="488" y="768"/>
                    </a:lnTo>
                    <a:lnTo>
                      <a:pt x="0" y="768"/>
                    </a:lnTo>
                    <a:lnTo>
                      <a:pt x="0" y="970"/>
                    </a:lnTo>
                    <a:lnTo>
                      <a:pt x="844" y="97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</p:grpSp>
        <p:sp>
          <p:nvSpPr>
            <p:cNvPr id="222355" name="Arc 274"/>
            <p:cNvSpPr>
              <a:spLocks/>
            </p:cNvSpPr>
            <p:nvPr/>
          </p:nvSpPr>
          <p:spPr bwMode="auto">
            <a:xfrm flipH="1">
              <a:off x="918" y="690"/>
              <a:ext cx="81" cy="162"/>
            </a:xfrm>
            <a:custGeom>
              <a:avLst/>
              <a:gdLst>
                <a:gd name="T0" fmla="*/ 0 w 21600"/>
                <a:gd name="T1" fmla="*/ 0 h 43186"/>
                <a:gd name="T2" fmla="*/ 0 w 21600"/>
                <a:gd name="T3" fmla="*/ 0 h 43186"/>
                <a:gd name="T4" fmla="*/ 0 w 21600"/>
                <a:gd name="T5" fmla="*/ 0 h 431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6"/>
                <a:gd name="T11" fmla="*/ 21600 w 21600"/>
                <a:gd name="T12" fmla="*/ 43186 h 43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29"/>
                    <a:pt x="12392" y="42771"/>
                    <a:pt x="771" y="43186"/>
                  </a:cubicBezTo>
                </a:path>
                <a:path w="21600" h="4318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29"/>
                    <a:pt x="12392" y="42771"/>
                    <a:pt x="771" y="431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18445" name="Group 275"/>
          <p:cNvGrpSpPr>
            <a:grpSpLocks/>
          </p:cNvGrpSpPr>
          <p:nvPr/>
        </p:nvGrpSpPr>
        <p:grpSpPr bwMode="auto">
          <a:xfrm>
            <a:off x="7173913" y="377079"/>
            <a:ext cx="1350962" cy="1616075"/>
            <a:chOff x="4633" y="423"/>
            <a:chExt cx="851" cy="1018"/>
          </a:xfrm>
        </p:grpSpPr>
        <p:grpSp>
          <p:nvGrpSpPr>
            <p:cNvPr id="222320" name="Group 276"/>
            <p:cNvGrpSpPr>
              <a:grpSpLocks/>
            </p:cNvGrpSpPr>
            <p:nvPr/>
          </p:nvGrpSpPr>
          <p:grpSpPr bwMode="auto">
            <a:xfrm>
              <a:off x="5249" y="1192"/>
              <a:ext cx="143" cy="204"/>
              <a:chOff x="2266" y="2428"/>
              <a:chExt cx="83" cy="204"/>
            </a:xfrm>
          </p:grpSpPr>
          <p:sp>
            <p:nvSpPr>
              <p:cNvPr id="222348" name="Line 277"/>
              <p:cNvSpPr>
                <a:spLocks noChangeShapeType="1"/>
              </p:cNvSpPr>
              <p:nvPr/>
            </p:nvSpPr>
            <p:spPr bwMode="auto">
              <a:xfrm>
                <a:off x="2266" y="2428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9" name="Line 278"/>
              <p:cNvSpPr>
                <a:spLocks noChangeShapeType="1"/>
              </p:cNvSpPr>
              <p:nvPr/>
            </p:nvSpPr>
            <p:spPr bwMode="auto">
              <a:xfrm>
                <a:off x="2349" y="2428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321" name="Group 279"/>
            <p:cNvGrpSpPr>
              <a:grpSpLocks/>
            </p:cNvGrpSpPr>
            <p:nvPr/>
          </p:nvGrpSpPr>
          <p:grpSpPr bwMode="auto">
            <a:xfrm>
              <a:off x="4751" y="423"/>
              <a:ext cx="733" cy="967"/>
              <a:chOff x="4835" y="1798"/>
              <a:chExt cx="733" cy="967"/>
            </a:xfrm>
          </p:grpSpPr>
          <p:sp>
            <p:nvSpPr>
              <p:cNvPr id="222335" name="Line 280"/>
              <p:cNvSpPr>
                <a:spLocks noChangeShapeType="1"/>
              </p:cNvSpPr>
              <p:nvPr/>
            </p:nvSpPr>
            <p:spPr bwMode="auto">
              <a:xfrm flipV="1">
                <a:off x="4835" y="1798"/>
                <a:ext cx="138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6" name="Line 281"/>
              <p:cNvSpPr>
                <a:spLocks noChangeShapeType="1"/>
              </p:cNvSpPr>
              <p:nvPr/>
            </p:nvSpPr>
            <p:spPr bwMode="auto">
              <a:xfrm flipV="1">
                <a:off x="4932" y="1839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7" name="Line 282"/>
              <p:cNvSpPr>
                <a:spLocks noChangeShapeType="1"/>
              </p:cNvSpPr>
              <p:nvPr/>
            </p:nvSpPr>
            <p:spPr bwMode="auto">
              <a:xfrm flipV="1">
                <a:off x="4935" y="196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8" name="Line 283"/>
              <p:cNvSpPr>
                <a:spLocks noChangeShapeType="1"/>
              </p:cNvSpPr>
              <p:nvPr/>
            </p:nvSpPr>
            <p:spPr bwMode="auto">
              <a:xfrm flipV="1">
                <a:off x="4933" y="2104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9" name="Line 284"/>
              <p:cNvSpPr>
                <a:spLocks noChangeShapeType="1"/>
              </p:cNvSpPr>
              <p:nvPr/>
            </p:nvSpPr>
            <p:spPr bwMode="auto">
              <a:xfrm flipV="1">
                <a:off x="4933" y="2232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0" name="Line 285"/>
              <p:cNvSpPr>
                <a:spLocks noChangeShapeType="1"/>
              </p:cNvSpPr>
              <p:nvPr/>
            </p:nvSpPr>
            <p:spPr bwMode="auto">
              <a:xfrm flipV="1">
                <a:off x="5035" y="2570"/>
                <a:ext cx="186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1" name="Line 286"/>
              <p:cNvSpPr>
                <a:spLocks noChangeShapeType="1"/>
              </p:cNvSpPr>
              <p:nvPr/>
            </p:nvSpPr>
            <p:spPr bwMode="auto">
              <a:xfrm flipV="1">
                <a:off x="5153" y="2588"/>
                <a:ext cx="17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2" name="Line 287"/>
              <p:cNvSpPr>
                <a:spLocks noChangeShapeType="1"/>
              </p:cNvSpPr>
              <p:nvPr/>
            </p:nvSpPr>
            <p:spPr bwMode="auto">
              <a:xfrm flipV="1">
                <a:off x="5254" y="2691"/>
                <a:ext cx="74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3" name="Line 288"/>
              <p:cNvSpPr>
                <a:spLocks noChangeShapeType="1"/>
              </p:cNvSpPr>
              <p:nvPr/>
            </p:nvSpPr>
            <p:spPr bwMode="auto">
              <a:xfrm flipV="1">
                <a:off x="5476" y="2567"/>
                <a:ext cx="8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4" name="Line 289"/>
              <p:cNvSpPr>
                <a:spLocks noChangeShapeType="1"/>
              </p:cNvSpPr>
              <p:nvPr/>
            </p:nvSpPr>
            <p:spPr bwMode="auto">
              <a:xfrm flipV="1">
                <a:off x="5476" y="2651"/>
                <a:ext cx="92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5" name="Line 290"/>
              <p:cNvSpPr>
                <a:spLocks noChangeShapeType="1"/>
              </p:cNvSpPr>
              <p:nvPr/>
            </p:nvSpPr>
            <p:spPr bwMode="auto">
              <a:xfrm flipV="1">
                <a:off x="4933" y="2352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6" name="Line 291"/>
              <p:cNvSpPr>
                <a:spLocks noChangeShapeType="1"/>
              </p:cNvSpPr>
              <p:nvPr/>
            </p:nvSpPr>
            <p:spPr bwMode="auto">
              <a:xfrm flipV="1">
                <a:off x="4931" y="2564"/>
                <a:ext cx="18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7" name="Line 292"/>
              <p:cNvSpPr>
                <a:spLocks noChangeShapeType="1"/>
              </p:cNvSpPr>
              <p:nvPr/>
            </p:nvSpPr>
            <p:spPr bwMode="auto">
              <a:xfrm flipV="1">
                <a:off x="4933" y="2476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322" name="Group 293"/>
            <p:cNvGrpSpPr>
              <a:grpSpLocks/>
            </p:cNvGrpSpPr>
            <p:nvPr/>
          </p:nvGrpSpPr>
          <p:grpSpPr bwMode="auto">
            <a:xfrm flipH="1">
              <a:off x="4633" y="429"/>
              <a:ext cx="216" cy="956"/>
              <a:chOff x="1412" y="1664"/>
              <a:chExt cx="216" cy="956"/>
            </a:xfrm>
          </p:grpSpPr>
          <p:sp>
            <p:nvSpPr>
              <p:cNvPr id="222332" name="Line 294"/>
              <p:cNvSpPr>
                <a:spLocks noChangeShapeType="1"/>
              </p:cNvSpPr>
              <p:nvPr/>
            </p:nvSpPr>
            <p:spPr bwMode="auto">
              <a:xfrm flipV="1">
                <a:off x="1412" y="1834"/>
                <a:ext cx="0" cy="7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3" name="Line 295"/>
              <p:cNvSpPr>
                <a:spLocks noChangeShapeType="1"/>
              </p:cNvSpPr>
              <p:nvPr/>
            </p:nvSpPr>
            <p:spPr bwMode="auto">
              <a:xfrm>
                <a:off x="1416" y="1840"/>
                <a:ext cx="2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4" name="Line 296"/>
              <p:cNvSpPr>
                <a:spLocks noChangeShapeType="1"/>
              </p:cNvSpPr>
              <p:nvPr/>
            </p:nvSpPr>
            <p:spPr bwMode="auto">
              <a:xfrm>
                <a:off x="1504" y="1664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323" name="Group 297"/>
            <p:cNvGrpSpPr>
              <a:grpSpLocks/>
            </p:cNvGrpSpPr>
            <p:nvPr/>
          </p:nvGrpSpPr>
          <p:grpSpPr bwMode="auto">
            <a:xfrm>
              <a:off x="5248" y="1163"/>
              <a:ext cx="144" cy="278"/>
              <a:chOff x="1697" y="2530"/>
              <a:chExt cx="144" cy="278"/>
            </a:xfrm>
          </p:grpSpPr>
          <p:grpSp>
            <p:nvGrpSpPr>
              <p:cNvPr id="222325" name="Group 298"/>
              <p:cNvGrpSpPr>
                <a:grpSpLocks/>
              </p:cNvGrpSpPr>
              <p:nvPr/>
            </p:nvGrpSpPr>
            <p:grpSpPr bwMode="auto">
              <a:xfrm>
                <a:off x="1697" y="2563"/>
                <a:ext cx="144" cy="208"/>
                <a:chOff x="868" y="2428"/>
                <a:chExt cx="144" cy="208"/>
              </a:xfrm>
            </p:grpSpPr>
            <p:sp>
              <p:nvSpPr>
                <p:cNvPr id="222330" name="Line 299"/>
                <p:cNvSpPr>
                  <a:spLocks noChangeShapeType="1"/>
                </p:cNvSpPr>
                <p:nvPr/>
              </p:nvSpPr>
              <p:spPr bwMode="auto">
                <a:xfrm>
                  <a:off x="868" y="2428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331" name="Line 300"/>
                <p:cNvSpPr>
                  <a:spLocks noChangeShapeType="1"/>
                </p:cNvSpPr>
                <p:nvPr/>
              </p:nvSpPr>
              <p:spPr bwMode="auto">
                <a:xfrm>
                  <a:off x="1012" y="2428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2326" name="Group 301"/>
              <p:cNvGrpSpPr>
                <a:grpSpLocks/>
              </p:cNvGrpSpPr>
              <p:nvPr/>
            </p:nvGrpSpPr>
            <p:grpSpPr bwMode="auto">
              <a:xfrm>
                <a:off x="1768" y="2530"/>
                <a:ext cx="0" cy="278"/>
                <a:chOff x="1768" y="2530"/>
                <a:chExt cx="0" cy="278"/>
              </a:xfrm>
            </p:grpSpPr>
            <p:sp>
              <p:nvSpPr>
                <p:cNvPr id="222327" name="Line 302"/>
                <p:cNvSpPr>
                  <a:spLocks noChangeShapeType="1"/>
                </p:cNvSpPr>
                <p:nvPr/>
              </p:nvSpPr>
              <p:spPr bwMode="auto">
                <a:xfrm>
                  <a:off x="1768" y="2530"/>
                  <a:ext cx="0" cy="1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328" name="Line 303"/>
                <p:cNvSpPr>
                  <a:spLocks noChangeShapeType="1"/>
                </p:cNvSpPr>
                <p:nvPr/>
              </p:nvSpPr>
              <p:spPr bwMode="auto">
                <a:xfrm>
                  <a:off x="1768" y="2650"/>
                  <a:ext cx="0" cy="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329" name="Line 304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2324" name="Freeform 305"/>
            <p:cNvSpPr>
              <a:spLocks/>
            </p:cNvSpPr>
            <p:nvPr/>
          </p:nvSpPr>
          <p:spPr bwMode="auto">
            <a:xfrm flipH="1">
              <a:off x="4636" y="424"/>
              <a:ext cx="843" cy="970"/>
            </a:xfrm>
            <a:custGeom>
              <a:avLst/>
              <a:gdLst>
                <a:gd name="T0" fmla="*/ 829 w 844"/>
                <a:gd name="T1" fmla="*/ 0 h 970"/>
                <a:gd name="T2" fmla="*/ 477 w 844"/>
                <a:gd name="T3" fmla="*/ 0 h 970"/>
                <a:gd name="T4" fmla="*/ 477 w 844"/>
                <a:gd name="T5" fmla="*/ 768 h 970"/>
                <a:gd name="T6" fmla="*/ 0 w 844"/>
                <a:gd name="T7" fmla="*/ 768 h 970"/>
                <a:gd name="T8" fmla="*/ 0 w 844"/>
                <a:gd name="T9" fmla="*/ 970 h 970"/>
                <a:gd name="T10" fmla="*/ 833 w 844"/>
                <a:gd name="T11" fmla="*/ 970 h 9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4"/>
                <a:gd name="T19" fmla="*/ 0 h 970"/>
                <a:gd name="T20" fmla="*/ 844 w 844"/>
                <a:gd name="T21" fmla="*/ 970 h 9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4" h="970">
                  <a:moveTo>
                    <a:pt x="840" y="0"/>
                  </a:moveTo>
                  <a:lnTo>
                    <a:pt x="488" y="0"/>
                  </a:lnTo>
                  <a:lnTo>
                    <a:pt x="488" y="768"/>
                  </a:lnTo>
                  <a:lnTo>
                    <a:pt x="0" y="768"/>
                  </a:lnTo>
                  <a:lnTo>
                    <a:pt x="0" y="970"/>
                  </a:lnTo>
                  <a:lnTo>
                    <a:pt x="844" y="97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76082" name="Text Box 306"/>
          <p:cNvSpPr txBox="1">
            <a:spLocks noChangeArrowheads="1"/>
          </p:cNvSpPr>
          <p:nvPr/>
        </p:nvSpPr>
        <p:spPr bwMode="auto">
          <a:xfrm>
            <a:off x="5999163" y="4949079"/>
            <a:ext cx="2795587" cy="336550"/>
          </a:xfrm>
          <a:prstGeom prst="rect">
            <a:avLst/>
          </a:prstGeom>
          <a:solidFill>
            <a:srgbClr val="FF9999">
              <a:alpha val="61176"/>
            </a:srgbClr>
          </a:solidFill>
          <a:ln>
            <a:noFill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kumimoji="0"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对称线为界（</a:t>
            </a:r>
            <a:r>
              <a:rPr kumimoji="0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非实线</a:t>
            </a:r>
            <a:r>
              <a:rPr kumimoji="0"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76083" name="Text Box 307"/>
          <p:cNvSpPr txBox="1">
            <a:spLocks noChangeArrowheads="1"/>
          </p:cNvSpPr>
          <p:nvPr/>
        </p:nvSpPr>
        <p:spPr bwMode="auto">
          <a:xfrm>
            <a:off x="1446213" y="4349004"/>
            <a:ext cx="1538287" cy="336550"/>
          </a:xfrm>
          <a:prstGeom prst="rect">
            <a:avLst/>
          </a:prstGeom>
          <a:solidFill>
            <a:srgbClr val="FF9999">
              <a:alpha val="61176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一半为视图</a:t>
            </a:r>
          </a:p>
        </p:txBody>
      </p:sp>
      <p:sp>
        <p:nvSpPr>
          <p:cNvPr id="76084" name="Text Box 308"/>
          <p:cNvSpPr txBox="1">
            <a:spLocks noChangeArrowheads="1"/>
          </p:cNvSpPr>
          <p:nvPr/>
        </p:nvSpPr>
        <p:spPr bwMode="auto">
          <a:xfrm>
            <a:off x="5873750" y="4337891"/>
            <a:ext cx="1919288" cy="336550"/>
          </a:xfrm>
          <a:prstGeom prst="rect">
            <a:avLst/>
          </a:prstGeom>
          <a:solidFill>
            <a:srgbClr val="FF9999">
              <a:alpha val="61176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0"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一半为剖视图</a:t>
            </a:r>
          </a:p>
        </p:txBody>
      </p:sp>
      <p:grpSp>
        <p:nvGrpSpPr>
          <p:cNvPr id="18452" name="Group 309"/>
          <p:cNvGrpSpPr>
            <a:grpSpLocks/>
          </p:cNvGrpSpPr>
          <p:nvPr/>
        </p:nvGrpSpPr>
        <p:grpSpPr bwMode="auto">
          <a:xfrm>
            <a:off x="4100513" y="3190129"/>
            <a:ext cx="342900" cy="1541462"/>
            <a:chOff x="875" y="1801"/>
            <a:chExt cx="216" cy="971"/>
          </a:xfrm>
        </p:grpSpPr>
        <p:sp>
          <p:nvSpPr>
            <p:cNvPr id="222317" name="Line 310"/>
            <p:cNvSpPr>
              <a:spLocks noChangeShapeType="1"/>
            </p:cNvSpPr>
            <p:nvPr/>
          </p:nvSpPr>
          <p:spPr bwMode="auto">
            <a:xfrm>
              <a:off x="875" y="1974"/>
              <a:ext cx="0" cy="7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8" name="Line 311"/>
            <p:cNvSpPr>
              <a:spLocks noChangeShapeType="1"/>
            </p:cNvSpPr>
            <p:nvPr/>
          </p:nvSpPr>
          <p:spPr bwMode="auto">
            <a:xfrm>
              <a:off x="879" y="1977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9" name="Line 312"/>
            <p:cNvSpPr>
              <a:spLocks noChangeShapeType="1"/>
            </p:cNvSpPr>
            <p:nvPr/>
          </p:nvSpPr>
          <p:spPr bwMode="auto">
            <a:xfrm>
              <a:off x="967" y="1801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3" name="Group 313"/>
          <p:cNvGrpSpPr>
            <a:grpSpLocks/>
          </p:cNvGrpSpPr>
          <p:nvPr/>
        </p:nvGrpSpPr>
        <p:grpSpPr bwMode="auto">
          <a:xfrm>
            <a:off x="3230563" y="4399804"/>
            <a:ext cx="228600" cy="330200"/>
            <a:chOff x="868" y="2428"/>
            <a:chExt cx="144" cy="208"/>
          </a:xfrm>
        </p:grpSpPr>
        <p:sp>
          <p:nvSpPr>
            <p:cNvPr id="222315" name="Line 314"/>
            <p:cNvSpPr>
              <a:spLocks noChangeShapeType="1"/>
            </p:cNvSpPr>
            <p:nvPr/>
          </p:nvSpPr>
          <p:spPr bwMode="auto">
            <a:xfrm>
              <a:off x="868" y="2428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6" name="Line 315"/>
            <p:cNvSpPr>
              <a:spLocks noChangeShapeType="1"/>
            </p:cNvSpPr>
            <p:nvPr/>
          </p:nvSpPr>
          <p:spPr bwMode="auto">
            <a:xfrm>
              <a:off x="1012" y="2428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4" name="Group 316"/>
          <p:cNvGrpSpPr>
            <a:grpSpLocks/>
          </p:cNvGrpSpPr>
          <p:nvPr/>
        </p:nvGrpSpPr>
        <p:grpSpPr bwMode="auto">
          <a:xfrm>
            <a:off x="3346450" y="4345829"/>
            <a:ext cx="3175" cy="438150"/>
            <a:chOff x="273" y="1044"/>
            <a:chExt cx="2" cy="276"/>
          </a:xfrm>
        </p:grpSpPr>
        <p:sp>
          <p:nvSpPr>
            <p:cNvPr id="222312" name="Line 317"/>
            <p:cNvSpPr>
              <a:spLocks noChangeShapeType="1"/>
            </p:cNvSpPr>
            <p:nvPr/>
          </p:nvSpPr>
          <p:spPr bwMode="auto">
            <a:xfrm>
              <a:off x="275" y="10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3" name="Line 318"/>
            <p:cNvSpPr>
              <a:spLocks noChangeShapeType="1"/>
            </p:cNvSpPr>
            <p:nvPr/>
          </p:nvSpPr>
          <p:spPr bwMode="auto">
            <a:xfrm>
              <a:off x="275" y="1161"/>
              <a:ext cx="0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4" name="Line 319"/>
            <p:cNvSpPr>
              <a:spLocks noChangeShapeType="1"/>
            </p:cNvSpPr>
            <p:nvPr/>
          </p:nvSpPr>
          <p:spPr bwMode="auto">
            <a:xfrm>
              <a:off x="273" y="1206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96" name="Line 320"/>
          <p:cNvSpPr>
            <a:spLocks noChangeShapeType="1"/>
          </p:cNvSpPr>
          <p:nvPr/>
        </p:nvSpPr>
        <p:spPr bwMode="auto">
          <a:xfrm>
            <a:off x="4241800" y="3883866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55" name="Group 321"/>
          <p:cNvGrpSpPr>
            <a:grpSpLocks/>
          </p:cNvGrpSpPr>
          <p:nvPr/>
        </p:nvGrpSpPr>
        <p:grpSpPr bwMode="auto">
          <a:xfrm>
            <a:off x="3103563" y="3180604"/>
            <a:ext cx="1338262" cy="1539875"/>
            <a:chOff x="244" y="1797"/>
            <a:chExt cx="843" cy="970"/>
          </a:xfrm>
        </p:grpSpPr>
        <p:sp>
          <p:nvSpPr>
            <p:cNvPr id="222310" name="Line 322"/>
            <p:cNvSpPr>
              <a:spLocks noChangeShapeType="1"/>
            </p:cNvSpPr>
            <p:nvPr/>
          </p:nvSpPr>
          <p:spPr bwMode="auto">
            <a:xfrm>
              <a:off x="736" y="2566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1" name="Freeform 323"/>
            <p:cNvSpPr>
              <a:spLocks/>
            </p:cNvSpPr>
            <p:nvPr/>
          </p:nvSpPr>
          <p:spPr bwMode="auto">
            <a:xfrm>
              <a:off x="244" y="1797"/>
              <a:ext cx="843" cy="970"/>
            </a:xfrm>
            <a:custGeom>
              <a:avLst/>
              <a:gdLst>
                <a:gd name="T0" fmla="*/ 829 w 844"/>
                <a:gd name="T1" fmla="*/ 0 h 970"/>
                <a:gd name="T2" fmla="*/ 477 w 844"/>
                <a:gd name="T3" fmla="*/ 0 h 970"/>
                <a:gd name="T4" fmla="*/ 477 w 844"/>
                <a:gd name="T5" fmla="*/ 768 h 970"/>
                <a:gd name="T6" fmla="*/ 0 w 844"/>
                <a:gd name="T7" fmla="*/ 768 h 970"/>
                <a:gd name="T8" fmla="*/ 0 w 844"/>
                <a:gd name="T9" fmla="*/ 970 h 970"/>
                <a:gd name="T10" fmla="*/ 833 w 844"/>
                <a:gd name="T11" fmla="*/ 970 h 9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4"/>
                <a:gd name="T19" fmla="*/ 0 h 970"/>
                <a:gd name="T20" fmla="*/ 844 w 844"/>
                <a:gd name="T21" fmla="*/ 970 h 9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4" h="970">
                  <a:moveTo>
                    <a:pt x="840" y="0"/>
                  </a:moveTo>
                  <a:lnTo>
                    <a:pt x="488" y="0"/>
                  </a:lnTo>
                  <a:lnTo>
                    <a:pt x="488" y="768"/>
                  </a:lnTo>
                  <a:lnTo>
                    <a:pt x="0" y="768"/>
                  </a:lnTo>
                  <a:lnTo>
                    <a:pt x="0" y="970"/>
                  </a:lnTo>
                  <a:lnTo>
                    <a:pt x="844" y="97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76100" name="Arc 324"/>
          <p:cNvSpPr>
            <a:spLocks/>
          </p:cNvSpPr>
          <p:nvPr/>
        </p:nvSpPr>
        <p:spPr bwMode="auto">
          <a:xfrm flipH="1">
            <a:off x="4310063" y="3752104"/>
            <a:ext cx="128587" cy="257175"/>
          </a:xfrm>
          <a:custGeom>
            <a:avLst/>
            <a:gdLst>
              <a:gd name="T0" fmla="*/ 0 w 21600"/>
              <a:gd name="T1" fmla="*/ 0 h 43186"/>
              <a:gd name="T2" fmla="*/ 2147483647 w 21600"/>
              <a:gd name="T3" fmla="*/ 2147483647 h 43186"/>
              <a:gd name="T4" fmla="*/ 0 w 21600"/>
              <a:gd name="T5" fmla="*/ 2147483647 h 43186"/>
              <a:gd name="T6" fmla="*/ 0 60000 65536"/>
              <a:gd name="T7" fmla="*/ 0 60000 65536"/>
              <a:gd name="T8" fmla="*/ 0 60000 65536"/>
              <a:gd name="T9" fmla="*/ 0 w 21600"/>
              <a:gd name="T10" fmla="*/ 0 h 43186"/>
              <a:gd name="T11" fmla="*/ 21600 w 21600"/>
              <a:gd name="T12" fmla="*/ 43186 h 43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29"/>
                  <a:pt x="12392" y="42771"/>
                  <a:pt x="771" y="43186"/>
                </a:cubicBezTo>
              </a:path>
              <a:path w="21600" h="4318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29"/>
                  <a:pt x="12392" y="42771"/>
                  <a:pt x="771" y="431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grpSp>
        <p:nvGrpSpPr>
          <p:cNvPr id="18456" name="Group 325"/>
          <p:cNvGrpSpPr>
            <a:grpSpLocks/>
          </p:cNvGrpSpPr>
          <p:nvPr/>
        </p:nvGrpSpPr>
        <p:grpSpPr bwMode="auto">
          <a:xfrm>
            <a:off x="4432300" y="3179016"/>
            <a:ext cx="1350963" cy="1616075"/>
            <a:chOff x="4633" y="423"/>
            <a:chExt cx="851" cy="1018"/>
          </a:xfrm>
        </p:grpSpPr>
        <p:grpSp>
          <p:nvGrpSpPr>
            <p:cNvPr id="222280" name="Group 326"/>
            <p:cNvGrpSpPr>
              <a:grpSpLocks/>
            </p:cNvGrpSpPr>
            <p:nvPr/>
          </p:nvGrpSpPr>
          <p:grpSpPr bwMode="auto">
            <a:xfrm>
              <a:off x="5249" y="1192"/>
              <a:ext cx="143" cy="204"/>
              <a:chOff x="2266" y="2428"/>
              <a:chExt cx="83" cy="204"/>
            </a:xfrm>
          </p:grpSpPr>
          <p:sp>
            <p:nvSpPr>
              <p:cNvPr id="222308" name="Line 327"/>
              <p:cNvSpPr>
                <a:spLocks noChangeShapeType="1"/>
              </p:cNvSpPr>
              <p:nvPr/>
            </p:nvSpPr>
            <p:spPr bwMode="auto">
              <a:xfrm>
                <a:off x="2266" y="2428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9" name="Line 328"/>
              <p:cNvSpPr>
                <a:spLocks noChangeShapeType="1"/>
              </p:cNvSpPr>
              <p:nvPr/>
            </p:nvSpPr>
            <p:spPr bwMode="auto">
              <a:xfrm>
                <a:off x="2349" y="2428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281" name="Group 329"/>
            <p:cNvGrpSpPr>
              <a:grpSpLocks/>
            </p:cNvGrpSpPr>
            <p:nvPr/>
          </p:nvGrpSpPr>
          <p:grpSpPr bwMode="auto">
            <a:xfrm>
              <a:off x="4751" y="423"/>
              <a:ext cx="733" cy="967"/>
              <a:chOff x="4835" y="1798"/>
              <a:chExt cx="733" cy="967"/>
            </a:xfrm>
          </p:grpSpPr>
          <p:sp>
            <p:nvSpPr>
              <p:cNvPr id="222295" name="Line 330"/>
              <p:cNvSpPr>
                <a:spLocks noChangeShapeType="1"/>
              </p:cNvSpPr>
              <p:nvPr/>
            </p:nvSpPr>
            <p:spPr bwMode="auto">
              <a:xfrm flipV="1">
                <a:off x="4835" y="1798"/>
                <a:ext cx="138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96" name="Line 331"/>
              <p:cNvSpPr>
                <a:spLocks noChangeShapeType="1"/>
              </p:cNvSpPr>
              <p:nvPr/>
            </p:nvSpPr>
            <p:spPr bwMode="auto">
              <a:xfrm flipV="1">
                <a:off x="4932" y="1839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97" name="Line 332"/>
              <p:cNvSpPr>
                <a:spLocks noChangeShapeType="1"/>
              </p:cNvSpPr>
              <p:nvPr/>
            </p:nvSpPr>
            <p:spPr bwMode="auto">
              <a:xfrm flipV="1">
                <a:off x="4935" y="196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98" name="Line 333"/>
              <p:cNvSpPr>
                <a:spLocks noChangeShapeType="1"/>
              </p:cNvSpPr>
              <p:nvPr/>
            </p:nvSpPr>
            <p:spPr bwMode="auto">
              <a:xfrm flipV="1">
                <a:off x="4933" y="2104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99" name="Line 334"/>
              <p:cNvSpPr>
                <a:spLocks noChangeShapeType="1"/>
              </p:cNvSpPr>
              <p:nvPr/>
            </p:nvSpPr>
            <p:spPr bwMode="auto">
              <a:xfrm flipV="1">
                <a:off x="4933" y="2232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0" name="Line 335"/>
              <p:cNvSpPr>
                <a:spLocks noChangeShapeType="1"/>
              </p:cNvSpPr>
              <p:nvPr/>
            </p:nvSpPr>
            <p:spPr bwMode="auto">
              <a:xfrm flipV="1">
                <a:off x="5035" y="2570"/>
                <a:ext cx="186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1" name="Line 336"/>
              <p:cNvSpPr>
                <a:spLocks noChangeShapeType="1"/>
              </p:cNvSpPr>
              <p:nvPr/>
            </p:nvSpPr>
            <p:spPr bwMode="auto">
              <a:xfrm flipV="1">
                <a:off x="5153" y="2588"/>
                <a:ext cx="17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2" name="Line 337"/>
              <p:cNvSpPr>
                <a:spLocks noChangeShapeType="1"/>
              </p:cNvSpPr>
              <p:nvPr/>
            </p:nvSpPr>
            <p:spPr bwMode="auto">
              <a:xfrm flipV="1">
                <a:off x="5254" y="2691"/>
                <a:ext cx="74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3" name="Line 338"/>
              <p:cNvSpPr>
                <a:spLocks noChangeShapeType="1"/>
              </p:cNvSpPr>
              <p:nvPr/>
            </p:nvSpPr>
            <p:spPr bwMode="auto">
              <a:xfrm flipV="1">
                <a:off x="5476" y="2567"/>
                <a:ext cx="8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4" name="Line 339"/>
              <p:cNvSpPr>
                <a:spLocks noChangeShapeType="1"/>
              </p:cNvSpPr>
              <p:nvPr/>
            </p:nvSpPr>
            <p:spPr bwMode="auto">
              <a:xfrm flipV="1">
                <a:off x="5476" y="2651"/>
                <a:ext cx="92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5" name="Line 340"/>
              <p:cNvSpPr>
                <a:spLocks noChangeShapeType="1"/>
              </p:cNvSpPr>
              <p:nvPr/>
            </p:nvSpPr>
            <p:spPr bwMode="auto">
              <a:xfrm flipV="1">
                <a:off x="4933" y="2352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6" name="Line 341"/>
              <p:cNvSpPr>
                <a:spLocks noChangeShapeType="1"/>
              </p:cNvSpPr>
              <p:nvPr/>
            </p:nvSpPr>
            <p:spPr bwMode="auto">
              <a:xfrm flipV="1">
                <a:off x="4931" y="2564"/>
                <a:ext cx="18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7" name="Line 342"/>
              <p:cNvSpPr>
                <a:spLocks noChangeShapeType="1"/>
              </p:cNvSpPr>
              <p:nvPr/>
            </p:nvSpPr>
            <p:spPr bwMode="auto">
              <a:xfrm flipV="1">
                <a:off x="4933" y="2476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282" name="Group 343"/>
            <p:cNvGrpSpPr>
              <a:grpSpLocks/>
            </p:cNvGrpSpPr>
            <p:nvPr/>
          </p:nvGrpSpPr>
          <p:grpSpPr bwMode="auto">
            <a:xfrm flipH="1">
              <a:off x="4633" y="429"/>
              <a:ext cx="216" cy="956"/>
              <a:chOff x="1412" y="1664"/>
              <a:chExt cx="216" cy="956"/>
            </a:xfrm>
          </p:grpSpPr>
          <p:sp>
            <p:nvSpPr>
              <p:cNvPr id="222292" name="Line 344"/>
              <p:cNvSpPr>
                <a:spLocks noChangeShapeType="1"/>
              </p:cNvSpPr>
              <p:nvPr/>
            </p:nvSpPr>
            <p:spPr bwMode="auto">
              <a:xfrm flipV="1">
                <a:off x="1412" y="1834"/>
                <a:ext cx="0" cy="7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93" name="Line 345"/>
              <p:cNvSpPr>
                <a:spLocks noChangeShapeType="1"/>
              </p:cNvSpPr>
              <p:nvPr/>
            </p:nvSpPr>
            <p:spPr bwMode="auto">
              <a:xfrm>
                <a:off x="1416" y="1840"/>
                <a:ext cx="2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94" name="Line 346"/>
              <p:cNvSpPr>
                <a:spLocks noChangeShapeType="1"/>
              </p:cNvSpPr>
              <p:nvPr/>
            </p:nvSpPr>
            <p:spPr bwMode="auto">
              <a:xfrm>
                <a:off x="1504" y="1664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2283" name="Group 347"/>
            <p:cNvGrpSpPr>
              <a:grpSpLocks/>
            </p:cNvGrpSpPr>
            <p:nvPr/>
          </p:nvGrpSpPr>
          <p:grpSpPr bwMode="auto">
            <a:xfrm>
              <a:off x="5248" y="1163"/>
              <a:ext cx="144" cy="278"/>
              <a:chOff x="1697" y="2530"/>
              <a:chExt cx="144" cy="278"/>
            </a:xfrm>
          </p:grpSpPr>
          <p:grpSp>
            <p:nvGrpSpPr>
              <p:cNvPr id="222285" name="Group 348"/>
              <p:cNvGrpSpPr>
                <a:grpSpLocks/>
              </p:cNvGrpSpPr>
              <p:nvPr/>
            </p:nvGrpSpPr>
            <p:grpSpPr bwMode="auto">
              <a:xfrm>
                <a:off x="1697" y="2563"/>
                <a:ext cx="144" cy="208"/>
                <a:chOff x="868" y="2428"/>
                <a:chExt cx="144" cy="208"/>
              </a:xfrm>
            </p:grpSpPr>
            <p:sp>
              <p:nvSpPr>
                <p:cNvPr id="222290" name="Line 349"/>
                <p:cNvSpPr>
                  <a:spLocks noChangeShapeType="1"/>
                </p:cNvSpPr>
                <p:nvPr/>
              </p:nvSpPr>
              <p:spPr bwMode="auto">
                <a:xfrm>
                  <a:off x="868" y="2428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291" name="Line 350"/>
                <p:cNvSpPr>
                  <a:spLocks noChangeShapeType="1"/>
                </p:cNvSpPr>
                <p:nvPr/>
              </p:nvSpPr>
              <p:spPr bwMode="auto">
                <a:xfrm>
                  <a:off x="1012" y="2428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2286" name="Group 351"/>
              <p:cNvGrpSpPr>
                <a:grpSpLocks/>
              </p:cNvGrpSpPr>
              <p:nvPr/>
            </p:nvGrpSpPr>
            <p:grpSpPr bwMode="auto">
              <a:xfrm>
                <a:off x="1768" y="2530"/>
                <a:ext cx="0" cy="278"/>
                <a:chOff x="1768" y="2530"/>
                <a:chExt cx="0" cy="278"/>
              </a:xfrm>
            </p:grpSpPr>
            <p:sp>
              <p:nvSpPr>
                <p:cNvPr id="222287" name="Line 352"/>
                <p:cNvSpPr>
                  <a:spLocks noChangeShapeType="1"/>
                </p:cNvSpPr>
                <p:nvPr/>
              </p:nvSpPr>
              <p:spPr bwMode="auto">
                <a:xfrm>
                  <a:off x="1768" y="2530"/>
                  <a:ext cx="0" cy="1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288" name="Line 353"/>
                <p:cNvSpPr>
                  <a:spLocks noChangeShapeType="1"/>
                </p:cNvSpPr>
                <p:nvPr/>
              </p:nvSpPr>
              <p:spPr bwMode="auto">
                <a:xfrm>
                  <a:off x="1768" y="2650"/>
                  <a:ext cx="0" cy="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289" name="Line 354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2284" name="Freeform 355"/>
            <p:cNvSpPr>
              <a:spLocks/>
            </p:cNvSpPr>
            <p:nvPr/>
          </p:nvSpPr>
          <p:spPr bwMode="auto">
            <a:xfrm flipH="1">
              <a:off x="4636" y="424"/>
              <a:ext cx="843" cy="970"/>
            </a:xfrm>
            <a:custGeom>
              <a:avLst/>
              <a:gdLst>
                <a:gd name="T0" fmla="*/ 829 w 844"/>
                <a:gd name="T1" fmla="*/ 0 h 970"/>
                <a:gd name="T2" fmla="*/ 477 w 844"/>
                <a:gd name="T3" fmla="*/ 0 h 970"/>
                <a:gd name="T4" fmla="*/ 477 w 844"/>
                <a:gd name="T5" fmla="*/ 768 h 970"/>
                <a:gd name="T6" fmla="*/ 0 w 844"/>
                <a:gd name="T7" fmla="*/ 768 h 970"/>
                <a:gd name="T8" fmla="*/ 0 w 844"/>
                <a:gd name="T9" fmla="*/ 970 h 970"/>
                <a:gd name="T10" fmla="*/ 833 w 844"/>
                <a:gd name="T11" fmla="*/ 970 h 9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4"/>
                <a:gd name="T19" fmla="*/ 0 h 970"/>
                <a:gd name="T20" fmla="*/ 844 w 844"/>
                <a:gd name="T21" fmla="*/ 970 h 9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4" h="970">
                  <a:moveTo>
                    <a:pt x="840" y="0"/>
                  </a:moveTo>
                  <a:lnTo>
                    <a:pt x="488" y="0"/>
                  </a:lnTo>
                  <a:lnTo>
                    <a:pt x="488" y="768"/>
                  </a:lnTo>
                  <a:lnTo>
                    <a:pt x="0" y="768"/>
                  </a:lnTo>
                  <a:lnTo>
                    <a:pt x="0" y="970"/>
                  </a:lnTo>
                  <a:lnTo>
                    <a:pt x="844" y="97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04939" y="6438883"/>
            <a:ext cx="6635750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内外形都需要表达，而形状又对称或基本对称时。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nimBg="1"/>
      <p:bldP spid="75785" grpId="1" animBg="1"/>
      <p:bldP spid="75802" grpId="0" animBg="1"/>
      <p:bldP spid="75803" grpId="0" animBg="1"/>
      <p:bldP spid="75804" grpId="0" animBg="1"/>
      <p:bldP spid="75805" grpId="0" animBg="1"/>
      <p:bldP spid="75805" grpId="1" animBg="1"/>
      <p:bldP spid="75806" grpId="0" animBg="1"/>
      <p:bldP spid="75858" grpId="0" animBg="1"/>
      <p:bldP spid="75875" grpId="0" animBg="1"/>
      <p:bldP spid="75884" grpId="0" autoUpdateAnimBg="0"/>
      <p:bldP spid="76007" grpId="0" animBg="1"/>
      <p:bldP spid="76007" grpId="1" animBg="1"/>
      <p:bldP spid="76008" grpId="0" animBg="1"/>
      <p:bldP spid="76008" grpId="1" animBg="1"/>
      <p:bldP spid="76020" grpId="0" autoUpdateAnimBg="0"/>
      <p:bldP spid="76028" grpId="0" animBg="1"/>
      <p:bldP spid="76029" grpId="0" animBg="1"/>
      <p:bldP spid="76033" grpId="0" animBg="1" autoUpdateAnimBg="0"/>
      <p:bldP spid="76082" grpId="0" animBg="1" autoUpdateAnimBg="0"/>
      <p:bldP spid="76082" grpId="1" animBg="1"/>
      <p:bldP spid="76083" grpId="0" build="allAtOnce" animBg="1"/>
      <p:bldP spid="76084" grpId="0" animBg="1" autoUpdateAnimBg="0"/>
      <p:bldP spid="76084" grpId="1" animBg="1"/>
      <p:bldP spid="76096" grpId="0" animBg="1"/>
      <p:bldP spid="76100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局部剖视图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389125" y="1022605"/>
            <a:ext cx="4419600" cy="555466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139" name="Line 2"/>
          <p:cNvSpPr>
            <a:spLocks noChangeShapeType="1"/>
          </p:cNvSpPr>
          <p:nvPr/>
        </p:nvSpPr>
        <p:spPr bwMode="auto">
          <a:xfrm>
            <a:off x="5124138" y="5585080"/>
            <a:ext cx="0" cy="12065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0" name="Line 3"/>
          <p:cNvSpPr>
            <a:spLocks noChangeShapeType="1"/>
          </p:cNvSpPr>
          <p:nvPr/>
        </p:nvSpPr>
        <p:spPr bwMode="auto">
          <a:xfrm>
            <a:off x="5416238" y="5585080"/>
            <a:ext cx="0" cy="12065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1" name="Arc 4"/>
          <p:cNvSpPr>
            <a:spLocks/>
          </p:cNvSpPr>
          <p:nvPr/>
        </p:nvSpPr>
        <p:spPr bwMode="auto">
          <a:xfrm>
            <a:off x="4890775" y="3156205"/>
            <a:ext cx="74613" cy="390525"/>
          </a:xfrm>
          <a:custGeom>
            <a:avLst/>
            <a:gdLst>
              <a:gd name="T0" fmla="*/ 0 w 21600"/>
              <a:gd name="T1" fmla="*/ 0 h 43164"/>
              <a:gd name="T2" fmla="*/ 2130536 w 21600"/>
              <a:gd name="T3" fmla="*/ 2147483647 h 43164"/>
              <a:gd name="T4" fmla="*/ 0 w 21600"/>
              <a:gd name="T5" fmla="*/ 2147483647 h 43164"/>
              <a:gd name="T6" fmla="*/ 0 60000 65536"/>
              <a:gd name="T7" fmla="*/ 0 60000 65536"/>
              <a:gd name="T8" fmla="*/ 0 60000 65536"/>
              <a:gd name="T9" fmla="*/ 0 w 21600"/>
              <a:gd name="T10" fmla="*/ 0 h 43164"/>
              <a:gd name="T11" fmla="*/ 21600 w 21600"/>
              <a:gd name="T12" fmla="*/ 43164 h 431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6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42"/>
                  <a:pt x="12676" y="42499"/>
                  <a:pt x="1253" y="43163"/>
                </a:cubicBezTo>
              </a:path>
              <a:path w="21600" h="4316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42"/>
                  <a:pt x="12676" y="42499"/>
                  <a:pt x="1253" y="4316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4795525" y="3124455"/>
            <a:ext cx="327025" cy="479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3" name="Arc 6"/>
          <p:cNvSpPr>
            <a:spLocks/>
          </p:cNvSpPr>
          <p:nvPr/>
        </p:nvSpPr>
        <p:spPr bwMode="auto">
          <a:xfrm>
            <a:off x="5171763" y="3691193"/>
            <a:ext cx="233362" cy="265112"/>
          </a:xfrm>
          <a:custGeom>
            <a:avLst/>
            <a:gdLst>
              <a:gd name="T0" fmla="*/ 0 w 35306"/>
              <a:gd name="T1" fmla="*/ 423872333 h 39873"/>
              <a:gd name="T2" fmla="*/ 2103309481 w 35306"/>
              <a:gd name="T3" fmla="*/ 2147483647 h 39873"/>
              <a:gd name="T4" fmla="*/ 1142883339 w 35306"/>
              <a:gd name="T5" fmla="*/ 1866185196 h 39873"/>
              <a:gd name="T6" fmla="*/ 0 60000 65536"/>
              <a:gd name="T7" fmla="*/ 0 60000 65536"/>
              <a:gd name="T8" fmla="*/ 0 60000 65536"/>
              <a:gd name="T9" fmla="*/ 0 w 35306"/>
              <a:gd name="T10" fmla="*/ 0 h 39873"/>
              <a:gd name="T11" fmla="*/ 35306 w 35306"/>
              <a:gd name="T12" fmla="*/ 39873 h 3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06" h="39873" fill="none" extrusionOk="0">
                <a:moveTo>
                  <a:pt x="-1" y="4905"/>
                </a:moveTo>
                <a:cubicBezTo>
                  <a:pt x="3863" y="1733"/>
                  <a:pt x="8707" y="-1"/>
                  <a:pt x="13706" y="0"/>
                </a:cubicBezTo>
                <a:cubicBezTo>
                  <a:pt x="25635" y="0"/>
                  <a:pt x="35306" y="9670"/>
                  <a:pt x="35306" y="21600"/>
                </a:cubicBezTo>
                <a:cubicBezTo>
                  <a:pt x="35306" y="29018"/>
                  <a:pt x="31499" y="35917"/>
                  <a:pt x="25223" y="39872"/>
                </a:cubicBezTo>
              </a:path>
              <a:path w="35306" h="39873" stroke="0" extrusionOk="0">
                <a:moveTo>
                  <a:pt x="-1" y="4905"/>
                </a:moveTo>
                <a:cubicBezTo>
                  <a:pt x="3863" y="1733"/>
                  <a:pt x="8707" y="-1"/>
                  <a:pt x="13706" y="0"/>
                </a:cubicBezTo>
                <a:cubicBezTo>
                  <a:pt x="25635" y="0"/>
                  <a:pt x="35306" y="9670"/>
                  <a:pt x="35306" y="21600"/>
                </a:cubicBezTo>
                <a:cubicBezTo>
                  <a:pt x="35306" y="29018"/>
                  <a:pt x="31499" y="35917"/>
                  <a:pt x="25223" y="39872"/>
                </a:cubicBezTo>
                <a:lnTo>
                  <a:pt x="13706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4" name="Rectangle 7"/>
          <p:cNvSpPr>
            <a:spLocks noChangeArrowheads="1"/>
          </p:cNvSpPr>
          <p:nvPr/>
        </p:nvSpPr>
        <p:spPr bwMode="auto">
          <a:xfrm>
            <a:off x="5014600" y="3673730"/>
            <a:ext cx="466725" cy="438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5" name="Freeform 8"/>
          <p:cNvSpPr>
            <a:spLocks/>
          </p:cNvSpPr>
          <p:nvPr/>
        </p:nvSpPr>
        <p:spPr bwMode="auto">
          <a:xfrm>
            <a:off x="5163825" y="3737230"/>
            <a:ext cx="174625" cy="225425"/>
          </a:xfrm>
          <a:custGeom>
            <a:avLst/>
            <a:gdLst>
              <a:gd name="T0" fmla="*/ 0 w 96"/>
              <a:gd name="T1" fmla="*/ 0 h 126"/>
              <a:gd name="T2" fmla="*/ 2147483647 w 96"/>
              <a:gd name="T3" fmla="*/ 2147483647 h 126"/>
              <a:gd name="T4" fmla="*/ 2147483647 w 96"/>
              <a:gd name="T5" fmla="*/ 2147483647 h 126"/>
              <a:gd name="T6" fmla="*/ 2147483647 w 96"/>
              <a:gd name="T7" fmla="*/ 2147483647 h 126"/>
              <a:gd name="T8" fmla="*/ 2147483647 w 96"/>
              <a:gd name="T9" fmla="*/ 2147483647 h 126"/>
              <a:gd name="T10" fmla="*/ 2147483647 w 96"/>
              <a:gd name="T11" fmla="*/ 2147483647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126"/>
              <a:gd name="T20" fmla="*/ 96 w 96"/>
              <a:gd name="T21" fmla="*/ 126 h 1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126">
                <a:moveTo>
                  <a:pt x="0" y="0"/>
                </a:moveTo>
                <a:lnTo>
                  <a:pt x="16" y="20"/>
                </a:lnTo>
                <a:lnTo>
                  <a:pt x="44" y="28"/>
                </a:lnTo>
                <a:lnTo>
                  <a:pt x="68" y="82"/>
                </a:lnTo>
                <a:lnTo>
                  <a:pt x="94" y="106"/>
                </a:lnTo>
                <a:lnTo>
                  <a:pt x="96" y="126"/>
                </a:lnTo>
              </a:path>
            </a:pathLst>
          </a:custGeom>
          <a:noFill/>
          <a:ln w="1270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6" name="Oval 9"/>
          <p:cNvSpPr>
            <a:spLocks noChangeArrowheads="1"/>
          </p:cNvSpPr>
          <p:nvPr/>
        </p:nvSpPr>
        <p:spPr bwMode="auto">
          <a:xfrm>
            <a:off x="5125725" y="3689605"/>
            <a:ext cx="279400" cy="2857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7" name="Freeform 10"/>
          <p:cNvSpPr>
            <a:spLocks/>
          </p:cNvSpPr>
          <p:nvPr/>
        </p:nvSpPr>
        <p:spPr bwMode="auto">
          <a:xfrm>
            <a:off x="5313050" y="4419855"/>
            <a:ext cx="34925" cy="123825"/>
          </a:xfrm>
          <a:custGeom>
            <a:avLst/>
            <a:gdLst>
              <a:gd name="T0" fmla="*/ 2147483647 w 22"/>
              <a:gd name="T1" fmla="*/ 0 h 78"/>
              <a:gd name="T2" fmla="*/ 0 w 22"/>
              <a:gd name="T3" fmla="*/ 2147483647 h 78"/>
              <a:gd name="T4" fmla="*/ 2147483647 w 22"/>
              <a:gd name="T5" fmla="*/ 2147483647 h 78"/>
              <a:gd name="T6" fmla="*/ 2147483647 w 22"/>
              <a:gd name="T7" fmla="*/ 2147483647 h 78"/>
              <a:gd name="T8" fmla="*/ 2147483647 w 22"/>
              <a:gd name="T9" fmla="*/ 2147483647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8"/>
              <a:gd name="T17" fmla="*/ 22 w 22"/>
              <a:gd name="T18" fmla="*/ 78 h 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8">
                <a:moveTo>
                  <a:pt x="8" y="0"/>
                </a:moveTo>
                <a:cubicBezTo>
                  <a:pt x="4" y="9"/>
                  <a:pt x="0" y="19"/>
                  <a:pt x="0" y="28"/>
                </a:cubicBezTo>
                <a:cubicBezTo>
                  <a:pt x="0" y="37"/>
                  <a:pt x="5" y="44"/>
                  <a:pt x="8" y="52"/>
                </a:cubicBezTo>
                <a:cubicBezTo>
                  <a:pt x="11" y="60"/>
                  <a:pt x="18" y="74"/>
                  <a:pt x="20" y="76"/>
                </a:cubicBezTo>
                <a:cubicBezTo>
                  <a:pt x="22" y="78"/>
                  <a:pt x="20" y="66"/>
                  <a:pt x="20" y="64"/>
                </a:cubicBezTo>
              </a:path>
            </a:pathLst>
          </a:custGeom>
          <a:noFill/>
          <a:ln w="1270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8" name="Rectangle 11"/>
          <p:cNvSpPr>
            <a:spLocks noChangeArrowheads="1"/>
          </p:cNvSpPr>
          <p:nvPr/>
        </p:nvSpPr>
        <p:spPr bwMode="auto">
          <a:xfrm>
            <a:off x="5230500" y="4356355"/>
            <a:ext cx="180975" cy="222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9" name="Line 12"/>
          <p:cNvSpPr>
            <a:spLocks noChangeShapeType="1"/>
          </p:cNvSpPr>
          <p:nvPr/>
        </p:nvSpPr>
        <p:spPr bwMode="auto">
          <a:xfrm flipV="1">
            <a:off x="5001900" y="3478468"/>
            <a:ext cx="1588" cy="93345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0" name="Rectangle 13"/>
          <p:cNvSpPr>
            <a:spLocks noChangeArrowheads="1"/>
          </p:cNvSpPr>
          <p:nvPr/>
        </p:nvSpPr>
        <p:spPr bwMode="auto">
          <a:xfrm>
            <a:off x="4939988" y="3597530"/>
            <a:ext cx="80962" cy="835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1" name="Freeform 14"/>
          <p:cNvSpPr>
            <a:spLocks/>
          </p:cNvSpPr>
          <p:nvPr/>
        </p:nvSpPr>
        <p:spPr bwMode="auto">
          <a:xfrm>
            <a:off x="4725675" y="3594355"/>
            <a:ext cx="155575" cy="31750"/>
          </a:xfrm>
          <a:custGeom>
            <a:avLst/>
            <a:gdLst>
              <a:gd name="T0" fmla="*/ 2147483647 w 98"/>
              <a:gd name="T1" fmla="*/ 0 h 20"/>
              <a:gd name="T2" fmla="*/ 2147483647 w 98"/>
              <a:gd name="T3" fmla="*/ 2147483647 h 20"/>
              <a:gd name="T4" fmla="*/ 2147483647 w 98"/>
              <a:gd name="T5" fmla="*/ 2147483647 h 20"/>
              <a:gd name="T6" fmla="*/ 0 w 98"/>
              <a:gd name="T7" fmla="*/ 2147483647 h 20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20"/>
              <a:gd name="T14" fmla="*/ 98 w 98"/>
              <a:gd name="T15" fmla="*/ 20 h 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20">
                <a:moveTo>
                  <a:pt x="98" y="0"/>
                </a:moveTo>
                <a:cubicBezTo>
                  <a:pt x="79" y="5"/>
                  <a:pt x="61" y="11"/>
                  <a:pt x="50" y="12"/>
                </a:cubicBezTo>
                <a:cubicBezTo>
                  <a:pt x="39" y="13"/>
                  <a:pt x="40" y="3"/>
                  <a:pt x="32" y="4"/>
                </a:cubicBezTo>
                <a:cubicBezTo>
                  <a:pt x="24" y="5"/>
                  <a:pt x="12" y="12"/>
                  <a:pt x="0" y="20"/>
                </a:cubicBezTo>
              </a:path>
            </a:pathLst>
          </a:custGeom>
          <a:noFill/>
          <a:ln w="1270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2" name="Rectangle 15"/>
          <p:cNvSpPr>
            <a:spLocks noChangeArrowheads="1"/>
          </p:cNvSpPr>
          <p:nvPr/>
        </p:nvSpPr>
        <p:spPr bwMode="auto">
          <a:xfrm>
            <a:off x="4706625" y="3572130"/>
            <a:ext cx="174625" cy="142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" name="AutoShape 16"/>
          <p:cNvSpPr>
            <a:spLocks noChangeArrowheads="1"/>
          </p:cNvSpPr>
          <p:nvPr/>
        </p:nvSpPr>
        <p:spPr bwMode="auto">
          <a:xfrm>
            <a:off x="523563" y="4021393"/>
            <a:ext cx="2500312" cy="422275"/>
          </a:xfrm>
          <a:prstGeom prst="wedgeRectCallout">
            <a:avLst>
              <a:gd name="adj1" fmla="val 141431"/>
              <a:gd name="adj2" fmla="val 60903"/>
            </a:avLst>
          </a:prstGeom>
          <a:solidFill>
            <a:srgbClr val="CCEC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54" name="Rectangle 17"/>
          <p:cNvSpPr>
            <a:spLocks noChangeArrowheads="1"/>
          </p:cNvSpPr>
          <p:nvPr/>
        </p:nvSpPr>
        <p:spPr bwMode="auto">
          <a:xfrm>
            <a:off x="4789175" y="2897443"/>
            <a:ext cx="942975" cy="161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5" name="Rectangle 18"/>
          <p:cNvSpPr>
            <a:spLocks noChangeArrowheads="1"/>
          </p:cNvSpPr>
          <p:nvPr/>
        </p:nvSpPr>
        <p:spPr bwMode="auto">
          <a:xfrm>
            <a:off x="4909825" y="3027618"/>
            <a:ext cx="695325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6" name="Rectangle 19"/>
          <p:cNvSpPr>
            <a:spLocks noChangeArrowheads="1"/>
          </p:cNvSpPr>
          <p:nvPr/>
        </p:nvSpPr>
        <p:spPr bwMode="auto">
          <a:xfrm>
            <a:off x="4789175" y="4249993"/>
            <a:ext cx="942975" cy="161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7" name="Line 20"/>
          <p:cNvSpPr>
            <a:spLocks noChangeShapeType="1"/>
          </p:cNvSpPr>
          <p:nvPr/>
        </p:nvSpPr>
        <p:spPr bwMode="auto">
          <a:xfrm>
            <a:off x="5555938" y="4018218"/>
            <a:ext cx="0" cy="231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8" name="Freeform 21"/>
          <p:cNvSpPr>
            <a:spLocks/>
          </p:cNvSpPr>
          <p:nvPr/>
        </p:nvSpPr>
        <p:spPr bwMode="auto">
          <a:xfrm>
            <a:off x="5557525" y="3897568"/>
            <a:ext cx="61913" cy="123825"/>
          </a:xfrm>
          <a:custGeom>
            <a:avLst/>
            <a:gdLst>
              <a:gd name="T0" fmla="*/ 2147483647 w 39"/>
              <a:gd name="T1" fmla="*/ 0 h 78"/>
              <a:gd name="T2" fmla="*/ 2147483647 w 39"/>
              <a:gd name="T3" fmla="*/ 2147483647 h 78"/>
              <a:gd name="T4" fmla="*/ 2147483647 w 39"/>
              <a:gd name="T5" fmla="*/ 2147483647 h 78"/>
              <a:gd name="T6" fmla="*/ 0 w 39"/>
              <a:gd name="T7" fmla="*/ 2147483647 h 7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78"/>
              <a:gd name="T14" fmla="*/ 39 w 39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78">
                <a:moveTo>
                  <a:pt x="39" y="0"/>
                </a:moveTo>
                <a:cubicBezTo>
                  <a:pt x="31" y="6"/>
                  <a:pt x="24" y="13"/>
                  <a:pt x="18" y="21"/>
                </a:cubicBezTo>
                <a:cubicBezTo>
                  <a:pt x="12" y="29"/>
                  <a:pt x="6" y="39"/>
                  <a:pt x="3" y="48"/>
                </a:cubicBezTo>
                <a:cubicBezTo>
                  <a:pt x="0" y="57"/>
                  <a:pt x="0" y="73"/>
                  <a:pt x="0" y="7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9" name="Freeform 22"/>
          <p:cNvSpPr>
            <a:spLocks/>
          </p:cNvSpPr>
          <p:nvPr/>
        </p:nvSpPr>
        <p:spPr bwMode="auto">
          <a:xfrm>
            <a:off x="5360675" y="3878518"/>
            <a:ext cx="358775" cy="401637"/>
          </a:xfrm>
          <a:custGeom>
            <a:avLst/>
            <a:gdLst>
              <a:gd name="T0" fmla="*/ 0 w 226"/>
              <a:gd name="T1" fmla="*/ 2147483647 h 253"/>
              <a:gd name="T2" fmla="*/ 0 w 226"/>
              <a:gd name="T3" fmla="*/ 2147483647 h 253"/>
              <a:gd name="T4" fmla="*/ 2147483647 w 226"/>
              <a:gd name="T5" fmla="*/ 2147483647 h 253"/>
              <a:gd name="T6" fmla="*/ 2147483647 w 226"/>
              <a:gd name="T7" fmla="*/ 2147483647 h 253"/>
              <a:gd name="T8" fmla="*/ 2147483647 w 226"/>
              <a:gd name="T9" fmla="*/ 2147483647 h 253"/>
              <a:gd name="T10" fmla="*/ 2147483647 w 226"/>
              <a:gd name="T11" fmla="*/ 0 h 253"/>
              <a:gd name="T12" fmla="*/ 2147483647 w 226"/>
              <a:gd name="T13" fmla="*/ 2147483647 h 253"/>
              <a:gd name="T14" fmla="*/ 2147483647 w 226"/>
              <a:gd name="T15" fmla="*/ 2147483647 h 253"/>
              <a:gd name="T16" fmla="*/ 0 w 226"/>
              <a:gd name="T17" fmla="*/ 2147483647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"/>
              <a:gd name="T28" fmla="*/ 0 h 253"/>
              <a:gd name="T29" fmla="*/ 226 w 226"/>
              <a:gd name="T30" fmla="*/ 253 h 25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" h="253">
                <a:moveTo>
                  <a:pt x="0" y="220"/>
                </a:moveTo>
                <a:lnTo>
                  <a:pt x="0" y="253"/>
                </a:lnTo>
                <a:lnTo>
                  <a:pt x="226" y="253"/>
                </a:lnTo>
                <a:lnTo>
                  <a:pt x="225" y="15"/>
                </a:lnTo>
                <a:lnTo>
                  <a:pt x="156" y="15"/>
                </a:lnTo>
                <a:lnTo>
                  <a:pt x="153" y="0"/>
                </a:lnTo>
                <a:lnTo>
                  <a:pt x="55" y="63"/>
                </a:lnTo>
                <a:lnTo>
                  <a:pt x="46" y="169"/>
                </a:lnTo>
                <a:lnTo>
                  <a:pt x="0" y="2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0" name="Text Box 24"/>
          <p:cNvSpPr txBox="1">
            <a:spLocks noChangeArrowheads="1"/>
          </p:cNvSpPr>
          <p:nvPr/>
        </p:nvSpPr>
        <p:spPr bwMode="auto">
          <a:xfrm>
            <a:off x="225862" y="1452509"/>
            <a:ext cx="3838076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以波浪线为界，局部的剖开机件。</a:t>
            </a:r>
          </a:p>
        </p:txBody>
      </p:sp>
      <p:sp>
        <p:nvSpPr>
          <p:cNvPr id="161" name="Oval 25"/>
          <p:cNvSpPr>
            <a:spLocks noChangeArrowheads="1"/>
          </p:cNvSpPr>
          <p:nvPr/>
        </p:nvSpPr>
        <p:spPr bwMode="auto">
          <a:xfrm>
            <a:off x="4903475" y="5002468"/>
            <a:ext cx="723900" cy="733425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2" name="Freeform 26"/>
          <p:cNvSpPr>
            <a:spLocks/>
          </p:cNvSpPr>
          <p:nvPr/>
        </p:nvSpPr>
        <p:spPr bwMode="auto">
          <a:xfrm>
            <a:off x="4655825" y="3154618"/>
            <a:ext cx="238125" cy="400050"/>
          </a:xfrm>
          <a:custGeom>
            <a:avLst/>
            <a:gdLst>
              <a:gd name="T0" fmla="*/ 2147483647 w 150"/>
              <a:gd name="T1" fmla="*/ 0 h 252"/>
              <a:gd name="T2" fmla="*/ 0 w 150"/>
              <a:gd name="T3" fmla="*/ 0 h 252"/>
              <a:gd name="T4" fmla="*/ 0 w 150"/>
              <a:gd name="T5" fmla="*/ 2147483647 h 252"/>
              <a:gd name="T6" fmla="*/ 2147483647 w 150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252"/>
              <a:gd name="T14" fmla="*/ 150 w 150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252">
                <a:moveTo>
                  <a:pt x="150" y="0"/>
                </a:moveTo>
                <a:lnTo>
                  <a:pt x="0" y="0"/>
                </a:lnTo>
                <a:lnTo>
                  <a:pt x="0" y="252"/>
                </a:lnTo>
                <a:lnTo>
                  <a:pt x="150" y="25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" name="Line 27"/>
          <p:cNvSpPr>
            <a:spLocks noChangeShapeType="1"/>
          </p:cNvSpPr>
          <p:nvPr/>
        </p:nvSpPr>
        <p:spPr bwMode="auto">
          <a:xfrm flipH="1" flipV="1">
            <a:off x="5522600" y="2906968"/>
            <a:ext cx="0" cy="995362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" name="Line 28"/>
          <p:cNvSpPr>
            <a:spLocks noChangeShapeType="1"/>
          </p:cNvSpPr>
          <p:nvPr/>
        </p:nvSpPr>
        <p:spPr bwMode="auto">
          <a:xfrm>
            <a:off x="5617850" y="3065718"/>
            <a:ext cx="1588" cy="833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5" name="Line 29"/>
          <p:cNvSpPr>
            <a:spLocks noChangeShapeType="1"/>
          </p:cNvSpPr>
          <p:nvPr/>
        </p:nvSpPr>
        <p:spPr bwMode="auto">
          <a:xfrm>
            <a:off x="4893950" y="3541968"/>
            <a:ext cx="0" cy="708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6" name="Line 30"/>
          <p:cNvSpPr>
            <a:spLocks noChangeShapeType="1"/>
          </p:cNvSpPr>
          <p:nvPr/>
        </p:nvSpPr>
        <p:spPr bwMode="auto">
          <a:xfrm flipV="1">
            <a:off x="4893950" y="3059368"/>
            <a:ext cx="0" cy="104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7" name="Line 31"/>
          <p:cNvSpPr>
            <a:spLocks noChangeShapeType="1"/>
          </p:cNvSpPr>
          <p:nvPr/>
        </p:nvSpPr>
        <p:spPr bwMode="auto">
          <a:xfrm>
            <a:off x="4827275" y="5183443"/>
            <a:ext cx="1333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8" name="Line 32"/>
          <p:cNvSpPr>
            <a:spLocks noChangeShapeType="1"/>
          </p:cNvSpPr>
          <p:nvPr/>
        </p:nvSpPr>
        <p:spPr bwMode="auto">
          <a:xfrm>
            <a:off x="4827275" y="5583493"/>
            <a:ext cx="1333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9" name="Line 33"/>
          <p:cNvSpPr>
            <a:spLocks noChangeShapeType="1"/>
          </p:cNvSpPr>
          <p:nvPr/>
        </p:nvSpPr>
        <p:spPr bwMode="auto">
          <a:xfrm>
            <a:off x="4651063" y="3221293"/>
            <a:ext cx="34766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0" name="Line 34"/>
          <p:cNvSpPr>
            <a:spLocks noChangeShapeType="1"/>
          </p:cNvSpPr>
          <p:nvPr/>
        </p:nvSpPr>
        <p:spPr bwMode="auto">
          <a:xfrm>
            <a:off x="4660588" y="3483230"/>
            <a:ext cx="34766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1" name="Line 35"/>
          <p:cNvSpPr>
            <a:spLocks noChangeShapeType="1"/>
          </p:cNvSpPr>
          <p:nvPr/>
        </p:nvSpPr>
        <p:spPr bwMode="auto">
          <a:xfrm>
            <a:off x="4993963" y="2897443"/>
            <a:ext cx="4762" cy="32385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2" name="Line 36"/>
          <p:cNvSpPr>
            <a:spLocks noChangeShapeType="1"/>
          </p:cNvSpPr>
          <p:nvPr/>
        </p:nvSpPr>
        <p:spPr bwMode="auto">
          <a:xfrm>
            <a:off x="4665350" y="5245355"/>
            <a:ext cx="3667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3" name="Line 37"/>
          <p:cNvSpPr>
            <a:spLocks noChangeShapeType="1"/>
          </p:cNvSpPr>
          <p:nvPr/>
        </p:nvSpPr>
        <p:spPr bwMode="auto">
          <a:xfrm>
            <a:off x="4674875" y="5507293"/>
            <a:ext cx="37623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4" name="Line 38"/>
          <p:cNvSpPr>
            <a:spLocks noChangeShapeType="1"/>
          </p:cNvSpPr>
          <p:nvPr/>
        </p:nvSpPr>
        <p:spPr bwMode="auto">
          <a:xfrm>
            <a:off x="5603563" y="5254880"/>
            <a:ext cx="1190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5" name="Line 39"/>
          <p:cNvSpPr>
            <a:spLocks noChangeShapeType="1"/>
          </p:cNvSpPr>
          <p:nvPr/>
        </p:nvSpPr>
        <p:spPr bwMode="auto">
          <a:xfrm>
            <a:off x="5603563" y="5478718"/>
            <a:ext cx="1190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6" name="Line 40"/>
          <p:cNvSpPr>
            <a:spLocks noChangeShapeType="1"/>
          </p:cNvSpPr>
          <p:nvPr/>
        </p:nvSpPr>
        <p:spPr bwMode="auto">
          <a:xfrm>
            <a:off x="5527363" y="5316793"/>
            <a:ext cx="2095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7" name="Line 41"/>
          <p:cNvSpPr>
            <a:spLocks noChangeShapeType="1"/>
          </p:cNvSpPr>
          <p:nvPr/>
        </p:nvSpPr>
        <p:spPr bwMode="auto">
          <a:xfrm>
            <a:off x="5527363" y="5421568"/>
            <a:ext cx="2095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8" name="Line 42"/>
          <p:cNvSpPr>
            <a:spLocks noChangeShapeType="1"/>
          </p:cNvSpPr>
          <p:nvPr/>
        </p:nvSpPr>
        <p:spPr bwMode="auto">
          <a:xfrm>
            <a:off x="5532125" y="3961068"/>
            <a:ext cx="2095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9" name="Line 43"/>
          <p:cNvSpPr>
            <a:spLocks noChangeShapeType="1"/>
          </p:cNvSpPr>
          <p:nvPr/>
        </p:nvSpPr>
        <p:spPr bwMode="auto">
          <a:xfrm>
            <a:off x="5536888" y="4070605"/>
            <a:ext cx="2095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0" name="Line 44"/>
          <p:cNvSpPr>
            <a:spLocks noChangeShapeType="1"/>
          </p:cNvSpPr>
          <p:nvPr/>
        </p:nvSpPr>
        <p:spPr bwMode="auto">
          <a:xfrm flipV="1">
            <a:off x="5732150" y="3876930"/>
            <a:ext cx="0" cy="376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1" name="Line 45"/>
          <p:cNvSpPr>
            <a:spLocks noChangeShapeType="1"/>
          </p:cNvSpPr>
          <p:nvPr/>
        </p:nvSpPr>
        <p:spPr bwMode="auto">
          <a:xfrm>
            <a:off x="5605150" y="3889630"/>
            <a:ext cx="127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2" name="Line 46"/>
          <p:cNvSpPr>
            <a:spLocks noChangeShapeType="1"/>
          </p:cNvSpPr>
          <p:nvPr/>
        </p:nvSpPr>
        <p:spPr bwMode="auto">
          <a:xfrm>
            <a:off x="5522600" y="407060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3" name="Freeform 47"/>
          <p:cNvSpPr>
            <a:spLocks/>
          </p:cNvSpPr>
          <p:nvPr/>
        </p:nvSpPr>
        <p:spPr bwMode="auto">
          <a:xfrm>
            <a:off x="5494025" y="3956305"/>
            <a:ext cx="23813" cy="114300"/>
          </a:xfrm>
          <a:custGeom>
            <a:avLst/>
            <a:gdLst>
              <a:gd name="T0" fmla="*/ 2147483647 w 15"/>
              <a:gd name="T1" fmla="*/ 0 h 72"/>
              <a:gd name="T2" fmla="*/ 0 w 15"/>
              <a:gd name="T3" fmla="*/ 2147483647 h 72"/>
              <a:gd name="T4" fmla="*/ 2147483647 w 15"/>
              <a:gd name="T5" fmla="*/ 2147483647 h 72"/>
              <a:gd name="T6" fmla="*/ 0 60000 65536"/>
              <a:gd name="T7" fmla="*/ 0 60000 65536"/>
              <a:gd name="T8" fmla="*/ 0 60000 65536"/>
              <a:gd name="T9" fmla="*/ 0 w 15"/>
              <a:gd name="T10" fmla="*/ 0 h 72"/>
              <a:gd name="T11" fmla="*/ 15 w 15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2">
                <a:moveTo>
                  <a:pt x="15" y="0"/>
                </a:moveTo>
                <a:cubicBezTo>
                  <a:pt x="7" y="15"/>
                  <a:pt x="0" y="30"/>
                  <a:pt x="0" y="42"/>
                </a:cubicBezTo>
                <a:cubicBezTo>
                  <a:pt x="0" y="54"/>
                  <a:pt x="7" y="63"/>
                  <a:pt x="15" y="72"/>
                </a:cubicBezTo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" name="Line 48"/>
          <p:cNvSpPr>
            <a:spLocks noChangeShapeType="1"/>
          </p:cNvSpPr>
          <p:nvPr/>
        </p:nvSpPr>
        <p:spPr bwMode="auto">
          <a:xfrm>
            <a:off x="4598675" y="3349880"/>
            <a:ext cx="1793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5" name="Freeform 49"/>
          <p:cNvSpPr>
            <a:spLocks/>
          </p:cNvSpPr>
          <p:nvPr/>
        </p:nvSpPr>
        <p:spPr bwMode="auto">
          <a:xfrm>
            <a:off x="4887600" y="3564193"/>
            <a:ext cx="279400" cy="166687"/>
          </a:xfrm>
          <a:custGeom>
            <a:avLst/>
            <a:gdLst>
              <a:gd name="T0" fmla="*/ 0 w 172"/>
              <a:gd name="T1" fmla="*/ 2147483647 h 103"/>
              <a:gd name="T2" fmla="*/ 2147483647 w 172"/>
              <a:gd name="T3" fmla="*/ 2147483647 h 103"/>
              <a:gd name="T4" fmla="*/ 2147483647 w 172"/>
              <a:gd name="T5" fmla="*/ 2147483647 h 103"/>
              <a:gd name="T6" fmla="*/ 2147483647 w 172"/>
              <a:gd name="T7" fmla="*/ 2147483647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172"/>
              <a:gd name="T13" fmla="*/ 0 h 103"/>
              <a:gd name="T14" fmla="*/ 172 w 172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" h="103">
                <a:moveTo>
                  <a:pt x="0" y="23"/>
                </a:moveTo>
                <a:cubicBezTo>
                  <a:pt x="31" y="11"/>
                  <a:pt x="63" y="0"/>
                  <a:pt x="84" y="7"/>
                </a:cubicBezTo>
                <a:cubicBezTo>
                  <a:pt x="105" y="14"/>
                  <a:pt x="109" y="47"/>
                  <a:pt x="124" y="63"/>
                </a:cubicBezTo>
                <a:cubicBezTo>
                  <a:pt x="139" y="79"/>
                  <a:pt x="155" y="91"/>
                  <a:pt x="172" y="103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6" name="Freeform 50"/>
          <p:cNvSpPr>
            <a:spLocks/>
          </p:cNvSpPr>
          <p:nvPr/>
        </p:nvSpPr>
        <p:spPr bwMode="auto">
          <a:xfrm>
            <a:off x="5325750" y="3949955"/>
            <a:ext cx="74613" cy="463550"/>
          </a:xfrm>
          <a:custGeom>
            <a:avLst/>
            <a:gdLst>
              <a:gd name="T0" fmla="*/ 2147483647 w 47"/>
              <a:gd name="T1" fmla="*/ 0 h 292"/>
              <a:gd name="T2" fmla="*/ 2147483647 w 47"/>
              <a:gd name="T3" fmla="*/ 2147483647 h 292"/>
              <a:gd name="T4" fmla="*/ 2147483647 w 47"/>
              <a:gd name="T5" fmla="*/ 2147483647 h 292"/>
              <a:gd name="T6" fmla="*/ 2147483647 w 47"/>
              <a:gd name="T7" fmla="*/ 2147483647 h 292"/>
              <a:gd name="T8" fmla="*/ 0 w 47"/>
              <a:gd name="T9" fmla="*/ 2147483647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292"/>
              <a:gd name="T17" fmla="*/ 47 w 47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292">
                <a:moveTo>
                  <a:pt x="4" y="0"/>
                </a:moveTo>
                <a:cubicBezTo>
                  <a:pt x="22" y="21"/>
                  <a:pt x="41" y="42"/>
                  <a:pt x="44" y="64"/>
                </a:cubicBezTo>
                <a:cubicBezTo>
                  <a:pt x="47" y="86"/>
                  <a:pt x="25" y="101"/>
                  <a:pt x="20" y="132"/>
                </a:cubicBezTo>
                <a:cubicBezTo>
                  <a:pt x="15" y="163"/>
                  <a:pt x="19" y="225"/>
                  <a:pt x="16" y="252"/>
                </a:cubicBezTo>
                <a:cubicBezTo>
                  <a:pt x="13" y="279"/>
                  <a:pt x="6" y="285"/>
                  <a:pt x="0" y="292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7" name="Freeform 51"/>
          <p:cNvSpPr>
            <a:spLocks/>
          </p:cNvSpPr>
          <p:nvPr/>
        </p:nvSpPr>
        <p:spPr bwMode="auto">
          <a:xfrm>
            <a:off x="5000313" y="3221293"/>
            <a:ext cx="44450" cy="261937"/>
          </a:xfrm>
          <a:custGeom>
            <a:avLst/>
            <a:gdLst>
              <a:gd name="T0" fmla="*/ 0 w 28"/>
              <a:gd name="T1" fmla="*/ 0 h 165"/>
              <a:gd name="T2" fmla="*/ 2147483647 w 28"/>
              <a:gd name="T3" fmla="*/ 2147483647 h 165"/>
              <a:gd name="T4" fmla="*/ 0 w 28"/>
              <a:gd name="T5" fmla="*/ 2147483647 h 165"/>
              <a:gd name="T6" fmla="*/ 0 60000 65536"/>
              <a:gd name="T7" fmla="*/ 0 60000 65536"/>
              <a:gd name="T8" fmla="*/ 0 60000 65536"/>
              <a:gd name="T9" fmla="*/ 0 w 28"/>
              <a:gd name="T10" fmla="*/ 0 h 165"/>
              <a:gd name="T11" fmla="*/ 28 w 28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65">
                <a:moveTo>
                  <a:pt x="0" y="0"/>
                </a:moveTo>
                <a:cubicBezTo>
                  <a:pt x="14" y="27"/>
                  <a:pt x="28" y="54"/>
                  <a:pt x="28" y="81"/>
                </a:cubicBezTo>
                <a:cubicBezTo>
                  <a:pt x="28" y="108"/>
                  <a:pt x="14" y="136"/>
                  <a:pt x="0" y="165"/>
                </a:cubicBezTo>
              </a:path>
            </a:pathLst>
          </a:cu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8" name="Line 52"/>
          <p:cNvSpPr>
            <a:spLocks noChangeShapeType="1"/>
          </p:cNvSpPr>
          <p:nvPr/>
        </p:nvSpPr>
        <p:spPr bwMode="auto">
          <a:xfrm>
            <a:off x="5524188" y="2899030"/>
            <a:ext cx="0" cy="1065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9" name="Line 53"/>
          <p:cNvSpPr>
            <a:spLocks noChangeShapeType="1"/>
          </p:cNvSpPr>
          <p:nvPr/>
        </p:nvSpPr>
        <p:spPr bwMode="auto">
          <a:xfrm>
            <a:off x="5524188" y="4070605"/>
            <a:ext cx="0" cy="3317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0" name="Line 54"/>
          <p:cNvSpPr>
            <a:spLocks noChangeShapeType="1"/>
          </p:cNvSpPr>
          <p:nvPr/>
        </p:nvSpPr>
        <p:spPr bwMode="auto">
          <a:xfrm>
            <a:off x="5524188" y="3959480"/>
            <a:ext cx="2047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1" name="Line 55"/>
          <p:cNvSpPr>
            <a:spLocks noChangeShapeType="1"/>
          </p:cNvSpPr>
          <p:nvPr/>
        </p:nvSpPr>
        <p:spPr bwMode="auto">
          <a:xfrm>
            <a:off x="5519425" y="4070605"/>
            <a:ext cx="2063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2" name="Freeform 56"/>
          <p:cNvSpPr>
            <a:spLocks/>
          </p:cNvSpPr>
          <p:nvPr/>
        </p:nvSpPr>
        <p:spPr bwMode="auto">
          <a:xfrm>
            <a:off x="5492438" y="3946780"/>
            <a:ext cx="33337" cy="141288"/>
          </a:xfrm>
          <a:custGeom>
            <a:avLst/>
            <a:gdLst>
              <a:gd name="T0" fmla="*/ 2147483647 w 21"/>
              <a:gd name="T1" fmla="*/ 0 h 89"/>
              <a:gd name="T2" fmla="*/ 0 w 21"/>
              <a:gd name="T3" fmla="*/ 2147483647 h 89"/>
              <a:gd name="T4" fmla="*/ 2147483647 w 21"/>
              <a:gd name="T5" fmla="*/ 2147483647 h 89"/>
              <a:gd name="T6" fmla="*/ 0 60000 65536"/>
              <a:gd name="T7" fmla="*/ 0 60000 65536"/>
              <a:gd name="T8" fmla="*/ 0 60000 65536"/>
              <a:gd name="T9" fmla="*/ 0 w 21"/>
              <a:gd name="T10" fmla="*/ 0 h 89"/>
              <a:gd name="T11" fmla="*/ 21 w 21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89">
                <a:moveTo>
                  <a:pt x="21" y="0"/>
                </a:moveTo>
                <a:cubicBezTo>
                  <a:pt x="10" y="15"/>
                  <a:pt x="0" y="30"/>
                  <a:pt x="0" y="45"/>
                </a:cubicBezTo>
                <a:cubicBezTo>
                  <a:pt x="0" y="60"/>
                  <a:pt x="10" y="74"/>
                  <a:pt x="21" y="89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3" name="Line 57"/>
          <p:cNvSpPr>
            <a:spLocks noChangeShapeType="1"/>
          </p:cNvSpPr>
          <p:nvPr/>
        </p:nvSpPr>
        <p:spPr bwMode="auto">
          <a:xfrm>
            <a:off x="4995550" y="2902205"/>
            <a:ext cx="3175" cy="328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4" name="Line 58"/>
          <p:cNvSpPr>
            <a:spLocks noChangeShapeType="1"/>
          </p:cNvSpPr>
          <p:nvPr/>
        </p:nvSpPr>
        <p:spPr bwMode="auto">
          <a:xfrm>
            <a:off x="4997138" y="3483230"/>
            <a:ext cx="1587" cy="90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5" name="Line 59"/>
          <p:cNvSpPr>
            <a:spLocks noChangeShapeType="1"/>
          </p:cNvSpPr>
          <p:nvPr/>
        </p:nvSpPr>
        <p:spPr bwMode="auto">
          <a:xfrm>
            <a:off x="4663763" y="3222880"/>
            <a:ext cx="3317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6" name="Line 60"/>
          <p:cNvSpPr>
            <a:spLocks noChangeShapeType="1"/>
          </p:cNvSpPr>
          <p:nvPr/>
        </p:nvSpPr>
        <p:spPr bwMode="auto">
          <a:xfrm>
            <a:off x="4662175" y="3483230"/>
            <a:ext cx="338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" name="Rectangle 61"/>
          <p:cNvSpPr>
            <a:spLocks noChangeArrowheads="1"/>
          </p:cNvSpPr>
          <p:nvPr/>
        </p:nvSpPr>
        <p:spPr bwMode="auto">
          <a:xfrm>
            <a:off x="4509775" y="4970718"/>
            <a:ext cx="1266825" cy="1019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8" name="Oval 62"/>
          <p:cNvSpPr>
            <a:spLocks noChangeArrowheads="1"/>
          </p:cNvSpPr>
          <p:nvPr/>
        </p:nvSpPr>
        <p:spPr bwMode="auto">
          <a:xfrm>
            <a:off x="5011425" y="5118355"/>
            <a:ext cx="511175" cy="5111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9" name="Arc 63"/>
          <p:cNvSpPr>
            <a:spLocks/>
          </p:cNvSpPr>
          <p:nvPr/>
        </p:nvSpPr>
        <p:spPr bwMode="auto">
          <a:xfrm>
            <a:off x="5570225" y="4878643"/>
            <a:ext cx="152400" cy="1714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0" name="Arc 64"/>
          <p:cNvSpPr>
            <a:spLocks/>
          </p:cNvSpPr>
          <p:nvPr/>
        </p:nvSpPr>
        <p:spPr bwMode="auto">
          <a:xfrm flipV="1">
            <a:off x="5559113" y="5715255"/>
            <a:ext cx="161925" cy="171450"/>
          </a:xfrm>
          <a:custGeom>
            <a:avLst/>
            <a:gdLst>
              <a:gd name="T0" fmla="*/ 0 w 22948"/>
              <a:gd name="T1" fmla="*/ 10491470 h 21600"/>
              <a:gd name="T2" fmla="*/ 2147483647 w 22948"/>
              <a:gd name="T3" fmla="*/ 2147483647 h 21600"/>
              <a:gd name="T4" fmla="*/ 166385290 w 22948"/>
              <a:gd name="T5" fmla="*/ 2147483647 h 21600"/>
              <a:gd name="T6" fmla="*/ 0 60000 65536"/>
              <a:gd name="T7" fmla="*/ 0 60000 65536"/>
              <a:gd name="T8" fmla="*/ 0 60000 65536"/>
              <a:gd name="T9" fmla="*/ 0 w 22948"/>
              <a:gd name="T10" fmla="*/ 0 h 21600"/>
              <a:gd name="T11" fmla="*/ 22948 w 229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48" h="21600" fill="none" extrusionOk="0">
                <a:moveTo>
                  <a:pt x="0" y="42"/>
                </a:moveTo>
                <a:cubicBezTo>
                  <a:pt x="448" y="14"/>
                  <a:pt x="898" y="-1"/>
                  <a:pt x="1348" y="0"/>
                </a:cubicBezTo>
                <a:cubicBezTo>
                  <a:pt x="13277" y="0"/>
                  <a:pt x="22948" y="9670"/>
                  <a:pt x="22948" y="21600"/>
                </a:cubicBezTo>
              </a:path>
              <a:path w="22948" h="21600" stroke="0" extrusionOk="0">
                <a:moveTo>
                  <a:pt x="0" y="42"/>
                </a:moveTo>
                <a:cubicBezTo>
                  <a:pt x="448" y="14"/>
                  <a:pt x="898" y="-1"/>
                  <a:pt x="1348" y="0"/>
                </a:cubicBezTo>
                <a:cubicBezTo>
                  <a:pt x="13277" y="0"/>
                  <a:pt x="22948" y="9670"/>
                  <a:pt x="22948" y="21600"/>
                </a:cubicBezTo>
                <a:lnTo>
                  <a:pt x="1348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1" name="Arc 65"/>
          <p:cNvSpPr>
            <a:spLocks/>
          </p:cNvSpPr>
          <p:nvPr/>
        </p:nvSpPr>
        <p:spPr bwMode="auto">
          <a:xfrm flipH="1">
            <a:off x="4808225" y="4878643"/>
            <a:ext cx="152400" cy="1714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2" name="Arc 66"/>
          <p:cNvSpPr>
            <a:spLocks/>
          </p:cNvSpPr>
          <p:nvPr/>
        </p:nvSpPr>
        <p:spPr bwMode="auto">
          <a:xfrm rot="10800000">
            <a:off x="4808225" y="5716843"/>
            <a:ext cx="152400" cy="1714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3" name="Line 67"/>
          <p:cNvSpPr>
            <a:spLocks noChangeShapeType="1"/>
          </p:cNvSpPr>
          <p:nvPr/>
        </p:nvSpPr>
        <p:spPr bwMode="auto">
          <a:xfrm>
            <a:off x="4808225" y="5031043"/>
            <a:ext cx="0" cy="700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4" name="Line 68"/>
          <p:cNvSpPr>
            <a:spLocks noChangeShapeType="1"/>
          </p:cNvSpPr>
          <p:nvPr/>
        </p:nvSpPr>
        <p:spPr bwMode="auto">
          <a:xfrm>
            <a:off x="4960625" y="5888293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" name="Line 69"/>
          <p:cNvSpPr>
            <a:spLocks noChangeShapeType="1"/>
          </p:cNvSpPr>
          <p:nvPr/>
        </p:nvSpPr>
        <p:spPr bwMode="auto">
          <a:xfrm>
            <a:off x="4955863" y="4878643"/>
            <a:ext cx="619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6" name="Line 70"/>
          <p:cNvSpPr>
            <a:spLocks noChangeShapeType="1"/>
          </p:cNvSpPr>
          <p:nvPr/>
        </p:nvSpPr>
        <p:spPr bwMode="auto">
          <a:xfrm>
            <a:off x="5722625" y="5048505"/>
            <a:ext cx="0" cy="690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7" name="Freeform 71"/>
          <p:cNvSpPr>
            <a:spLocks/>
          </p:cNvSpPr>
          <p:nvPr/>
        </p:nvSpPr>
        <p:spPr bwMode="auto">
          <a:xfrm>
            <a:off x="4655825" y="5173918"/>
            <a:ext cx="142875" cy="400050"/>
          </a:xfrm>
          <a:custGeom>
            <a:avLst/>
            <a:gdLst>
              <a:gd name="T0" fmla="*/ 2147483647 w 150"/>
              <a:gd name="T1" fmla="*/ 0 h 252"/>
              <a:gd name="T2" fmla="*/ 0 w 150"/>
              <a:gd name="T3" fmla="*/ 0 h 252"/>
              <a:gd name="T4" fmla="*/ 0 w 150"/>
              <a:gd name="T5" fmla="*/ 2147483647 h 252"/>
              <a:gd name="T6" fmla="*/ 2147483647 w 150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252"/>
              <a:gd name="T14" fmla="*/ 150 w 150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252">
                <a:moveTo>
                  <a:pt x="150" y="0"/>
                </a:moveTo>
                <a:lnTo>
                  <a:pt x="0" y="0"/>
                </a:lnTo>
                <a:lnTo>
                  <a:pt x="0" y="252"/>
                </a:lnTo>
                <a:lnTo>
                  <a:pt x="150" y="25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8" name="Line 72"/>
          <p:cNvSpPr>
            <a:spLocks noChangeShapeType="1"/>
          </p:cNvSpPr>
          <p:nvPr/>
        </p:nvSpPr>
        <p:spPr bwMode="auto">
          <a:xfrm flipV="1">
            <a:off x="4793938" y="2899030"/>
            <a:ext cx="136525" cy="138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9" name="Line 73"/>
          <p:cNvSpPr>
            <a:spLocks noChangeShapeType="1"/>
          </p:cNvSpPr>
          <p:nvPr/>
        </p:nvSpPr>
        <p:spPr bwMode="auto">
          <a:xfrm flipV="1">
            <a:off x="4720913" y="3151443"/>
            <a:ext cx="76200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0" name="Line 74"/>
          <p:cNvSpPr>
            <a:spLocks noChangeShapeType="1"/>
          </p:cNvSpPr>
          <p:nvPr/>
        </p:nvSpPr>
        <p:spPr bwMode="auto">
          <a:xfrm flipV="1">
            <a:off x="4884425" y="2946655"/>
            <a:ext cx="117475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1" name="Line 75"/>
          <p:cNvSpPr>
            <a:spLocks noChangeShapeType="1"/>
          </p:cNvSpPr>
          <p:nvPr/>
        </p:nvSpPr>
        <p:spPr bwMode="auto">
          <a:xfrm flipV="1">
            <a:off x="4844738" y="3070480"/>
            <a:ext cx="1428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2" name="Line 76"/>
          <p:cNvSpPr>
            <a:spLocks noChangeShapeType="1"/>
          </p:cNvSpPr>
          <p:nvPr/>
        </p:nvSpPr>
        <p:spPr bwMode="auto">
          <a:xfrm flipV="1">
            <a:off x="4716150" y="3484818"/>
            <a:ext cx="76200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3" name="Line 77"/>
          <p:cNvSpPr>
            <a:spLocks noChangeShapeType="1"/>
          </p:cNvSpPr>
          <p:nvPr/>
        </p:nvSpPr>
        <p:spPr bwMode="auto">
          <a:xfrm flipV="1">
            <a:off x="4820925" y="3480055"/>
            <a:ext cx="85725" cy="80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4" name="Line 78"/>
          <p:cNvSpPr>
            <a:spLocks noChangeShapeType="1"/>
          </p:cNvSpPr>
          <p:nvPr/>
        </p:nvSpPr>
        <p:spPr bwMode="auto">
          <a:xfrm flipV="1">
            <a:off x="4897125" y="3499105"/>
            <a:ext cx="100013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5" name="Line 79"/>
          <p:cNvSpPr>
            <a:spLocks noChangeShapeType="1"/>
          </p:cNvSpPr>
          <p:nvPr/>
        </p:nvSpPr>
        <p:spPr bwMode="auto">
          <a:xfrm flipV="1">
            <a:off x="5525775" y="2894268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6" name="Line 80"/>
          <p:cNvSpPr>
            <a:spLocks noChangeShapeType="1"/>
          </p:cNvSpPr>
          <p:nvPr/>
        </p:nvSpPr>
        <p:spPr bwMode="auto">
          <a:xfrm flipV="1">
            <a:off x="5521013" y="2951418"/>
            <a:ext cx="209550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7" name="Line 81"/>
          <p:cNvSpPr>
            <a:spLocks noChangeShapeType="1"/>
          </p:cNvSpPr>
          <p:nvPr/>
        </p:nvSpPr>
        <p:spPr bwMode="auto">
          <a:xfrm flipV="1">
            <a:off x="5525775" y="3189543"/>
            <a:ext cx="90488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8" name="Line 82"/>
          <p:cNvSpPr>
            <a:spLocks noChangeShapeType="1"/>
          </p:cNvSpPr>
          <p:nvPr/>
        </p:nvSpPr>
        <p:spPr bwMode="auto">
          <a:xfrm flipV="1">
            <a:off x="5516250" y="3303843"/>
            <a:ext cx="90488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9" name="Line 83"/>
          <p:cNvSpPr>
            <a:spLocks noChangeShapeType="1"/>
          </p:cNvSpPr>
          <p:nvPr/>
        </p:nvSpPr>
        <p:spPr bwMode="auto">
          <a:xfrm flipV="1">
            <a:off x="5525775" y="3408618"/>
            <a:ext cx="90488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0" name="Line 84"/>
          <p:cNvSpPr>
            <a:spLocks noChangeShapeType="1"/>
          </p:cNvSpPr>
          <p:nvPr/>
        </p:nvSpPr>
        <p:spPr bwMode="auto">
          <a:xfrm flipV="1">
            <a:off x="5525775" y="3532443"/>
            <a:ext cx="90488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1" name="Line 85"/>
          <p:cNvSpPr>
            <a:spLocks noChangeShapeType="1"/>
          </p:cNvSpPr>
          <p:nvPr/>
        </p:nvSpPr>
        <p:spPr bwMode="auto">
          <a:xfrm flipV="1">
            <a:off x="5530538" y="3637218"/>
            <a:ext cx="90487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2" name="Line 86"/>
          <p:cNvSpPr>
            <a:spLocks noChangeShapeType="1"/>
          </p:cNvSpPr>
          <p:nvPr/>
        </p:nvSpPr>
        <p:spPr bwMode="auto">
          <a:xfrm flipV="1">
            <a:off x="5530538" y="3741993"/>
            <a:ext cx="90487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3" name="Line 87"/>
          <p:cNvSpPr>
            <a:spLocks noChangeShapeType="1"/>
          </p:cNvSpPr>
          <p:nvPr/>
        </p:nvSpPr>
        <p:spPr bwMode="auto">
          <a:xfrm flipV="1">
            <a:off x="5535300" y="3861055"/>
            <a:ext cx="90488" cy="9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4" name="Line 88"/>
          <p:cNvSpPr>
            <a:spLocks noChangeShapeType="1"/>
          </p:cNvSpPr>
          <p:nvPr/>
        </p:nvSpPr>
        <p:spPr bwMode="auto">
          <a:xfrm flipV="1">
            <a:off x="5635313" y="3889630"/>
            <a:ext cx="68262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5" name="Line 89"/>
          <p:cNvSpPr>
            <a:spLocks noChangeShapeType="1"/>
          </p:cNvSpPr>
          <p:nvPr/>
        </p:nvSpPr>
        <p:spPr bwMode="auto">
          <a:xfrm flipV="1">
            <a:off x="5525775" y="4075368"/>
            <a:ext cx="138113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6" name="Line 90"/>
          <p:cNvSpPr>
            <a:spLocks noChangeShapeType="1"/>
          </p:cNvSpPr>
          <p:nvPr/>
        </p:nvSpPr>
        <p:spPr bwMode="auto">
          <a:xfrm flipV="1">
            <a:off x="5522600" y="4122993"/>
            <a:ext cx="207963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7" name="Line 91"/>
          <p:cNvSpPr>
            <a:spLocks noChangeShapeType="1"/>
          </p:cNvSpPr>
          <p:nvPr/>
        </p:nvSpPr>
        <p:spPr bwMode="auto">
          <a:xfrm flipV="1">
            <a:off x="5565463" y="4256343"/>
            <a:ext cx="155575" cy="155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" name="AutoShape 92"/>
          <p:cNvSpPr>
            <a:spLocks noChangeArrowheads="1"/>
          </p:cNvSpPr>
          <p:nvPr/>
        </p:nvSpPr>
        <p:spPr bwMode="auto">
          <a:xfrm>
            <a:off x="5698813" y="1619505"/>
            <a:ext cx="1200150" cy="709613"/>
          </a:xfrm>
          <a:prstGeom prst="wedgeRectCallout">
            <a:avLst>
              <a:gd name="adj1" fmla="val -89551"/>
              <a:gd name="adj2" fmla="val 253801"/>
            </a:avLst>
          </a:prstGeom>
          <a:solidFill>
            <a:srgbClr val="CCEC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不能穿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空而过</a:t>
            </a:r>
          </a:p>
        </p:txBody>
      </p:sp>
      <p:sp>
        <p:nvSpPr>
          <p:cNvPr id="229" name="AutoShape 93"/>
          <p:cNvSpPr>
            <a:spLocks noChangeArrowheads="1"/>
          </p:cNvSpPr>
          <p:nvPr/>
        </p:nvSpPr>
        <p:spPr bwMode="auto">
          <a:xfrm>
            <a:off x="352113" y="3934080"/>
            <a:ext cx="2668587" cy="509588"/>
          </a:xfrm>
          <a:prstGeom prst="wedgeRectCallout">
            <a:avLst>
              <a:gd name="adj1" fmla="val 115571"/>
              <a:gd name="adj2" fmla="val -107476"/>
            </a:avLst>
          </a:prstGeom>
          <a:solidFill>
            <a:srgbClr val="CCEC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不能超出轮廓线</a:t>
            </a:r>
          </a:p>
        </p:txBody>
      </p:sp>
      <p:sp>
        <p:nvSpPr>
          <p:cNvPr id="230" name="Text Box 94"/>
          <p:cNvSpPr txBox="1">
            <a:spLocks noChangeArrowheads="1"/>
          </p:cNvSpPr>
          <p:nvPr/>
        </p:nvSpPr>
        <p:spPr bwMode="auto">
          <a:xfrm>
            <a:off x="352113" y="3173668"/>
            <a:ext cx="2700337" cy="406400"/>
          </a:xfrm>
          <a:prstGeom prst="rect">
            <a:avLst/>
          </a:prstGeom>
          <a:solidFill>
            <a:srgbClr val="CCEC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不得与任何线重合</a:t>
            </a:r>
          </a:p>
        </p:txBody>
      </p:sp>
      <p:sp>
        <p:nvSpPr>
          <p:cNvPr id="231" name="AutoShape 95"/>
          <p:cNvSpPr>
            <a:spLocks/>
          </p:cNvSpPr>
          <p:nvPr/>
        </p:nvSpPr>
        <p:spPr bwMode="auto">
          <a:xfrm>
            <a:off x="352113" y="4923093"/>
            <a:ext cx="2667000" cy="730250"/>
          </a:xfrm>
          <a:prstGeom prst="borderCallout1">
            <a:avLst>
              <a:gd name="adj1" fmla="val 15653"/>
              <a:gd name="adj2" fmla="val 103116"/>
              <a:gd name="adj3" fmla="val -103042"/>
              <a:gd name="adj4" fmla="val 181116"/>
            </a:avLst>
          </a:prstGeom>
          <a:solidFill>
            <a:srgbClr val="CCECFF"/>
          </a:solidFill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形体已表达清楚，虚线不再画出</a:t>
            </a:r>
          </a:p>
        </p:txBody>
      </p:sp>
      <p:sp>
        <p:nvSpPr>
          <p:cNvPr id="232" name="Arc 96"/>
          <p:cNvSpPr>
            <a:spLocks/>
          </p:cNvSpPr>
          <p:nvPr/>
        </p:nvSpPr>
        <p:spPr bwMode="auto">
          <a:xfrm>
            <a:off x="5125725" y="3726118"/>
            <a:ext cx="206375" cy="246062"/>
          </a:xfrm>
          <a:custGeom>
            <a:avLst/>
            <a:gdLst>
              <a:gd name="T0" fmla="*/ 2147483647 w 31456"/>
              <a:gd name="T1" fmla="*/ 2147483647 h 36637"/>
              <a:gd name="T2" fmla="*/ 485910132 w 31456"/>
              <a:gd name="T3" fmla="*/ 0 h 36637"/>
              <a:gd name="T4" fmla="*/ 1722559001 w 31456"/>
              <a:gd name="T5" fmla="*/ 1380097305 h 36637"/>
              <a:gd name="T6" fmla="*/ 0 60000 65536"/>
              <a:gd name="T7" fmla="*/ 0 60000 65536"/>
              <a:gd name="T8" fmla="*/ 0 60000 65536"/>
              <a:gd name="T9" fmla="*/ 0 w 31456"/>
              <a:gd name="T10" fmla="*/ 0 h 36637"/>
              <a:gd name="T11" fmla="*/ 31456 w 31456"/>
              <a:gd name="T12" fmla="*/ 36637 h 36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56" h="36637" fill="none" extrusionOk="0">
                <a:moveTo>
                  <a:pt x="31456" y="34257"/>
                </a:moveTo>
                <a:cubicBezTo>
                  <a:pt x="28406" y="35821"/>
                  <a:pt x="25027" y="36636"/>
                  <a:pt x="21600" y="36637"/>
                </a:cubicBezTo>
                <a:cubicBezTo>
                  <a:pt x="9670" y="36637"/>
                  <a:pt x="0" y="26966"/>
                  <a:pt x="0" y="15037"/>
                </a:cubicBezTo>
                <a:cubicBezTo>
                  <a:pt x="-1" y="9423"/>
                  <a:pt x="2185" y="4030"/>
                  <a:pt x="6093" y="0"/>
                </a:cubicBezTo>
              </a:path>
              <a:path w="31456" h="36637" stroke="0" extrusionOk="0">
                <a:moveTo>
                  <a:pt x="31456" y="34257"/>
                </a:moveTo>
                <a:cubicBezTo>
                  <a:pt x="28406" y="35821"/>
                  <a:pt x="25027" y="36636"/>
                  <a:pt x="21600" y="36637"/>
                </a:cubicBezTo>
                <a:cubicBezTo>
                  <a:pt x="9670" y="36637"/>
                  <a:pt x="0" y="26966"/>
                  <a:pt x="0" y="15037"/>
                </a:cubicBezTo>
                <a:cubicBezTo>
                  <a:pt x="-1" y="9423"/>
                  <a:pt x="2185" y="4030"/>
                  <a:pt x="6093" y="0"/>
                </a:cubicBezTo>
                <a:lnTo>
                  <a:pt x="21600" y="1503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33" name="Arc 98"/>
          <p:cNvSpPr>
            <a:spLocks/>
          </p:cNvSpPr>
          <p:nvPr/>
        </p:nvSpPr>
        <p:spPr bwMode="auto">
          <a:xfrm>
            <a:off x="4965388" y="3221293"/>
            <a:ext cx="74612" cy="261937"/>
          </a:xfrm>
          <a:custGeom>
            <a:avLst/>
            <a:gdLst>
              <a:gd name="T0" fmla="*/ 10785247 w 21600"/>
              <a:gd name="T1" fmla="*/ 0 h 41500"/>
              <a:gd name="T2" fmla="*/ 9562288 w 21600"/>
              <a:gd name="T3" fmla="*/ 2147483647 h 41500"/>
              <a:gd name="T4" fmla="*/ 0 w 21600"/>
              <a:gd name="T5" fmla="*/ 1305352336 h 41500"/>
              <a:gd name="T6" fmla="*/ 0 60000 65536"/>
              <a:gd name="T7" fmla="*/ 0 60000 65536"/>
              <a:gd name="T8" fmla="*/ 0 60000 65536"/>
              <a:gd name="T9" fmla="*/ 0 w 21600"/>
              <a:gd name="T10" fmla="*/ 0 h 41500"/>
              <a:gd name="T11" fmla="*/ 21600 w 21600"/>
              <a:gd name="T12" fmla="*/ 41500 h 415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500" fill="none" extrusionOk="0">
                <a:moveTo>
                  <a:pt x="6348" y="0"/>
                </a:moveTo>
                <a:cubicBezTo>
                  <a:pt x="15413" y="2787"/>
                  <a:pt x="21600" y="11162"/>
                  <a:pt x="21600" y="20646"/>
                </a:cubicBezTo>
                <a:cubicBezTo>
                  <a:pt x="21600" y="30407"/>
                  <a:pt x="15053" y="38955"/>
                  <a:pt x="5628" y="41499"/>
                </a:cubicBezTo>
              </a:path>
              <a:path w="21600" h="41500" stroke="0" extrusionOk="0">
                <a:moveTo>
                  <a:pt x="6348" y="0"/>
                </a:moveTo>
                <a:cubicBezTo>
                  <a:pt x="15413" y="2787"/>
                  <a:pt x="21600" y="11162"/>
                  <a:pt x="21600" y="20646"/>
                </a:cubicBezTo>
                <a:cubicBezTo>
                  <a:pt x="21600" y="30407"/>
                  <a:pt x="15053" y="38955"/>
                  <a:pt x="5628" y="41499"/>
                </a:cubicBezTo>
                <a:lnTo>
                  <a:pt x="0" y="2064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34" name="Text Box 99"/>
          <p:cNvSpPr txBox="1">
            <a:spLocks noChangeArrowheads="1"/>
          </p:cNvSpPr>
          <p:nvPr/>
        </p:nvSpPr>
        <p:spPr bwMode="auto">
          <a:xfrm>
            <a:off x="380688" y="2591055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波浪线的画法：</a:t>
            </a:r>
          </a:p>
        </p:txBody>
      </p:sp>
      <p:sp>
        <p:nvSpPr>
          <p:cNvPr id="235" name="Freeform 100"/>
          <p:cNvSpPr>
            <a:spLocks/>
          </p:cNvSpPr>
          <p:nvPr/>
        </p:nvSpPr>
        <p:spPr bwMode="auto">
          <a:xfrm>
            <a:off x="4993963" y="5537455"/>
            <a:ext cx="88900" cy="352425"/>
          </a:xfrm>
          <a:custGeom>
            <a:avLst/>
            <a:gdLst>
              <a:gd name="T0" fmla="*/ 2147483647 w 46"/>
              <a:gd name="T1" fmla="*/ 0 h 222"/>
              <a:gd name="T2" fmla="*/ 2147483647 w 46"/>
              <a:gd name="T3" fmla="*/ 2147483647 h 222"/>
              <a:gd name="T4" fmla="*/ 2147483647 w 46"/>
              <a:gd name="T5" fmla="*/ 2147483647 h 222"/>
              <a:gd name="T6" fmla="*/ 2147483647 w 46"/>
              <a:gd name="T7" fmla="*/ 2147483647 h 222"/>
              <a:gd name="T8" fmla="*/ 0 w 46"/>
              <a:gd name="T9" fmla="*/ 2147483647 h 222"/>
              <a:gd name="T10" fmla="*/ 2147483647 w 46"/>
              <a:gd name="T11" fmla="*/ 2147483647 h 222"/>
              <a:gd name="T12" fmla="*/ 2147483647 w 46"/>
              <a:gd name="T13" fmla="*/ 2147483647 h 222"/>
              <a:gd name="T14" fmla="*/ 2147483647 w 46"/>
              <a:gd name="T15" fmla="*/ 2147483647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222"/>
              <a:gd name="T26" fmla="*/ 46 w 46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222">
                <a:moveTo>
                  <a:pt x="46" y="0"/>
                </a:moveTo>
                <a:cubicBezTo>
                  <a:pt x="40" y="11"/>
                  <a:pt x="34" y="23"/>
                  <a:pt x="28" y="34"/>
                </a:cubicBezTo>
                <a:cubicBezTo>
                  <a:pt x="22" y="45"/>
                  <a:pt x="15" y="52"/>
                  <a:pt x="12" y="66"/>
                </a:cubicBezTo>
                <a:cubicBezTo>
                  <a:pt x="9" y="80"/>
                  <a:pt x="12" y="104"/>
                  <a:pt x="10" y="118"/>
                </a:cubicBezTo>
                <a:cubicBezTo>
                  <a:pt x="8" y="132"/>
                  <a:pt x="0" y="137"/>
                  <a:pt x="0" y="148"/>
                </a:cubicBezTo>
                <a:cubicBezTo>
                  <a:pt x="0" y="159"/>
                  <a:pt x="7" y="174"/>
                  <a:pt x="10" y="182"/>
                </a:cubicBezTo>
                <a:cubicBezTo>
                  <a:pt x="13" y="190"/>
                  <a:pt x="15" y="187"/>
                  <a:pt x="16" y="194"/>
                </a:cubicBezTo>
                <a:cubicBezTo>
                  <a:pt x="17" y="201"/>
                  <a:pt x="16" y="217"/>
                  <a:pt x="16" y="22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36" name="Rectangle 101"/>
          <p:cNvSpPr>
            <a:spLocks noChangeArrowheads="1"/>
          </p:cNvSpPr>
          <p:nvPr/>
        </p:nvSpPr>
        <p:spPr bwMode="auto">
          <a:xfrm>
            <a:off x="5035238" y="6077205"/>
            <a:ext cx="498475" cy="88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37" name="Arc 102"/>
          <p:cNvSpPr>
            <a:spLocks/>
          </p:cNvSpPr>
          <p:nvPr/>
        </p:nvSpPr>
        <p:spPr bwMode="auto">
          <a:xfrm flipH="1">
            <a:off x="5017775" y="5373943"/>
            <a:ext cx="514350" cy="361950"/>
          </a:xfrm>
          <a:custGeom>
            <a:avLst/>
            <a:gdLst>
              <a:gd name="T0" fmla="*/ 2147483647 w 30693"/>
              <a:gd name="T1" fmla="*/ 2147483647 h 21600"/>
              <a:gd name="T2" fmla="*/ 0 w 30693"/>
              <a:gd name="T3" fmla="*/ 2147483647 h 21600"/>
              <a:gd name="T4" fmla="*/ 2147483647 w 30693"/>
              <a:gd name="T5" fmla="*/ 0 h 21600"/>
              <a:gd name="T6" fmla="*/ 0 60000 65536"/>
              <a:gd name="T7" fmla="*/ 0 60000 65536"/>
              <a:gd name="T8" fmla="*/ 0 60000 65536"/>
              <a:gd name="T9" fmla="*/ 0 w 30693"/>
              <a:gd name="T10" fmla="*/ 0 h 21600"/>
              <a:gd name="T11" fmla="*/ 30693 w 3069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93" h="21600" fill="none" extrusionOk="0">
                <a:moveTo>
                  <a:pt x="30693" y="16224"/>
                </a:moveTo>
                <a:cubicBezTo>
                  <a:pt x="26751" y="19689"/>
                  <a:pt x="21682" y="21599"/>
                  <a:pt x="16434" y="21600"/>
                </a:cubicBezTo>
                <a:cubicBezTo>
                  <a:pt x="10110" y="21600"/>
                  <a:pt x="4103" y="18828"/>
                  <a:pt x="-1" y="14017"/>
                </a:cubicBezTo>
              </a:path>
              <a:path w="30693" h="21600" stroke="0" extrusionOk="0">
                <a:moveTo>
                  <a:pt x="30693" y="16224"/>
                </a:moveTo>
                <a:cubicBezTo>
                  <a:pt x="26751" y="19689"/>
                  <a:pt x="21682" y="21599"/>
                  <a:pt x="16434" y="21600"/>
                </a:cubicBezTo>
                <a:cubicBezTo>
                  <a:pt x="10110" y="21600"/>
                  <a:pt x="4103" y="18828"/>
                  <a:pt x="-1" y="14017"/>
                </a:cubicBezTo>
                <a:lnTo>
                  <a:pt x="16434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38" name="Line 103"/>
          <p:cNvSpPr>
            <a:spLocks noChangeShapeType="1"/>
          </p:cNvSpPr>
          <p:nvPr/>
        </p:nvSpPr>
        <p:spPr bwMode="auto">
          <a:xfrm flipV="1">
            <a:off x="5422588" y="5572380"/>
            <a:ext cx="0" cy="130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39" name="Line 104"/>
          <p:cNvSpPr>
            <a:spLocks noChangeShapeType="1"/>
          </p:cNvSpPr>
          <p:nvPr/>
        </p:nvSpPr>
        <p:spPr bwMode="auto">
          <a:xfrm flipV="1">
            <a:off x="5120963" y="5575555"/>
            <a:ext cx="0" cy="130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0" name="Line 105"/>
          <p:cNvSpPr>
            <a:spLocks noChangeShapeType="1"/>
          </p:cNvSpPr>
          <p:nvPr/>
        </p:nvSpPr>
        <p:spPr bwMode="auto">
          <a:xfrm flipV="1">
            <a:off x="5051113" y="5591430"/>
            <a:ext cx="6667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1" name="Line 106"/>
          <p:cNvSpPr>
            <a:spLocks noChangeShapeType="1"/>
          </p:cNvSpPr>
          <p:nvPr/>
        </p:nvSpPr>
        <p:spPr bwMode="auto">
          <a:xfrm flipV="1">
            <a:off x="5435288" y="5548568"/>
            <a:ext cx="68262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2" name="Freeform 107"/>
          <p:cNvSpPr>
            <a:spLocks/>
          </p:cNvSpPr>
          <p:nvPr/>
        </p:nvSpPr>
        <p:spPr bwMode="auto">
          <a:xfrm>
            <a:off x="5489263" y="5508880"/>
            <a:ext cx="61912" cy="381000"/>
          </a:xfrm>
          <a:custGeom>
            <a:avLst/>
            <a:gdLst>
              <a:gd name="T0" fmla="*/ 0 w 35"/>
              <a:gd name="T1" fmla="*/ 0 h 242"/>
              <a:gd name="T2" fmla="*/ 2147483647 w 35"/>
              <a:gd name="T3" fmla="*/ 2147483647 h 242"/>
              <a:gd name="T4" fmla="*/ 2147483647 w 35"/>
              <a:gd name="T5" fmla="*/ 2147483647 h 242"/>
              <a:gd name="T6" fmla="*/ 2147483647 w 35"/>
              <a:gd name="T7" fmla="*/ 2147483647 h 242"/>
              <a:gd name="T8" fmla="*/ 2147483647 w 35"/>
              <a:gd name="T9" fmla="*/ 2147483647 h 242"/>
              <a:gd name="T10" fmla="*/ 2147483647 w 35"/>
              <a:gd name="T11" fmla="*/ 2147483647 h 242"/>
              <a:gd name="T12" fmla="*/ 2147483647 w 35"/>
              <a:gd name="T13" fmla="*/ 2147483647 h 242"/>
              <a:gd name="T14" fmla="*/ 2147483647 w 35"/>
              <a:gd name="T15" fmla="*/ 2147483647 h 2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"/>
              <a:gd name="T25" fmla="*/ 0 h 242"/>
              <a:gd name="T26" fmla="*/ 35 w 35"/>
              <a:gd name="T27" fmla="*/ 242 h 24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" h="242">
                <a:moveTo>
                  <a:pt x="0" y="0"/>
                </a:moveTo>
                <a:cubicBezTo>
                  <a:pt x="2" y="6"/>
                  <a:pt x="4" y="12"/>
                  <a:pt x="8" y="22"/>
                </a:cubicBezTo>
                <a:cubicBezTo>
                  <a:pt x="12" y="32"/>
                  <a:pt x="18" y="46"/>
                  <a:pt x="22" y="60"/>
                </a:cubicBezTo>
                <a:cubicBezTo>
                  <a:pt x="26" y="74"/>
                  <a:pt x="33" y="92"/>
                  <a:pt x="34" y="104"/>
                </a:cubicBezTo>
                <a:cubicBezTo>
                  <a:pt x="35" y="116"/>
                  <a:pt x="28" y="123"/>
                  <a:pt x="26" y="134"/>
                </a:cubicBezTo>
                <a:cubicBezTo>
                  <a:pt x="24" y="145"/>
                  <a:pt x="24" y="157"/>
                  <a:pt x="24" y="168"/>
                </a:cubicBezTo>
                <a:cubicBezTo>
                  <a:pt x="24" y="179"/>
                  <a:pt x="27" y="190"/>
                  <a:pt x="28" y="202"/>
                </a:cubicBezTo>
                <a:cubicBezTo>
                  <a:pt x="29" y="214"/>
                  <a:pt x="28" y="228"/>
                  <a:pt x="28" y="24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3" name="Line 108"/>
          <p:cNvSpPr>
            <a:spLocks noChangeShapeType="1"/>
          </p:cNvSpPr>
          <p:nvPr/>
        </p:nvSpPr>
        <p:spPr bwMode="auto">
          <a:xfrm>
            <a:off x="3088963" y="5038980"/>
            <a:ext cx="1855787" cy="484188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4" name="Line 109"/>
          <p:cNvSpPr>
            <a:spLocks noChangeShapeType="1"/>
          </p:cNvSpPr>
          <p:nvPr/>
        </p:nvSpPr>
        <p:spPr bwMode="auto">
          <a:xfrm flipH="1">
            <a:off x="5819463" y="4054730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5" name="Text Box 110"/>
          <p:cNvSpPr txBox="1">
            <a:spLocks noChangeArrowheads="1"/>
          </p:cNvSpPr>
          <p:nvPr/>
        </p:nvSpPr>
        <p:spPr bwMode="auto">
          <a:xfrm>
            <a:off x="5784538" y="3748343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/>
                <a:ea typeface="黑体" pitchFamily="2" charset="-122"/>
                <a:cs typeface="+mn-cs"/>
              </a:rPr>
              <a:t>A</a:t>
            </a:r>
          </a:p>
        </p:txBody>
      </p:sp>
      <p:grpSp>
        <p:nvGrpSpPr>
          <p:cNvPr id="246" name="Group 111"/>
          <p:cNvGrpSpPr>
            <a:grpSpLocks/>
          </p:cNvGrpSpPr>
          <p:nvPr/>
        </p:nvGrpSpPr>
        <p:grpSpPr bwMode="auto">
          <a:xfrm>
            <a:off x="6278250" y="4153155"/>
            <a:ext cx="546100" cy="769938"/>
            <a:chOff x="4357" y="1793"/>
            <a:chExt cx="344" cy="485"/>
          </a:xfrm>
        </p:grpSpPr>
        <p:sp>
          <p:nvSpPr>
            <p:cNvPr id="247" name="Line 112"/>
            <p:cNvSpPr>
              <a:spLocks noChangeShapeType="1"/>
            </p:cNvSpPr>
            <p:nvPr/>
          </p:nvSpPr>
          <p:spPr bwMode="auto">
            <a:xfrm>
              <a:off x="4403" y="1968"/>
              <a:ext cx="2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8" name="Line 113"/>
            <p:cNvSpPr>
              <a:spLocks noChangeShapeType="1"/>
            </p:cNvSpPr>
            <p:nvPr/>
          </p:nvSpPr>
          <p:spPr bwMode="auto">
            <a:xfrm>
              <a:off x="4357" y="2216"/>
              <a:ext cx="3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9" name="Line 114"/>
            <p:cNvSpPr>
              <a:spLocks noChangeShapeType="1"/>
            </p:cNvSpPr>
            <p:nvPr/>
          </p:nvSpPr>
          <p:spPr bwMode="auto">
            <a:xfrm>
              <a:off x="4533" y="1793"/>
              <a:ext cx="0" cy="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0" name="Oval 115"/>
            <p:cNvSpPr>
              <a:spLocks noChangeArrowheads="1"/>
            </p:cNvSpPr>
            <p:nvPr/>
          </p:nvSpPr>
          <p:spPr bwMode="auto">
            <a:xfrm>
              <a:off x="4496" y="1928"/>
              <a:ext cx="75" cy="7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1" name="Arc 116"/>
            <p:cNvSpPr>
              <a:spLocks/>
            </p:cNvSpPr>
            <p:nvPr/>
          </p:nvSpPr>
          <p:spPr bwMode="auto">
            <a:xfrm>
              <a:off x="4446" y="1882"/>
              <a:ext cx="172" cy="88"/>
            </a:xfrm>
            <a:custGeom>
              <a:avLst/>
              <a:gdLst>
                <a:gd name="T0" fmla="*/ 0 w 43200"/>
                <a:gd name="T1" fmla="*/ 0 h 22090"/>
                <a:gd name="T2" fmla="*/ 0 w 43200"/>
                <a:gd name="T3" fmla="*/ 0 h 22090"/>
                <a:gd name="T4" fmla="*/ 0 w 43200"/>
                <a:gd name="T5" fmla="*/ 0 h 2209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90"/>
                <a:gd name="T11" fmla="*/ 43200 w 43200"/>
                <a:gd name="T12" fmla="*/ 22090 h 22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90" fill="none" extrusionOk="0">
                  <a:moveTo>
                    <a:pt x="5" y="22090"/>
                  </a:moveTo>
                  <a:cubicBezTo>
                    <a:pt x="1" y="21926"/>
                    <a:pt x="0" y="217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090" stroke="0" extrusionOk="0">
                  <a:moveTo>
                    <a:pt x="5" y="22090"/>
                  </a:moveTo>
                  <a:cubicBezTo>
                    <a:pt x="1" y="21926"/>
                    <a:pt x="0" y="217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2" name="Line 117"/>
            <p:cNvSpPr>
              <a:spLocks noChangeShapeType="1"/>
            </p:cNvSpPr>
            <p:nvPr/>
          </p:nvSpPr>
          <p:spPr bwMode="auto">
            <a:xfrm>
              <a:off x="4446" y="1970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3" name="Line 118"/>
            <p:cNvSpPr>
              <a:spLocks noChangeShapeType="1"/>
            </p:cNvSpPr>
            <p:nvPr/>
          </p:nvSpPr>
          <p:spPr bwMode="auto">
            <a:xfrm>
              <a:off x="4619" y="1964"/>
              <a:ext cx="0" cy="1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4" name="Line 119"/>
            <p:cNvSpPr>
              <a:spLocks noChangeShapeType="1"/>
            </p:cNvSpPr>
            <p:nvPr/>
          </p:nvSpPr>
          <p:spPr bwMode="auto">
            <a:xfrm>
              <a:off x="4610" y="2114"/>
              <a:ext cx="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5" name="Line 120"/>
            <p:cNvSpPr>
              <a:spLocks noChangeShapeType="1"/>
            </p:cNvSpPr>
            <p:nvPr/>
          </p:nvSpPr>
          <p:spPr bwMode="auto">
            <a:xfrm flipH="1">
              <a:off x="4373" y="2114"/>
              <a:ext cx="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6" name="Freeform 121"/>
            <p:cNvSpPr>
              <a:spLocks/>
            </p:cNvSpPr>
            <p:nvPr/>
          </p:nvSpPr>
          <p:spPr bwMode="auto">
            <a:xfrm>
              <a:off x="4358" y="1821"/>
              <a:ext cx="343" cy="395"/>
            </a:xfrm>
            <a:custGeom>
              <a:avLst/>
              <a:gdLst>
                <a:gd name="T0" fmla="*/ 0 w 343"/>
                <a:gd name="T1" fmla="*/ 395 h 395"/>
                <a:gd name="T2" fmla="*/ 6 w 343"/>
                <a:gd name="T3" fmla="*/ 335 h 395"/>
                <a:gd name="T4" fmla="*/ 18 w 343"/>
                <a:gd name="T5" fmla="*/ 279 h 395"/>
                <a:gd name="T6" fmla="*/ 24 w 343"/>
                <a:gd name="T7" fmla="*/ 171 h 395"/>
                <a:gd name="T8" fmla="*/ 34 w 343"/>
                <a:gd name="T9" fmla="*/ 99 h 395"/>
                <a:gd name="T10" fmla="*/ 68 w 343"/>
                <a:gd name="T11" fmla="*/ 43 h 395"/>
                <a:gd name="T12" fmla="*/ 114 w 343"/>
                <a:gd name="T13" fmla="*/ 7 h 395"/>
                <a:gd name="T14" fmla="*/ 158 w 343"/>
                <a:gd name="T15" fmla="*/ 3 h 395"/>
                <a:gd name="T16" fmla="*/ 226 w 343"/>
                <a:gd name="T17" fmla="*/ 17 h 395"/>
                <a:gd name="T18" fmla="*/ 268 w 343"/>
                <a:gd name="T19" fmla="*/ 37 h 395"/>
                <a:gd name="T20" fmla="*/ 298 w 343"/>
                <a:gd name="T21" fmla="*/ 75 h 395"/>
                <a:gd name="T22" fmla="*/ 314 w 343"/>
                <a:gd name="T23" fmla="*/ 131 h 395"/>
                <a:gd name="T24" fmla="*/ 320 w 343"/>
                <a:gd name="T25" fmla="*/ 191 h 395"/>
                <a:gd name="T26" fmla="*/ 332 w 343"/>
                <a:gd name="T27" fmla="*/ 239 h 395"/>
                <a:gd name="T28" fmla="*/ 336 w 343"/>
                <a:gd name="T29" fmla="*/ 273 h 395"/>
                <a:gd name="T30" fmla="*/ 334 w 343"/>
                <a:gd name="T31" fmla="*/ 293 h 395"/>
                <a:gd name="T32" fmla="*/ 342 w 343"/>
                <a:gd name="T33" fmla="*/ 357 h 395"/>
                <a:gd name="T34" fmla="*/ 338 w 343"/>
                <a:gd name="T35" fmla="*/ 393 h 3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3"/>
                <a:gd name="T55" fmla="*/ 0 h 395"/>
                <a:gd name="T56" fmla="*/ 343 w 343"/>
                <a:gd name="T57" fmla="*/ 395 h 39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3" h="395">
                  <a:moveTo>
                    <a:pt x="0" y="395"/>
                  </a:moveTo>
                  <a:cubicBezTo>
                    <a:pt x="1" y="374"/>
                    <a:pt x="3" y="354"/>
                    <a:pt x="6" y="335"/>
                  </a:cubicBezTo>
                  <a:cubicBezTo>
                    <a:pt x="9" y="316"/>
                    <a:pt x="15" y="306"/>
                    <a:pt x="18" y="279"/>
                  </a:cubicBezTo>
                  <a:cubicBezTo>
                    <a:pt x="21" y="252"/>
                    <a:pt x="21" y="201"/>
                    <a:pt x="24" y="171"/>
                  </a:cubicBezTo>
                  <a:cubicBezTo>
                    <a:pt x="27" y="141"/>
                    <a:pt x="27" y="120"/>
                    <a:pt x="34" y="99"/>
                  </a:cubicBezTo>
                  <a:cubicBezTo>
                    <a:pt x="41" y="78"/>
                    <a:pt x="55" y="58"/>
                    <a:pt x="68" y="43"/>
                  </a:cubicBezTo>
                  <a:cubicBezTo>
                    <a:pt x="81" y="28"/>
                    <a:pt x="99" y="14"/>
                    <a:pt x="114" y="7"/>
                  </a:cubicBezTo>
                  <a:cubicBezTo>
                    <a:pt x="129" y="0"/>
                    <a:pt x="139" y="1"/>
                    <a:pt x="158" y="3"/>
                  </a:cubicBezTo>
                  <a:cubicBezTo>
                    <a:pt x="177" y="5"/>
                    <a:pt x="208" y="11"/>
                    <a:pt x="226" y="17"/>
                  </a:cubicBezTo>
                  <a:cubicBezTo>
                    <a:pt x="244" y="23"/>
                    <a:pt x="256" y="27"/>
                    <a:pt x="268" y="37"/>
                  </a:cubicBezTo>
                  <a:cubicBezTo>
                    <a:pt x="280" y="47"/>
                    <a:pt x="290" y="59"/>
                    <a:pt x="298" y="75"/>
                  </a:cubicBezTo>
                  <a:cubicBezTo>
                    <a:pt x="306" y="91"/>
                    <a:pt x="310" y="112"/>
                    <a:pt x="314" y="131"/>
                  </a:cubicBezTo>
                  <a:cubicBezTo>
                    <a:pt x="318" y="150"/>
                    <a:pt x="317" y="173"/>
                    <a:pt x="320" y="191"/>
                  </a:cubicBezTo>
                  <a:cubicBezTo>
                    <a:pt x="323" y="209"/>
                    <a:pt x="329" y="225"/>
                    <a:pt x="332" y="239"/>
                  </a:cubicBezTo>
                  <a:cubicBezTo>
                    <a:pt x="335" y="253"/>
                    <a:pt x="336" y="264"/>
                    <a:pt x="336" y="273"/>
                  </a:cubicBezTo>
                  <a:cubicBezTo>
                    <a:pt x="336" y="282"/>
                    <a:pt x="333" y="279"/>
                    <a:pt x="334" y="293"/>
                  </a:cubicBezTo>
                  <a:cubicBezTo>
                    <a:pt x="335" y="307"/>
                    <a:pt x="341" y="340"/>
                    <a:pt x="342" y="357"/>
                  </a:cubicBezTo>
                  <a:cubicBezTo>
                    <a:pt x="343" y="374"/>
                    <a:pt x="340" y="383"/>
                    <a:pt x="338" y="393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Line 122"/>
            <p:cNvSpPr>
              <a:spLocks noChangeShapeType="1"/>
            </p:cNvSpPr>
            <p:nvPr/>
          </p:nvSpPr>
          <p:spPr bwMode="auto">
            <a:xfrm>
              <a:off x="4534" y="2046"/>
              <a:ext cx="0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8" name="Line 123"/>
            <p:cNvSpPr>
              <a:spLocks noChangeShapeType="1"/>
            </p:cNvSpPr>
            <p:nvPr/>
          </p:nvSpPr>
          <p:spPr bwMode="auto">
            <a:xfrm>
              <a:off x="4534" y="2082"/>
              <a:ext cx="0" cy="1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59" name="Line 124"/>
          <p:cNvSpPr>
            <a:spLocks noChangeShapeType="1"/>
          </p:cNvSpPr>
          <p:nvPr/>
        </p:nvSpPr>
        <p:spPr bwMode="auto">
          <a:xfrm>
            <a:off x="4797113" y="3349880"/>
            <a:ext cx="3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0" name="Line 125"/>
          <p:cNvSpPr>
            <a:spLocks noChangeShapeType="1"/>
          </p:cNvSpPr>
          <p:nvPr/>
        </p:nvSpPr>
        <p:spPr bwMode="auto">
          <a:xfrm>
            <a:off x="4863788" y="334988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1" name="Line 126"/>
          <p:cNvSpPr>
            <a:spLocks noChangeShapeType="1"/>
          </p:cNvSpPr>
          <p:nvPr/>
        </p:nvSpPr>
        <p:spPr bwMode="auto">
          <a:xfrm>
            <a:off x="4547875" y="5372355"/>
            <a:ext cx="331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2" name="Line 127"/>
          <p:cNvSpPr>
            <a:spLocks noChangeShapeType="1"/>
          </p:cNvSpPr>
          <p:nvPr/>
        </p:nvSpPr>
        <p:spPr bwMode="auto">
          <a:xfrm>
            <a:off x="4914588" y="5372355"/>
            <a:ext cx="3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3" name="Line 128"/>
          <p:cNvSpPr>
            <a:spLocks noChangeShapeType="1"/>
          </p:cNvSpPr>
          <p:nvPr/>
        </p:nvSpPr>
        <p:spPr bwMode="auto">
          <a:xfrm>
            <a:off x="4978088" y="5372355"/>
            <a:ext cx="349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4" name="Line 129"/>
          <p:cNvSpPr>
            <a:spLocks noChangeShapeType="1"/>
          </p:cNvSpPr>
          <p:nvPr/>
        </p:nvSpPr>
        <p:spPr bwMode="auto">
          <a:xfrm>
            <a:off x="5343213" y="5372355"/>
            <a:ext cx="28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5" name="Line 130"/>
          <p:cNvSpPr>
            <a:spLocks noChangeShapeType="1"/>
          </p:cNvSpPr>
          <p:nvPr/>
        </p:nvSpPr>
        <p:spPr bwMode="auto">
          <a:xfrm>
            <a:off x="5403538" y="5372355"/>
            <a:ext cx="406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6" name="Line 131"/>
          <p:cNvSpPr>
            <a:spLocks noChangeShapeType="1"/>
          </p:cNvSpPr>
          <p:nvPr/>
        </p:nvSpPr>
        <p:spPr bwMode="auto">
          <a:xfrm flipV="1">
            <a:off x="5267013" y="557873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7" name="Line 132"/>
          <p:cNvSpPr>
            <a:spLocks noChangeShapeType="1"/>
          </p:cNvSpPr>
          <p:nvPr/>
        </p:nvSpPr>
        <p:spPr bwMode="auto">
          <a:xfrm flipV="1">
            <a:off x="5267013" y="5512055"/>
            <a:ext cx="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8" name="Line 133"/>
          <p:cNvSpPr>
            <a:spLocks noChangeShapeType="1"/>
          </p:cNvSpPr>
          <p:nvPr/>
        </p:nvSpPr>
        <p:spPr bwMode="auto">
          <a:xfrm flipV="1">
            <a:off x="5267013" y="522948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9" name="Line 134"/>
          <p:cNvSpPr>
            <a:spLocks noChangeShapeType="1"/>
          </p:cNvSpPr>
          <p:nvPr/>
        </p:nvSpPr>
        <p:spPr bwMode="auto">
          <a:xfrm flipV="1">
            <a:off x="5267013" y="5169155"/>
            <a:ext cx="0" cy="28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0" name="Line 135"/>
          <p:cNvSpPr>
            <a:spLocks noChangeShapeType="1"/>
          </p:cNvSpPr>
          <p:nvPr/>
        </p:nvSpPr>
        <p:spPr bwMode="auto">
          <a:xfrm flipV="1">
            <a:off x="5267013" y="4810380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1" name="Line 136"/>
          <p:cNvSpPr>
            <a:spLocks noChangeShapeType="1"/>
          </p:cNvSpPr>
          <p:nvPr/>
        </p:nvSpPr>
        <p:spPr bwMode="auto">
          <a:xfrm flipV="1">
            <a:off x="5267013" y="4140455"/>
            <a:ext cx="0" cy="38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2" name="Line 137"/>
          <p:cNvSpPr>
            <a:spLocks noChangeShapeType="1"/>
          </p:cNvSpPr>
          <p:nvPr/>
        </p:nvSpPr>
        <p:spPr bwMode="auto">
          <a:xfrm flipV="1">
            <a:off x="5267013" y="4051555"/>
            <a:ext cx="0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3" name="Line 138"/>
          <p:cNvSpPr>
            <a:spLocks noChangeShapeType="1"/>
          </p:cNvSpPr>
          <p:nvPr/>
        </p:nvSpPr>
        <p:spPr bwMode="auto">
          <a:xfrm flipV="1">
            <a:off x="5267013" y="3480055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4" name="Line 139"/>
          <p:cNvSpPr>
            <a:spLocks noChangeShapeType="1"/>
          </p:cNvSpPr>
          <p:nvPr/>
        </p:nvSpPr>
        <p:spPr bwMode="auto">
          <a:xfrm flipV="1">
            <a:off x="5267013" y="3387980"/>
            <a:ext cx="0" cy="47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5" name="Line 140"/>
          <p:cNvSpPr>
            <a:spLocks noChangeShapeType="1"/>
          </p:cNvSpPr>
          <p:nvPr/>
        </p:nvSpPr>
        <p:spPr bwMode="auto">
          <a:xfrm flipV="1">
            <a:off x="5267013" y="2819655"/>
            <a:ext cx="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6" name="Line 141"/>
          <p:cNvSpPr>
            <a:spLocks noChangeShapeType="1"/>
          </p:cNvSpPr>
          <p:nvPr/>
        </p:nvSpPr>
        <p:spPr bwMode="auto">
          <a:xfrm>
            <a:off x="5070163" y="3835655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7" name="Line 142"/>
          <p:cNvSpPr>
            <a:spLocks noChangeShapeType="1"/>
          </p:cNvSpPr>
          <p:nvPr/>
        </p:nvSpPr>
        <p:spPr bwMode="auto">
          <a:xfrm>
            <a:off x="5197163" y="383565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8" name="Line 143"/>
          <p:cNvSpPr>
            <a:spLocks noChangeShapeType="1"/>
          </p:cNvSpPr>
          <p:nvPr/>
        </p:nvSpPr>
        <p:spPr bwMode="auto">
          <a:xfrm>
            <a:off x="5244788" y="3835655"/>
            <a:ext cx="20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9" name="Line 144"/>
          <p:cNvSpPr>
            <a:spLocks noChangeShapeType="1"/>
          </p:cNvSpPr>
          <p:nvPr/>
        </p:nvSpPr>
        <p:spPr bwMode="auto">
          <a:xfrm>
            <a:off x="5441638" y="4016630"/>
            <a:ext cx="128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80" name="Line 145"/>
          <p:cNvSpPr>
            <a:spLocks noChangeShapeType="1"/>
          </p:cNvSpPr>
          <p:nvPr/>
        </p:nvSpPr>
        <p:spPr bwMode="auto">
          <a:xfrm>
            <a:off x="5598800" y="4016630"/>
            <a:ext cx="36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81" name="Line 146"/>
          <p:cNvSpPr>
            <a:spLocks noChangeShapeType="1"/>
          </p:cNvSpPr>
          <p:nvPr/>
        </p:nvSpPr>
        <p:spPr bwMode="auto">
          <a:xfrm>
            <a:off x="5670238" y="4016630"/>
            <a:ext cx="107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82" name="Text Box 147"/>
          <p:cNvSpPr txBox="1">
            <a:spLocks noChangeArrowheads="1"/>
          </p:cNvSpPr>
          <p:nvPr/>
        </p:nvSpPr>
        <p:spPr bwMode="auto">
          <a:xfrm>
            <a:off x="6390963" y="3821368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/>
                <a:ea typeface="黑体" pitchFamily="2" charset="-122"/>
                <a:cs typeface="+mn-cs"/>
              </a:rPr>
              <a:t>A</a:t>
            </a:r>
          </a:p>
        </p:txBody>
      </p:sp>
      <p:sp>
        <p:nvSpPr>
          <p:cNvPr id="283" name="Text Box 148"/>
          <p:cNvSpPr txBox="1">
            <a:spLocks noChangeArrowheads="1"/>
          </p:cNvSpPr>
          <p:nvPr/>
        </p:nvSpPr>
        <p:spPr bwMode="auto">
          <a:xfrm>
            <a:off x="4525650" y="1162305"/>
            <a:ext cx="658813" cy="4572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例：</a:t>
            </a:r>
          </a:p>
        </p:txBody>
      </p:sp>
      <p:pic>
        <p:nvPicPr>
          <p:cNvPr id="284" name="Picture 149" descr="PPT1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9263" y="3648330"/>
            <a:ext cx="187483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" name="Picture 150" descr="PPT1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488" y="1071818"/>
            <a:ext cx="1820862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8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4" grpId="0" animBg="1"/>
      <p:bldP spid="146" grpId="0" animBg="1"/>
      <p:bldP spid="148" grpId="0" animBg="1"/>
      <p:bldP spid="150" grpId="0" animBg="1"/>
      <p:bldP spid="152" grpId="0" animBg="1"/>
      <p:bldP spid="153" grpId="0" animBg="1" autoUpdateAnimBg="0"/>
      <p:bldP spid="153" grpId="1" animBg="1"/>
      <p:bldP spid="155" grpId="0" animBg="1"/>
      <p:bldP spid="160" grpId="0" autoUpdateAnimBg="0"/>
      <p:bldP spid="197" grpId="0" animBg="1"/>
      <p:bldP spid="228" grpId="0" animBg="1" autoUpdateAnimBg="0"/>
      <p:bldP spid="228" grpId="1" animBg="1"/>
      <p:bldP spid="229" grpId="0" animBg="1" autoUpdateAnimBg="0"/>
      <p:bldP spid="229" grpId="1" animBg="1"/>
      <p:bldP spid="230" grpId="0" animBg="1" autoUpdateAnimBg="0"/>
      <p:bldP spid="230" grpId="1" animBg="1"/>
      <p:bldP spid="231" grpId="0" animBg="1" autoUpdateAnimBg="0"/>
      <p:bldP spid="231" grpId="1" animBg="1"/>
      <p:bldP spid="234" grpId="0" autoUpdateAnimBg="0"/>
      <p:bldP spid="245" grpId="0" autoUpdateAnimBg="0"/>
      <p:bldP spid="28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局部剖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5103" y="758769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D2D8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应用范围：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9940" y="1318578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局部剖是一种较灵活的表示方法，适用范围较广。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53440" y="1898642"/>
            <a:ext cx="7873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只有局部内形需要剖切表示，而又不宜采用全剖视时。</a:t>
            </a:r>
          </a:p>
        </p:txBody>
      </p:sp>
      <p:grpSp>
        <p:nvGrpSpPr>
          <p:cNvPr id="7" name="Group 210"/>
          <p:cNvGrpSpPr>
            <a:grpSpLocks/>
          </p:cNvGrpSpPr>
          <p:nvPr/>
        </p:nvGrpSpPr>
        <p:grpSpPr bwMode="auto">
          <a:xfrm>
            <a:off x="5100003" y="3216593"/>
            <a:ext cx="3690937" cy="2647950"/>
            <a:chOff x="597" y="1954"/>
            <a:chExt cx="2325" cy="1668"/>
          </a:xfrm>
        </p:grpSpPr>
        <p:sp>
          <p:nvSpPr>
            <p:cNvPr id="8" name="Arc 7"/>
            <p:cNvSpPr>
              <a:spLocks/>
            </p:cNvSpPr>
            <p:nvPr/>
          </p:nvSpPr>
          <p:spPr bwMode="auto">
            <a:xfrm flipH="1">
              <a:off x="675" y="2133"/>
              <a:ext cx="185" cy="370"/>
            </a:xfrm>
            <a:custGeom>
              <a:avLst/>
              <a:gdLst>
                <a:gd name="T0" fmla="*/ 0 w 21600"/>
                <a:gd name="T1" fmla="*/ 0 h 43196"/>
                <a:gd name="T2" fmla="*/ 0 w 21600"/>
                <a:gd name="T3" fmla="*/ 0 h 43196"/>
                <a:gd name="T4" fmla="*/ 0 w 21600"/>
                <a:gd name="T5" fmla="*/ 0 h 431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6"/>
                <a:gd name="T11" fmla="*/ 21600 w 21600"/>
                <a:gd name="T12" fmla="*/ 43196 h 43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69"/>
                    <a:pt x="12178" y="42972"/>
                    <a:pt x="411" y="43196"/>
                  </a:cubicBezTo>
                </a:path>
                <a:path w="21600" h="431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69"/>
                    <a:pt x="12178" y="42972"/>
                    <a:pt x="411" y="431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86" y="2249"/>
              <a:ext cx="139" cy="13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45" y="3349"/>
              <a:ext cx="223" cy="0"/>
            </a:xfrm>
            <a:custGeom>
              <a:avLst/>
              <a:gdLst>
                <a:gd name="T0" fmla="*/ 0 w 795"/>
                <a:gd name="T1" fmla="*/ 1 w 795"/>
                <a:gd name="T2" fmla="*/ 1 w 795"/>
                <a:gd name="T3" fmla="*/ 0 60000 65536"/>
                <a:gd name="T4" fmla="*/ 0 60000 65536"/>
                <a:gd name="T5" fmla="*/ 0 60000 65536"/>
                <a:gd name="T6" fmla="*/ 0 w 795"/>
                <a:gd name="T7" fmla="*/ 795 w 795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795">
                  <a:moveTo>
                    <a:pt x="0" y="0"/>
                  </a:moveTo>
                  <a:lnTo>
                    <a:pt x="794" y="0"/>
                  </a:lnTo>
                  <a:lnTo>
                    <a:pt x="79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" name="Arc 10"/>
            <p:cNvSpPr>
              <a:spLocks/>
            </p:cNvSpPr>
            <p:nvPr/>
          </p:nvSpPr>
          <p:spPr bwMode="auto">
            <a:xfrm>
              <a:off x="1166" y="3033"/>
              <a:ext cx="354" cy="357"/>
            </a:xfrm>
            <a:custGeom>
              <a:avLst/>
              <a:gdLst>
                <a:gd name="T0" fmla="*/ 0 w 42843"/>
                <a:gd name="T1" fmla="*/ 0 h 43200"/>
                <a:gd name="T2" fmla="*/ 0 w 42843"/>
                <a:gd name="T3" fmla="*/ 0 h 43200"/>
                <a:gd name="T4" fmla="*/ 0 w 42843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43"/>
                <a:gd name="T10" fmla="*/ 0 h 43200"/>
                <a:gd name="T11" fmla="*/ 42843 w 4284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43" h="43200" fill="none" extrusionOk="0">
                  <a:moveTo>
                    <a:pt x="-1" y="17689"/>
                  </a:moveTo>
                  <a:cubicBezTo>
                    <a:pt x="1886" y="7440"/>
                    <a:pt x="10821" y="-1"/>
                    <a:pt x="21243" y="0"/>
                  </a:cubicBezTo>
                  <a:cubicBezTo>
                    <a:pt x="33172" y="0"/>
                    <a:pt x="42843" y="9670"/>
                    <a:pt x="42843" y="21600"/>
                  </a:cubicBezTo>
                  <a:cubicBezTo>
                    <a:pt x="42843" y="33529"/>
                    <a:pt x="33172" y="43200"/>
                    <a:pt x="21243" y="43200"/>
                  </a:cubicBezTo>
                  <a:cubicBezTo>
                    <a:pt x="11127" y="43200"/>
                    <a:pt x="2366" y="36179"/>
                    <a:pt x="162" y="26306"/>
                  </a:cubicBezTo>
                </a:path>
                <a:path w="42843" h="43200" stroke="0" extrusionOk="0">
                  <a:moveTo>
                    <a:pt x="-1" y="17689"/>
                  </a:moveTo>
                  <a:cubicBezTo>
                    <a:pt x="1886" y="7440"/>
                    <a:pt x="10821" y="-1"/>
                    <a:pt x="21243" y="0"/>
                  </a:cubicBezTo>
                  <a:cubicBezTo>
                    <a:pt x="33172" y="0"/>
                    <a:pt x="42843" y="9670"/>
                    <a:pt x="42843" y="21600"/>
                  </a:cubicBezTo>
                  <a:cubicBezTo>
                    <a:pt x="42843" y="33529"/>
                    <a:pt x="33172" y="43200"/>
                    <a:pt x="21243" y="43200"/>
                  </a:cubicBezTo>
                  <a:cubicBezTo>
                    <a:pt x="11127" y="43200"/>
                    <a:pt x="2366" y="36179"/>
                    <a:pt x="162" y="26306"/>
                  </a:cubicBezTo>
                  <a:lnTo>
                    <a:pt x="21243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1068" y="2885"/>
              <a:ext cx="601" cy="661"/>
            </a:xfrm>
            <a:custGeom>
              <a:avLst/>
              <a:gdLst>
                <a:gd name="T0" fmla="*/ 0 w 39698"/>
                <a:gd name="T1" fmla="*/ 0 h 43200"/>
                <a:gd name="T2" fmla="*/ 0 w 39698"/>
                <a:gd name="T3" fmla="*/ 0 h 43200"/>
                <a:gd name="T4" fmla="*/ 0 w 39698"/>
                <a:gd name="T5" fmla="*/ 0 h 43200"/>
                <a:gd name="T6" fmla="*/ 0 60000 65536"/>
                <a:gd name="T7" fmla="*/ 0 60000 65536"/>
                <a:gd name="T8" fmla="*/ 0 60000 65536"/>
                <a:gd name="T9" fmla="*/ 0 w 39698"/>
                <a:gd name="T10" fmla="*/ 0 h 43200"/>
                <a:gd name="T11" fmla="*/ 39698 w 396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98" h="43200" fill="none" extrusionOk="0">
                  <a:moveTo>
                    <a:pt x="386" y="9235"/>
                  </a:moveTo>
                  <a:cubicBezTo>
                    <a:pt x="4426" y="3448"/>
                    <a:pt x="11039" y="-1"/>
                    <a:pt x="18098" y="0"/>
                  </a:cubicBezTo>
                  <a:cubicBezTo>
                    <a:pt x="30027" y="0"/>
                    <a:pt x="39698" y="9670"/>
                    <a:pt x="39698" y="21600"/>
                  </a:cubicBezTo>
                  <a:cubicBezTo>
                    <a:pt x="39698" y="33529"/>
                    <a:pt x="30027" y="43200"/>
                    <a:pt x="18098" y="43200"/>
                  </a:cubicBezTo>
                  <a:cubicBezTo>
                    <a:pt x="10795" y="43200"/>
                    <a:pt x="3986" y="39509"/>
                    <a:pt x="0" y="33390"/>
                  </a:cubicBezTo>
                </a:path>
                <a:path w="39698" h="43200" stroke="0" extrusionOk="0">
                  <a:moveTo>
                    <a:pt x="386" y="9235"/>
                  </a:moveTo>
                  <a:cubicBezTo>
                    <a:pt x="4426" y="3448"/>
                    <a:pt x="11039" y="-1"/>
                    <a:pt x="18098" y="0"/>
                  </a:cubicBezTo>
                  <a:cubicBezTo>
                    <a:pt x="30027" y="0"/>
                    <a:pt x="39698" y="9670"/>
                    <a:pt x="39698" y="21600"/>
                  </a:cubicBezTo>
                  <a:cubicBezTo>
                    <a:pt x="39698" y="33529"/>
                    <a:pt x="30027" y="43200"/>
                    <a:pt x="18098" y="43200"/>
                  </a:cubicBezTo>
                  <a:cubicBezTo>
                    <a:pt x="10795" y="43200"/>
                    <a:pt x="3986" y="39509"/>
                    <a:pt x="0" y="33390"/>
                  </a:cubicBezTo>
                  <a:lnTo>
                    <a:pt x="18098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35" y="3009"/>
              <a:ext cx="408" cy="40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525" y="2013"/>
              <a:ext cx="82" cy="82"/>
            </a:xfrm>
            <a:custGeom>
              <a:avLst/>
              <a:gdLst>
                <a:gd name="T0" fmla="*/ 0 w 295"/>
                <a:gd name="T1" fmla="*/ 1 h 294"/>
                <a:gd name="T2" fmla="*/ 1 w 295"/>
                <a:gd name="T3" fmla="*/ 0 h 294"/>
                <a:gd name="T4" fmla="*/ 1 w 295"/>
                <a:gd name="T5" fmla="*/ 0 h 294"/>
                <a:gd name="T6" fmla="*/ 0 60000 65536"/>
                <a:gd name="T7" fmla="*/ 0 60000 65536"/>
                <a:gd name="T8" fmla="*/ 0 60000 65536"/>
                <a:gd name="T9" fmla="*/ 0 w 295"/>
                <a:gd name="T10" fmla="*/ 0 h 294"/>
                <a:gd name="T11" fmla="*/ 295 w 295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5" h="294">
                  <a:moveTo>
                    <a:pt x="0" y="294"/>
                  </a:moveTo>
                  <a:lnTo>
                    <a:pt x="294" y="0"/>
                  </a:lnTo>
                  <a:lnTo>
                    <a:pt x="29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562" y="2033"/>
              <a:ext cx="109" cy="109"/>
            </a:xfrm>
            <a:custGeom>
              <a:avLst/>
              <a:gdLst>
                <a:gd name="T0" fmla="*/ 0 w 390"/>
                <a:gd name="T1" fmla="*/ 1 h 389"/>
                <a:gd name="T2" fmla="*/ 1 w 390"/>
                <a:gd name="T3" fmla="*/ 0 h 389"/>
                <a:gd name="T4" fmla="*/ 1 w 390"/>
                <a:gd name="T5" fmla="*/ 0 h 389"/>
                <a:gd name="T6" fmla="*/ 0 60000 65536"/>
                <a:gd name="T7" fmla="*/ 0 60000 65536"/>
                <a:gd name="T8" fmla="*/ 0 60000 65536"/>
                <a:gd name="T9" fmla="*/ 0 w 390"/>
                <a:gd name="T10" fmla="*/ 0 h 389"/>
                <a:gd name="T11" fmla="*/ 390 w 390"/>
                <a:gd name="T12" fmla="*/ 389 h 3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" h="389">
                  <a:moveTo>
                    <a:pt x="0" y="389"/>
                  </a:moveTo>
                  <a:lnTo>
                    <a:pt x="389" y="0"/>
                  </a:lnTo>
                  <a:lnTo>
                    <a:pt x="39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70" y="3025"/>
              <a:ext cx="75" cy="73"/>
            </a:xfrm>
            <a:custGeom>
              <a:avLst/>
              <a:gdLst>
                <a:gd name="T0" fmla="*/ 0 w 265"/>
                <a:gd name="T1" fmla="*/ 1 h 263"/>
                <a:gd name="T2" fmla="*/ 1 w 265"/>
                <a:gd name="T3" fmla="*/ 0 h 263"/>
                <a:gd name="T4" fmla="*/ 1 w 265"/>
                <a:gd name="T5" fmla="*/ 0 h 263"/>
                <a:gd name="T6" fmla="*/ 0 60000 65536"/>
                <a:gd name="T7" fmla="*/ 0 60000 65536"/>
                <a:gd name="T8" fmla="*/ 0 60000 65536"/>
                <a:gd name="T9" fmla="*/ 0 w 265"/>
                <a:gd name="T10" fmla="*/ 0 h 263"/>
                <a:gd name="T11" fmla="*/ 265 w 265"/>
                <a:gd name="T12" fmla="*/ 263 h 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" h="263">
                  <a:moveTo>
                    <a:pt x="0" y="263"/>
                  </a:moveTo>
                  <a:lnTo>
                    <a:pt x="263" y="0"/>
                  </a:lnTo>
                  <a:lnTo>
                    <a:pt x="26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79" y="3070"/>
              <a:ext cx="103" cy="103"/>
            </a:xfrm>
            <a:custGeom>
              <a:avLst/>
              <a:gdLst>
                <a:gd name="T0" fmla="*/ 0 w 367"/>
                <a:gd name="T1" fmla="*/ 1 h 367"/>
                <a:gd name="T2" fmla="*/ 1 w 367"/>
                <a:gd name="T3" fmla="*/ 0 h 367"/>
                <a:gd name="T4" fmla="*/ 1 w 367"/>
                <a:gd name="T5" fmla="*/ 0 h 367"/>
                <a:gd name="T6" fmla="*/ 0 60000 65536"/>
                <a:gd name="T7" fmla="*/ 0 60000 65536"/>
                <a:gd name="T8" fmla="*/ 0 60000 65536"/>
                <a:gd name="T9" fmla="*/ 0 w 367"/>
                <a:gd name="T10" fmla="*/ 0 h 367"/>
                <a:gd name="T11" fmla="*/ 367 w 367"/>
                <a:gd name="T12" fmla="*/ 367 h 3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7" h="367">
                  <a:moveTo>
                    <a:pt x="0" y="367"/>
                  </a:moveTo>
                  <a:lnTo>
                    <a:pt x="366" y="0"/>
                  </a:lnTo>
                  <a:lnTo>
                    <a:pt x="3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70" y="3248"/>
              <a:ext cx="19" cy="17"/>
            </a:xfrm>
            <a:custGeom>
              <a:avLst/>
              <a:gdLst>
                <a:gd name="T0" fmla="*/ 0 w 65"/>
                <a:gd name="T1" fmla="*/ 0 h 63"/>
                <a:gd name="T2" fmla="*/ 0 w 65"/>
                <a:gd name="T3" fmla="*/ 0 h 63"/>
                <a:gd name="T4" fmla="*/ 0 w 65"/>
                <a:gd name="T5" fmla="*/ 0 h 63"/>
                <a:gd name="T6" fmla="*/ 0 60000 65536"/>
                <a:gd name="T7" fmla="*/ 0 60000 65536"/>
                <a:gd name="T8" fmla="*/ 0 60000 65536"/>
                <a:gd name="T9" fmla="*/ 0 w 65"/>
                <a:gd name="T10" fmla="*/ 0 h 63"/>
                <a:gd name="T11" fmla="*/ 65 w 65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63">
                  <a:moveTo>
                    <a:pt x="0" y="63"/>
                  </a:moveTo>
                  <a:lnTo>
                    <a:pt x="64" y="0"/>
                  </a:lnTo>
                  <a:lnTo>
                    <a:pt x="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763" y="3153"/>
              <a:ext cx="19" cy="20"/>
            </a:xfrm>
            <a:custGeom>
              <a:avLst/>
              <a:gdLst>
                <a:gd name="T0" fmla="*/ 0 w 70"/>
                <a:gd name="T1" fmla="*/ 0 h 69"/>
                <a:gd name="T2" fmla="*/ 0 w 70"/>
                <a:gd name="T3" fmla="*/ 0 h 69"/>
                <a:gd name="T4" fmla="*/ 0 w 70"/>
                <a:gd name="T5" fmla="*/ 0 h 69"/>
                <a:gd name="T6" fmla="*/ 0 60000 65536"/>
                <a:gd name="T7" fmla="*/ 0 60000 65536"/>
                <a:gd name="T8" fmla="*/ 0 60000 65536"/>
                <a:gd name="T9" fmla="*/ 0 w 70"/>
                <a:gd name="T10" fmla="*/ 0 h 69"/>
                <a:gd name="T11" fmla="*/ 70 w 70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69">
                  <a:moveTo>
                    <a:pt x="0" y="69"/>
                  </a:moveTo>
                  <a:lnTo>
                    <a:pt x="69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70" y="3248"/>
              <a:ext cx="102" cy="101"/>
            </a:xfrm>
            <a:custGeom>
              <a:avLst/>
              <a:gdLst>
                <a:gd name="T0" fmla="*/ 0 w 362"/>
                <a:gd name="T1" fmla="*/ 1 h 361"/>
                <a:gd name="T2" fmla="*/ 1 w 362"/>
                <a:gd name="T3" fmla="*/ 0 h 361"/>
                <a:gd name="T4" fmla="*/ 1 w 362"/>
                <a:gd name="T5" fmla="*/ 0 h 361"/>
                <a:gd name="T6" fmla="*/ 0 60000 65536"/>
                <a:gd name="T7" fmla="*/ 0 60000 65536"/>
                <a:gd name="T8" fmla="*/ 0 60000 65536"/>
                <a:gd name="T9" fmla="*/ 0 w 362"/>
                <a:gd name="T10" fmla="*/ 0 h 361"/>
                <a:gd name="T11" fmla="*/ 362 w 362"/>
                <a:gd name="T12" fmla="*/ 361 h 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361">
                  <a:moveTo>
                    <a:pt x="0" y="361"/>
                  </a:moveTo>
                  <a:lnTo>
                    <a:pt x="361" y="0"/>
                  </a:lnTo>
                  <a:lnTo>
                    <a:pt x="36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30" y="3025"/>
              <a:ext cx="65" cy="64"/>
            </a:xfrm>
            <a:custGeom>
              <a:avLst/>
              <a:gdLst>
                <a:gd name="T0" fmla="*/ 0 w 229"/>
                <a:gd name="T1" fmla="*/ 0 h 228"/>
                <a:gd name="T2" fmla="*/ 0 w 229"/>
                <a:gd name="T3" fmla="*/ 0 h 228"/>
                <a:gd name="T4" fmla="*/ 0 w 229"/>
                <a:gd name="T5" fmla="*/ 0 h 228"/>
                <a:gd name="T6" fmla="*/ 0 60000 65536"/>
                <a:gd name="T7" fmla="*/ 0 60000 65536"/>
                <a:gd name="T8" fmla="*/ 0 60000 65536"/>
                <a:gd name="T9" fmla="*/ 0 w 229"/>
                <a:gd name="T10" fmla="*/ 0 h 228"/>
                <a:gd name="T11" fmla="*/ 229 w 229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28">
                  <a:moveTo>
                    <a:pt x="0" y="228"/>
                  </a:moveTo>
                  <a:lnTo>
                    <a:pt x="228" y="0"/>
                  </a:lnTo>
                  <a:lnTo>
                    <a:pt x="22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06" y="3358"/>
              <a:ext cx="39" cy="38"/>
            </a:xfrm>
            <a:custGeom>
              <a:avLst/>
              <a:gdLst>
                <a:gd name="T0" fmla="*/ 0 w 138"/>
                <a:gd name="T1" fmla="*/ 0 h 137"/>
                <a:gd name="T2" fmla="*/ 0 w 138"/>
                <a:gd name="T3" fmla="*/ 0 h 137"/>
                <a:gd name="T4" fmla="*/ 0 w 138"/>
                <a:gd name="T5" fmla="*/ 0 h 137"/>
                <a:gd name="T6" fmla="*/ 0 60000 65536"/>
                <a:gd name="T7" fmla="*/ 0 60000 65536"/>
                <a:gd name="T8" fmla="*/ 0 60000 65536"/>
                <a:gd name="T9" fmla="*/ 0 w 138"/>
                <a:gd name="T10" fmla="*/ 0 h 137"/>
                <a:gd name="T11" fmla="*/ 138 w 138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" h="137">
                  <a:moveTo>
                    <a:pt x="0" y="137"/>
                  </a:moveTo>
                  <a:lnTo>
                    <a:pt x="137" y="0"/>
                  </a:lnTo>
                  <a:lnTo>
                    <a:pt x="13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930" y="2935"/>
              <a:ext cx="233" cy="237"/>
            </a:xfrm>
            <a:custGeom>
              <a:avLst/>
              <a:gdLst>
                <a:gd name="T0" fmla="*/ 0 w 277"/>
                <a:gd name="T1" fmla="*/ 118 h 282"/>
                <a:gd name="T2" fmla="*/ 117 w 277"/>
                <a:gd name="T3" fmla="*/ 0 h 282"/>
                <a:gd name="T4" fmla="*/ 0 60000 65536"/>
                <a:gd name="T5" fmla="*/ 0 60000 65536"/>
                <a:gd name="T6" fmla="*/ 0 w 277"/>
                <a:gd name="T7" fmla="*/ 0 h 282"/>
                <a:gd name="T8" fmla="*/ 277 w 277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282">
                  <a:moveTo>
                    <a:pt x="0" y="282"/>
                  </a:moveTo>
                  <a:lnTo>
                    <a:pt x="27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3" y="3320"/>
              <a:ext cx="29" cy="29"/>
            </a:xfrm>
            <a:custGeom>
              <a:avLst/>
              <a:gdLst>
                <a:gd name="T0" fmla="*/ 0 w 102"/>
                <a:gd name="T1" fmla="*/ 0 h 102"/>
                <a:gd name="T2" fmla="*/ 0 w 102"/>
                <a:gd name="T3" fmla="*/ 0 h 102"/>
                <a:gd name="T4" fmla="*/ 0 w 102"/>
                <a:gd name="T5" fmla="*/ 0 h 102"/>
                <a:gd name="T6" fmla="*/ 0 60000 65536"/>
                <a:gd name="T7" fmla="*/ 0 60000 65536"/>
                <a:gd name="T8" fmla="*/ 0 60000 65536"/>
                <a:gd name="T9" fmla="*/ 0 w 102"/>
                <a:gd name="T10" fmla="*/ 0 h 102"/>
                <a:gd name="T11" fmla="*/ 102 w 102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102">
                  <a:moveTo>
                    <a:pt x="0" y="102"/>
                  </a:moveTo>
                  <a:lnTo>
                    <a:pt x="101" y="0"/>
                  </a:lnTo>
                  <a:lnTo>
                    <a:pt x="10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30" y="3248"/>
              <a:ext cx="9" cy="7"/>
            </a:xfrm>
            <a:custGeom>
              <a:avLst/>
              <a:gdLst>
                <a:gd name="T0" fmla="*/ 0 w 29"/>
                <a:gd name="T1" fmla="*/ 0 h 27"/>
                <a:gd name="T2" fmla="*/ 0 w 29"/>
                <a:gd name="T3" fmla="*/ 0 h 27"/>
                <a:gd name="T4" fmla="*/ 0 w 29"/>
                <a:gd name="T5" fmla="*/ 0 h 27"/>
                <a:gd name="T6" fmla="*/ 0 60000 65536"/>
                <a:gd name="T7" fmla="*/ 0 60000 65536"/>
                <a:gd name="T8" fmla="*/ 0 60000 65536"/>
                <a:gd name="T9" fmla="*/ 0 w 29"/>
                <a:gd name="T10" fmla="*/ 0 h 27"/>
                <a:gd name="T11" fmla="*/ 29 w 2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7">
                  <a:moveTo>
                    <a:pt x="0" y="27"/>
                  </a:moveTo>
                  <a:lnTo>
                    <a:pt x="28" y="0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013" y="3000"/>
              <a:ext cx="172" cy="173"/>
            </a:xfrm>
            <a:custGeom>
              <a:avLst/>
              <a:gdLst>
                <a:gd name="T0" fmla="*/ 0 w 615"/>
                <a:gd name="T1" fmla="*/ 1 h 615"/>
                <a:gd name="T2" fmla="*/ 1 w 615"/>
                <a:gd name="T3" fmla="*/ 0 h 615"/>
                <a:gd name="T4" fmla="*/ 1 w 615"/>
                <a:gd name="T5" fmla="*/ 0 h 615"/>
                <a:gd name="T6" fmla="*/ 0 60000 65536"/>
                <a:gd name="T7" fmla="*/ 0 60000 65536"/>
                <a:gd name="T8" fmla="*/ 0 60000 65536"/>
                <a:gd name="T9" fmla="*/ 0 w 615"/>
                <a:gd name="T10" fmla="*/ 0 h 615"/>
                <a:gd name="T11" fmla="*/ 615 w 615"/>
                <a:gd name="T12" fmla="*/ 615 h 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5" h="615">
                  <a:moveTo>
                    <a:pt x="0" y="615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30" y="3248"/>
              <a:ext cx="92" cy="91"/>
            </a:xfrm>
            <a:custGeom>
              <a:avLst/>
              <a:gdLst>
                <a:gd name="T0" fmla="*/ 0 w 327"/>
                <a:gd name="T1" fmla="*/ 1 h 326"/>
                <a:gd name="T2" fmla="*/ 1 w 327"/>
                <a:gd name="T3" fmla="*/ 0 h 326"/>
                <a:gd name="T4" fmla="*/ 1 w 327"/>
                <a:gd name="T5" fmla="*/ 0 h 326"/>
                <a:gd name="T6" fmla="*/ 0 60000 65536"/>
                <a:gd name="T7" fmla="*/ 0 60000 65536"/>
                <a:gd name="T8" fmla="*/ 0 60000 65536"/>
                <a:gd name="T9" fmla="*/ 0 w 327"/>
                <a:gd name="T10" fmla="*/ 0 h 326"/>
                <a:gd name="T11" fmla="*/ 327 w 327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7" h="326">
                  <a:moveTo>
                    <a:pt x="0" y="326"/>
                  </a:moveTo>
                  <a:lnTo>
                    <a:pt x="326" y="0"/>
                  </a:lnTo>
                  <a:lnTo>
                    <a:pt x="32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096" y="3069"/>
              <a:ext cx="105" cy="104"/>
            </a:xfrm>
            <a:custGeom>
              <a:avLst/>
              <a:gdLst>
                <a:gd name="T0" fmla="*/ 0 w 375"/>
                <a:gd name="T1" fmla="*/ 1 h 374"/>
                <a:gd name="T2" fmla="*/ 1 w 375"/>
                <a:gd name="T3" fmla="*/ 0 h 374"/>
                <a:gd name="T4" fmla="*/ 1 w 375"/>
                <a:gd name="T5" fmla="*/ 0 h 374"/>
                <a:gd name="T6" fmla="*/ 0 60000 65536"/>
                <a:gd name="T7" fmla="*/ 0 60000 65536"/>
                <a:gd name="T8" fmla="*/ 0 60000 65536"/>
                <a:gd name="T9" fmla="*/ 0 w 375"/>
                <a:gd name="T10" fmla="*/ 0 h 374"/>
                <a:gd name="T11" fmla="*/ 375 w 375"/>
                <a:gd name="T12" fmla="*/ 374 h 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5" h="374">
                  <a:moveTo>
                    <a:pt x="0" y="374"/>
                  </a:moveTo>
                  <a:lnTo>
                    <a:pt x="374" y="0"/>
                  </a:lnTo>
                  <a:lnTo>
                    <a:pt x="37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67" y="3248"/>
              <a:ext cx="138" cy="137"/>
            </a:xfrm>
            <a:custGeom>
              <a:avLst/>
              <a:gdLst>
                <a:gd name="T0" fmla="*/ 0 w 492"/>
                <a:gd name="T1" fmla="*/ 1 h 491"/>
                <a:gd name="T2" fmla="*/ 1 w 492"/>
                <a:gd name="T3" fmla="*/ 0 h 491"/>
                <a:gd name="T4" fmla="*/ 1 w 492"/>
                <a:gd name="T5" fmla="*/ 0 h 491"/>
                <a:gd name="T6" fmla="*/ 0 60000 65536"/>
                <a:gd name="T7" fmla="*/ 0 60000 65536"/>
                <a:gd name="T8" fmla="*/ 0 60000 65536"/>
                <a:gd name="T9" fmla="*/ 0 w 492"/>
                <a:gd name="T10" fmla="*/ 0 h 491"/>
                <a:gd name="T11" fmla="*/ 492 w 492"/>
                <a:gd name="T12" fmla="*/ 491 h 4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2" h="491">
                  <a:moveTo>
                    <a:pt x="0" y="491"/>
                  </a:moveTo>
                  <a:lnTo>
                    <a:pt x="491" y="0"/>
                  </a:lnTo>
                  <a:lnTo>
                    <a:pt x="49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039" y="3272"/>
              <a:ext cx="125" cy="124"/>
            </a:xfrm>
            <a:custGeom>
              <a:avLst/>
              <a:gdLst>
                <a:gd name="T0" fmla="*/ 0 w 443"/>
                <a:gd name="T1" fmla="*/ 1 h 442"/>
                <a:gd name="T2" fmla="*/ 1 w 443"/>
                <a:gd name="T3" fmla="*/ 0 h 442"/>
                <a:gd name="T4" fmla="*/ 1 w 443"/>
                <a:gd name="T5" fmla="*/ 0 h 442"/>
                <a:gd name="T6" fmla="*/ 0 60000 65536"/>
                <a:gd name="T7" fmla="*/ 0 60000 65536"/>
                <a:gd name="T8" fmla="*/ 0 60000 65536"/>
                <a:gd name="T9" fmla="*/ 0 w 443"/>
                <a:gd name="T10" fmla="*/ 0 h 442"/>
                <a:gd name="T11" fmla="*/ 443 w 443"/>
                <a:gd name="T12" fmla="*/ 442 h 4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3" h="442">
                  <a:moveTo>
                    <a:pt x="0" y="442"/>
                  </a:moveTo>
                  <a:lnTo>
                    <a:pt x="442" y="0"/>
                  </a:lnTo>
                  <a:lnTo>
                    <a:pt x="44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88" y="3326"/>
              <a:ext cx="105" cy="105"/>
            </a:xfrm>
            <a:custGeom>
              <a:avLst/>
              <a:gdLst>
                <a:gd name="T0" fmla="*/ 0 w 376"/>
                <a:gd name="T1" fmla="*/ 1 h 377"/>
                <a:gd name="T2" fmla="*/ 1 w 376"/>
                <a:gd name="T3" fmla="*/ 0 h 377"/>
                <a:gd name="T4" fmla="*/ 1 w 376"/>
                <a:gd name="T5" fmla="*/ 0 h 377"/>
                <a:gd name="T6" fmla="*/ 0 60000 65536"/>
                <a:gd name="T7" fmla="*/ 0 60000 65536"/>
                <a:gd name="T8" fmla="*/ 0 60000 65536"/>
                <a:gd name="T9" fmla="*/ 0 w 376"/>
                <a:gd name="T10" fmla="*/ 0 h 377"/>
                <a:gd name="T11" fmla="*/ 376 w 376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377">
                  <a:moveTo>
                    <a:pt x="0" y="377"/>
                  </a:moveTo>
                  <a:lnTo>
                    <a:pt x="375" y="0"/>
                  </a:lnTo>
                  <a:lnTo>
                    <a:pt x="3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131" y="3365"/>
              <a:ext cx="106" cy="106"/>
            </a:xfrm>
            <a:custGeom>
              <a:avLst/>
              <a:gdLst>
                <a:gd name="T0" fmla="*/ 0 w 380"/>
                <a:gd name="T1" fmla="*/ 1 h 379"/>
                <a:gd name="T2" fmla="*/ 1 w 380"/>
                <a:gd name="T3" fmla="*/ 0 h 379"/>
                <a:gd name="T4" fmla="*/ 1 w 380"/>
                <a:gd name="T5" fmla="*/ 0 h 379"/>
                <a:gd name="T6" fmla="*/ 0 60000 65536"/>
                <a:gd name="T7" fmla="*/ 0 60000 65536"/>
                <a:gd name="T8" fmla="*/ 0 60000 65536"/>
                <a:gd name="T9" fmla="*/ 0 w 380"/>
                <a:gd name="T10" fmla="*/ 0 h 379"/>
                <a:gd name="T11" fmla="*/ 380 w 380"/>
                <a:gd name="T12" fmla="*/ 379 h 3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379">
                  <a:moveTo>
                    <a:pt x="0" y="379"/>
                  </a:moveTo>
                  <a:lnTo>
                    <a:pt x="379" y="0"/>
                  </a:lnTo>
                  <a:lnTo>
                    <a:pt x="3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487" y="2177"/>
              <a:ext cx="40" cy="40"/>
            </a:xfrm>
            <a:custGeom>
              <a:avLst/>
              <a:gdLst>
                <a:gd name="T0" fmla="*/ 0 w 143"/>
                <a:gd name="T1" fmla="*/ 0 h 144"/>
                <a:gd name="T2" fmla="*/ 0 w 143"/>
                <a:gd name="T3" fmla="*/ 0 h 144"/>
                <a:gd name="T4" fmla="*/ 0 w 143"/>
                <a:gd name="T5" fmla="*/ 0 h 144"/>
                <a:gd name="T6" fmla="*/ 0 60000 65536"/>
                <a:gd name="T7" fmla="*/ 0 60000 65536"/>
                <a:gd name="T8" fmla="*/ 0 60000 65536"/>
                <a:gd name="T9" fmla="*/ 0 w 143"/>
                <a:gd name="T10" fmla="*/ 0 h 144"/>
                <a:gd name="T11" fmla="*/ 143 w 143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144">
                  <a:moveTo>
                    <a:pt x="0" y="144"/>
                  </a:moveTo>
                  <a:lnTo>
                    <a:pt x="142" y="0"/>
                  </a:lnTo>
                  <a:lnTo>
                    <a:pt x="14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81" y="3410"/>
              <a:ext cx="95" cy="95"/>
            </a:xfrm>
            <a:custGeom>
              <a:avLst/>
              <a:gdLst>
                <a:gd name="T0" fmla="*/ 0 w 338"/>
                <a:gd name="T1" fmla="*/ 1 h 338"/>
                <a:gd name="T2" fmla="*/ 1 w 338"/>
                <a:gd name="T3" fmla="*/ 0 h 338"/>
                <a:gd name="T4" fmla="*/ 1 w 338"/>
                <a:gd name="T5" fmla="*/ 0 h 338"/>
                <a:gd name="T6" fmla="*/ 0 60000 65536"/>
                <a:gd name="T7" fmla="*/ 0 60000 65536"/>
                <a:gd name="T8" fmla="*/ 0 60000 65536"/>
                <a:gd name="T9" fmla="*/ 0 w 338"/>
                <a:gd name="T10" fmla="*/ 0 h 338"/>
                <a:gd name="T11" fmla="*/ 338 w 338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338">
                  <a:moveTo>
                    <a:pt x="0" y="338"/>
                  </a:moveTo>
                  <a:lnTo>
                    <a:pt x="337" y="0"/>
                  </a:lnTo>
                  <a:lnTo>
                    <a:pt x="33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240" y="3514"/>
              <a:ext cx="16" cy="15"/>
            </a:xfrm>
            <a:custGeom>
              <a:avLst/>
              <a:gdLst>
                <a:gd name="T0" fmla="*/ 0 w 56"/>
                <a:gd name="T1" fmla="*/ 0 h 54"/>
                <a:gd name="T2" fmla="*/ 0 w 56"/>
                <a:gd name="T3" fmla="*/ 0 h 54"/>
                <a:gd name="T4" fmla="*/ 0 w 56"/>
                <a:gd name="T5" fmla="*/ 0 h 54"/>
                <a:gd name="T6" fmla="*/ 0 60000 65536"/>
                <a:gd name="T7" fmla="*/ 0 60000 65536"/>
                <a:gd name="T8" fmla="*/ 0 60000 65536"/>
                <a:gd name="T9" fmla="*/ 0 w 56"/>
                <a:gd name="T10" fmla="*/ 0 h 54"/>
                <a:gd name="T11" fmla="*/ 56 w 5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54">
                  <a:moveTo>
                    <a:pt x="0" y="54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750" y="2174"/>
              <a:ext cx="31" cy="30"/>
            </a:xfrm>
            <a:custGeom>
              <a:avLst/>
              <a:gdLst>
                <a:gd name="T0" fmla="*/ 0 w 110"/>
                <a:gd name="T1" fmla="*/ 0 h 109"/>
                <a:gd name="T2" fmla="*/ 0 w 110"/>
                <a:gd name="T3" fmla="*/ 0 h 109"/>
                <a:gd name="T4" fmla="*/ 0 w 110"/>
                <a:gd name="T5" fmla="*/ 0 h 109"/>
                <a:gd name="T6" fmla="*/ 0 60000 65536"/>
                <a:gd name="T7" fmla="*/ 0 60000 65536"/>
                <a:gd name="T8" fmla="*/ 0 60000 65536"/>
                <a:gd name="T9" fmla="*/ 0 w 110"/>
                <a:gd name="T10" fmla="*/ 0 h 109"/>
                <a:gd name="T11" fmla="*/ 110 w 110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09">
                  <a:moveTo>
                    <a:pt x="0" y="109"/>
                  </a:moveTo>
                  <a:lnTo>
                    <a:pt x="109" y="0"/>
                  </a:lnTo>
                  <a:lnTo>
                    <a:pt x="11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50" y="2195"/>
              <a:ext cx="93" cy="93"/>
            </a:xfrm>
            <a:custGeom>
              <a:avLst/>
              <a:gdLst>
                <a:gd name="T0" fmla="*/ 0 w 332"/>
                <a:gd name="T1" fmla="*/ 1 h 332"/>
                <a:gd name="T2" fmla="*/ 1 w 332"/>
                <a:gd name="T3" fmla="*/ 0 h 332"/>
                <a:gd name="T4" fmla="*/ 1 w 332"/>
                <a:gd name="T5" fmla="*/ 0 h 332"/>
                <a:gd name="T6" fmla="*/ 0 60000 65536"/>
                <a:gd name="T7" fmla="*/ 0 60000 65536"/>
                <a:gd name="T8" fmla="*/ 0 60000 65536"/>
                <a:gd name="T9" fmla="*/ 0 w 332"/>
                <a:gd name="T10" fmla="*/ 0 h 332"/>
                <a:gd name="T11" fmla="*/ 332 w 332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332">
                  <a:moveTo>
                    <a:pt x="0" y="332"/>
                  </a:moveTo>
                  <a:lnTo>
                    <a:pt x="331" y="0"/>
                  </a:lnTo>
                  <a:lnTo>
                    <a:pt x="33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50" y="2278"/>
              <a:ext cx="93" cy="93"/>
            </a:xfrm>
            <a:custGeom>
              <a:avLst/>
              <a:gdLst>
                <a:gd name="T0" fmla="*/ 0 w 332"/>
                <a:gd name="T1" fmla="*/ 1 h 331"/>
                <a:gd name="T2" fmla="*/ 1 w 332"/>
                <a:gd name="T3" fmla="*/ 0 h 331"/>
                <a:gd name="T4" fmla="*/ 1 w 332"/>
                <a:gd name="T5" fmla="*/ 0 h 331"/>
                <a:gd name="T6" fmla="*/ 0 60000 65536"/>
                <a:gd name="T7" fmla="*/ 0 60000 65536"/>
                <a:gd name="T8" fmla="*/ 0 60000 65536"/>
                <a:gd name="T9" fmla="*/ 0 w 332"/>
                <a:gd name="T10" fmla="*/ 0 h 331"/>
                <a:gd name="T11" fmla="*/ 332 w 332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331">
                  <a:moveTo>
                    <a:pt x="0" y="331"/>
                  </a:moveTo>
                  <a:lnTo>
                    <a:pt x="331" y="0"/>
                  </a:lnTo>
                  <a:lnTo>
                    <a:pt x="33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750" y="2361"/>
              <a:ext cx="93" cy="93"/>
            </a:xfrm>
            <a:custGeom>
              <a:avLst/>
              <a:gdLst>
                <a:gd name="T0" fmla="*/ 0 w 332"/>
                <a:gd name="T1" fmla="*/ 1 h 331"/>
                <a:gd name="T2" fmla="*/ 1 w 332"/>
                <a:gd name="T3" fmla="*/ 0 h 331"/>
                <a:gd name="T4" fmla="*/ 1 w 332"/>
                <a:gd name="T5" fmla="*/ 0 h 331"/>
                <a:gd name="T6" fmla="*/ 0 60000 65536"/>
                <a:gd name="T7" fmla="*/ 0 60000 65536"/>
                <a:gd name="T8" fmla="*/ 0 60000 65536"/>
                <a:gd name="T9" fmla="*/ 0 w 332"/>
                <a:gd name="T10" fmla="*/ 0 h 331"/>
                <a:gd name="T11" fmla="*/ 332 w 332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331">
                  <a:moveTo>
                    <a:pt x="0" y="331"/>
                  </a:moveTo>
                  <a:lnTo>
                    <a:pt x="331" y="0"/>
                  </a:lnTo>
                  <a:lnTo>
                    <a:pt x="33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822" y="2444"/>
              <a:ext cx="21" cy="21"/>
            </a:xfrm>
            <a:custGeom>
              <a:avLst/>
              <a:gdLst>
                <a:gd name="T0" fmla="*/ 0 w 75"/>
                <a:gd name="T1" fmla="*/ 0 h 74"/>
                <a:gd name="T2" fmla="*/ 0 w 75"/>
                <a:gd name="T3" fmla="*/ 0 h 74"/>
                <a:gd name="T4" fmla="*/ 0 w 75"/>
                <a:gd name="T5" fmla="*/ 0 h 74"/>
                <a:gd name="T6" fmla="*/ 0 60000 65536"/>
                <a:gd name="T7" fmla="*/ 0 60000 65536"/>
                <a:gd name="T8" fmla="*/ 0 60000 65536"/>
                <a:gd name="T9" fmla="*/ 0 w 75"/>
                <a:gd name="T10" fmla="*/ 0 h 74"/>
                <a:gd name="T11" fmla="*/ 75 w 75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74">
                  <a:moveTo>
                    <a:pt x="0" y="74"/>
                  </a:moveTo>
                  <a:lnTo>
                    <a:pt x="74" y="0"/>
                  </a:lnTo>
                  <a:lnTo>
                    <a:pt x="7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706" y="2190"/>
              <a:ext cx="763" cy="57"/>
            </a:xfrm>
            <a:custGeom>
              <a:avLst/>
              <a:gdLst>
                <a:gd name="T0" fmla="*/ 0 w 2724"/>
                <a:gd name="T1" fmla="*/ 0 h 204"/>
                <a:gd name="T2" fmla="*/ 5 w 2724"/>
                <a:gd name="T3" fmla="*/ 0 h 204"/>
                <a:gd name="T4" fmla="*/ 5 w 2724"/>
                <a:gd name="T5" fmla="*/ 0 h 204"/>
                <a:gd name="T6" fmla="*/ 0 60000 65536"/>
                <a:gd name="T7" fmla="*/ 0 60000 65536"/>
                <a:gd name="T8" fmla="*/ 0 60000 65536"/>
                <a:gd name="T9" fmla="*/ 0 w 2724"/>
                <a:gd name="T10" fmla="*/ 0 h 204"/>
                <a:gd name="T11" fmla="*/ 2724 w 2724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4" h="204">
                  <a:moveTo>
                    <a:pt x="0" y="0"/>
                  </a:moveTo>
                  <a:lnTo>
                    <a:pt x="2723" y="204"/>
                  </a:lnTo>
                  <a:lnTo>
                    <a:pt x="2724" y="20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608" y="3353"/>
              <a:ext cx="866" cy="79"/>
            </a:xfrm>
            <a:custGeom>
              <a:avLst/>
              <a:gdLst>
                <a:gd name="T0" fmla="*/ 0 w 3089"/>
                <a:gd name="T1" fmla="*/ 1 h 283"/>
                <a:gd name="T2" fmla="*/ 5 w 3089"/>
                <a:gd name="T3" fmla="*/ 0 h 283"/>
                <a:gd name="T4" fmla="*/ 5 w 3089"/>
                <a:gd name="T5" fmla="*/ 0 h 283"/>
                <a:gd name="T6" fmla="*/ 0 60000 65536"/>
                <a:gd name="T7" fmla="*/ 0 60000 65536"/>
                <a:gd name="T8" fmla="*/ 0 60000 65536"/>
                <a:gd name="T9" fmla="*/ 0 w 3089"/>
                <a:gd name="T10" fmla="*/ 0 h 283"/>
                <a:gd name="T11" fmla="*/ 3089 w 3089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9" h="283">
                  <a:moveTo>
                    <a:pt x="0" y="283"/>
                  </a:moveTo>
                  <a:lnTo>
                    <a:pt x="3088" y="0"/>
                  </a:lnTo>
                  <a:lnTo>
                    <a:pt x="308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706" y="2392"/>
              <a:ext cx="763" cy="58"/>
            </a:xfrm>
            <a:custGeom>
              <a:avLst/>
              <a:gdLst>
                <a:gd name="T0" fmla="*/ 0 w 2724"/>
                <a:gd name="T1" fmla="*/ 0 h 205"/>
                <a:gd name="T2" fmla="*/ 5 w 2724"/>
                <a:gd name="T3" fmla="*/ 0 h 205"/>
                <a:gd name="T4" fmla="*/ 5 w 2724"/>
                <a:gd name="T5" fmla="*/ 0 h 205"/>
                <a:gd name="T6" fmla="*/ 0 60000 65536"/>
                <a:gd name="T7" fmla="*/ 0 60000 65536"/>
                <a:gd name="T8" fmla="*/ 0 60000 65536"/>
                <a:gd name="T9" fmla="*/ 0 w 2724"/>
                <a:gd name="T10" fmla="*/ 0 h 205"/>
                <a:gd name="T11" fmla="*/ 2724 w 2724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4" h="205">
                  <a:moveTo>
                    <a:pt x="0" y="205"/>
                  </a:moveTo>
                  <a:lnTo>
                    <a:pt x="2723" y="0"/>
                  </a:lnTo>
                  <a:lnTo>
                    <a:pt x="272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608" y="2989"/>
              <a:ext cx="866" cy="79"/>
            </a:xfrm>
            <a:custGeom>
              <a:avLst/>
              <a:gdLst>
                <a:gd name="T0" fmla="*/ 0 w 3089"/>
                <a:gd name="T1" fmla="*/ 0 h 282"/>
                <a:gd name="T2" fmla="*/ 5 w 3089"/>
                <a:gd name="T3" fmla="*/ 1 h 282"/>
                <a:gd name="T4" fmla="*/ 5 w 3089"/>
                <a:gd name="T5" fmla="*/ 1 h 282"/>
                <a:gd name="T6" fmla="*/ 0 60000 65536"/>
                <a:gd name="T7" fmla="*/ 0 60000 65536"/>
                <a:gd name="T8" fmla="*/ 0 60000 65536"/>
                <a:gd name="T9" fmla="*/ 0 w 3089"/>
                <a:gd name="T10" fmla="*/ 0 h 282"/>
                <a:gd name="T11" fmla="*/ 3089 w 3089"/>
                <a:gd name="T12" fmla="*/ 282 h 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9" h="282">
                  <a:moveTo>
                    <a:pt x="0" y="0"/>
                  </a:moveTo>
                  <a:lnTo>
                    <a:pt x="3088" y="282"/>
                  </a:lnTo>
                  <a:lnTo>
                    <a:pt x="3089" y="28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793" y="3210"/>
              <a:ext cx="547" cy="1"/>
            </a:xfrm>
            <a:custGeom>
              <a:avLst/>
              <a:gdLst>
                <a:gd name="T0" fmla="*/ 0 w 650"/>
                <a:gd name="T1" fmla="*/ 1 h 1"/>
                <a:gd name="T2" fmla="*/ 274 w 650"/>
                <a:gd name="T3" fmla="*/ 0 h 1"/>
                <a:gd name="T4" fmla="*/ 274 w 650"/>
                <a:gd name="T5" fmla="*/ 0 h 1"/>
                <a:gd name="T6" fmla="*/ 0 60000 65536"/>
                <a:gd name="T7" fmla="*/ 0 60000 65536"/>
                <a:gd name="T8" fmla="*/ 0 60000 65536"/>
                <a:gd name="T9" fmla="*/ 0 w 650"/>
                <a:gd name="T10" fmla="*/ 0 h 1"/>
                <a:gd name="T11" fmla="*/ 650 w 65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0" h="1">
                  <a:moveTo>
                    <a:pt x="0" y="1"/>
                  </a:moveTo>
                  <a:lnTo>
                    <a:pt x="65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253" y="3371"/>
              <a:ext cx="24" cy="164"/>
            </a:xfrm>
            <a:custGeom>
              <a:avLst/>
              <a:gdLst>
                <a:gd name="T0" fmla="*/ 0 w 82"/>
                <a:gd name="T1" fmla="*/ 0 h 585"/>
                <a:gd name="T2" fmla="*/ 0 w 82"/>
                <a:gd name="T3" fmla="*/ 1 h 585"/>
                <a:gd name="T4" fmla="*/ 0 w 82"/>
                <a:gd name="T5" fmla="*/ 1 h 585"/>
                <a:gd name="T6" fmla="*/ 0 w 82"/>
                <a:gd name="T7" fmla="*/ 1 h 585"/>
                <a:gd name="T8" fmla="*/ 0 w 82"/>
                <a:gd name="T9" fmla="*/ 1 h 585"/>
                <a:gd name="T10" fmla="*/ 0 w 82"/>
                <a:gd name="T11" fmla="*/ 1 h 5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585"/>
                <a:gd name="T20" fmla="*/ 82 w 82"/>
                <a:gd name="T21" fmla="*/ 585 h 5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585">
                  <a:moveTo>
                    <a:pt x="19" y="0"/>
                  </a:moveTo>
                  <a:lnTo>
                    <a:pt x="82" y="254"/>
                  </a:lnTo>
                  <a:lnTo>
                    <a:pt x="21" y="377"/>
                  </a:lnTo>
                  <a:lnTo>
                    <a:pt x="0" y="439"/>
                  </a:lnTo>
                  <a:lnTo>
                    <a:pt x="25" y="585"/>
                  </a:lnTo>
                  <a:lnTo>
                    <a:pt x="26" y="5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339" y="3348"/>
              <a:ext cx="1" cy="274"/>
            </a:xfrm>
            <a:custGeom>
              <a:avLst/>
              <a:gdLst>
                <a:gd name="T0" fmla="*/ 0 w 2"/>
                <a:gd name="T1" fmla="*/ 0 h 978"/>
                <a:gd name="T2" fmla="*/ 0 w 2"/>
                <a:gd name="T3" fmla="*/ 2 h 978"/>
                <a:gd name="T4" fmla="*/ 1 w 2"/>
                <a:gd name="T5" fmla="*/ 2 h 978"/>
                <a:gd name="T6" fmla="*/ 0 60000 65536"/>
                <a:gd name="T7" fmla="*/ 0 60000 65536"/>
                <a:gd name="T8" fmla="*/ 0 60000 65536"/>
                <a:gd name="T9" fmla="*/ 0 w 2"/>
                <a:gd name="T10" fmla="*/ 0 h 978"/>
                <a:gd name="T11" fmla="*/ 2 w 2"/>
                <a:gd name="T12" fmla="*/ 978 h 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978">
                  <a:moveTo>
                    <a:pt x="0" y="0"/>
                  </a:moveTo>
                  <a:lnTo>
                    <a:pt x="0" y="978"/>
                  </a:lnTo>
                  <a:lnTo>
                    <a:pt x="2" y="9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967" y="3344"/>
              <a:ext cx="1" cy="48"/>
            </a:xfrm>
            <a:custGeom>
              <a:avLst/>
              <a:gdLst>
                <a:gd name="T0" fmla="*/ 0 w 1"/>
                <a:gd name="T1" fmla="*/ 0 h 168"/>
                <a:gd name="T2" fmla="*/ 0 w 1"/>
                <a:gd name="T3" fmla="*/ 0 h 168"/>
                <a:gd name="T4" fmla="*/ 1 w 1"/>
                <a:gd name="T5" fmla="*/ 0 h 168"/>
                <a:gd name="T6" fmla="*/ 0 60000 65536"/>
                <a:gd name="T7" fmla="*/ 0 60000 65536"/>
                <a:gd name="T8" fmla="*/ 0 60000 65536"/>
                <a:gd name="T9" fmla="*/ 0 w 1"/>
                <a:gd name="T10" fmla="*/ 0 h 168"/>
                <a:gd name="T11" fmla="*/ 1 w 1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8">
                  <a:moveTo>
                    <a:pt x="0" y="0"/>
                  </a:moveTo>
                  <a:lnTo>
                    <a:pt x="0" y="168"/>
                  </a:lnTo>
                  <a:lnTo>
                    <a:pt x="1" y="16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856" y="3141"/>
              <a:ext cx="1" cy="325"/>
            </a:xfrm>
            <a:custGeom>
              <a:avLst/>
              <a:gdLst>
                <a:gd name="T0" fmla="*/ 0 w 1"/>
                <a:gd name="T1" fmla="*/ 0 h 1158"/>
                <a:gd name="T2" fmla="*/ 0 w 1"/>
                <a:gd name="T3" fmla="*/ 2 h 1158"/>
                <a:gd name="T4" fmla="*/ 1 w 1"/>
                <a:gd name="T5" fmla="*/ 2 h 1158"/>
                <a:gd name="T6" fmla="*/ 0 60000 65536"/>
                <a:gd name="T7" fmla="*/ 0 60000 65536"/>
                <a:gd name="T8" fmla="*/ 0 60000 65536"/>
                <a:gd name="T9" fmla="*/ 0 w 1"/>
                <a:gd name="T10" fmla="*/ 0 h 1158"/>
                <a:gd name="T11" fmla="*/ 1 w 1"/>
                <a:gd name="T12" fmla="*/ 1158 h 1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58">
                  <a:moveTo>
                    <a:pt x="0" y="0"/>
                  </a:moveTo>
                  <a:lnTo>
                    <a:pt x="0" y="1158"/>
                  </a:lnTo>
                  <a:lnTo>
                    <a:pt x="1" y="115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45" y="3344"/>
              <a:ext cx="1" cy="48"/>
            </a:xfrm>
            <a:custGeom>
              <a:avLst/>
              <a:gdLst>
                <a:gd name="T0" fmla="*/ 0 w 1"/>
                <a:gd name="T1" fmla="*/ 0 h 168"/>
                <a:gd name="T2" fmla="*/ 0 w 1"/>
                <a:gd name="T3" fmla="*/ 0 h 168"/>
                <a:gd name="T4" fmla="*/ 1 w 1"/>
                <a:gd name="T5" fmla="*/ 0 h 168"/>
                <a:gd name="T6" fmla="*/ 0 60000 65536"/>
                <a:gd name="T7" fmla="*/ 0 60000 65536"/>
                <a:gd name="T8" fmla="*/ 0 60000 65536"/>
                <a:gd name="T9" fmla="*/ 0 w 1"/>
                <a:gd name="T10" fmla="*/ 0 h 168"/>
                <a:gd name="T11" fmla="*/ 1 w 1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8">
                  <a:moveTo>
                    <a:pt x="0" y="0"/>
                  </a:moveTo>
                  <a:lnTo>
                    <a:pt x="0" y="168"/>
                  </a:lnTo>
                  <a:lnTo>
                    <a:pt x="1" y="16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671" y="3246"/>
              <a:ext cx="1" cy="157"/>
            </a:xfrm>
            <a:custGeom>
              <a:avLst/>
              <a:gdLst>
                <a:gd name="T0" fmla="*/ 0 w 1"/>
                <a:gd name="T1" fmla="*/ 78 h 187"/>
                <a:gd name="T2" fmla="*/ 0 w 1"/>
                <a:gd name="T3" fmla="*/ 5 h 187"/>
                <a:gd name="T4" fmla="*/ 0 w 1"/>
                <a:gd name="T5" fmla="*/ 0 h 187"/>
                <a:gd name="T6" fmla="*/ 0 60000 65536"/>
                <a:gd name="T7" fmla="*/ 0 60000 65536"/>
                <a:gd name="T8" fmla="*/ 0 60000 65536"/>
                <a:gd name="T9" fmla="*/ 0 w 1"/>
                <a:gd name="T10" fmla="*/ 0 h 187"/>
                <a:gd name="T11" fmla="*/ 1 w 1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7">
                  <a:moveTo>
                    <a:pt x="0" y="187"/>
                  </a:move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70" y="3396"/>
              <a:ext cx="407" cy="1"/>
            </a:xfrm>
            <a:custGeom>
              <a:avLst/>
              <a:gdLst>
                <a:gd name="T0" fmla="*/ 0 w 484"/>
                <a:gd name="T1" fmla="*/ 0 h 1"/>
                <a:gd name="T2" fmla="*/ 204 w 484"/>
                <a:gd name="T3" fmla="*/ 1 h 1"/>
                <a:gd name="T4" fmla="*/ 186 w 484"/>
                <a:gd name="T5" fmla="*/ 0 h 1"/>
                <a:gd name="T6" fmla="*/ 0 60000 65536"/>
                <a:gd name="T7" fmla="*/ 0 60000 65536"/>
                <a:gd name="T8" fmla="*/ 0 60000 65536"/>
                <a:gd name="T9" fmla="*/ 0 w 484"/>
                <a:gd name="T10" fmla="*/ 0 h 1"/>
                <a:gd name="T11" fmla="*/ 484 w 48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4" h="1">
                  <a:moveTo>
                    <a:pt x="0" y="0"/>
                  </a:moveTo>
                  <a:lnTo>
                    <a:pt x="484" y="1"/>
                  </a:lnTo>
                  <a:lnTo>
                    <a:pt x="44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70" y="3247"/>
              <a:ext cx="500" cy="1"/>
            </a:xfrm>
            <a:custGeom>
              <a:avLst/>
              <a:gdLst>
                <a:gd name="T0" fmla="*/ 0 w 594"/>
                <a:gd name="T1" fmla="*/ 1 h 1"/>
                <a:gd name="T2" fmla="*/ 251 w 594"/>
                <a:gd name="T3" fmla="*/ 0 h 1"/>
                <a:gd name="T4" fmla="*/ 244 w 594"/>
                <a:gd name="T5" fmla="*/ 1 h 1"/>
                <a:gd name="T6" fmla="*/ 0 60000 65536"/>
                <a:gd name="T7" fmla="*/ 0 60000 65536"/>
                <a:gd name="T8" fmla="*/ 0 60000 65536"/>
                <a:gd name="T9" fmla="*/ 0 w 594"/>
                <a:gd name="T10" fmla="*/ 0 h 1"/>
                <a:gd name="T11" fmla="*/ 594 w 59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4" h="1">
                  <a:moveTo>
                    <a:pt x="0" y="1"/>
                  </a:moveTo>
                  <a:lnTo>
                    <a:pt x="594" y="0"/>
                  </a:lnTo>
                  <a:lnTo>
                    <a:pt x="579" y="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70" y="3025"/>
              <a:ext cx="403" cy="1"/>
            </a:xfrm>
            <a:custGeom>
              <a:avLst/>
              <a:gdLst>
                <a:gd name="T0" fmla="*/ 0 w 479"/>
                <a:gd name="T1" fmla="*/ 0 h 1"/>
                <a:gd name="T2" fmla="*/ 202 w 479"/>
                <a:gd name="T3" fmla="*/ 0 h 1"/>
                <a:gd name="T4" fmla="*/ 186 w 479"/>
                <a:gd name="T5" fmla="*/ 0 h 1"/>
                <a:gd name="T6" fmla="*/ 0 60000 65536"/>
                <a:gd name="T7" fmla="*/ 0 60000 65536"/>
                <a:gd name="T8" fmla="*/ 0 60000 65536"/>
                <a:gd name="T9" fmla="*/ 0 w 479"/>
                <a:gd name="T10" fmla="*/ 0 h 1"/>
                <a:gd name="T11" fmla="*/ 479 w 47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9" h="1">
                  <a:moveTo>
                    <a:pt x="0" y="0"/>
                  </a:moveTo>
                  <a:lnTo>
                    <a:pt x="479" y="0"/>
                  </a:lnTo>
                  <a:lnTo>
                    <a:pt x="44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70" y="3173"/>
              <a:ext cx="500" cy="2"/>
            </a:xfrm>
            <a:custGeom>
              <a:avLst/>
              <a:gdLst>
                <a:gd name="T0" fmla="*/ 0 w 594"/>
                <a:gd name="T1" fmla="*/ 0 h 2"/>
                <a:gd name="T2" fmla="*/ 251 w 594"/>
                <a:gd name="T3" fmla="*/ 2 h 2"/>
                <a:gd name="T4" fmla="*/ 244 w 594"/>
                <a:gd name="T5" fmla="*/ 0 h 2"/>
                <a:gd name="T6" fmla="*/ 0 60000 65536"/>
                <a:gd name="T7" fmla="*/ 0 60000 65536"/>
                <a:gd name="T8" fmla="*/ 0 60000 65536"/>
                <a:gd name="T9" fmla="*/ 0 w 594"/>
                <a:gd name="T10" fmla="*/ 0 h 2"/>
                <a:gd name="T11" fmla="*/ 594 w 594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4" h="2">
                  <a:moveTo>
                    <a:pt x="0" y="0"/>
                  </a:moveTo>
                  <a:lnTo>
                    <a:pt x="594" y="2"/>
                  </a:lnTo>
                  <a:lnTo>
                    <a:pt x="57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930" y="3025"/>
              <a:ext cx="1" cy="148"/>
            </a:xfrm>
            <a:custGeom>
              <a:avLst/>
              <a:gdLst>
                <a:gd name="T0" fmla="*/ 0 w 1"/>
                <a:gd name="T1" fmla="*/ 0 h 530"/>
                <a:gd name="T2" fmla="*/ 0 w 1"/>
                <a:gd name="T3" fmla="*/ 1 h 530"/>
                <a:gd name="T4" fmla="*/ 1 w 1"/>
                <a:gd name="T5" fmla="*/ 1 h 530"/>
                <a:gd name="T6" fmla="*/ 0 60000 65536"/>
                <a:gd name="T7" fmla="*/ 0 60000 65536"/>
                <a:gd name="T8" fmla="*/ 0 60000 65536"/>
                <a:gd name="T9" fmla="*/ 0 w 1"/>
                <a:gd name="T10" fmla="*/ 0 h 530"/>
                <a:gd name="T11" fmla="*/ 1 w 1"/>
                <a:gd name="T12" fmla="*/ 530 h 5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30">
                  <a:moveTo>
                    <a:pt x="0" y="0"/>
                  </a:moveTo>
                  <a:lnTo>
                    <a:pt x="0" y="530"/>
                  </a:lnTo>
                  <a:lnTo>
                    <a:pt x="1" y="53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82" y="3025"/>
              <a:ext cx="1" cy="148"/>
            </a:xfrm>
            <a:custGeom>
              <a:avLst/>
              <a:gdLst>
                <a:gd name="T0" fmla="*/ 0 w 1"/>
                <a:gd name="T1" fmla="*/ 0 h 530"/>
                <a:gd name="T2" fmla="*/ 0 w 1"/>
                <a:gd name="T3" fmla="*/ 1 h 530"/>
                <a:gd name="T4" fmla="*/ 1 w 1"/>
                <a:gd name="T5" fmla="*/ 1 h 530"/>
                <a:gd name="T6" fmla="*/ 0 60000 65536"/>
                <a:gd name="T7" fmla="*/ 0 60000 65536"/>
                <a:gd name="T8" fmla="*/ 0 60000 65536"/>
                <a:gd name="T9" fmla="*/ 0 w 1"/>
                <a:gd name="T10" fmla="*/ 0 h 530"/>
                <a:gd name="T11" fmla="*/ 1 w 1"/>
                <a:gd name="T12" fmla="*/ 530 h 5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30">
                  <a:moveTo>
                    <a:pt x="0" y="0"/>
                  </a:moveTo>
                  <a:lnTo>
                    <a:pt x="0" y="530"/>
                  </a:lnTo>
                  <a:lnTo>
                    <a:pt x="1" y="53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670" y="3025"/>
              <a:ext cx="1" cy="148"/>
            </a:xfrm>
            <a:custGeom>
              <a:avLst/>
              <a:gdLst>
                <a:gd name="T0" fmla="*/ 0 w 1"/>
                <a:gd name="T1" fmla="*/ 0 h 530"/>
                <a:gd name="T2" fmla="*/ 0 w 1"/>
                <a:gd name="T3" fmla="*/ 1 h 530"/>
                <a:gd name="T4" fmla="*/ 1 w 1"/>
                <a:gd name="T5" fmla="*/ 1 h 530"/>
                <a:gd name="T6" fmla="*/ 0 60000 65536"/>
                <a:gd name="T7" fmla="*/ 0 60000 65536"/>
                <a:gd name="T8" fmla="*/ 0 60000 65536"/>
                <a:gd name="T9" fmla="*/ 0 w 1"/>
                <a:gd name="T10" fmla="*/ 0 h 530"/>
                <a:gd name="T11" fmla="*/ 1 w 1"/>
                <a:gd name="T12" fmla="*/ 530 h 5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30">
                  <a:moveTo>
                    <a:pt x="0" y="0"/>
                  </a:moveTo>
                  <a:lnTo>
                    <a:pt x="0" y="530"/>
                  </a:lnTo>
                  <a:lnTo>
                    <a:pt x="1" y="53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82" y="3248"/>
              <a:ext cx="1" cy="101"/>
            </a:xfrm>
            <a:custGeom>
              <a:avLst/>
              <a:gdLst>
                <a:gd name="T0" fmla="*/ 0 w 1"/>
                <a:gd name="T1" fmla="*/ 1 h 362"/>
                <a:gd name="T2" fmla="*/ 0 w 1"/>
                <a:gd name="T3" fmla="*/ 0 h 362"/>
                <a:gd name="T4" fmla="*/ 1 w 1"/>
                <a:gd name="T5" fmla="*/ 0 h 362"/>
                <a:gd name="T6" fmla="*/ 0 60000 65536"/>
                <a:gd name="T7" fmla="*/ 0 60000 65536"/>
                <a:gd name="T8" fmla="*/ 0 60000 65536"/>
                <a:gd name="T9" fmla="*/ 0 w 1"/>
                <a:gd name="T10" fmla="*/ 0 h 362"/>
                <a:gd name="T11" fmla="*/ 1 w 1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62">
                  <a:moveTo>
                    <a:pt x="0" y="36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30" y="3248"/>
              <a:ext cx="1" cy="101"/>
            </a:xfrm>
            <a:custGeom>
              <a:avLst/>
              <a:gdLst>
                <a:gd name="T0" fmla="*/ 0 w 1"/>
                <a:gd name="T1" fmla="*/ 1 h 362"/>
                <a:gd name="T2" fmla="*/ 0 w 1"/>
                <a:gd name="T3" fmla="*/ 0 h 362"/>
                <a:gd name="T4" fmla="*/ 1 w 1"/>
                <a:gd name="T5" fmla="*/ 0 h 362"/>
                <a:gd name="T6" fmla="*/ 0 60000 65536"/>
                <a:gd name="T7" fmla="*/ 0 60000 65536"/>
                <a:gd name="T8" fmla="*/ 0 60000 65536"/>
                <a:gd name="T9" fmla="*/ 0 w 1"/>
                <a:gd name="T10" fmla="*/ 0 h 362"/>
                <a:gd name="T11" fmla="*/ 1 w 1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62">
                  <a:moveTo>
                    <a:pt x="0" y="36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856" y="3114"/>
              <a:ext cx="1" cy="13"/>
            </a:xfrm>
            <a:custGeom>
              <a:avLst/>
              <a:gdLst>
                <a:gd name="T0" fmla="*/ 0 w 1"/>
                <a:gd name="T1" fmla="*/ 0 h 47"/>
                <a:gd name="T2" fmla="*/ 0 w 1"/>
                <a:gd name="T3" fmla="*/ 0 h 47"/>
                <a:gd name="T4" fmla="*/ 1 w 1"/>
                <a:gd name="T5" fmla="*/ 0 h 47"/>
                <a:gd name="T6" fmla="*/ 0 60000 65536"/>
                <a:gd name="T7" fmla="*/ 0 60000 65536"/>
                <a:gd name="T8" fmla="*/ 0 60000 65536"/>
                <a:gd name="T9" fmla="*/ 0 w 1"/>
                <a:gd name="T10" fmla="*/ 0 h 47"/>
                <a:gd name="T11" fmla="*/ 1 w 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7">
                  <a:moveTo>
                    <a:pt x="0" y="0"/>
                  </a:moveTo>
                  <a:lnTo>
                    <a:pt x="0" y="47"/>
                  </a:lnTo>
                  <a:lnTo>
                    <a:pt x="1" y="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56" y="2987"/>
              <a:ext cx="1" cy="110"/>
            </a:xfrm>
            <a:custGeom>
              <a:avLst/>
              <a:gdLst>
                <a:gd name="T0" fmla="*/ 0 w 1"/>
                <a:gd name="T1" fmla="*/ 0 h 392"/>
                <a:gd name="T2" fmla="*/ 0 w 1"/>
                <a:gd name="T3" fmla="*/ 1 h 392"/>
                <a:gd name="T4" fmla="*/ 1 w 1"/>
                <a:gd name="T5" fmla="*/ 1 h 392"/>
                <a:gd name="T6" fmla="*/ 0 60000 65536"/>
                <a:gd name="T7" fmla="*/ 0 60000 65536"/>
                <a:gd name="T8" fmla="*/ 0 60000 65536"/>
                <a:gd name="T9" fmla="*/ 0 w 1"/>
                <a:gd name="T10" fmla="*/ 0 h 392"/>
                <a:gd name="T11" fmla="*/ 1 w 1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92">
                  <a:moveTo>
                    <a:pt x="0" y="0"/>
                  </a:moveTo>
                  <a:lnTo>
                    <a:pt x="0" y="392"/>
                  </a:lnTo>
                  <a:lnTo>
                    <a:pt x="1" y="39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182" y="2899"/>
              <a:ext cx="36" cy="178"/>
            </a:xfrm>
            <a:custGeom>
              <a:avLst/>
              <a:gdLst>
                <a:gd name="T0" fmla="*/ 0 w 129"/>
                <a:gd name="T1" fmla="*/ 0 h 636"/>
                <a:gd name="T2" fmla="*/ 0 w 129"/>
                <a:gd name="T3" fmla="*/ 1 h 636"/>
                <a:gd name="T4" fmla="*/ 0 w 129"/>
                <a:gd name="T5" fmla="*/ 1 h 636"/>
                <a:gd name="T6" fmla="*/ 0 w 129"/>
                <a:gd name="T7" fmla="*/ 1 h 636"/>
                <a:gd name="T8" fmla="*/ 0 w 129"/>
                <a:gd name="T9" fmla="*/ 1 h 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636"/>
                <a:gd name="T17" fmla="*/ 129 w 129"/>
                <a:gd name="T18" fmla="*/ 636 h 6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636">
                  <a:moveTo>
                    <a:pt x="129" y="0"/>
                  </a:moveTo>
                  <a:lnTo>
                    <a:pt x="16" y="348"/>
                  </a:lnTo>
                  <a:lnTo>
                    <a:pt x="0" y="505"/>
                  </a:lnTo>
                  <a:lnTo>
                    <a:pt x="98" y="636"/>
                  </a:lnTo>
                  <a:lnTo>
                    <a:pt x="99" y="63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339" y="2825"/>
              <a:ext cx="1" cy="466"/>
            </a:xfrm>
            <a:custGeom>
              <a:avLst/>
              <a:gdLst>
                <a:gd name="T0" fmla="*/ 0 w 2"/>
                <a:gd name="T1" fmla="*/ 0 h 1658"/>
                <a:gd name="T2" fmla="*/ 0 w 2"/>
                <a:gd name="T3" fmla="*/ 3 h 1658"/>
                <a:gd name="T4" fmla="*/ 1 w 2"/>
                <a:gd name="T5" fmla="*/ 3 h 1658"/>
                <a:gd name="T6" fmla="*/ 0 60000 65536"/>
                <a:gd name="T7" fmla="*/ 0 60000 65536"/>
                <a:gd name="T8" fmla="*/ 0 60000 65536"/>
                <a:gd name="T9" fmla="*/ 0 w 2"/>
                <a:gd name="T10" fmla="*/ 0 h 1658"/>
                <a:gd name="T11" fmla="*/ 2 w 2"/>
                <a:gd name="T12" fmla="*/ 1658 h 1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658">
                  <a:moveTo>
                    <a:pt x="0" y="0"/>
                  </a:moveTo>
                  <a:lnTo>
                    <a:pt x="0" y="1658"/>
                  </a:lnTo>
                  <a:lnTo>
                    <a:pt x="2" y="165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21" y="3210"/>
              <a:ext cx="585" cy="1"/>
            </a:xfrm>
            <a:custGeom>
              <a:avLst/>
              <a:gdLst>
                <a:gd name="T0" fmla="*/ 0 w 696"/>
                <a:gd name="T1" fmla="*/ 1 h 1"/>
                <a:gd name="T2" fmla="*/ 293 w 696"/>
                <a:gd name="T3" fmla="*/ 0 h 1"/>
                <a:gd name="T4" fmla="*/ 293 w 696"/>
                <a:gd name="T5" fmla="*/ 0 h 1"/>
                <a:gd name="T6" fmla="*/ 0 60000 65536"/>
                <a:gd name="T7" fmla="*/ 0 60000 65536"/>
                <a:gd name="T8" fmla="*/ 0 60000 65536"/>
                <a:gd name="T9" fmla="*/ 0 w 696"/>
                <a:gd name="T10" fmla="*/ 0 h 1"/>
                <a:gd name="T11" fmla="*/ 696 w 69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">
                  <a:moveTo>
                    <a:pt x="0" y="1"/>
                  </a:moveTo>
                  <a:lnTo>
                    <a:pt x="69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339" y="3302"/>
              <a:ext cx="1" cy="26"/>
            </a:xfrm>
            <a:custGeom>
              <a:avLst/>
              <a:gdLst>
                <a:gd name="T0" fmla="*/ 0 w 1"/>
                <a:gd name="T1" fmla="*/ 0 h 31"/>
                <a:gd name="T2" fmla="*/ 1 w 1"/>
                <a:gd name="T3" fmla="*/ 13 h 31"/>
                <a:gd name="T4" fmla="*/ 1 w 1"/>
                <a:gd name="T5" fmla="*/ 7 h 31"/>
                <a:gd name="T6" fmla="*/ 0 60000 65536"/>
                <a:gd name="T7" fmla="*/ 0 60000 65536"/>
                <a:gd name="T8" fmla="*/ 0 60000 65536"/>
                <a:gd name="T9" fmla="*/ 0 w 1"/>
                <a:gd name="T10" fmla="*/ 0 h 31"/>
                <a:gd name="T11" fmla="*/ 1 w 1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">
                  <a:moveTo>
                    <a:pt x="0" y="0"/>
                  </a:moveTo>
                  <a:lnTo>
                    <a:pt x="1" y="31"/>
                  </a:lnTo>
                  <a:lnTo>
                    <a:pt x="1" y="1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574" y="3432"/>
              <a:ext cx="34" cy="16"/>
            </a:xfrm>
            <a:custGeom>
              <a:avLst/>
              <a:gdLst>
                <a:gd name="T0" fmla="*/ 0 w 122"/>
                <a:gd name="T1" fmla="*/ 0 h 57"/>
                <a:gd name="T2" fmla="*/ 0 w 122"/>
                <a:gd name="T3" fmla="*/ 0 h 57"/>
                <a:gd name="T4" fmla="*/ 0 w 122"/>
                <a:gd name="T5" fmla="*/ 0 h 57"/>
                <a:gd name="T6" fmla="*/ 0 60000 65536"/>
                <a:gd name="T7" fmla="*/ 0 60000 65536"/>
                <a:gd name="T8" fmla="*/ 0 60000 65536"/>
                <a:gd name="T9" fmla="*/ 0 w 122"/>
                <a:gd name="T10" fmla="*/ 0 h 57"/>
                <a:gd name="T11" fmla="*/ 122 w 122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57">
                  <a:moveTo>
                    <a:pt x="122" y="0"/>
                  </a:moveTo>
                  <a:lnTo>
                    <a:pt x="0" y="57"/>
                  </a:lnTo>
                  <a:lnTo>
                    <a:pt x="1" y="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272" y="3210"/>
              <a:ext cx="444" cy="1"/>
            </a:xfrm>
            <a:custGeom>
              <a:avLst/>
              <a:gdLst>
                <a:gd name="T0" fmla="*/ 0 w 528"/>
                <a:gd name="T1" fmla="*/ 1 h 1"/>
                <a:gd name="T2" fmla="*/ 222 w 528"/>
                <a:gd name="T3" fmla="*/ 0 h 1"/>
                <a:gd name="T4" fmla="*/ 222 w 528"/>
                <a:gd name="T5" fmla="*/ 0 h 1"/>
                <a:gd name="T6" fmla="*/ 0 60000 65536"/>
                <a:gd name="T7" fmla="*/ 0 60000 65536"/>
                <a:gd name="T8" fmla="*/ 0 60000 65536"/>
                <a:gd name="T9" fmla="*/ 0 w 528"/>
                <a:gd name="T10" fmla="*/ 0 h 1"/>
                <a:gd name="T11" fmla="*/ 528 w 52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">
                  <a:moveTo>
                    <a:pt x="0" y="1"/>
                  </a:move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232" y="3210"/>
              <a:ext cx="20" cy="1"/>
            </a:xfrm>
            <a:custGeom>
              <a:avLst/>
              <a:gdLst>
                <a:gd name="T0" fmla="*/ 0 w 72"/>
                <a:gd name="T1" fmla="*/ 0 h 1"/>
                <a:gd name="T2" fmla="*/ 0 w 72"/>
                <a:gd name="T3" fmla="*/ 0 h 1"/>
                <a:gd name="T4" fmla="*/ 0 w 72"/>
                <a:gd name="T5" fmla="*/ 0 h 1"/>
                <a:gd name="T6" fmla="*/ 0 60000 65536"/>
                <a:gd name="T7" fmla="*/ 0 60000 65536"/>
                <a:gd name="T8" fmla="*/ 0 60000 65536"/>
                <a:gd name="T9" fmla="*/ 0 w 72"/>
                <a:gd name="T10" fmla="*/ 0 h 1"/>
                <a:gd name="T11" fmla="*/ 72 w 7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">
                  <a:moveTo>
                    <a:pt x="0" y="0"/>
                  </a:moveTo>
                  <a:lnTo>
                    <a:pt x="71" y="0"/>
                  </a:lnTo>
                  <a:lnTo>
                    <a:pt x="7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546" y="2952"/>
              <a:ext cx="62" cy="37"/>
            </a:xfrm>
            <a:custGeom>
              <a:avLst/>
              <a:gdLst>
                <a:gd name="T0" fmla="*/ 0 w 74"/>
                <a:gd name="T1" fmla="*/ 0 h 43"/>
                <a:gd name="T2" fmla="*/ 13 w 74"/>
                <a:gd name="T3" fmla="*/ 15 h 43"/>
                <a:gd name="T4" fmla="*/ 31 w 74"/>
                <a:gd name="T5" fmla="*/ 21 h 43"/>
                <a:gd name="T6" fmla="*/ 31 w 7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43"/>
                <a:gd name="T14" fmla="*/ 74 w 7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43">
                  <a:moveTo>
                    <a:pt x="0" y="0"/>
                  </a:moveTo>
                  <a:lnTo>
                    <a:pt x="32" y="32"/>
                  </a:lnTo>
                  <a:lnTo>
                    <a:pt x="74" y="4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744" y="3210"/>
              <a:ext cx="20" cy="1"/>
            </a:xfrm>
            <a:custGeom>
              <a:avLst/>
              <a:gdLst>
                <a:gd name="T0" fmla="*/ 0 w 71"/>
                <a:gd name="T1" fmla="*/ 0 h 1"/>
                <a:gd name="T2" fmla="*/ 0 w 71"/>
                <a:gd name="T3" fmla="*/ 0 h 1"/>
                <a:gd name="T4" fmla="*/ 0 w 71"/>
                <a:gd name="T5" fmla="*/ 0 h 1"/>
                <a:gd name="T6" fmla="*/ 0 60000 65536"/>
                <a:gd name="T7" fmla="*/ 0 60000 65536"/>
                <a:gd name="T8" fmla="*/ 0 60000 65536"/>
                <a:gd name="T9" fmla="*/ 0 w 71"/>
                <a:gd name="T10" fmla="*/ 0 h 1"/>
                <a:gd name="T11" fmla="*/ 71 w 7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1">
                  <a:moveTo>
                    <a:pt x="0" y="0"/>
                  </a:moveTo>
                  <a:lnTo>
                    <a:pt x="70" y="0"/>
                  </a:lnTo>
                  <a:lnTo>
                    <a:pt x="7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398" y="2094"/>
              <a:ext cx="273" cy="532"/>
            </a:xfrm>
            <a:custGeom>
              <a:avLst/>
              <a:gdLst>
                <a:gd name="T0" fmla="*/ 2 w 974"/>
                <a:gd name="T1" fmla="*/ 0 h 1894"/>
                <a:gd name="T2" fmla="*/ 1 w 974"/>
                <a:gd name="T3" fmla="*/ 0 h 1894"/>
                <a:gd name="T4" fmla="*/ 1 w 974"/>
                <a:gd name="T5" fmla="*/ 1 h 1894"/>
                <a:gd name="T6" fmla="*/ 1 w 974"/>
                <a:gd name="T7" fmla="*/ 1 h 1894"/>
                <a:gd name="T8" fmla="*/ 1 w 974"/>
                <a:gd name="T9" fmla="*/ 1 h 1894"/>
                <a:gd name="T10" fmla="*/ 0 w 974"/>
                <a:gd name="T11" fmla="*/ 2 h 1894"/>
                <a:gd name="T12" fmla="*/ 0 w 974"/>
                <a:gd name="T13" fmla="*/ 2 h 1894"/>
                <a:gd name="T14" fmla="*/ 0 w 974"/>
                <a:gd name="T15" fmla="*/ 3 h 1894"/>
                <a:gd name="T16" fmla="*/ 0 w 974"/>
                <a:gd name="T17" fmla="*/ 3 h 1894"/>
                <a:gd name="T18" fmla="*/ 0 w 974"/>
                <a:gd name="T19" fmla="*/ 3 h 1894"/>
                <a:gd name="T20" fmla="*/ 0 w 974"/>
                <a:gd name="T21" fmla="*/ 3 h 1894"/>
                <a:gd name="T22" fmla="*/ 0 w 974"/>
                <a:gd name="T23" fmla="*/ 3 h 1894"/>
                <a:gd name="T24" fmla="*/ 0 w 974"/>
                <a:gd name="T25" fmla="*/ 3 h 18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4"/>
                <a:gd name="T40" fmla="*/ 0 h 1894"/>
                <a:gd name="T41" fmla="*/ 974 w 974"/>
                <a:gd name="T42" fmla="*/ 1894 h 18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4" h="1894">
                  <a:moveTo>
                    <a:pt x="974" y="0"/>
                  </a:moveTo>
                  <a:lnTo>
                    <a:pt x="676" y="133"/>
                  </a:lnTo>
                  <a:lnTo>
                    <a:pt x="460" y="289"/>
                  </a:lnTo>
                  <a:lnTo>
                    <a:pt x="319" y="438"/>
                  </a:lnTo>
                  <a:lnTo>
                    <a:pt x="249" y="559"/>
                  </a:lnTo>
                  <a:lnTo>
                    <a:pt x="216" y="894"/>
                  </a:lnTo>
                  <a:lnTo>
                    <a:pt x="153" y="1274"/>
                  </a:lnTo>
                  <a:lnTo>
                    <a:pt x="170" y="1492"/>
                  </a:lnTo>
                  <a:lnTo>
                    <a:pt x="128" y="1627"/>
                  </a:lnTo>
                  <a:lnTo>
                    <a:pt x="75" y="1705"/>
                  </a:lnTo>
                  <a:lnTo>
                    <a:pt x="39" y="1761"/>
                  </a:lnTo>
                  <a:lnTo>
                    <a:pt x="0" y="1894"/>
                  </a:lnTo>
                  <a:lnTo>
                    <a:pt x="1" y="189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060" y="2622"/>
              <a:ext cx="611" cy="1"/>
            </a:xfrm>
            <a:custGeom>
              <a:avLst/>
              <a:gdLst>
                <a:gd name="T0" fmla="*/ 0 w 2177"/>
                <a:gd name="T1" fmla="*/ 0 h 1"/>
                <a:gd name="T2" fmla="*/ 4 w 2177"/>
                <a:gd name="T3" fmla="*/ 0 h 1"/>
                <a:gd name="T4" fmla="*/ 4 w 2177"/>
                <a:gd name="T5" fmla="*/ 0 h 1"/>
                <a:gd name="T6" fmla="*/ 0 60000 65536"/>
                <a:gd name="T7" fmla="*/ 0 60000 65536"/>
                <a:gd name="T8" fmla="*/ 0 60000 65536"/>
                <a:gd name="T9" fmla="*/ 0 w 2177"/>
                <a:gd name="T10" fmla="*/ 0 h 1"/>
                <a:gd name="T11" fmla="*/ 2177 w 217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1">
                  <a:moveTo>
                    <a:pt x="0" y="0"/>
                  </a:moveTo>
                  <a:lnTo>
                    <a:pt x="2176" y="0"/>
                  </a:lnTo>
                  <a:lnTo>
                    <a:pt x="217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060" y="2017"/>
              <a:ext cx="611" cy="1"/>
            </a:xfrm>
            <a:custGeom>
              <a:avLst/>
              <a:gdLst>
                <a:gd name="T0" fmla="*/ 0 w 2177"/>
                <a:gd name="T1" fmla="*/ 0 h 1"/>
                <a:gd name="T2" fmla="*/ 4 w 2177"/>
                <a:gd name="T3" fmla="*/ 0 h 1"/>
                <a:gd name="T4" fmla="*/ 4 w 2177"/>
                <a:gd name="T5" fmla="*/ 0 h 1"/>
                <a:gd name="T6" fmla="*/ 0 60000 65536"/>
                <a:gd name="T7" fmla="*/ 0 60000 65536"/>
                <a:gd name="T8" fmla="*/ 0 60000 65536"/>
                <a:gd name="T9" fmla="*/ 0 w 2177"/>
                <a:gd name="T10" fmla="*/ 0 h 1"/>
                <a:gd name="T11" fmla="*/ 2177 w 217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1">
                  <a:moveTo>
                    <a:pt x="0" y="0"/>
                  </a:moveTo>
                  <a:lnTo>
                    <a:pt x="2176" y="0"/>
                  </a:lnTo>
                  <a:lnTo>
                    <a:pt x="217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339" y="1954"/>
              <a:ext cx="1" cy="368"/>
            </a:xfrm>
            <a:custGeom>
              <a:avLst/>
              <a:gdLst>
                <a:gd name="T0" fmla="*/ 0 w 2"/>
                <a:gd name="T1" fmla="*/ 0 h 1315"/>
                <a:gd name="T2" fmla="*/ 0 w 2"/>
                <a:gd name="T3" fmla="*/ 2 h 1315"/>
                <a:gd name="T4" fmla="*/ 1 w 2"/>
                <a:gd name="T5" fmla="*/ 2 h 1315"/>
                <a:gd name="T6" fmla="*/ 0 60000 65536"/>
                <a:gd name="T7" fmla="*/ 0 60000 65536"/>
                <a:gd name="T8" fmla="*/ 0 60000 65536"/>
                <a:gd name="T9" fmla="*/ 0 w 2"/>
                <a:gd name="T10" fmla="*/ 0 h 1315"/>
                <a:gd name="T11" fmla="*/ 2 w 2"/>
                <a:gd name="T12" fmla="*/ 1315 h 1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315">
                  <a:moveTo>
                    <a:pt x="0" y="0"/>
                  </a:moveTo>
                  <a:lnTo>
                    <a:pt x="0" y="1315"/>
                  </a:lnTo>
                  <a:lnTo>
                    <a:pt x="2" y="131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856" y="2063"/>
              <a:ext cx="1" cy="522"/>
            </a:xfrm>
            <a:custGeom>
              <a:avLst/>
              <a:gdLst>
                <a:gd name="T0" fmla="*/ 0 w 1"/>
                <a:gd name="T1" fmla="*/ 0 h 1863"/>
                <a:gd name="T2" fmla="*/ 0 w 1"/>
                <a:gd name="T3" fmla="*/ 3 h 1863"/>
                <a:gd name="T4" fmla="*/ 1 w 1"/>
                <a:gd name="T5" fmla="*/ 3 h 1863"/>
                <a:gd name="T6" fmla="*/ 0 60000 65536"/>
                <a:gd name="T7" fmla="*/ 0 60000 65536"/>
                <a:gd name="T8" fmla="*/ 0 60000 65536"/>
                <a:gd name="T9" fmla="*/ 0 w 1"/>
                <a:gd name="T10" fmla="*/ 0 h 1863"/>
                <a:gd name="T11" fmla="*/ 1 w 1"/>
                <a:gd name="T12" fmla="*/ 1863 h 18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63">
                  <a:moveTo>
                    <a:pt x="0" y="0"/>
                  </a:moveTo>
                  <a:lnTo>
                    <a:pt x="0" y="1863"/>
                  </a:lnTo>
                  <a:lnTo>
                    <a:pt x="1" y="18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157" y="2013"/>
              <a:ext cx="1" cy="613"/>
            </a:xfrm>
            <a:custGeom>
              <a:avLst/>
              <a:gdLst>
                <a:gd name="T0" fmla="*/ 0 w 1"/>
                <a:gd name="T1" fmla="*/ 4 h 2185"/>
                <a:gd name="T2" fmla="*/ 0 w 1"/>
                <a:gd name="T3" fmla="*/ 0 h 2185"/>
                <a:gd name="T4" fmla="*/ 1 w 1"/>
                <a:gd name="T5" fmla="*/ 0 h 2185"/>
                <a:gd name="T6" fmla="*/ 0 60000 65536"/>
                <a:gd name="T7" fmla="*/ 0 60000 65536"/>
                <a:gd name="T8" fmla="*/ 0 60000 65536"/>
                <a:gd name="T9" fmla="*/ 0 w 1"/>
                <a:gd name="T10" fmla="*/ 0 h 2185"/>
                <a:gd name="T11" fmla="*/ 1 w 1"/>
                <a:gd name="T12" fmla="*/ 2185 h 2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85">
                  <a:moveTo>
                    <a:pt x="0" y="21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97" y="2320"/>
              <a:ext cx="463" cy="1"/>
            </a:xfrm>
            <a:custGeom>
              <a:avLst/>
              <a:gdLst>
                <a:gd name="T0" fmla="*/ 0 w 1652"/>
                <a:gd name="T1" fmla="*/ 0 h 1"/>
                <a:gd name="T2" fmla="*/ 3 w 1652"/>
                <a:gd name="T3" fmla="*/ 0 h 1"/>
                <a:gd name="T4" fmla="*/ 3 w 1652"/>
                <a:gd name="T5" fmla="*/ 0 h 1"/>
                <a:gd name="T6" fmla="*/ 0 60000 65536"/>
                <a:gd name="T7" fmla="*/ 0 60000 65536"/>
                <a:gd name="T8" fmla="*/ 0 60000 65536"/>
                <a:gd name="T9" fmla="*/ 0 w 1652"/>
                <a:gd name="T10" fmla="*/ 0 h 1"/>
                <a:gd name="T11" fmla="*/ 1652 w 165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2" h="1">
                  <a:moveTo>
                    <a:pt x="0" y="0"/>
                  </a:moveTo>
                  <a:lnTo>
                    <a:pt x="1651" y="0"/>
                  </a:lnTo>
                  <a:lnTo>
                    <a:pt x="165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856" y="2505"/>
              <a:ext cx="168" cy="1"/>
            </a:xfrm>
            <a:custGeom>
              <a:avLst/>
              <a:gdLst>
                <a:gd name="T0" fmla="*/ 0 w 599"/>
                <a:gd name="T1" fmla="*/ 0 h 1"/>
                <a:gd name="T2" fmla="*/ 1 w 599"/>
                <a:gd name="T3" fmla="*/ 0 h 1"/>
                <a:gd name="T4" fmla="*/ 1 w 599"/>
                <a:gd name="T5" fmla="*/ 0 h 1"/>
                <a:gd name="T6" fmla="*/ 0 60000 65536"/>
                <a:gd name="T7" fmla="*/ 0 60000 65536"/>
                <a:gd name="T8" fmla="*/ 0 60000 65536"/>
                <a:gd name="T9" fmla="*/ 0 w 599"/>
                <a:gd name="T10" fmla="*/ 0 h 1"/>
                <a:gd name="T11" fmla="*/ 599 w 5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9" h="1">
                  <a:moveTo>
                    <a:pt x="0" y="0"/>
                  </a:moveTo>
                  <a:lnTo>
                    <a:pt x="598" y="0"/>
                  </a:lnTo>
                  <a:lnTo>
                    <a:pt x="59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1339" y="2383"/>
              <a:ext cx="1" cy="330"/>
            </a:xfrm>
            <a:custGeom>
              <a:avLst/>
              <a:gdLst>
                <a:gd name="T0" fmla="*/ 0 w 2"/>
                <a:gd name="T1" fmla="*/ 0 h 1175"/>
                <a:gd name="T2" fmla="*/ 0 w 2"/>
                <a:gd name="T3" fmla="*/ 2 h 1175"/>
                <a:gd name="T4" fmla="*/ 1 w 2"/>
                <a:gd name="T5" fmla="*/ 2 h 1175"/>
                <a:gd name="T6" fmla="*/ 0 60000 65536"/>
                <a:gd name="T7" fmla="*/ 0 60000 65536"/>
                <a:gd name="T8" fmla="*/ 0 60000 65536"/>
                <a:gd name="T9" fmla="*/ 0 w 2"/>
                <a:gd name="T10" fmla="*/ 0 h 1175"/>
                <a:gd name="T11" fmla="*/ 2 w 2"/>
                <a:gd name="T12" fmla="*/ 1175 h 1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175">
                  <a:moveTo>
                    <a:pt x="0" y="0"/>
                  </a:moveTo>
                  <a:lnTo>
                    <a:pt x="0" y="1175"/>
                  </a:lnTo>
                  <a:lnTo>
                    <a:pt x="2" y="11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1060" y="2543"/>
              <a:ext cx="1" cy="83"/>
            </a:xfrm>
            <a:custGeom>
              <a:avLst/>
              <a:gdLst>
                <a:gd name="T0" fmla="*/ 0 w 1"/>
                <a:gd name="T1" fmla="*/ 1 h 297"/>
                <a:gd name="T2" fmla="*/ 0 w 1"/>
                <a:gd name="T3" fmla="*/ 0 h 297"/>
                <a:gd name="T4" fmla="*/ 1 w 1"/>
                <a:gd name="T5" fmla="*/ 0 h 297"/>
                <a:gd name="T6" fmla="*/ 0 60000 65536"/>
                <a:gd name="T7" fmla="*/ 0 60000 65536"/>
                <a:gd name="T8" fmla="*/ 0 60000 65536"/>
                <a:gd name="T9" fmla="*/ 0 w 1"/>
                <a:gd name="T10" fmla="*/ 0 h 297"/>
                <a:gd name="T11" fmla="*/ 1 w 1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145" y="2613"/>
              <a:ext cx="12" cy="13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0 w 44"/>
                <a:gd name="T5" fmla="*/ 0 h 43"/>
                <a:gd name="T6" fmla="*/ 0 60000 65536"/>
                <a:gd name="T7" fmla="*/ 0 60000 65536"/>
                <a:gd name="T8" fmla="*/ 0 60000 65536"/>
                <a:gd name="T9" fmla="*/ 0 w 44"/>
                <a:gd name="T10" fmla="*/ 0 h 43"/>
                <a:gd name="T11" fmla="*/ 44 w 44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3">
                  <a:moveTo>
                    <a:pt x="0" y="43"/>
                  </a:moveTo>
                  <a:lnTo>
                    <a:pt x="43" y="0"/>
                  </a:lnTo>
                  <a:lnTo>
                    <a:pt x="4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1023" y="2505"/>
              <a:ext cx="37" cy="38"/>
            </a:xfrm>
            <a:custGeom>
              <a:avLst/>
              <a:gdLst>
                <a:gd name="T0" fmla="*/ 0 w 132"/>
                <a:gd name="T1" fmla="*/ 0 h 133"/>
                <a:gd name="T2" fmla="*/ 0 w 132"/>
                <a:gd name="T3" fmla="*/ 0 h 133"/>
                <a:gd name="T4" fmla="*/ 0 w 132"/>
                <a:gd name="T5" fmla="*/ 0 h 133"/>
                <a:gd name="T6" fmla="*/ 0 w 132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133"/>
                <a:gd name="T14" fmla="*/ 132 w 132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133">
                  <a:moveTo>
                    <a:pt x="132" y="133"/>
                  </a:moveTo>
                  <a:lnTo>
                    <a:pt x="94" y="39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339" y="2338"/>
              <a:ext cx="1" cy="23"/>
            </a:xfrm>
            <a:custGeom>
              <a:avLst/>
              <a:gdLst>
                <a:gd name="T0" fmla="*/ 0 w 2"/>
                <a:gd name="T1" fmla="*/ 0 h 82"/>
                <a:gd name="T2" fmla="*/ 0 w 2"/>
                <a:gd name="T3" fmla="*/ 0 h 82"/>
                <a:gd name="T4" fmla="*/ 1 w 2"/>
                <a:gd name="T5" fmla="*/ 0 h 82"/>
                <a:gd name="T6" fmla="*/ 0 60000 65536"/>
                <a:gd name="T7" fmla="*/ 0 60000 65536"/>
                <a:gd name="T8" fmla="*/ 0 60000 65536"/>
                <a:gd name="T9" fmla="*/ 0 w 2"/>
                <a:gd name="T10" fmla="*/ 0 h 82"/>
                <a:gd name="T11" fmla="*/ 2 w 2"/>
                <a:gd name="T12" fmla="*/ 82 h 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82">
                  <a:moveTo>
                    <a:pt x="0" y="0"/>
                  </a:moveTo>
                  <a:lnTo>
                    <a:pt x="0" y="82"/>
                  </a:lnTo>
                  <a:lnTo>
                    <a:pt x="2" y="8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856" y="2134"/>
              <a:ext cx="168" cy="1"/>
            </a:xfrm>
            <a:custGeom>
              <a:avLst/>
              <a:gdLst>
                <a:gd name="T0" fmla="*/ 0 w 599"/>
                <a:gd name="T1" fmla="*/ 0 h 1"/>
                <a:gd name="T2" fmla="*/ 1 w 599"/>
                <a:gd name="T3" fmla="*/ 0 h 1"/>
                <a:gd name="T4" fmla="*/ 1 w 599"/>
                <a:gd name="T5" fmla="*/ 0 h 1"/>
                <a:gd name="T6" fmla="*/ 0 60000 65536"/>
                <a:gd name="T7" fmla="*/ 0 60000 65536"/>
                <a:gd name="T8" fmla="*/ 0 60000 65536"/>
                <a:gd name="T9" fmla="*/ 0 w 599"/>
                <a:gd name="T10" fmla="*/ 0 h 1"/>
                <a:gd name="T11" fmla="*/ 599 w 5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9" h="1">
                  <a:moveTo>
                    <a:pt x="0" y="0"/>
                  </a:moveTo>
                  <a:lnTo>
                    <a:pt x="598" y="0"/>
                  </a:lnTo>
                  <a:lnTo>
                    <a:pt x="59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1023" y="2097"/>
              <a:ext cx="42" cy="37"/>
            </a:xfrm>
            <a:custGeom>
              <a:avLst/>
              <a:gdLst>
                <a:gd name="T0" fmla="*/ 0 w 49"/>
                <a:gd name="T1" fmla="*/ 19 h 44"/>
                <a:gd name="T2" fmla="*/ 15 w 49"/>
                <a:gd name="T3" fmla="*/ 13 h 44"/>
                <a:gd name="T4" fmla="*/ 23 w 49"/>
                <a:gd name="T5" fmla="*/ 0 h 44"/>
                <a:gd name="T6" fmla="*/ 21 w 49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4"/>
                <a:gd name="T14" fmla="*/ 49 w 4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4">
                  <a:moveTo>
                    <a:pt x="0" y="44"/>
                  </a:moveTo>
                  <a:lnTo>
                    <a:pt x="32" y="31"/>
                  </a:lnTo>
                  <a:lnTo>
                    <a:pt x="49" y="0"/>
                  </a:lnTo>
                  <a:lnTo>
                    <a:pt x="4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1061" y="2013"/>
              <a:ext cx="4" cy="97"/>
            </a:xfrm>
            <a:custGeom>
              <a:avLst/>
              <a:gdLst>
                <a:gd name="T0" fmla="*/ 4 w 4"/>
                <a:gd name="T1" fmla="*/ 49 h 115"/>
                <a:gd name="T2" fmla="*/ 4 w 4"/>
                <a:gd name="T3" fmla="*/ 3 h 115"/>
                <a:gd name="T4" fmla="*/ 0 w 4"/>
                <a:gd name="T5" fmla="*/ 0 h 115"/>
                <a:gd name="T6" fmla="*/ 0 60000 65536"/>
                <a:gd name="T7" fmla="*/ 0 60000 65536"/>
                <a:gd name="T8" fmla="*/ 0 60000 65536"/>
                <a:gd name="T9" fmla="*/ 0 w 4"/>
                <a:gd name="T10" fmla="*/ 0 h 115"/>
                <a:gd name="T11" fmla="*/ 4 w 4"/>
                <a:gd name="T12" fmla="*/ 115 h 1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15">
                  <a:moveTo>
                    <a:pt x="4" y="115"/>
                  </a:move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1587" y="2209"/>
              <a:ext cx="1" cy="221"/>
            </a:xfrm>
            <a:custGeom>
              <a:avLst/>
              <a:gdLst>
                <a:gd name="T0" fmla="*/ 0 w 1"/>
                <a:gd name="T1" fmla="*/ 1 h 788"/>
                <a:gd name="T2" fmla="*/ 0 w 1"/>
                <a:gd name="T3" fmla="*/ 0 h 788"/>
                <a:gd name="T4" fmla="*/ 1 w 1"/>
                <a:gd name="T5" fmla="*/ 0 h 788"/>
                <a:gd name="T6" fmla="*/ 0 60000 65536"/>
                <a:gd name="T7" fmla="*/ 0 60000 65536"/>
                <a:gd name="T8" fmla="*/ 0 60000 65536"/>
                <a:gd name="T9" fmla="*/ 0 w 1"/>
                <a:gd name="T10" fmla="*/ 0 h 788"/>
                <a:gd name="T11" fmla="*/ 1 w 1"/>
                <a:gd name="T12" fmla="*/ 788 h 7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8">
                  <a:moveTo>
                    <a:pt x="0" y="78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1671" y="2487"/>
              <a:ext cx="1" cy="139"/>
            </a:xfrm>
            <a:custGeom>
              <a:avLst/>
              <a:gdLst>
                <a:gd name="T0" fmla="*/ 0 w 1"/>
                <a:gd name="T1" fmla="*/ 0 h 495"/>
                <a:gd name="T2" fmla="*/ 0 w 1"/>
                <a:gd name="T3" fmla="*/ 1 h 495"/>
                <a:gd name="T4" fmla="*/ 1 w 1"/>
                <a:gd name="T5" fmla="*/ 1 h 495"/>
                <a:gd name="T6" fmla="*/ 0 60000 65536"/>
                <a:gd name="T7" fmla="*/ 0 60000 65536"/>
                <a:gd name="T8" fmla="*/ 0 60000 65536"/>
                <a:gd name="T9" fmla="*/ 0 w 1"/>
                <a:gd name="T10" fmla="*/ 0 h 495"/>
                <a:gd name="T11" fmla="*/ 1 w 1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95">
                  <a:moveTo>
                    <a:pt x="0" y="0"/>
                  </a:moveTo>
                  <a:lnTo>
                    <a:pt x="0" y="495"/>
                  </a:lnTo>
                  <a:lnTo>
                    <a:pt x="1" y="49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587" y="2450"/>
              <a:ext cx="119" cy="9"/>
            </a:xfrm>
            <a:custGeom>
              <a:avLst/>
              <a:gdLst>
                <a:gd name="T0" fmla="*/ 0 w 423"/>
                <a:gd name="T1" fmla="*/ 0 h 32"/>
                <a:gd name="T2" fmla="*/ 1 w 423"/>
                <a:gd name="T3" fmla="*/ 0 h 32"/>
                <a:gd name="T4" fmla="*/ 1 w 423"/>
                <a:gd name="T5" fmla="*/ 0 h 32"/>
                <a:gd name="T6" fmla="*/ 0 60000 65536"/>
                <a:gd name="T7" fmla="*/ 0 60000 65536"/>
                <a:gd name="T8" fmla="*/ 0 60000 65536"/>
                <a:gd name="T9" fmla="*/ 0 w 423"/>
                <a:gd name="T10" fmla="*/ 0 h 32"/>
                <a:gd name="T11" fmla="*/ 423 w 423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" h="32">
                  <a:moveTo>
                    <a:pt x="0" y="32"/>
                  </a:moveTo>
                  <a:lnTo>
                    <a:pt x="422" y="0"/>
                  </a:lnTo>
                  <a:lnTo>
                    <a:pt x="42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1564" y="2459"/>
              <a:ext cx="23" cy="5"/>
            </a:xfrm>
            <a:custGeom>
              <a:avLst/>
              <a:gdLst>
                <a:gd name="T0" fmla="*/ 0 w 85"/>
                <a:gd name="T1" fmla="*/ 0 h 16"/>
                <a:gd name="T2" fmla="*/ 0 w 85"/>
                <a:gd name="T3" fmla="*/ 0 h 16"/>
                <a:gd name="T4" fmla="*/ 0 w 85"/>
                <a:gd name="T5" fmla="*/ 0 h 16"/>
                <a:gd name="T6" fmla="*/ 0 60000 65536"/>
                <a:gd name="T7" fmla="*/ 0 60000 65536"/>
                <a:gd name="T8" fmla="*/ 0 60000 65536"/>
                <a:gd name="T9" fmla="*/ 0 w 85"/>
                <a:gd name="T10" fmla="*/ 0 h 16"/>
                <a:gd name="T11" fmla="*/ 85 w 85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6">
                  <a:moveTo>
                    <a:pt x="85" y="0"/>
                  </a:moveTo>
                  <a:lnTo>
                    <a:pt x="0" y="16"/>
                  </a:lnTo>
                  <a:lnTo>
                    <a:pt x="1" y="1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1671" y="2450"/>
              <a:ext cx="35" cy="37"/>
            </a:xfrm>
            <a:custGeom>
              <a:avLst/>
              <a:gdLst>
                <a:gd name="T0" fmla="*/ 0 w 123"/>
                <a:gd name="T1" fmla="*/ 0 h 132"/>
                <a:gd name="T2" fmla="*/ 0 w 123"/>
                <a:gd name="T3" fmla="*/ 0 h 132"/>
                <a:gd name="T4" fmla="*/ 0 w 123"/>
                <a:gd name="T5" fmla="*/ 0 h 132"/>
                <a:gd name="T6" fmla="*/ 0 w 123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32"/>
                <a:gd name="T14" fmla="*/ 123 w 123"/>
                <a:gd name="T15" fmla="*/ 132 h 1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32">
                  <a:moveTo>
                    <a:pt x="123" y="0"/>
                  </a:moveTo>
                  <a:lnTo>
                    <a:pt x="35" y="43"/>
                  </a:lnTo>
                  <a:lnTo>
                    <a:pt x="0" y="132"/>
                  </a:lnTo>
                  <a:lnTo>
                    <a:pt x="1" y="13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1587" y="2180"/>
              <a:ext cx="119" cy="10"/>
            </a:xfrm>
            <a:custGeom>
              <a:avLst/>
              <a:gdLst>
                <a:gd name="T0" fmla="*/ 0 w 423"/>
                <a:gd name="T1" fmla="*/ 0 h 32"/>
                <a:gd name="T2" fmla="*/ 1 w 423"/>
                <a:gd name="T3" fmla="*/ 0 h 32"/>
                <a:gd name="T4" fmla="*/ 1 w 423"/>
                <a:gd name="T5" fmla="*/ 0 h 32"/>
                <a:gd name="T6" fmla="*/ 0 60000 65536"/>
                <a:gd name="T7" fmla="*/ 0 60000 65536"/>
                <a:gd name="T8" fmla="*/ 0 60000 65536"/>
                <a:gd name="T9" fmla="*/ 0 w 423"/>
                <a:gd name="T10" fmla="*/ 0 h 32"/>
                <a:gd name="T11" fmla="*/ 423 w 423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" h="32">
                  <a:moveTo>
                    <a:pt x="0" y="0"/>
                  </a:moveTo>
                  <a:lnTo>
                    <a:pt x="422" y="32"/>
                  </a:lnTo>
                  <a:lnTo>
                    <a:pt x="423" y="3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1525" y="2013"/>
              <a:ext cx="1" cy="165"/>
            </a:xfrm>
            <a:custGeom>
              <a:avLst/>
              <a:gdLst>
                <a:gd name="T0" fmla="*/ 1 w 1"/>
                <a:gd name="T1" fmla="*/ 83 h 196"/>
                <a:gd name="T2" fmla="*/ 0 w 1"/>
                <a:gd name="T3" fmla="*/ 0 h 196"/>
                <a:gd name="T4" fmla="*/ 1 w 1"/>
                <a:gd name="T5" fmla="*/ 0 h 196"/>
                <a:gd name="T6" fmla="*/ 0 60000 65536"/>
                <a:gd name="T7" fmla="*/ 0 60000 65536"/>
                <a:gd name="T8" fmla="*/ 0 60000 65536"/>
                <a:gd name="T9" fmla="*/ 0 w 1"/>
                <a:gd name="T10" fmla="*/ 0 h 196"/>
                <a:gd name="T11" fmla="*/ 1 w 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6">
                  <a:moveTo>
                    <a:pt x="1" y="19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1564" y="2176"/>
              <a:ext cx="23" cy="4"/>
            </a:xfrm>
            <a:custGeom>
              <a:avLst/>
              <a:gdLst>
                <a:gd name="T0" fmla="*/ 0 w 86"/>
                <a:gd name="T1" fmla="*/ 0 h 16"/>
                <a:gd name="T2" fmla="*/ 0 w 86"/>
                <a:gd name="T3" fmla="*/ 0 h 16"/>
                <a:gd name="T4" fmla="*/ 0 w 86"/>
                <a:gd name="T5" fmla="*/ 0 h 16"/>
                <a:gd name="T6" fmla="*/ 0 60000 65536"/>
                <a:gd name="T7" fmla="*/ 0 60000 65536"/>
                <a:gd name="T8" fmla="*/ 0 60000 65536"/>
                <a:gd name="T9" fmla="*/ 0 w 86"/>
                <a:gd name="T10" fmla="*/ 0 h 16"/>
                <a:gd name="T11" fmla="*/ 86 w 86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16">
                  <a:moveTo>
                    <a:pt x="0" y="0"/>
                  </a:moveTo>
                  <a:lnTo>
                    <a:pt x="85" y="16"/>
                  </a:lnTo>
                  <a:lnTo>
                    <a:pt x="86" y="1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670" y="2013"/>
              <a:ext cx="2" cy="145"/>
            </a:xfrm>
            <a:custGeom>
              <a:avLst/>
              <a:gdLst>
                <a:gd name="T0" fmla="*/ 0 w 2"/>
                <a:gd name="T1" fmla="*/ 73 h 172"/>
                <a:gd name="T2" fmla="*/ 1 w 2"/>
                <a:gd name="T3" fmla="*/ 0 h 172"/>
                <a:gd name="T4" fmla="*/ 2 w 2"/>
                <a:gd name="T5" fmla="*/ 0 h 172"/>
                <a:gd name="T6" fmla="*/ 0 60000 65536"/>
                <a:gd name="T7" fmla="*/ 0 60000 65536"/>
                <a:gd name="T8" fmla="*/ 0 60000 65536"/>
                <a:gd name="T9" fmla="*/ 0 w 2"/>
                <a:gd name="T10" fmla="*/ 0 h 172"/>
                <a:gd name="T11" fmla="*/ 2 w 2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72">
                  <a:moveTo>
                    <a:pt x="0" y="172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671" y="2153"/>
              <a:ext cx="35" cy="37"/>
            </a:xfrm>
            <a:custGeom>
              <a:avLst/>
              <a:gdLst>
                <a:gd name="T0" fmla="*/ 0 w 124"/>
                <a:gd name="T1" fmla="*/ 0 h 132"/>
                <a:gd name="T2" fmla="*/ 0 w 124"/>
                <a:gd name="T3" fmla="*/ 0 h 132"/>
                <a:gd name="T4" fmla="*/ 0 w 124"/>
                <a:gd name="T5" fmla="*/ 0 h 132"/>
                <a:gd name="T6" fmla="*/ 0 w 124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32"/>
                <a:gd name="T14" fmla="*/ 124 w 124"/>
                <a:gd name="T15" fmla="*/ 132 h 1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32">
                  <a:moveTo>
                    <a:pt x="0" y="0"/>
                  </a:moveTo>
                  <a:lnTo>
                    <a:pt x="35" y="90"/>
                  </a:lnTo>
                  <a:lnTo>
                    <a:pt x="123" y="132"/>
                  </a:lnTo>
                  <a:lnTo>
                    <a:pt x="124" y="13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639" y="2945"/>
              <a:ext cx="0" cy="542"/>
            </a:xfrm>
            <a:custGeom>
              <a:avLst/>
              <a:gdLst>
                <a:gd name="T0" fmla="*/ 0 w 1"/>
                <a:gd name="T1" fmla="*/ 0 h 1935"/>
                <a:gd name="T2" fmla="*/ 0 w 1"/>
                <a:gd name="T3" fmla="*/ 3 h 1935"/>
                <a:gd name="T4" fmla="*/ 0 w 1"/>
                <a:gd name="T5" fmla="*/ 3 h 1935"/>
                <a:gd name="T6" fmla="*/ 0 60000 65536"/>
                <a:gd name="T7" fmla="*/ 0 60000 65536"/>
                <a:gd name="T8" fmla="*/ 0 60000 65536"/>
                <a:gd name="T9" fmla="*/ 0 w 1"/>
                <a:gd name="T10" fmla="*/ 0 h 1935"/>
                <a:gd name="T11" fmla="*/ 0 w 1"/>
                <a:gd name="T12" fmla="*/ 1935 h 19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35">
                  <a:moveTo>
                    <a:pt x="0" y="0"/>
                  </a:moveTo>
                  <a:lnTo>
                    <a:pt x="0" y="1935"/>
                  </a:lnTo>
                  <a:lnTo>
                    <a:pt x="1" y="193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403" y="3210"/>
              <a:ext cx="519" cy="1"/>
            </a:xfrm>
            <a:custGeom>
              <a:avLst/>
              <a:gdLst>
                <a:gd name="T0" fmla="*/ 0 w 617"/>
                <a:gd name="T1" fmla="*/ 0 h 1"/>
                <a:gd name="T2" fmla="*/ 261 w 617"/>
                <a:gd name="T3" fmla="*/ 1 h 1"/>
                <a:gd name="T4" fmla="*/ 0 60000 65536"/>
                <a:gd name="T5" fmla="*/ 0 60000 65536"/>
                <a:gd name="T6" fmla="*/ 0 w 617"/>
                <a:gd name="T7" fmla="*/ 0 h 1"/>
                <a:gd name="T8" fmla="*/ 617 w 6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7" h="1">
                  <a:moveTo>
                    <a:pt x="0" y="0"/>
                  </a:moveTo>
                  <a:lnTo>
                    <a:pt x="617" y="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474" y="3353"/>
              <a:ext cx="28" cy="9"/>
            </a:xfrm>
            <a:custGeom>
              <a:avLst/>
              <a:gdLst>
                <a:gd name="T0" fmla="*/ 0 w 102"/>
                <a:gd name="T1" fmla="*/ 0 h 34"/>
                <a:gd name="T2" fmla="*/ 0 w 102"/>
                <a:gd name="T3" fmla="*/ 0 h 34"/>
                <a:gd name="T4" fmla="*/ 0 w 102"/>
                <a:gd name="T5" fmla="*/ 0 h 34"/>
                <a:gd name="T6" fmla="*/ 0 60000 65536"/>
                <a:gd name="T7" fmla="*/ 0 60000 65536"/>
                <a:gd name="T8" fmla="*/ 0 60000 65536"/>
                <a:gd name="T9" fmla="*/ 0 w 102"/>
                <a:gd name="T10" fmla="*/ 0 h 34"/>
                <a:gd name="T11" fmla="*/ 102 w 102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4">
                  <a:moveTo>
                    <a:pt x="102" y="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360" y="3210"/>
              <a:ext cx="23" cy="1"/>
            </a:xfrm>
            <a:custGeom>
              <a:avLst/>
              <a:gdLst>
                <a:gd name="T0" fmla="*/ 0 w 83"/>
                <a:gd name="T1" fmla="*/ 0 h 1"/>
                <a:gd name="T2" fmla="*/ 0 w 83"/>
                <a:gd name="T3" fmla="*/ 0 h 1"/>
                <a:gd name="T4" fmla="*/ 0 w 83"/>
                <a:gd name="T5" fmla="*/ 0 h 1"/>
                <a:gd name="T6" fmla="*/ 0 60000 65536"/>
                <a:gd name="T7" fmla="*/ 0 60000 65536"/>
                <a:gd name="T8" fmla="*/ 0 60000 65536"/>
                <a:gd name="T9" fmla="*/ 0 w 83"/>
                <a:gd name="T10" fmla="*/ 0 h 1"/>
                <a:gd name="T11" fmla="*/ 83 w 8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">
                  <a:moveTo>
                    <a:pt x="0" y="0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474" y="3058"/>
              <a:ext cx="28" cy="10"/>
            </a:xfrm>
            <a:custGeom>
              <a:avLst/>
              <a:gdLst>
                <a:gd name="T0" fmla="*/ 0 w 103"/>
                <a:gd name="T1" fmla="*/ 0 h 33"/>
                <a:gd name="T2" fmla="*/ 0 w 103"/>
                <a:gd name="T3" fmla="*/ 0 h 33"/>
                <a:gd name="T4" fmla="*/ 0 w 103"/>
                <a:gd name="T5" fmla="*/ 0 h 33"/>
                <a:gd name="T6" fmla="*/ 0 60000 65536"/>
                <a:gd name="T7" fmla="*/ 0 60000 65536"/>
                <a:gd name="T8" fmla="*/ 0 60000 65536"/>
                <a:gd name="T9" fmla="*/ 0 w 103"/>
                <a:gd name="T10" fmla="*/ 0 h 33"/>
                <a:gd name="T11" fmla="*/ 103 w 103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33">
                  <a:moveTo>
                    <a:pt x="0" y="33"/>
                  </a:moveTo>
                  <a:lnTo>
                    <a:pt x="102" y="0"/>
                  </a:ln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639" y="2117"/>
              <a:ext cx="0" cy="192"/>
            </a:xfrm>
            <a:custGeom>
              <a:avLst/>
              <a:gdLst>
                <a:gd name="T0" fmla="*/ 0 w 1"/>
                <a:gd name="T1" fmla="*/ 0 h 685"/>
                <a:gd name="T2" fmla="*/ 0 w 1"/>
                <a:gd name="T3" fmla="*/ 1 h 685"/>
                <a:gd name="T4" fmla="*/ 0 w 1"/>
                <a:gd name="T5" fmla="*/ 1 h 685"/>
                <a:gd name="T6" fmla="*/ 0 60000 65536"/>
                <a:gd name="T7" fmla="*/ 0 60000 65536"/>
                <a:gd name="T8" fmla="*/ 0 60000 65536"/>
                <a:gd name="T9" fmla="*/ 0 w 1"/>
                <a:gd name="T10" fmla="*/ 0 h 685"/>
                <a:gd name="T11" fmla="*/ 0 w 1"/>
                <a:gd name="T12" fmla="*/ 685 h 6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85">
                  <a:moveTo>
                    <a:pt x="0" y="0"/>
                  </a:moveTo>
                  <a:lnTo>
                    <a:pt x="0" y="685"/>
                  </a:lnTo>
                  <a:lnTo>
                    <a:pt x="1" y="6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2452" y="2174"/>
              <a:ext cx="124" cy="291"/>
            </a:xfrm>
            <a:custGeom>
              <a:avLst/>
              <a:gdLst>
                <a:gd name="T0" fmla="*/ 0 w 445"/>
                <a:gd name="T1" fmla="*/ 0 h 1041"/>
                <a:gd name="T2" fmla="*/ 0 w 445"/>
                <a:gd name="T3" fmla="*/ 0 h 1041"/>
                <a:gd name="T4" fmla="*/ 0 w 445"/>
                <a:gd name="T5" fmla="*/ 1 h 1041"/>
                <a:gd name="T6" fmla="*/ 1 w 445"/>
                <a:gd name="T7" fmla="*/ 1 h 1041"/>
                <a:gd name="T8" fmla="*/ 1 w 445"/>
                <a:gd name="T9" fmla="*/ 1 h 1041"/>
                <a:gd name="T10" fmla="*/ 1 w 445"/>
                <a:gd name="T11" fmla="*/ 1 h 1041"/>
                <a:gd name="T12" fmla="*/ 1 w 445"/>
                <a:gd name="T13" fmla="*/ 1 h 1041"/>
                <a:gd name="T14" fmla="*/ 1 w 445"/>
                <a:gd name="T15" fmla="*/ 2 h 1041"/>
                <a:gd name="T16" fmla="*/ 1 w 445"/>
                <a:gd name="T17" fmla="*/ 2 h 10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5"/>
                <a:gd name="T28" fmla="*/ 0 h 1041"/>
                <a:gd name="T29" fmla="*/ 445 w 445"/>
                <a:gd name="T30" fmla="*/ 1041 h 10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5" h="1041">
                  <a:moveTo>
                    <a:pt x="0" y="0"/>
                  </a:moveTo>
                  <a:lnTo>
                    <a:pt x="166" y="202"/>
                  </a:lnTo>
                  <a:lnTo>
                    <a:pt x="245" y="284"/>
                  </a:lnTo>
                  <a:lnTo>
                    <a:pt x="325" y="391"/>
                  </a:lnTo>
                  <a:lnTo>
                    <a:pt x="378" y="600"/>
                  </a:lnTo>
                  <a:lnTo>
                    <a:pt x="424" y="782"/>
                  </a:lnTo>
                  <a:lnTo>
                    <a:pt x="445" y="886"/>
                  </a:lnTo>
                  <a:lnTo>
                    <a:pt x="420" y="1041"/>
                  </a:lnTo>
                  <a:lnTo>
                    <a:pt x="421" y="104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750" y="2174"/>
              <a:ext cx="0" cy="291"/>
            </a:xfrm>
            <a:custGeom>
              <a:avLst/>
              <a:gdLst>
                <a:gd name="T0" fmla="*/ 0 w 1"/>
                <a:gd name="T1" fmla="*/ 2 h 1041"/>
                <a:gd name="T2" fmla="*/ 0 w 1"/>
                <a:gd name="T3" fmla="*/ 0 h 1041"/>
                <a:gd name="T4" fmla="*/ 0 w 1"/>
                <a:gd name="T5" fmla="*/ 0 h 1041"/>
                <a:gd name="T6" fmla="*/ 0 60000 65536"/>
                <a:gd name="T7" fmla="*/ 0 60000 65536"/>
                <a:gd name="T8" fmla="*/ 0 60000 65536"/>
                <a:gd name="T9" fmla="*/ 0 w 1"/>
                <a:gd name="T10" fmla="*/ 0 h 1041"/>
                <a:gd name="T11" fmla="*/ 0 w 1"/>
                <a:gd name="T12" fmla="*/ 1041 h 10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41">
                  <a:moveTo>
                    <a:pt x="0" y="104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841" y="2169"/>
              <a:ext cx="3" cy="304"/>
            </a:xfrm>
            <a:custGeom>
              <a:avLst/>
              <a:gdLst>
                <a:gd name="T0" fmla="*/ 0 w 3"/>
                <a:gd name="T1" fmla="*/ 153 h 361"/>
                <a:gd name="T2" fmla="*/ 0 w 3"/>
                <a:gd name="T3" fmla="*/ 3 h 361"/>
                <a:gd name="T4" fmla="*/ 3 w 3"/>
                <a:gd name="T5" fmla="*/ 0 h 361"/>
                <a:gd name="T6" fmla="*/ 0 60000 65536"/>
                <a:gd name="T7" fmla="*/ 0 60000 65536"/>
                <a:gd name="T8" fmla="*/ 0 60000 65536"/>
                <a:gd name="T9" fmla="*/ 0 w 3"/>
                <a:gd name="T10" fmla="*/ 0 h 361"/>
                <a:gd name="T11" fmla="*/ 3 w 3"/>
                <a:gd name="T12" fmla="*/ 361 h 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361">
                  <a:moveTo>
                    <a:pt x="0" y="361"/>
                  </a:moveTo>
                  <a:lnTo>
                    <a:pt x="0" y="6"/>
                  </a:lnTo>
                  <a:lnTo>
                    <a:pt x="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478" y="2263"/>
              <a:ext cx="2" cy="112"/>
            </a:xfrm>
            <a:custGeom>
              <a:avLst/>
              <a:gdLst>
                <a:gd name="T0" fmla="*/ 0 w 3"/>
                <a:gd name="T1" fmla="*/ 0 h 134"/>
                <a:gd name="T2" fmla="*/ 0 w 3"/>
                <a:gd name="T3" fmla="*/ 53 h 134"/>
                <a:gd name="T4" fmla="*/ 1 w 3"/>
                <a:gd name="T5" fmla="*/ 55 h 134"/>
                <a:gd name="T6" fmla="*/ 0 60000 65536"/>
                <a:gd name="T7" fmla="*/ 0 60000 65536"/>
                <a:gd name="T8" fmla="*/ 0 60000 65536"/>
                <a:gd name="T9" fmla="*/ 0 w 3"/>
                <a:gd name="T10" fmla="*/ 0 h 134"/>
                <a:gd name="T11" fmla="*/ 3 w 3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34">
                  <a:moveTo>
                    <a:pt x="0" y="0"/>
                  </a:moveTo>
                  <a:lnTo>
                    <a:pt x="0" y="130"/>
                  </a:lnTo>
                  <a:lnTo>
                    <a:pt x="3" y="13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434" y="2465"/>
              <a:ext cx="409" cy="1"/>
            </a:xfrm>
            <a:custGeom>
              <a:avLst/>
              <a:gdLst>
                <a:gd name="T0" fmla="*/ 0 w 1458"/>
                <a:gd name="T1" fmla="*/ 0 h 1"/>
                <a:gd name="T2" fmla="*/ 3 w 1458"/>
                <a:gd name="T3" fmla="*/ 0 h 1"/>
                <a:gd name="T4" fmla="*/ 3 w 1458"/>
                <a:gd name="T5" fmla="*/ 0 h 1"/>
                <a:gd name="T6" fmla="*/ 0 60000 65536"/>
                <a:gd name="T7" fmla="*/ 0 60000 65536"/>
                <a:gd name="T8" fmla="*/ 0 60000 65536"/>
                <a:gd name="T9" fmla="*/ 0 w 1458"/>
                <a:gd name="T10" fmla="*/ 0 h 1"/>
                <a:gd name="T11" fmla="*/ 1458 w 145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8" h="1">
                  <a:moveTo>
                    <a:pt x="0" y="0"/>
                  </a:moveTo>
                  <a:lnTo>
                    <a:pt x="1457" y="0"/>
                  </a:lnTo>
                  <a:lnTo>
                    <a:pt x="1458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469" y="2392"/>
              <a:ext cx="20" cy="20"/>
            </a:xfrm>
            <a:custGeom>
              <a:avLst/>
              <a:gdLst>
                <a:gd name="T0" fmla="*/ 0 w 71"/>
                <a:gd name="T1" fmla="*/ 0 h 67"/>
                <a:gd name="T2" fmla="*/ 0 w 71"/>
                <a:gd name="T3" fmla="*/ 0 h 67"/>
                <a:gd name="T4" fmla="*/ 0 w 71"/>
                <a:gd name="T5" fmla="*/ 0 h 67"/>
                <a:gd name="T6" fmla="*/ 0 w 71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67"/>
                <a:gd name="T14" fmla="*/ 71 w 71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67">
                  <a:moveTo>
                    <a:pt x="71" y="67"/>
                  </a:moveTo>
                  <a:lnTo>
                    <a:pt x="50" y="18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395" y="2398"/>
              <a:ext cx="39" cy="37"/>
            </a:xfrm>
            <a:custGeom>
              <a:avLst/>
              <a:gdLst>
                <a:gd name="T0" fmla="*/ 0 w 141"/>
                <a:gd name="T1" fmla="*/ 0 h 132"/>
                <a:gd name="T2" fmla="*/ 0 w 141"/>
                <a:gd name="T3" fmla="*/ 0 h 132"/>
                <a:gd name="T4" fmla="*/ 0 w 141"/>
                <a:gd name="T5" fmla="*/ 0 h 132"/>
                <a:gd name="T6" fmla="*/ 0 w 141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32"/>
                <a:gd name="T14" fmla="*/ 141 w 141"/>
                <a:gd name="T15" fmla="*/ 132 h 1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32">
                  <a:moveTo>
                    <a:pt x="141" y="132"/>
                  </a:moveTo>
                  <a:lnTo>
                    <a:pt x="99" y="35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434" y="2435"/>
              <a:ext cx="1" cy="30"/>
            </a:xfrm>
            <a:custGeom>
              <a:avLst/>
              <a:gdLst>
                <a:gd name="T0" fmla="*/ 0 w 1"/>
                <a:gd name="T1" fmla="*/ 0 h 108"/>
                <a:gd name="T2" fmla="*/ 0 w 1"/>
                <a:gd name="T3" fmla="*/ 0 h 108"/>
                <a:gd name="T4" fmla="*/ 1 w 1"/>
                <a:gd name="T5" fmla="*/ 0 h 108"/>
                <a:gd name="T6" fmla="*/ 0 60000 65536"/>
                <a:gd name="T7" fmla="*/ 0 60000 65536"/>
                <a:gd name="T8" fmla="*/ 0 60000 65536"/>
                <a:gd name="T9" fmla="*/ 0 w 1"/>
                <a:gd name="T10" fmla="*/ 0 h 108"/>
                <a:gd name="T11" fmla="*/ 1 w 1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8">
                  <a:moveTo>
                    <a:pt x="0" y="0"/>
                  </a:moveTo>
                  <a:lnTo>
                    <a:pt x="0" y="108"/>
                  </a:lnTo>
                  <a:lnTo>
                    <a:pt x="1" y="10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639" y="2370"/>
              <a:ext cx="0" cy="151"/>
            </a:xfrm>
            <a:custGeom>
              <a:avLst/>
              <a:gdLst>
                <a:gd name="T0" fmla="*/ 0 w 1"/>
                <a:gd name="T1" fmla="*/ 0 h 542"/>
                <a:gd name="T2" fmla="*/ 0 w 1"/>
                <a:gd name="T3" fmla="*/ 1 h 542"/>
                <a:gd name="T4" fmla="*/ 0 w 1"/>
                <a:gd name="T5" fmla="*/ 1 h 542"/>
                <a:gd name="T6" fmla="*/ 0 60000 65536"/>
                <a:gd name="T7" fmla="*/ 0 60000 65536"/>
                <a:gd name="T8" fmla="*/ 0 60000 65536"/>
                <a:gd name="T9" fmla="*/ 0 w 1"/>
                <a:gd name="T10" fmla="*/ 0 h 542"/>
                <a:gd name="T11" fmla="*/ 0 w 1"/>
                <a:gd name="T12" fmla="*/ 542 h 5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42">
                  <a:moveTo>
                    <a:pt x="0" y="0"/>
                  </a:moveTo>
                  <a:lnTo>
                    <a:pt x="0" y="542"/>
                  </a:lnTo>
                  <a:lnTo>
                    <a:pt x="1" y="54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639" y="2333"/>
              <a:ext cx="0" cy="16"/>
            </a:xfrm>
            <a:custGeom>
              <a:avLst/>
              <a:gdLst>
                <a:gd name="T0" fmla="*/ 0 w 1"/>
                <a:gd name="T1" fmla="*/ 0 h 59"/>
                <a:gd name="T2" fmla="*/ 0 w 1"/>
                <a:gd name="T3" fmla="*/ 0 h 59"/>
                <a:gd name="T4" fmla="*/ 0 w 1"/>
                <a:gd name="T5" fmla="*/ 0 h 59"/>
                <a:gd name="T6" fmla="*/ 0 60000 65536"/>
                <a:gd name="T7" fmla="*/ 0 60000 65536"/>
                <a:gd name="T8" fmla="*/ 0 60000 65536"/>
                <a:gd name="T9" fmla="*/ 0 w 1"/>
                <a:gd name="T10" fmla="*/ 0 h 59"/>
                <a:gd name="T11" fmla="*/ 0 w 1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">
                  <a:moveTo>
                    <a:pt x="0" y="0"/>
                  </a:moveTo>
                  <a:lnTo>
                    <a:pt x="0" y="59"/>
                  </a:lnTo>
                  <a:lnTo>
                    <a:pt x="1" y="5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434" y="2174"/>
              <a:ext cx="409" cy="0"/>
            </a:xfrm>
            <a:custGeom>
              <a:avLst/>
              <a:gdLst>
                <a:gd name="T0" fmla="*/ 0 w 1458"/>
                <a:gd name="T1" fmla="*/ 3 w 1458"/>
                <a:gd name="T2" fmla="*/ 3 w 1458"/>
                <a:gd name="T3" fmla="*/ 0 60000 65536"/>
                <a:gd name="T4" fmla="*/ 0 60000 65536"/>
                <a:gd name="T5" fmla="*/ 0 60000 65536"/>
                <a:gd name="T6" fmla="*/ 0 w 1458"/>
                <a:gd name="T7" fmla="*/ 1458 w 1458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458">
                  <a:moveTo>
                    <a:pt x="0" y="0"/>
                  </a:moveTo>
                  <a:lnTo>
                    <a:pt x="1457" y="0"/>
                  </a:lnTo>
                  <a:lnTo>
                    <a:pt x="1458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469" y="2228"/>
              <a:ext cx="20" cy="19"/>
            </a:xfrm>
            <a:custGeom>
              <a:avLst/>
              <a:gdLst>
                <a:gd name="T0" fmla="*/ 0 w 72"/>
                <a:gd name="T1" fmla="*/ 0 h 66"/>
                <a:gd name="T2" fmla="*/ 0 w 72"/>
                <a:gd name="T3" fmla="*/ 0 h 66"/>
                <a:gd name="T4" fmla="*/ 0 w 72"/>
                <a:gd name="T5" fmla="*/ 0 h 66"/>
                <a:gd name="T6" fmla="*/ 0 w 72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66"/>
                <a:gd name="T14" fmla="*/ 72 w 72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66">
                  <a:moveTo>
                    <a:pt x="0" y="66"/>
                  </a:moveTo>
                  <a:lnTo>
                    <a:pt x="50" y="49"/>
                  </a:lnTo>
                  <a:lnTo>
                    <a:pt x="71" y="0"/>
                  </a:lnTo>
                  <a:lnTo>
                    <a:pt x="7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5" y="2204"/>
              <a:ext cx="39" cy="37"/>
            </a:xfrm>
            <a:custGeom>
              <a:avLst/>
              <a:gdLst>
                <a:gd name="T0" fmla="*/ 0 w 142"/>
                <a:gd name="T1" fmla="*/ 0 h 131"/>
                <a:gd name="T2" fmla="*/ 0 w 142"/>
                <a:gd name="T3" fmla="*/ 0 h 131"/>
                <a:gd name="T4" fmla="*/ 0 w 142"/>
                <a:gd name="T5" fmla="*/ 0 h 131"/>
                <a:gd name="T6" fmla="*/ 0 w 142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31"/>
                <a:gd name="T14" fmla="*/ 142 w 142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31">
                  <a:moveTo>
                    <a:pt x="0" y="131"/>
                  </a:moveTo>
                  <a:lnTo>
                    <a:pt x="99" y="96"/>
                  </a:lnTo>
                  <a:lnTo>
                    <a:pt x="141" y="0"/>
                  </a:lnTo>
                  <a:lnTo>
                    <a:pt x="14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434" y="2169"/>
              <a:ext cx="1" cy="43"/>
            </a:xfrm>
            <a:custGeom>
              <a:avLst/>
              <a:gdLst>
                <a:gd name="T0" fmla="*/ 0 w 1"/>
                <a:gd name="T1" fmla="*/ 21 h 51"/>
                <a:gd name="T2" fmla="*/ 0 w 1"/>
                <a:gd name="T3" fmla="*/ 0 h 51"/>
                <a:gd name="T4" fmla="*/ 1 w 1"/>
                <a:gd name="T5" fmla="*/ 0 h 51"/>
                <a:gd name="T6" fmla="*/ 0 60000 65536"/>
                <a:gd name="T7" fmla="*/ 0 60000 65536"/>
                <a:gd name="T8" fmla="*/ 0 60000 65536"/>
                <a:gd name="T9" fmla="*/ 0 w 1"/>
                <a:gd name="T10" fmla="*/ 0 h 51"/>
                <a:gd name="T11" fmla="*/ 1 w 1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1">
                  <a:moveTo>
                    <a:pt x="0" y="5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527" y="2174"/>
              <a:ext cx="0" cy="86"/>
            </a:xfrm>
            <a:custGeom>
              <a:avLst/>
              <a:gdLst>
                <a:gd name="T0" fmla="*/ 0 w 1"/>
                <a:gd name="T1" fmla="*/ 1 h 308"/>
                <a:gd name="T2" fmla="*/ 0 w 1"/>
                <a:gd name="T3" fmla="*/ 0 h 308"/>
                <a:gd name="T4" fmla="*/ 0 w 1"/>
                <a:gd name="T5" fmla="*/ 0 h 308"/>
                <a:gd name="T6" fmla="*/ 0 60000 65536"/>
                <a:gd name="T7" fmla="*/ 0 60000 65536"/>
                <a:gd name="T8" fmla="*/ 0 60000 65536"/>
                <a:gd name="T9" fmla="*/ 0 w 1"/>
                <a:gd name="T10" fmla="*/ 0 h 308"/>
                <a:gd name="T11" fmla="*/ 0 w 1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08">
                  <a:moveTo>
                    <a:pt x="0" y="3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537" y="3106"/>
              <a:ext cx="213" cy="22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pic>
        <p:nvPicPr>
          <p:cNvPr id="120" name="Picture 2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8490" y="4631055"/>
            <a:ext cx="3954463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2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3465" y="2711768"/>
            <a:ext cx="293687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37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A0B6B233-E462-4DD1-B895-5E85096B85D5}"/>
              </a:ext>
            </a:extLst>
          </p:cNvPr>
          <p:cNvSpPr/>
          <p:nvPr/>
        </p:nvSpPr>
        <p:spPr>
          <a:xfrm>
            <a:off x="1293015" y="1666533"/>
            <a:ext cx="3954780" cy="54000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rgbClr val="D4333F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txBody>
          <a:bodyPr spcFirstLastPara="0" vert="horz" wrap="square" lIns="91767" tIns="91767" rIns="91767" bIns="91767" numCol="1" spcCol="1270" anchor="ctr" anchorCtr="0">
            <a:noAutofit/>
          </a:bodyPr>
          <a:lstStyle/>
          <a:p>
            <a:pPr marL="0" marR="0" lvl="0" indent="0" algn="l" defTabSz="76676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重点学习内容：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6ACD24-EDB2-4216-96D9-62631C87DF3F}"/>
              </a:ext>
            </a:extLst>
          </p:cNvPr>
          <p:cNvSpPr/>
          <p:nvPr/>
        </p:nvSpPr>
        <p:spPr>
          <a:xfrm>
            <a:off x="1293015" y="2282654"/>
            <a:ext cx="734774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多种</a:t>
            </a:r>
            <a:r>
              <a:rPr kumimoji="0" lang="zh-CN" altLang="en-US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视图</a:t>
            </a:r>
            <a:r>
              <a:rPr kumimoji="0" lang="zh-CN" altLang="en-US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表达方法</a:t>
            </a:r>
            <a:r>
              <a:rPr kumimoji="0" lang="en-US" altLang="zh-CN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(</a:t>
            </a:r>
            <a:r>
              <a:rPr kumimoji="0" lang="zh-CN" altLang="en-US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基本视图、向视图、局部视图和斜视图）</a:t>
            </a:r>
          </a:p>
          <a:p>
            <a:pPr marL="457200" lvl="0" indent="-45720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剖视图</a:t>
            </a:r>
            <a:r>
              <a:rPr kumimoji="0" lang="zh-CN" altLang="en-US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（全剖视图、半剖视图和局部剖视）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本章的重点和挑战性学习内容</a:t>
            </a:r>
          </a:p>
        </p:txBody>
      </p:sp>
      <p:sp>
        <p:nvSpPr>
          <p:cNvPr id="6" name="任意多边形 236">
            <a:extLst>
              <a:ext uri="{FF2B5EF4-FFF2-40B4-BE49-F238E27FC236}">
                <a16:creationId xmlns:a16="http://schemas.microsoft.com/office/drawing/2014/main" id="{2A1BDE4A-2BA7-462E-A4E2-08422BD48077}"/>
              </a:ext>
            </a:extLst>
          </p:cNvPr>
          <p:cNvSpPr/>
          <p:nvPr/>
        </p:nvSpPr>
        <p:spPr>
          <a:xfrm>
            <a:off x="1297911" y="4660303"/>
            <a:ext cx="3954780" cy="54000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txBody>
          <a:bodyPr spcFirstLastPara="0" vert="horz" wrap="square" lIns="91767" tIns="91767" rIns="91767" bIns="91767" numCol="1" spcCol="1270" anchor="ctr" anchorCtr="0">
            <a:noAutofit/>
          </a:bodyPr>
          <a:lstStyle/>
          <a:p>
            <a:pPr marL="0" marR="0" lvl="0" indent="0" algn="l" defTabSz="76676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挑战性学习内容：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665870-6E57-4065-BE49-DDFECCB2E62E}"/>
              </a:ext>
            </a:extLst>
          </p:cNvPr>
          <p:cNvSpPr/>
          <p:nvPr/>
        </p:nvSpPr>
        <p:spPr>
          <a:xfrm>
            <a:off x="1293015" y="5302504"/>
            <a:ext cx="7347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dirty="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rPr>
              <a:t>多种表达方法的</a:t>
            </a:r>
            <a:r>
              <a:rPr kumimoji="0" lang="zh-CN" altLang="en-US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综合运用</a:t>
            </a:r>
            <a:endParaRPr kumimoji="0" lang="en-US" altLang="zh-CN" dirty="0">
              <a:solidFill>
                <a:srgbClr val="C00000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457200" lvl="0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完成真实机件的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表达方案</a:t>
            </a:r>
          </a:p>
        </p:txBody>
      </p:sp>
      <p:pic>
        <p:nvPicPr>
          <p:cNvPr id="1504" name="图片 1503">
            <a:extLst>
              <a:ext uri="{FF2B5EF4-FFF2-40B4-BE49-F238E27FC236}">
                <a16:creationId xmlns:a16="http://schemas.microsoft.com/office/drawing/2014/main" id="{50508F04-BF56-4A3C-B4DC-EDF783F84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7" y="1546388"/>
            <a:ext cx="779421" cy="780290"/>
          </a:xfrm>
          <a:prstGeom prst="rect">
            <a:avLst/>
          </a:prstGeom>
        </p:spPr>
      </p:pic>
      <p:pic>
        <p:nvPicPr>
          <p:cNvPr id="1505" name="图片 1504">
            <a:extLst>
              <a:ext uri="{FF2B5EF4-FFF2-40B4-BE49-F238E27FC236}">
                <a16:creationId xmlns:a16="http://schemas.microsoft.com/office/drawing/2014/main" id="{6E7809EA-0A4F-4280-8348-C5FF1C7E48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16" y="4547957"/>
            <a:ext cx="763517" cy="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9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局部剖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8124" y="697231"/>
            <a:ext cx="7400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当不对称机件的内、外形都需要表达时。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7225" y="1375093"/>
            <a:ext cx="4262438" cy="5175250"/>
            <a:chOff x="1343" y="715"/>
            <a:chExt cx="2685" cy="3260"/>
          </a:xfrm>
        </p:grpSpPr>
        <p:sp>
          <p:nvSpPr>
            <p:cNvPr id="5" name="Arc 4"/>
            <p:cNvSpPr>
              <a:spLocks/>
            </p:cNvSpPr>
            <p:nvPr/>
          </p:nvSpPr>
          <p:spPr bwMode="auto">
            <a:xfrm flipH="1" flipV="1">
              <a:off x="1779" y="1251"/>
              <a:ext cx="141" cy="285"/>
            </a:xfrm>
            <a:custGeom>
              <a:avLst/>
              <a:gdLst>
                <a:gd name="T0" fmla="*/ 0 w 21600"/>
                <a:gd name="T1" fmla="*/ 0 h 41871"/>
                <a:gd name="T2" fmla="*/ 0 w 21600"/>
                <a:gd name="T3" fmla="*/ 0 h 41871"/>
                <a:gd name="T4" fmla="*/ 0 w 21600"/>
                <a:gd name="T5" fmla="*/ 0 h 418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1"/>
                <a:gd name="T11" fmla="*/ 21600 w 21600"/>
                <a:gd name="T12" fmla="*/ 41871 h 418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1" fill="none" extrusionOk="0">
                  <a:moveTo>
                    <a:pt x="3992" y="0"/>
                  </a:moveTo>
                  <a:cubicBezTo>
                    <a:pt x="14203" y="1920"/>
                    <a:pt x="21600" y="10838"/>
                    <a:pt x="21600" y="21228"/>
                  </a:cubicBezTo>
                  <a:cubicBezTo>
                    <a:pt x="21600" y="30708"/>
                    <a:pt x="15418" y="39080"/>
                    <a:pt x="6358" y="41871"/>
                  </a:cubicBezTo>
                </a:path>
                <a:path w="21600" h="41871" stroke="0" extrusionOk="0">
                  <a:moveTo>
                    <a:pt x="3992" y="0"/>
                  </a:moveTo>
                  <a:cubicBezTo>
                    <a:pt x="14203" y="1920"/>
                    <a:pt x="21600" y="10838"/>
                    <a:pt x="21600" y="21228"/>
                  </a:cubicBezTo>
                  <a:cubicBezTo>
                    <a:pt x="21600" y="30708"/>
                    <a:pt x="15418" y="39080"/>
                    <a:pt x="6358" y="41871"/>
                  </a:cubicBezTo>
                  <a:lnTo>
                    <a:pt x="0" y="21228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Arc 5"/>
            <p:cNvSpPr>
              <a:spLocks/>
            </p:cNvSpPr>
            <p:nvPr/>
          </p:nvSpPr>
          <p:spPr bwMode="auto">
            <a:xfrm flipV="1">
              <a:off x="2658" y="1256"/>
              <a:ext cx="141" cy="281"/>
            </a:xfrm>
            <a:custGeom>
              <a:avLst/>
              <a:gdLst>
                <a:gd name="T0" fmla="*/ 0 w 21600"/>
                <a:gd name="T1" fmla="*/ 0 h 41227"/>
                <a:gd name="T2" fmla="*/ 0 w 21600"/>
                <a:gd name="T3" fmla="*/ 0 h 41227"/>
                <a:gd name="T4" fmla="*/ 0 w 21600"/>
                <a:gd name="T5" fmla="*/ 0 h 4122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27"/>
                <a:gd name="T11" fmla="*/ 21600 w 21600"/>
                <a:gd name="T12" fmla="*/ 41227 h 41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27" fill="none" extrusionOk="0">
                  <a:moveTo>
                    <a:pt x="6611" y="-1"/>
                  </a:moveTo>
                  <a:cubicBezTo>
                    <a:pt x="15543" y="2871"/>
                    <a:pt x="21600" y="11180"/>
                    <a:pt x="21600" y="20563"/>
                  </a:cubicBezTo>
                  <a:cubicBezTo>
                    <a:pt x="21600" y="30069"/>
                    <a:pt x="15384" y="38458"/>
                    <a:pt x="6289" y="41226"/>
                  </a:cubicBezTo>
                </a:path>
                <a:path w="21600" h="41227" stroke="0" extrusionOk="0">
                  <a:moveTo>
                    <a:pt x="6611" y="-1"/>
                  </a:moveTo>
                  <a:cubicBezTo>
                    <a:pt x="15543" y="2871"/>
                    <a:pt x="21600" y="11180"/>
                    <a:pt x="21600" y="20563"/>
                  </a:cubicBezTo>
                  <a:cubicBezTo>
                    <a:pt x="21600" y="30069"/>
                    <a:pt x="15384" y="38458"/>
                    <a:pt x="6289" y="41226"/>
                  </a:cubicBezTo>
                  <a:lnTo>
                    <a:pt x="0" y="2056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 flipH="1">
              <a:off x="2197" y="1153"/>
              <a:ext cx="178" cy="466"/>
            </a:xfrm>
            <a:custGeom>
              <a:avLst/>
              <a:gdLst>
                <a:gd name="T0" fmla="*/ 0 w 9970"/>
                <a:gd name="T1" fmla="*/ 0 h 21600"/>
                <a:gd name="T2" fmla="*/ 0 w 9970"/>
                <a:gd name="T3" fmla="*/ 0 h 21600"/>
                <a:gd name="T4" fmla="*/ 0 w 9970"/>
                <a:gd name="T5" fmla="*/ 0 h 21600"/>
                <a:gd name="T6" fmla="*/ 0 60000 65536"/>
                <a:gd name="T7" fmla="*/ 0 60000 65536"/>
                <a:gd name="T8" fmla="*/ 0 60000 65536"/>
                <a:gd name="T9" fmla="*/ 0 w 9970"/>
                <a:gd name="T10" fmla="*/ 0 h 21600"/>
                <a:gd name="T11" fmla="*/ 9970 w 99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70" h="21600" fill="none" extrusionOk="0">
                  <a:moveTo>
                    <a:pt x="-1" y="536"/>
                  </a:moveTo>
                  <a:cubicBezTo>
                    <a:pt x="1570" y="180"/>
                    <a:pt x="3175" y="-1"/>
                    <a:pt x="4786" y="0"/>
                  </a:cubicBezTo>
                  <a:cubicBezTo>
                    <a:pt x="6533" y="0"/>
                    <a:pt x="8273" y="211"/>
                    <a:pt x="9969" y="631"/>
                  </a:cubicBezTo>
                </a:path>
                <a:path w="9970" h="21600" stroke="0" extrusionOk="0">
                  <a:moveTo>
                    <a:pt x="-1" y="536"/>
                  </a:moveTo>
                  <a:cubicBezTo>
                    <a:pt x="1570" y="180"/>
                    <a:pt x="3175" y="-1"/>
                    <a:pt x="4786" y="0"/>
                  </a:cubicBezTo>
                  <a:cubicBezTo>
                    <a:pt x="6533" y="0"/>
                    <a:pt x="8273" y="211"/>
                    <a:pt x="9969" y="631"/>
                  </a:cubicBezTo>
                  <a:lnTo>
                    <a:pt x="478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Arc 7"/>
            <p:cNvSpPr>
              <a:spLocks/>
            </p:cNvSpPr>
            <p:nvPr/>
          </p:nvSpPr>
          <p:spPr bwMode="auto">
            <a:xfrm flipH="1" flipV="1">
              <a:off x="2202" y="1172"/>
              <a:ext cx="178" cy="466"/>
            </a:xfrm>
            <a:custGeom>
              <a:avLst/>
              <a:gdLst>
                <a:gd name="T0" fmla="*/ 0 w 9970"/>
                <a:gd name="T1" fmla="*/ 0 h 21600"/>
                <a:gd name="T2" fmla="*/ 0 w 9970"/>
                <a:gd name="T3" fmla="*/ 0 h 21600"/>
                <a:gd name="T4" fmla="*/ 0 w 9970"/>
                <a:gd name="T5" fmla="*/ 0 h 21600"/>
                <a:gd name="T6" fmla="*/ 0 60000 65536"/>
                <a:gd name="T7" fmla="*/ 0 60000 65536"/>
                <a:gd name="T8" fmla="*/ 0 60000 65536"/>
                <a:gd name="T9" fmla="*/ 0 w 9970"/>
                <a:gd name="T10" fmla="*/ 0 h 21600"/>
                <a:gd name="T11" fmla="*/ 9970 w 99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70" h="21600" fill="none" extrusionOk="0">
                  <a:moveTo>
                    <a:pt x="-1" y="536"/>
                  </a:moveTo>
                  <a:cubicBezTo>
                    <a:pt x="1570" y="180"/>
                    <a:pt x="3175" y="-1"/>
                    <a:pt x="4786" y="0"/>
                  </a:cubicBezTo>
                  <a:cubicBezTo>
                    <a:pt x="6533" y="0"/>
                    <a:pt x="8273" y="211"/>
                    <a:pt x="9969" y="631"/>
                  </a:cubicBezTo>
                </a:path>
                <a:path w="9970" h="21600" stroke="0" extrusionOk="0">
                  <a:moveTo>
                    <a:pt x="-1" y="536"/>
                  </a:moveTo>
                  <a:cubicBezTo>
                    <a:pt x="1570" y="180"/>
                    <a:pt x="3175" y="-1"/>
                    <a:pt x="4786" y="0"/>
                  </a:cubicBezTo>
                  <a:cubicBezTo>
                    <a:pt x="6533" y="0"/>
                    <a:pt x="8273" y="211"/>
                    <a:pt x="9969" y="631"/>
                  </a:cubicBezTo>
                  <a:lnTo>
                    <a:pt x="478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61" y="1332"/>
              <a:ext cx="136" cy="1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195" y="1302"/>
              <a:ext cx="188" cy="1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685" y="715"/>
              <a:ext cx="1" cy="373"/>
            </a:xfrm>
            <a:custGeom>
              <a:avLst/>
              <a:gdLst>
                <a:gd name="T0" fmla="*/ 0 w 1"/>
                <a:gd name="T1" fmla="*/ 0 h 2236"/>
                <a:gd name="T2" fmla="*/ 0 w 1"/>
                <a:gd name="T3" fmla="*/ 0 h 2236"/>
                <a:gd name="T4" fmla="*/ 1 w 1"/>
                <a:gd name="T5" fmla="*/ 0 h 2236"/>
                <a:gd name="T6" fmla="*/ 0 60000 65536"/>
                <a:gd name="T7" fmla="*/ 0 60000 65536"/>
                <a:gd name="T8" fmla="*/ 0 60000 65536"/>
                <a:gd name="T9" fmla="*/ 0 w 1"/>
                <a:gd name="T10" fmla="*/ 0 h 2236"/>
                <a:gd name="T11" fmla="*/ 1 w 1"/>
                <a:gd name="T12" fmla="*/ 2236 h 2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236">
                  <a:moveTo>
                    <a:pt x="0" y="0"/>
                  </a:moveTo>
                  <a:lnTo>
                    <a:pt x="0" y="2236"/>
                  </a:lnTo>
                  <a:lnTo>
                    <a:pt x="1" y="223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675" y="1635"/>
              <a:ext cx="1" cy="134"/>
            </a:xfrm>
            <a:custGeom>
              <a:avLst/>
              <a:gdLst>
                <a:gd name="T0" fmla="*/ 0 w 1"/>
                <a:gd name="T1" fmla="*/ 0 h 803"/>
                <a:gd name="T2" fmla="*/ 0 w 1"/>
                <a:gd name="T3" fmla="*/ 0 h 803"/>
                <a:gd name="T4" fmla="*/ 1 w 1"/>
                <a:gd name="T5" fmla="*/ 0 h 803"/>
                <a:gd name="T6" fmla="*/ 0 60000 65536"/>
                <a:gd name="T7" fmla="*/ 0 60000 65536"/>
                <a:gd name="T8" fmla="*/ 0 60000 65536"/>
                <a:gd name="T9" fmla="*/ 0 w 1"/>
                <a:gd name="T10" fmla="*/ 0 h 803"/>
                <a:gd name="T11" fmla="*/ 1 w 1"/>
                <a:gd name="T12" fmla="*/ 803 h 8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03">
                  <a:moveTo>
                    <a:pt x="0" y="0"/>
                  </a:moveTo>
                  <a:lnTo>
                    <a:pt x="0" y="803"/>
                  </a:lnTo>
                  <a:lnTo>
                    <a:pt x="1" y="80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5" y="1621"/>
              <a:ext cx="1" cy="156"/>
            </a:xfrm>
            <a:custGeom>
              <a:avLst/>
              <a:gdLst>
                <a:gd name="T0" fmla="*/ 1 w 1"/>
                <a:gd name="T1" fmla="*/ 0 h 156"/>
                <a:gd name="T2" fmla="*/ 0 w 1"/>
                <a:gd name="T3" fmla="*/ 156 h 156"/>
                <a:gd name="T4" fmla="*/ 0 60000 65536"/>
                <a:gd name="T5" fmla="*/ 0 60000 65536"/>
                <a:gd name="T6" fmla="*/ 0 w 1"/>
                <a:gd name="T7" fmla="*/ 0 h 156"/>
                <a:gd name="T8" fmla="*/ 1 w 1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6">
                  <a:moveTo>
                    <a:pt x="1" y="0"/>
                  </a:moveTo>
                  <a:lnTo>
                    <a:pt x="0" y="15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042" y="1583"/>
              <a:ext cx="1" cy="75"/>
            </a:xfrm>
            <a:custGeom>
              <a:avLst/>
              <a:gdLst>
                <a:gd name="T0" fmla="*/ 0 w 1"/>
                <a:gd name="T1" fmla="*/ 0 h 448"/>
                <a:gd name="T2" fmla="*/ 0 w 1"/>
                <a:gd name="T3" fmla="*/ 0 h 448"/>
                <a:gd name="T4" fmla="*/ 1 w 1"/>
                <a:gd name="T5" fmla="*/ 0 h 448"/>
                <a:gd name="T6" fmla="*/ 0 60000 65536"/>
                <a:gd name="T7" fmla="*/ 0 60000 65536"/>
                <a:gd name="T8" fmla="*/ 0 60000 65536"/>
                <a:gd name="T9" fmla="*/ 0 w 1"/>
                <a:gd name="T10" fmla="*/ 0 h 448"/>
                <a:gd name="T11" fmla="*/ 1 w 1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48">
                  <a:moveTo>
                    <a:pt x="0" y="44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89" y="1075"/>
              <a:ext cx="1" cy="123"/>
            </a:xfrm>
            <a:custGeom>
              <a:avLst/>
              <a:gdLst>
                <a:gd name="T0" fmla="*/ 0 w 1"/>
                <a:gd name="T1" fmla="*/ 0 h 739"/>
                <a:gd name="T2" fmla="*/ 0 w 1"/>
                <a:gd name="T3" fmla="*/ 0 h 739"/>
                <a:gd name="T4" fmla="*/ 1 w 1"/>
                <a:gd name="T5" fmla="*/ 0 h 739"/>
                <a:gd name="T6" fmla="*/ 0 60000 65536"/>
                <a:gd name="T7" fmla="*/ 0 60000 65536"/>
                <a:gd name="T8" fmla="*/ 0 60000 65536"/>
                <a:gd name="T9" fmla="*/ 0 w 1"/>
                <a:gd name="T10" fmla="*/ 0 h 739"/>
                <a:gd name="T11" fmla="*/ 1 w 1"/>
                <a:gd name="T12" fmla="*/ 739 h 7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39">
                  <a:moveTo>
                    <a:pt x="0" y="0"/>
                  </a:moveTo>
                  <a:lnTo>
                    <a:pt x="0" y="739"/>
                  </a:lnTo>
                  <a:lnTo>
                    <a:pt x="1" y="73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30" y="1270"/>
              <a:ext cx="1" cy="250"/>
            </a:xfrm>
            <a:custGeom>
              <a:avLst/>
              <a:gdLst>
                <a:gd name="T0" fmla="*/ 0 w 1"/>
                <a:gd name="T1" fmla="*/ 0 h 1495"/>
                <a:gd name="T2" fmla="*/ 0 w 1"/>
                <a:gd name="T3" fmla="*/ 0 h 1495"/>
                <a:gd name="T4" fmla="*/ 1 w 1"/>
                <a:gd name="T5" fmla="*/ 0 h 1495"/>
                <a:gd name="T6" fmla="*/ 0 60000 65536"/>
                <a:gd name="T7" fmla="*/ 0 60000 65536"/>
                <a:gd name="T8" fmla="*/ 0 60000 65536"/>
                <a:gd name="T9" fmla="*/ 0 w 1"/>
                <a:gd name="T10" fmla="*/ 0 h 1495"/>
                <a:gd name="T11" fmla="*/ 1 w 1"/>
                <a:gd name="T12" fmla="*/ 1495 h 1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95">
                  <a:moveTo>
                    <a:pt x="0" y="0"/>
                  </a:moveTo>
                  <a:lnTo>
                    <a:pt x="0" y="1495"/>
                  </a:lnTo>
                  <a:lnTo>
                    <a:pt x="1" y="14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402" y="1725"/>
              <a:ext cx="1" cy="181"/>
            </a:xfrm>
            <a:custGeom>
              <a:avLst/>
              <a:gdLst>
                <a:gd name="T0" fmla="*/ 0 w 1"/>
                <a:gd name="T1" fmla="*/ 181 h 181"/>
                <a:gd name="T2" fmla="*/ 0 w 1"/>
                <a:gd name="T3" fmla="*/ 0 h 181"/>
                <a:gd name="T4" fmla="*/ 1 w 1"/>
                <a:gd name="T5" fmla="*/ 0 h 181"/>
                <a:gd name="T6" fmla="*/ 0 60000 65536"/>
                <a:gd name="T7" fmla="*/ 0 60000 65536"/>
                <a:gd name="T8" fmla="*/ 0 60000 65536"/>
                <a:gd name="T9" fmla="*/ 0 w 1"/>
                <a:gd name="T10" fmla="*/ 0 h 181"/>
                <a:gd name="T11" fmla="*/ 1 w 1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1">
                  <a:moveTo>
                    <a:pt x="0" y="1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69" y="1718"/>
              <a:ext cx="1" cy="181"/>
            </a:xfrm>
            <a:custGeom>
              <a:avLst/>
              <a:gdLst>
                <a:gd name="T0" fmla="*/ 1 w 1"/>
                <a:gd name="T1" fmla="*/ 181 h 181"/>
                <a:gd name="T2" fmla="*/ 0 w 1"/>
                <a:gd name="T3" fmla="*/ 0 h 181"/>
                <a:gd name="T4" fmla="*/ 1 w 1"/>
                <a:gd name="T5" fmla="*/ 0 h 181"/>
                <a:gd name="T6" fmla="*/ 0 60000 65536"/>
                <a:gd name="T7" fmla="*/ 0 60000 65536"/>
                <a:gd name="T8" fmla="*/ 0 60000 65536"/>
                <a:gd name="T9" fmla="*/ 0 w 1"/>
                <a:gd name="T10" fmla="*/ 0 h 181"/>
                <a:gd name="T11" fmla="*/ 1 w 1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1">
                  <a:moveTo>
                    <a:pt x="1" y="1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402" y="1693"/>
              <a:ext cx="62" cy="53"/>
            </a:xfrm>
            <a:custGeom>
              <a:avLst/>
              <a:gdLst>
                <a:gd name="T0" fmla="*/ 62 w 62"/>
                <a:gd name="T1" fmla="*/ 0 h 53"/>
                <a:gd name="T2" fmla="*/ 24 w 62"/>
                <a:gd name="T3" fmla="*/ 0 h 53"/>
                <a:gd name="T4" fmla="*/ 4 w 62"/>
                <a:gd name="T5" fmla="*/ 14 h 53"/>
                <a:gd name="T6" fmla="*/ 0 w 62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53"/>
                <a:gd name="T14" fmla="*/ 62 w 6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53">
                  <a:moveTo>
                    <a:pt x="62" y="0"/>
                  </a:moveTo>
                  <a:lnTo>
                    <a:pt x="24" y="0"/>
                  </a:lnTo>
                  <a:lnTo>
                    <a:pt x="4" y="14"/>
                  </a:lnTo>
                  <a:lnTo>
                    <a:pt x="0" y="5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931" y="1693"/>
              <a:ext cx="39" cy="43"/>
            </a:xfrm>
            <a:custGeom>
              <a:avLst/>
              <a:gdLst>
                <a:gd name="T0" fmla="*/ 39 w 39"/>
                <a:gd name="T1" fmla="*/ 43 h 43"/>
                <a:gd name="T2" fmla="*/ 34 w 39"/>
                <a:gd name="T3" fmla="*/ 5 h 43"/>
                <a:gd name="T4" fmla="*/ 0 w 39"/>
                <a:gd name="T5" fmla="*/ 0 h 43"/>
                <a:gd name="T6" fmla="*/ 13 w 3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43"/>
                <a:gd name="T14" fmla="*/ 39 w 3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43">
                  <a:moveTo>
                    <a:pt x="39" y="43"/>
                  </a:moveTo>
                  <a:lnTo>
                    <a:pt x="34" y="5"/>
                  </a:ln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741" y="1105"/>
              <a:ext cx="414" cy="1"/>
            </a:xfrm>
            <a:custGeom>
              <a:avLst/>
              <a:gdLst>
                <a:gd name="T0" fmla="*/ 0 w 2486"/>
                <a:gd name="T1" fmla="*/ 0 h 1"/>
                <a:gd name="T2" fmla="*/ 0 w 2486"/>
                <a:gd name="T3" fmla="*/ 0 h 1"/>
                <a:gd name="T4" fmla="*/ 0 w 2486"/>
                <a:gd name="T5" fmla="*/ 0 h 1"/>
                <a:gd name="T6" fmla="*/ 0 60000 65536"/>
                <a:gd name="T7" fmla="*/ 0 60000 65536"/>
                <a:gd name="T8" fmla="*/ 0 60000 65536"/>
                <a:gd name="T9" fmla="*/ 0 w 2486"/>
                <a:gd name="T10" fmla="*/ 0 h 1"/>
                <a:gd name="T11" fmla="*/ 2486 w 248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6" h="1">
                  <a:moveTo>
                    <a:pt x="248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178" y="1130"/>
              <a:ext cx="3" cy="778"/>
            </a:xfrm>
            <a:custGeom>
              <a:avLst/>
              <a:gdLst>
                <a:gd name="T0" fmla="*/ 0 w 3"/>
                <a:gd name="T1" fmla="*/ 778 h 778"/>
                <a:gd name="T2" fmla="*/ 2 w 3"/>
                <a:gd name="T3" fmla="*/ 0 h 778"/>
                <a:gd name="T4" fmla="*/ 3 w 3"/>
                <a:gd name="T5" fmla="*/ 0 h 778"/>
                <a:gd name="T6" fmla="*/ 0 60000 65536"/>
                <a:gd name="T7" fmla="*/ 0 60000 65536"/>
                <a:gd name="T8" fmla="*/ 0 60000 65536"/>
                <a:gd name="T9" fmla="*/ 0 w 3"/>
                <a:gd name="T10" fmla="*/ 0 h 778"/>
                <a:gd name="T11" fmla="*/ 3 w 3"/>
                <a:gd name="T12" fmla="*/ 778 h 7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778">
                  <a:moveTo>
                    <a:pt x="0" y="778"/>
                  </a:move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129" y="1098"/>
              <a:ext cx="51" cy="32"/>
            </a:xfrm>
            <a:custGeom>
              <a:avLst/>
              <a:gdLst>
                <a:gd name="T0" fmla="*/ 51 w 51"/>
                <a:gd name="T1" fmla="*/ 32 h 32"/>
                <a:gd name="T2" fmla="*/ 44 w 51"/>
                <a:gd name="T3" fmla="*/ 14 h 32"/>
                <a:gd name="T4" fmla="*/ 20 w 51"/>
                <a:gd name="T5" fmla="*/ 9 h 32"/>
                <a:gd name="T6" fmla="*/ 0 w 51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2"/>
                <a:gd name="T14" fmla="*/ 51 w 51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2">
                  <a:moveTo>
                    <a:pt x="51" y="32"/>
                  </a:moveTo>
                  <a:lnTo>
                    <a:pt x="44" y="14"/>
                  </a:lnTo>
                  <a:lnTo>
                    <a:pt x="20" y="9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304" y="956"/>
              <a:ext cx="24" cy="25"/>
            </a:xfrm>
            <a:custGeom>
              <a:avLst/>
              <a:gdLst>
                <a:gd name="T0" fmla="*/ 0 w 148"/>
                <a:gd name="T1" fmla="*/ 0 h 149"/>
                <a:gd name="T2" fmla="*/ 0 w 148"/>
                <a:gd name="T3" fmla="*/ 0 h 149"/>
                <a:gd name="T4" fmla="*/ 0 w 148"/>
                <a:gd name="T5" fmla="*/ 0 h 149"/>
                <a:gd name="T6" fmla="*/ 0 w 148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49"/>
                <a:gd name="T14" fmla="*/ 148 w 148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49">
                  <a:moveTo>
                    <a:pt x="148" y="149"/>
                  </a:moveTo>
                  <a:lnTo>
                    <a:pt x="105" y="4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40" y="949"/>
              <a:ext cx="96" cy="77"/>
            </a:xfrm>
            <a:custGeom>
              <a:avLst/>
              <a:gdLst>
                <a:gd name="T0" fmla="*/ 96 w 96"/>
                <a:gd name="T1" fmla="*/ 0 h 77"/>
                <a:gd name="T2" fmla="*/ 34 w 96"/>
                <a:gd name="T3" fmla="*/ 5 h 77"/>
                <a:gd name="T4" fmla="*/ 0 w 96"/>
                <a:gd name="T5" fmla="*/ 24 h 77"/>
                <a:gd name="T6" fmla="*/ 0 w 96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77"/>
                <a:gd name="T14" fmla="*/ 96 w 96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77">
                  <a:moveTo>
                    <a:pt x="96" y="0"/>
                  </a:moveTo>
                  <a:lnTo>
                    <a:pt x="34" y="5"/>
                  </a:lnTo>
                  <a:lnTo>
                    <a:pt x="0" y="24"/>
                  </a:lnTo>
                  <a:lnTo>
                    <a:pt x="0" y="7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930" y="1630"/>
              <a:ext cx="116" cy="63"/>
            </a:xfrm>
            <a:custGeom>
              <a:avLst/>
              <a:gdLst>
                <a:gd name="T0" fmla="*/ 0 w 116"/>
                <a:gd name="T1" fmla="*/ 63 h 63"/>
                <a:gd name="T2" fmla="*/ 86 w 116"/>
                <a:gd name="T3" fmla="*/ 63 h 63"/>
                <a:gd name="T4" fmla="*/ 110 w 116"/>
                <a:gd name="T5" fmla="*/ 33 h 63"/>
                <a:gd name="T6" fmla="*/ 116 w 116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63"/>
                <a:gd name="T14" fmla="*/ 116 w 116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63">
                  <a:moveTo>
                    <a:pt x="0" y="63"/>
                  </a:moveTo>
                  <a:lnTo>
                    <a:pt x="86" y="63"/>
                  </a:lnTo>
                  <a:lnTo>
                    <a:pt x="110" y="33"/>
                  </a:lnTo>
                  <a:lnTo>
                    <a:pt x="11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883" y="805"/>
              <a:ext cx="1" cy="300"/>
            </a:xfrm>
            <a:custGeom>
              <a:avLst/>
              <a:gdLst>
                <a:gd name="T0" fmla="*/ 0 w 1"/>
                <a:gd name="T1" fmla="*/ 0 h 1798"/>
                <a:gd name="T2" fmla="*/ 0 w 1"/>
                <a:gd name="T3" fmla="*/ 0 h 1798"/>
                <a:gd name="T4" fmla="*/ 1 w 1"/>
                <a:gd name="T5" fmla="*/ 0 h 1798"/>
                <a:gd name="T6" fmla="*/ 0 60000 65536"/>
                <a:gd name="T7" fmla="*/ 0 60000 65536"/>
                <a:gd name="T8" fmla="*/ 0 60000 65536"/>
                <a:gd name="T9" fmla="*/ 0 w 1"/>
                <a:gd name="T10" fmla="*/ 0 h 1798"/>
                <a:gd name="T11" fmla="*/ 1 w 1"/>
                <a:gd name="T12" fmla="*/ 1798 h 1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98">
                  <a:moveTo>
                    <a:pt x="0" y="179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314" y="889"/>
              <a:ext cx="26" cy="67"/>
            </a:xfrm>
            <a:custGeom>
              <a:avLst/>
              <a:gdLst>
                <a:gd name="T0" fmla="*/ 0 w 26"/>
                <a:gd name="T1" fmla="*/ 67 h 67"/>
                <a:gd name="T2" fmla="*/ 19 w 26"/>
                <a:gd name="T3" fmla="*/ 50 h 67"/>
                <a:gd name="T4" fmla="*/ 26 w 26"/>
                <a:gd name="T5" fmla="*/ 26 h 67"/>
                <a:gd name="T6" fmla="*/ 26 w 26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67"/>
                <a:gd name="T14" fmla="*/ 26 w 26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67">
                  <a:moveTo>
                    <a:pt x="0" y="67"/>
                  </a:moveTo>
                  <a:lnTo>
                    <a:pt x="19" y="50"/>
                  </a:lnTo>
                  <a:lnTo>
                    <a:pt x="26" y="26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063" y="956"/>
              <a:ext cx="248" cy="1"/>
            </a:xfrm>
            <a:custGeom>
              <a:avLst/>
              <a:gdLst>
                <a:gd name="T0" fmla="*/ 0 w 1485"/>
                <a:gd name="T1" fmla="*/ 0 h 1"/>
                <a:gd name="T2" fmla="*/ 0 w 1485"/>
                <a:gd name="T3" fmla="*/ 0 h 1"/>
                <a:gd name="T4" fmla="*/ 0 w 1485"/>
                <a:gd name="T5" fmla="*/ 0 h 1"/>
                <a:gd name="T6" fmla="*/ 0 60000 65536"/>
                <a:gd name="T7" fmla="*/ 0 60000 65536"/>
                <a:gd name="T8" fmla="*/ 0 60000 65536"/>
                <a:gd name="T9" fmla="*/ 0 w 1485"/>
                <a:gd name="T10" fmla="*/ 0 h 1"/>
                <a:gd name="T11" fmla="*/ 1485 w 14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5" h="1">
                  <a:moveTo>
                    <a:pt x="0" y="0"/>
                  </a:moveTo>
                  <a:lnTo>
                    <a:pt x="1484" y="0"/>
                  </a:lnTo>
                  <a:lnTo>
                    <a:pt x="148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033" y="920"/>
              <a:ext cx="39" cy="43"/>
            </a:xfrm>
            <a:custGeom>
              <a:avLst/>
              <a:gdLst>
                <a:gd name="T0" fmla="*/ 0 w 39"/>
                <a:gd name="T1" fmla="*/ 0 h 43"/>
                <a:gd name="T2" fmla="*/ 1 w 39"/>
                <a:gd name="T3" fmla="*/ 29 h 43"/>
                <a:gd name="T4" fmla="*/ 39 w 39"/>
                <a:gd name="T5" fmla="*/ 43 h 43"/>
                <a:gd name="T6" fmla="*/ 19 w 39"/>
                <a:gd name="T7" fmla="*/ 36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43"/>
                <a:gd name="T14" fmla="*/ 39 w 3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43">
                  <a:moveTo>
                    <a:pt x="0" y="0"/>
                  </a:moveTo>
                  <a:lnTo>
                    <a:pt x="1" y="29"/>
                  </a:lnTo>
                  <a:lnTo>
                    <a:pt x="39" y="43"/>
                  </a:lnTo>
                  <a:lnTo>
                    <a:pt x="19" y="3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563" y="805"/>
              <a:ext cx="454" cy="1092"/>
            </a:xfrm>
            <a:custGeom>
              <a:avLst/>
              <a:gdLst>
                <a:gd name="T0" fmla="*/ 0 w 454"/>
                <a:gd name="T1" fmla="*/ 0 h 1092"/>
                <a:gd name="T2" fmla="*/ 5 w 454"/>
                <a:gd name="T3" fmla="*/ 96 h 1092"/>
                <a:gd name="T4" fmla="*/ 39 w 454"/>
                <a:gd name="T5" fmla="*/ 154 h 1092"/>
                <a:gd name="T6" fmla="*/ 144 w 454"/>
                <a:gd name="T7" fmla="*/ 258 h 1092"/>
                <a:gd name="T8" fmla="*/ 235 w 454"/>
                <a:gd name="T9" fmla="*/ 383 h 1092"/>
                <a:gd name="T10" fmla="*/ 349 w 454"/>
                <a:gd name="T11" fmla="*/ 491 h 1092"/>
                <a:gd name="T12" fmla="*/ 381 w 454"/>
                <a:gd name="T13" fmla="*/ 555 h 1092"/>
                <a:gd name="T14" fmla="*/ 384 w 454"/>
                <a:gd name="T15" fmla="*/ 630 h 1092"/>
                <a:gd name="T16" fmla="*/ 383 w 454"/>
                <a:gd name="T17" fmla="*/ 792 h 1092"/>
                <a:gd name="T18" fmla="*/ 433 w 454"/>
                <a:gd name="T19" fmla="*/ 941 h 1092"/>
                <a:gd name="T20" fmla="*/ 448 w 454"/>
                <a:gd name="T21" fmla="*/ 1092 h 1092"/>
                <a:gd name="T22" fmla="*/ 454 w 454"/>
                <a:gd name="T23" fmla="*/ 1086 h 10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4"/>
                <a:gd name="T37" fmla="*/ 0 h 1092"/>
                <a:gd name="T38" fmla="*/ 454 w 454"/>
                <a:gd name="T39" fmla="*/ 1092 h 10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4" h="1092">
                  <a:moveTo>
                    <a:pt x="0" y="0"/>
                  </a:moveTo>
                  <a:lnTo>
                    <a:pt x="5" y="96"/>
                  </a:lnTo>
                  <a:lnTo>
                    <a:pt x="39" y="154"/>
                  </a:lnTo>
                  <a:lnTo>
                    <a:pt x="144" y="258"/>
                  </a:lnTo>
                  <a:lnTo>
                    <a:pt x="235" y="383"/>
                  </a:lnTo>
                  <a:lnTo>
                    <a:pt x="349" y="491"/>
                  </a:lnTo>
                  <a:lnTo>
                    <a:pt x="381" y="555"/>
                  </a:lnTo>
                  <a:lnTo>
                    <a:pt x="384" y="630"/>
                  </a:lnTo>
                  <a:lnTo>
                    <a:pt x="383" y="792"/>
                  </a:lnTo>
                  <a:lnTo>
                    <a:pt x="433" y="941"/>
                  </a:lnTo>
                  <a:lnTo>
                    <a:pt x="448" y="1092"/>
                  </a:lnTo>
                  <a:lnTo>
                    <a:pt x="454" y="108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353" y="1693"/>
              <a:ext cx="591" cy="1"/>
            </a:xfrm>
            <a:custGeom>
              <a:avLst/>
              <a:gdLst>
                <a:gd name="T0" fmla="*/ 0 w 3547"/>
                <a:gd name="T1" fmla="*/ 0 h 1"/>
                <a:gd name="T2" fmla="*/ 0 w 3547"/>
                <a:gd name="T3" fmla="*/ 0 h 1"/>
                <a:gd name="T4" fmla="*/ 0 w 3547"/>
                <a:gd name="T5" fmla="*/ 0 h 1"/>
                <a:gd name="T6" fmla="*/ 0 60000 65536"/>
                <a:gd name="T7" fmla="*/ 0 60000 65536"/>
                <a:gd name="T8" fmla="*/ 0 60000 65536"/>
                <a:gd name="T9" fmla="*/ 0 w 3547"/>
                <a:gd name="T10" fmla="*/ 0 h 1"/>
                <a:gd name="T11" fmla="*/ 3547 w 35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7" h="1">
                  <a:moveTo>
                    <a:pt x="0" y="0"/>
                  </a:moveTo>
                  <a:lnTo>
                    <a:pt x="3546" y="0"/>
                  </a:lnTo>
                  <a:lnTo>
                    <a:pt x="354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326" y="1611"/>
              <a:ext cx="63" cy="84"/>
            </a:xfrm>
            <a:custGeom>
              <a:avLst/>
              <a:gdLst>
                <a:gd name="T0" fmla="*/ 0 w 63"/>
                <a:gd name="T1" fmla="*/ 0 h 84"/>
                <a:gd name="T2" fmla="*/ 0 w 63"/>
                <a:gd name="T3" fmla="*/ 68 h 84"/>
                <a:gd name="T4" fmla="*/ 41 w 63"/>
                <a:gd name="T5" fmla="*/ 84 h 84"/>
                <a:gd name="T6" fmla="*/ 63 w 63"/>
                <a:gd name="T7" fmla="*/ 82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84"/>
                <a:gd name="T14" fmla="*/ 63 w 6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84">
                  <a:moveTo>
                    <a:pt x="0" y="0"/>
                  </a:moveTo>
                  <a:lnTo>
                    <a:pt x="0" y="68"/>
                  </a:lnTo>
                  <a:lnTo>
                    <a:pt x="41" y="84"/>
                  </a:lnTo>
                  <a:lnTo>
                    <a:pt x="63" y="8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518" y="1693"/>
              <a:ext cx="2" cy="215"/>
            </a:xfrm>
            <a:custGeom>
              <a:avLst/>
              <a:gdLst>
                <a:gd name="T0" fmla="*/ 0 w 2"/>
                <a:gd name="T1" fmla="*/ 215 h 215"/>
                <a:gd name="T2" fmla="*/ 1 w 2"/>
                <a:gd name="T3" fmla="*/ 0 h 215"/>
                <a:gd name="T4" fmla="*/ 2 w 2"/>
                <a:gd name="T5" fmla="*/ 0 h 215"/>
                <a:gd name="T6" fmla="*/ 0 60000 65536"/>
                <a:gd name="T7" fmla="*/ 0 60000 65536"/>
                <a:gd name="T8" fmla="*/ 0 60000 65536"/>
                <a:gd name="T9" fmla="*/ 0 w 2"/>
                <a:gd name="T10" fmla="*/ 0 h 215"/>
                <a:gd name="T11" fmla="*/ 2 w 2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15">
                  <a:moveTo>
                    <a:pt x="0" y="215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685" y="1182"/>
              <a:ext cx="1" cy="495"/>
            </a:xfrm>
            <a:custGeom>
              <a:avLst/>
              <a:gdLst>
                <a:gd name="T0" fmla="*/ 0 w 1"/>
                <a:gd name="T1" fmla="*/ 0 h 2973"/>
                <a:gd name="T2" fmla="*/ 0 w 1"/>
                <a:gd name="T3" fmla="*/ 0 h 2973"/>
                <a:gd name="T4" fmla="*/ 1 w 1"/>
                <a:gd name="T5" fmla="*/ 0 h 2973"/>
                <a:gd name="T6" fmla="*/ 0 60000 65536"/>
                <a:gd name="T7" fmla="*/ 0 60000 65536"/>
                <a:gd name="T8" fmla="*/ 0 60000 65536"/>
                <a:gd name="T9" fmla="*/ 0 w 1"/>
                <a:gd name="T10" fmla="*/ 0 h 2973"/>
                <a:gd name="T11" fmla="*/ 1 w 1"/>
                <a:gd name="T12" fmla="*/ 2973 h 29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73">
                  <a:moveTo>
                    <a:pt x="0" y="0"/>
                  </a:moveTo>
                  <a:lnTo>
                    <a:pt x="0" y="2973"/>
                  </a:lnTo>
                  <a:lnTo>
                    <a:pt x="1" y="297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685" y="1122"/>
              <a:ext cx="1" cy="26"/>
            </a:xfrm>
            <a:custGeom>
              <a:avLst/>
              <a:gdLst>
                <a:gd name="T0" fmla="*/ 0 w 1"/>
                <a:gd name="T1" fmla="*/ 0 h 152"/>
                <a:gd name="T2" fmla="*/ 0 w 1"/>
                <a:gd name="T3" fmla="*/ 0 h 152"/>
                <a:gd name="T4" fmla="*/ 1 w 1"/>
                <a:gd name="T5" fmla="*/ 0 h 152"/>
                <a:gd name="T6" fmla="*/ 0 60000 65536"/>
                <a:gd name="T7" fmla="*/ 0 60000 65536"/>
                <a:gd name="T8" fmla="*/ 0 60000 65536"/>
                <a:gd name="T9" fmla="*/ 0 w 1"/>
                <a:gd name="T10" fmla="*/ 0 h 152"/>
                <a:gd name="T11" fmla="*/ 1 w 1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52">
                  <a:moveTo>
                    <a:pt x="0" y="0"/>
                  </a:moveTo>
                  <a:lnTo>
                    <a:pt x="0" y="152"/>
                  </a:lnTo>
                  <a:lnTo>
                    <a:pt x="1" y="1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749" y="1396"/>
              <a:ext cx="309" cy="1"/>
            </a:xfrm>
            <a:custGeom>
              <a:avLst/>
              <a:gdLst>
                <a:gd name="T0" fmla="*/ 0 w 1854"/>
                <a:gd name="T1" fmla="*/ 0 h 1"/>
                <a:gd name="T2" fmla="*/ 0 w 1854"/>
                <a:gd name="T3" fmla="*/ 0 h 1"/>
                <a:gd name="T4" fmla="*/ 0 w 1854"/>
                <a:gd name="T5" fmla="*/ 0 h 1"/>
                <a:gd name="T6" fmla="*/ 0 60000 65536"/>
                <a:gd name="T7" fmla="*/ 0 60000 65536"/>
                <a:gd name="T8" fmla="*/ 0 60000 65536"/>
                <a:gd name="T9" fmla="*/ 0 w 1854"/>
                <a:gd name="T10" fmla="*/ 0 h 1"/>
                <a:gd name="T11" fmla="*/ 1854 w 185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4" h="1">
                  <a:moveTo>
                    <a:pt x="0" y="0"/>
                  </a:moveTo>
                  <a:lnTo>
                    <a:pt x="1853" y="0"/>
                  </a:lnTo>
                  <a:lnTo>
                    <a:pt x="18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flipV="1">
              <a:off x="2562" y="1664"/>
              <a:ext cx="414" cy="29"/>
            </a:xfrm>
            <a:custGeom>
              <a:avLst/>
              <a:gdLst>
                <a:gd name="T0" fmla="*/ 0 w 750"/>
                <a:gd name="T1" fmla="*/ 0 h 1"/>
                <a:gd name="T2" fmla="*/ 0 w 750"/>
                <a:gd name="T3" fmla="*/ 0 h 1"/>
                <a:gd name="T4" fmla="*/ 0 w 750"/>
                <a:gd name="T5" fmla="*/ 0 h 1"/>
                <a:gd name="T6" fmla="*/ 0 60000 65536"/>
                <a:gd name="T7" fmla="*/ 0 60000 65536"/>
                <a:gd name="T8" fmla="*/ 0 60000 65536"/>
                <a:gd name="T9" fmla="*/ 0 w 750"/>
                <a:gd name="T10" fmla="*/ 0 h 1"/>
                <a:gd name="T11" fmla="*/ 750 w 75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0" h="1">
                  <a:moveTo>
                    <a:pt x="0" y="0"/>
                  </a:moveTo>
                  <a:lnTo>
                    <a:pt x="749" y="0"/>
                  </a:lnTo>
                  <a:lnTo>
                    <a:pt x="75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685" y="1758"/>
              <a:ext cx="1" cy="258"/>
            </a:xfrm>
            <a:custGeom>
              <a:avLst/>
              <a:gdLst>
                <a:gd name="T0" fmla="*/ 0 w 1"/>
                <a:gd name="T1" fmla="*/ 0 h 1549"/>
                <a:gd name="T2" fmla="*/ 0 w 1"/>
                <a:gd name="T3" fmla="*/ 0 h 1549"/>
                <a:gd name="T4" fmla="*/ 1 w 1"/>
                <a:gd name="T5" fmla="*/ 0 h 1549"/>
                <a:gd name="T6" fmla="*/ 0 60000 65536"/>
                <a:gd name="T7" fmla="*/ 0 60000 65536"/>
                <a:gd name="T8" fmla="*/ 0 60000 65536"/>
                <a:gd name="T9" fmla="*/ 0 w 1"/>
                <a:gd name="T10" fmla="*/ 0 h 1549"/>
                <a:gd name="T11" fmla="*/ 1 w 1"/>
                <a:gd name="T12" fmla="*/ 1549 h 15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549">
                  <a:moveTo>
                    <a:pt x="0" y="0"/>
                  </a:moveTo>
                  <a:lnTo>
                    <a:pt x="0" y="1549"/>
                  </a:lnTo>
                  <a:lnTo>
                    <a:pt x="1" y="154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685" y="1711"/>
              <a:ext cx="1" cy="19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0 h 114"/>
                <a:gd name="T4" fmla="*/ 1 w 1"/>
                <a:gd name="T5" fmla="*/ 0 h 114"/>
                <a:gd name="T6" fmla="*/ 0 60000 65536"/>
                <a:gd name="T7" fmla="*/ 0 60000 65536"/>
                <a:gd name="T8" fmla="*/ 0 60000 65536"/>
                <a:gd name="T9" fmla="*/ 0 w 1"/>
                <a:gd name="T10" fmla="*/ 0 h 114"/>
                <a:gd name="T11" fmla="*/ 1 w 1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4">
                  <a:moveTo>
                    <a:pt x="0" y="0"/>
                  </a:moveTo>
                  <a:lnTo>
                    <a:pt x="0" y="114"/>
                  </a:lnTo>
                  <a:lnTo>
                    <a:pt x="1" y="1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675" y="1830"/>
              <a:ext cx="1" cy="162"/>
            </a:xfrm>
            <a:custGeom>
              <a:avLst/>
              <a:gdLst>
                <a:gd name="T0" fmla="*/ 0 w 1"/>
                <a:gd name="T1" fmla="*/ 0 h 975"/>
                <a:gd name="T2" fmla="*/ 0 w 1"/>
                <a:gd name="T3" fmla="*/ 0 h 975"/>
                <a:gd name="T4" fmla="*/ 1 w 1"/>
                <a:gd name="T5" fmla="*/ 0 h 975"/>
                <a:gd name="T6" fmla="*/ 0 60000 65536"/>
                <a:gd name="T7" fmla="*/ 0 60000 65536"/>
                <a:gd name="T8" fmla="*/ 0 60000 65536"/>
                <a:gd name="T9" fmla="*/ 0 w 1"/>
                <a:gd name="T10" fmla="*/ 0 h 975"/>
                <a:gd name="T11" fmla="*/ 1 w 1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5">
                  <a:moveTo>
                    <a:pt x="0" y="0"/>
                  </a:moveTo>
                  <a:lnTo>
                    <a:pt x="0" y="975"/>
                  </a:lnTo>
                  <a:lnTo>
                    <a:pt x="1" y="9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675" y="1792"/>
              <a:ext cx="1" cy="19"/>
            </a:xfrm>
            <a:custGeom>
              <a:avLst/>
              <a:gdLst>
                <a:gd name="T0" fmla="*/ 0 w 1"/>
                <a:gd name="T1" fmla="*/ 0 h 115"/>
                <a:gd name="T2" fmla="*/ 0 w 1"/>
                <a:gd name="T3" fmla="*/ 0 h 115"/>
                <a:gd name="T4" fmla="*/ 1 w 1"/>
                <a:gd name="T5" fmla="*/ 0 h 115"/>
                <a:gd name="T6" fmla="*/ 0 60000 65536"/>
                <a:gd name="T7" fmla="*/ 0 60000 65536"/>
                <a:gd name="T8" fmla="*/ 0 60000 65536"/>
                <a:gd name="T9" fmla="*/ 0 w 1"/>
                <a:gd name="T10" fmla="*/ 0 h 115"/>
                <a:gd name="T11" fmla="*/ 1 w 1"/>
                <a:gd name="T12" fmla="*/ 115 h 1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5">
                  <a:moveTo>
                    <a:pt x="0" y="0"/>
                  </a:moveTo>
                  <a:lnTo>
                    <a:pt x="0" y="115"/>
                  </a:lnTo>
                  <a:lnTo>
                    <a:pt x="1" y="11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696" y="1852"/>
              <a:ext cx="1" cy="182"/>
            </a:xfrm>
            <a:custGeom>
              <a:avLst/>
              <a:gdLst>
                <a:gd name="T0" fmla="*/ 0 w 1"/>
                <a:gd name="T1" fmla="*/ 0 h 1089"/>
                <a:gd name="T2" fmla="*/ 0 w 1"/>
                <a:gd name="T3" fmla="*/ 0 h 1089"/>
                <a:gd name="T4" fmla="*/ 1 w 1"/>
                <a:gd name="T5" fmla="*/ 0 h 1089"/>
                <a:gd name="T6" fmla="*/ 0 60000 65536"/>
                <a:gd name="T7" fmla="*/ 0 60000 65536"/>
                <a:gd name="T8" fmla="*/ 0 60000 65536"/>
                <a:gd name="T9" fmla="*/ 0 w 1"/>
                <a:gd name="T10" fmla="*/ 0 h 1089"/>
                <a:gd name="T11" fmla="*/ 1 w 1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89">
                  <a:moveTo>
                    <a:pt x="0" y="0"/>
                  </a:moveTo>
                  <a:lnTo>
                    <a:pt x="0" y="1089"/>
                  </a:lnTo>
                  <a:lnTo>
                    <a:pt x="1" y="10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695" y="1795"/>
              <a:ext cx="1" cy="4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  <a:gd name="T4" fmla="*/ 0 60000 65536"/>
                <a:gd name="T5" fmla="*/ 0 60000 65536"/>
                <a:gd name="T6" fmla="*/ 0 w 1"/>
                <a:gd name="T7" fmla="*/ 0 h 42"/>
                <a:gd name="T8" fmla="*/ 1 w 1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49" y="1270"/>
              <a:ext cx="1" cy="250"/>
            </a:xfrm>
            <a:custGeom>
              <a:avLst/>
              <a:gdLst>
                <a:gd name="T0" fmla="*/ 0 w 1"/>
                <a:gd name="T1" fmla="*/ 0 h 1495"/>
                <a:gd name="T2" fmla="*/ 0 w 1"/>
                <a:gd name="T3" fmla="*/ 0 h 1495"/>
                <a:gd name="T4" fmla="*/ 1 w 1"/>
                <a:gd name="T5" fmla="*/ 0 h 1495"/>
                <a:gd name="T6" fmla="*/ 0 60000 65536"/>
                <a:gd name="T7" fmla="*/ 0 60000 65536"/>
                <a:gd name="T8" fmla="*/ 0 60000 65536"/>
                <a:gd name="T9" fmla="*/ 0 w 1"/>
                <a:gd name="T10" fmla="*/ 0 h 1495"/>
                <a:gd name="T11" fmla="*/ 1 w 1"/>
                <a:gd name="T12" fmla="*/ 1495 h 1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95">
                  <a:moveTo>
                    <a:pt x="0" y="0"/>
                  </a:moveTo>
                  <a:lnTo>
                    <a:pt x="0" y="1495"/>
                  </a:lnTo>
                  <a:lnTo>
                    <a:pt x="1" y="14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89" y="1596"/>
              <a:ext cx="1" cy="145"/>
            </a:xfrm>
            <a:custGeom>
              <a:avLst/>
              <a:gdLst>
                <a:gd name="T0" fmla="*/ 0 w 1"/>
                <a:gd name="T1" fmla="*/ 0 h 875"/>
                <a:gd name="T2" fmla="*/ 0 w 1"/>
                <a:gd name="T3" fmla="*/ 0 h 875"/>
                <a:gd name="T4" fmla="*/ 1 w 1"/>
                <a:gd name="T5" fmla="*/ 0 h 875"/>
                <a:gd name="T6" fmla="*/ 0 60000 65536"/>
                <a:gd name="T7" fmla="*/ 0 60000 65536"/>
                <a:gd name="T8" fmla="*/ 0 60000 65536"/>
                <a:gd name="T9" fmla="*/ 0 w 1"/>
                <a:gd name="T10" fmla="*/ 0 h 875"/>
                <a:gd name="T11" fmla="*/ 1 w 1"/>
                <a:gd name="T12" fmla="*/ 875 h 8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75">
                  <a:moveTo>
                    <a:pt x="0" y="0"/>
                  </a:moveTo>
                  <a:lnTo>
                    <a:pt x="0" y="875"/>
                  </a:lnTo>
                  <a:lnTo>
                    <a:pt x="1" y="87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89" y="1563"/>
              <a:ext cx="1" cy="16"/>
            </a:xfrm>
            <a:custGeom>
              <a:avLst/>
              <a:gdLst>
                <a:gd name="T0" fmla="*/ 0 w 1"/>
                <a:gd name="T1" fmla="*/ 0 h 98"/>
                <a:gd name="T2" fmla="*/ 0 w 1"/>
                <a:gd name="T3" fmla="*/ 0 h 98"/>
                <a:gd name="T4" fmla="*/ 1 w 1"/>
                <a:gd name="T5" fmla="*/ 0 h 98"/>
                <a:gd name="T6" fmla="*/ 0 60000 65536"/>
                <a:gd name="T7" fmla="*/ 0 60000 65536"/>
                <a:gd name="T8" fmla="*/ 0 60000 65536"/>
                <a:gd name="T9" fmla="*/ 0 w 1"/>
                <a:gd name="T10" fmla="*/ 0 h 98"/>
                <a:gd name="T11" fmla="*/ 1 w 1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8">
                  <a:moveTo>
                    <a:pt x="0" y="0"/>
                  </a:moveTo>
                  <a:lnTo>
                    <a:pt x="0" y="98"/>
                  </a:lnTo>
                  <a:lnTo>
                    <a:pt x="1" y="9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289" y="1254"/>
              <a:ext cx="1" cy="287"/>
            </a:xfrm>
            <a:custGeom>
              <a:avLst/>
              <a:gdLst>
                <a:gd name="T0" fmla="*/ 0 w 1"/>
                <a:gd name="T1" fmla="*/ 0 h 1724"/>
                <a:gd name="T2" fmla="*/ 0 w 1"/>
                <a:gd name="T3" fmla="*/ 0 h 1724"/>
                <a:gd name="T4" fmla="*/ 1 w 1"/>
                <a:gd name="T5" fmla="*/ 0 h 1724"/>
                <a:gd name="T6" fmla="*/ 0 60000 65536"/>
                <a:gd name="T7" fmla="*/ 0 60000 65536"/>
                <a:gd name="T8" fmla="*/ 0 60000 65536"/>
                <a:gd name="T9" fmla="*/ 0 w 1"/>
                <a:gd name="T10" fmla="*/ 0 h 1724"/>
                <a:gd name="T11" fmla="*/ 1 w 1"/>
                <a:gd name="T12" fmla="*/ 1724 h 1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24">
                  <a:moveTo>
                    <a:pt x="0" y="0"/>
                  </a:moveTo>
                  <a:lnTo>
                    <a:pt x="0" y="1724"/>
                  </a:lnTo>
                  <a:lnTo>
                    <a:pt x="1" y="17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289" y="1220"/>
              <a:ext cx="1" cy="16"/>
            </a:xfrm>
            <a:custGeom>
              <a:avLst/>
              <a:gdLst>
                <a:gd name="T0" fmla="*/ 0 w 1"/>
                <a:gd name="T1" fmla="*/ 0 h 98"/>
                <a:gd name="T2" fmla="*/ 0 w 1"/>
                <a:gd name="T3" fmla="*/ 0 h 98"/>
                <a:gd name="T4" fmla="*/ 1 w 1"/>
                <a:gd name="T5" fmla="*/ 0 h 98"/>
                <a:gd name="T6" fmla="*/ 0 60000 65536"/>
                <a:gd name="T7" fmla="*/ 0 60000 65536"/>
                <a:gd name="T8" fmla="*/ 0 60000 65536"/>
                <a:gd name="T9" fmla="*/ 0 w 1"/>
                <a:gd name="T10" fmla="*/ 0 h 98"/>
                <a:gd name="T11" fmla="*/ 1 w 1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8">
                  <a:moveTo>
                    <a:pt x="0" y="0"/>
                  </a:moveTo>
                  <a:lnTo>
                    <a:pt x="0" y="98"/>
                  </a:lnTo>
                  <a:lnTo>
                    <a:pt x="1" y="9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086" y="1396"/>
              <a:ext cx="16" cy="1"/>
            </a:xfrm>
            <a:custGeom>
              <a:avLst/>
              <a:gdLst>
                <a:gd name="T0" fmla="*/ 0 w 99"/>
                <a:gd name="T1" fmla="*/ 0 h 1"/>
                <a:gd name="T2" fmla="*/ 0 w 99"/>
                <a:gd name="T3" fmla="*/ 0 h 1"/>
                <a:gd name="T4" fmla="*/ 0 w 99"/>
                <a:gd name="T5" fmla="*/ 0 h 1"/>
                <a:gd name="T6" fmla="*/ 0 60000 65536"/>
                <a:gd name="T7" fmla="*/ 0 60000 65536"/>
                <a:gd name="T8" fmla="*/ 0 60000 65536"/>
                <a:gd name="T9" fmla="*/ 0 w 99"/>
                <a:gd name="T10" fmla="*/ 0 h 1"/>
                <a:gd name="T11" fmla="*/ 99 w 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1">
                  <a:moveTo>
                    <a:pt x="0" y="0"/>
                  </a:moveTo>
                  <a:lnTo>
                    <a:pt x="98" y="0"/>
                  </a:lnTo>
                  <a:lnTo>
                    <a:pt x="9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125" y="1396"/>
              <a:ext cx="352" cy="1"/>
            </a:xfrm>
            <a:custGeom>
              <a:avLst/>
              <a:gdLst>
                <a:gd name="T0" fmla="*/ 0 w 2116"/>
                <a:gd name="T1" fmla="*/ 0 h 1"/>
                <a:gd name="T2" fmla="*/ 0 w 2116"/>
                <a:gd name="T3" fmla="*/ 0 h 1"/>
                <a:gd name="T4" fmla="*/ 0 w 2116"/>
                <a:gd name="T5" fmla="*/ 0 h 1"/>
                <a:gd name="T6" fmla="*/ 0 60000 65536"/>
                <a:gd name="T7" fmla="*/ 0 60000 65536"/>
                <a:gd name="T8" fmla="*/ 0 60000 65536"/>
                <a:gd name="T9" fmla="*/ 0 w 2116"/>
                <a:gd name="T10" fmla="*/ 0 h 1"/>
                <a:gd name="T11" fmla="*/ 2116 w 21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6" h="1">
                  <a:moveTo>
                    <a:pt x="0" y="0"/>
                  </a:moveTo>
                  <a:lnTo>
                    <a:pt x="2115" y="0"/>
                  </a:lnTo>
                  <a:lnTo>
                    <a:pt x="211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90" y="1395"/>
              <a:ext cx="30" cy="1"/>
            </a:xfrm>
            <a:custGeom>
              <a:avLst/>
              <a:gdLst>
                <a:gd name="T0" fmla="*/ 30 w 30"/>
                <a:gd name="T1" fmla="*/ 0 h 1"/>
                <a:gd name="T2" fmla="*/ 0 w 30"/>
                <a:gd name="T3" fmla="*/ 1 h 1"/>
                <a:gd name="T4" fmla="*/ 0 w 30"/>
                <a:gd name="T5" fmla="*/ 1 h 1"/>
                <a:gd name="T6" fmla="*/ 0 60000 65536"/>
                <a:gd name="T7" fmla="*/ 0 60000 65536"/>
                <a:gd name="T8" fmla="*/ 0 60000 65536"/>
                <a:gd name="T9" fmla="*/ 0 w 30"/>
                <a:gd name="T10" fmla="*/ 0 h 1"/>
                <a:gd name="T11" fmla="*/ 30 w 3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1">
                  <a:moveTo>
                    <a:pt x="30" y="0"/>
                  </a:moveTo>
                  <a:lnTo>
                    <a:pt x="0" y="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542" y="1396"/>
              <a:ext cx="309" cy="1"/>
            </a:xfrm>
            <a:custGeom>
              <a:avLst/>
              <a:gdLst>
                <a:gd name="T0" fmla="*/ 0 w 1855"/>
                <a:gd name="T1" fmla="*/ 0 h 1"/>
                <a:gd name="T2" fmla="*/ 0 w 1855"/>
                <a:gd name="T3" fmla="*/ 0 h 1"/>
                <a:gd name="T4" fmla="*/ 0 w 1855"/>
                <a:gd name="T5" fmla="*/ 0 h 1"/>
                <a:gd name="T6" fmla="*/ 0 60000 65536"/>
                <a:gd name="T7" fmla="*/ 0 60000 65536"/>
                <a:gd name="T8" fmla="*/ 0 60000 65536"/>
                <a:gd name="T9" fmla="*/ 0 w 1855"/>
                <a:gd name="T10" fmla="*/ 0 h 1"/>
                <a:gd name="T11" fmla="*/ 1855 w 18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" h="1">
                  <a:moveTo>
                    <a:pt x="0" y="0"/>
                  </a:moveTo>
                  <a:lnTo>
                    <a:pt x="1854" y="0"/>
                  </a:lnTo>
                  <a:lnTo>
                    <a:pt x="185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883" y="805"/>
              <a:ext cx="82" cy="82"/>
            </a:xfrm>
            <a:custGeom>
              <a:avLst/>
              <a:gdLst>
                <a:gd name="T0" fmla="*/ 0 w 488"/>
                <a:gd name="T1" fmla="*/ 0 h 488"/>
                <a:gd name="T2" fmla="*/ 0 w 488"/>
                <a:gd name="T3" fmla="*/ 0 h 488"/>
                <a:gd name="T4" fmla="*/ 0 w 488"/>
                <a:gd name="T5" fmla="*/ 0 h 488"/>
                <a:gd name="T6" fmla="*/ 0 60000 65536"/>
                <a:gd name="T7" fmla="*/ 0 60000 65536"/>
                <a:gd name="T8" fmla="*/ 0 60000 65536"/>
                <a:gd name="T9" fmla="*/ 0 w 488"/>
                <a:gd name="T10" fmla="*/ 0 h 488"/>
                <a:gd name="T11" fmla="*/ 488 w 488"/>
                <a:gd name="T12" fmla="*/ 488 h 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488">
                  <a:moveTo>
                    <a:pt x="0" y="488"/>
                  </a:moveTo>
                  <a:lnTo>
                    <a:pt x="487" y="0"/>
                  </a:lnTo>
                  <a:lnTo>
                    <a:pt x="48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883" y="894"/>
              <a:ext cx="149" cy="148"/>
            </a:xfrm>
            <a:custGeom>
              <a:avLst/>
              <a:gdLst>
                <a:gd name="T0" fmla="*/ 0 w 891"/>
                <a:gd name="T1" fmla="*/ 0 h 891"/>
                <a:gd name="T2" fmla="*/ 0 w 891"/>
                <a:gd name="T3" fmla="*/ 0 h 891"/>
                <a:gd name="T4" fmla="*/ 0 w 891"/>
                <a:gd name="T5" fmla="*/ 0 h 891"/>
                <a:gd name="T6" fmla="*/ 0 60000 65536"/>
                <a:gd name="T7" fmla="*/ 0 60000 65536"/>
                <a:gd name="T8" fmla="*/ 0 60000 65536"/>
                <a:gd name="T9" fmla="*/ 0 w 891"/>
                <a:gd name="T10" fmla="*/ 0 h 891"/>
                <a:gd name="T11" fmla="*/ 891 w 891"/>
                <a:gd name="T12" fmla="*/ 891 h 8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1" h="891">
                  <a:moveTo>
                    <a:pt x="0" y="891"/>
                  </a:moveTo>
                  <a:lnTo>
                    <a:pt x="890" y="0"/>
                  </a:lnTo>
                  <a:lnTo>
                    <a:pt x="8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976" y="956"/>
              <a:ext cx="149" cy="149"/>
            </a:xfrm>
            <a:custGeom>
              <a:avLst/>
              <a:gdLst>
                <a:gd name="T0" fmla="*/ 0 w 892"/>
                <a:gd name="T1" fmla="*/ 0 h 892"/>
                <a:gd name="T2" fmla="*/ 0 w 892"/>
                <a:gd name="T3" fmla="*/ 0 h 892"/>
                <a:gd name="T4" fmla="*/ 0 w 892"/>
                <a:gd name="T5" fmla="*/ 0 h 892"/>
                <a:gd name="T6" fmla="*/ 0 60000 65536"/>
                <a:gd name="T7" fmla="*/ 0 60000 65536"/>
                <a:gd name="T8" fmla="*/ 0 60000 65536"/>
                <a:gd name="T9" fmla="*/ 0 w 892"/>
                <a:gd name="T10" fmla="*/ 0 h 892"/>
                <a:gd name="T11" fmla="*/ 892 w 892"/>
                <a:gd name="T12" fmla="*/ 892 h 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2" h="892">
                  <a:moveTo>
                    <a:pt x="0" y="892"/>
                  </a:moveTo>
                  <a:lnTo>
                    <a:pt x="891" y="0"/>
                  </a:lnTo>
                  <a:lnTo>
                    <a:pt x="89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132" y="956"/>
              <a:ext cx="148" cy="149"/>
            </a:xfrm>
            <a:custGeom>
              <a:avLst/>
              <a:gdLst>
                <a:gd name="T0" fmla="*/ 0 w 891"/>
                <a:gd name="T1" fmla="*/ 0 h 892"/>
                <a:gd name="T2" fmla="*/ 0 w 891"/>
                <a:gd name="T3" fmla="*/ 0 h 892"/>
                <a:gd name="T4" fmla="*/ 0 w 891"/>
                <a:gd name="T5" fmla="*/ 0 h 892"/>
                <a:gd name="T6" fmla="*/ 0 60000 65536"/>
                <a:gd name="T7" fmla="*/ 0 60000 65536"/>
                <a:gd name="T8" fmla="*/ 0 60000 65536"/>
                <a:gd name="T9" fmla="*/ 0 w 891"/>
                <a:gd name="T10" fmla="*/ 0 h 892"/>
                <a:gd name="T11" fmla="*/ 891 w 891"/>
                <a:gd name="T12" fmla="*/ 892 h 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1" h="892">
                  <a:moveTo>
                    <a:pt x="0" y="892"/>
                  </a:moveTo>
                  <a:lnTo>
                    <a:pt x="890" y="0"/>
                  </a:lnTo>
                  <a:lnTo>
                    <a:pt x="8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180" y="1063"/>
              <a:ext cx="149" cy="149"/>
            </a:xfrm>
            <a:custGeom>
              <a:avLst/>
              <a:gdLst>
                <a:gd name="T0" fmla="*/ 0 w 891"/>
                <a:gd name="T1" fmla="*/ 0 h 891"/>
                <a:gd name="T2" fmla="*/ 0 w 891"/>
                <a:gd name="T3" fmla="*/ 0 h 891"/>
                <a:gd name="T4" fmla="*/ 0 w 891"/>
                <a:gd name="T5" fmla="*/ 0 h 891"/>
                <a:gd name="T6" fmla="*/ 0 60000 65536"/>
                <a:gd name="T7" fmla="*/ 0 60000 65536"/>
                <a:gd name="T8" fmla="*/ 0 60000 65536"/>
                <a:gd name="T9" fmla="*/ 0 w 891"/>
                <a:gd name="T10" fmla="*/ 0 h 891"/>
                <a:gd name="T11" fmla="*/ 891 w 891"/>
                <a:gd name="T12" fmla="*/ 891 h 8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1" h="891">
                  <a:moveTo>
                    <a:pt x="0" y="891"/>
                  </a:moveTo>
                  <a:lnTo>
                    <a:pt x="890" y="0"/>
                  </a:lnTo>
                  <a:lnTo>
                    <a:pt x="8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80" y="1219"/>
              <a:ext cx="149" cy="149"/>
            </a:xfrm>
            <a:custGeom>
              <a:avLst/>
              <a:gdLst>
                <a:gd name="T0" fmla="*/ 0 w 891"/>
                <a:gd name="T1" fmla="*/ 0 h 892"/>
                <a:gd name="T2" fmla="*/ 0 w 891"/>
                <a:gd name="T3" fmla="*/ 0 h 892"/>
                <a:gd name="T4" fmla="*/ 0 w 891"/>
                <a:gd name="T5" fmla="*/ 0 h 892"/>
                <a:gd name="T6" fmla="*/ 0 60000 65536"/>
                <a:gd name="T7" fmla="*/ 0 60000 65536"/>
                <a:gd name="T8" fmla="*/ 0 60000 65536"/>
                <a:gd name="T9" fmla="*/ 0 w 891"/>
                <a:gd name="T10" fmla="*/ 0 h 892"/>
                <a:gd name="T11" fmla="*/ 891 w 891"/>
                <a:gd name="T12" fmla="*/ 892 h 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1" h="892">
                  <a:moveTo>
                    <a:pt x="0" y="892"/>
                  </a:moveTo>
                  <a:lnTo>
                    <a:pt x="890" y="0"/>
                  </a:lnTo>
                  <a:lnTo>
                    <a:pt x="8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80" y="1375"/>
              <a:ext cx="149" cy="148"/>
            </a:xfrm>
            <a:custGeom>
              <a:avLst/>
              <a:gdLst>
                <a:gd name="T0" fmla="*/ 0 w 891"/>
                <a:gd name="T1" fmla="*/ 0 h 891"/>
                <a:gd name="T2" fmla="*/ 0 w 891"/>
                <a:gd name="T3" fmla="*/ 0 h 891"/>
                <a:gd name="T4" fmla="*/ 0 w 891"/>
                <a:gd name="T5" fmla="*/ 0 h 891"/>
                <a:gd name="T6" fmla="*/ 0 60000 65536"/>
                <a:gd name="T7" fmla="*/ 0 60000 65536"/>
                <a:gd name="T8" fmla="*/ 0 60000 65536"/>
                <a:gd name="T9" fmla="*/ 0 w 891"/>
                <a:gd name="T10" fmla="*/ 0 h 891"/>
                <a:gd name="T11" fmla="*/ 891 w 891"/>
                <a:gd name="T12" fmla="*/ 891 h 8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1" h="891">
                  <a:moveTo>
                    <a:pt x="0" y="891"/>
                  </a:moveTo>
                  <a:lnTo>
                    <a:pt x="890" y="0"/>
                  </a:lnTo>
                  <a:lnTo>
                    <a:pt x="8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180" y="1530"/>
              <a:ext cx="149" cy="149"/>
            </a:xfrm>
            <a:custGeom>
              <a:avLst/>
              <a:gdLst>
                <a:gd name="T0" fmla="*/ 0 w 891"/>
                <a:gd name="T1" fmla="*/ 0 h 891"/>
                <a:gd name="T2" fmla="*/ 0 w 891"/>
                <a:gd name="T3" fmla="*/ 0 h 891"/>
                <a:gd name="T4" fmla="*/ 0 w 891"/>
                <a:gd name="T5" fmla="*/ 0 h 891"/>
                <a:gd name="T6" fmla="*/ 0 60000 65536"/>
                <a:gd name="T7" fmla="*/ 0 60000 65536"/>
                <a:gd name="T8" fmla="*/ 0 60000 65536"/>
                <a:gd name="T9" fmla="*/ 0 w 891"/>
                <a:gd name="T10" fmla="*/ 0 h 891"/>
                <a:gd name="T11" fmla="*/ 891 w 891"/>
                <a:gd name="T12" fmla="*/ 891 h 8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1" h="891">
                  <a:moveTo>
                    <a:pt x="0" y="891"/>
                  </a:moveTo>
                  <a:lnTo>
                    <a:pt x="890" y="0"/>
                  </a:lnTo>
                  <a:lnTo>
                    <a:pt x="8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180" y="1682"/>
              <a:ext cx="153" cy="153"/>
            </a:xfrm>
            <a:custGeom>
              <a:avLst/>
              <a:gdLst>
                <a:gd name="T0" fmla="*/ 0 w 916"/>
                <a:gd name="T1" fmla="*/ 0 h 916"/>
                <a:gd name="T2" fmla="*/ 0 w 916"/>
                <a:gd name="T3" fmla="*/ 0 h 916"/>
                <a:gd name="T4" fmla="*/ 0 w 916"/>
                <a:gd name="T5" fmla="*/ 0 h 916"/>
                <a:gd name="T6" fmla="*/ 0 60000 65536"/>
                <a:gd name="T7" fmla="*/ 0 60000 65536"/>
                <a:gd name="T8" fmla="*/ 0 60000 65536"/>
                <a:gd name="T9" fmla="*/ 0 w 916"/>
                <a:gd name="T10" fmla="*/ 0 h 916"/>
                <a:gd name="T11" fmla="*/ 916 w 916"/>
                <a:gd name="T12" fmla="*/ 916 h 9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6" h="916">
                  <a:moveTo>
                    <a:pt x="0" y="916"/>
                  </a:moveTo>
                  <a:lnTo>
                    <a:pt x="915" y="0"/>
                  </a:lnTo>
                  <a:lnTo>
                    <a:pt x="91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278" y="1693"/>
              <a:ext cx="199" cy="204"/>
            </a:xfrm>
            <a:custGeom>
              <a:avLst/>
              <a:gdLst>
                <a:gd name="T0" fmla="*/ 0 w 199"/>
                <a:gd name="T1" fmla="*/ 204 h 204"/>
                <a:gd name="T2" fmla="*/ 199 w 199"/>
                <a:gd name="T3" fmla="*/ 0 h 204"/>
                <a:gd name="T4" fmla="*/ 199 w 199"/>
                <a:gd name="T5" fmla="*/ 0 h 204"/>
                <a:gd name="T6" fmla="*/ 0 60000 65536"/>
                <a:gd name="T7" fmla="*/ 0 60000 65536"/>
                <a:gd name="T8" fmla="*/ 0 60000 65536"/>
                <a:gd name="T9" fmla="*/ 0 w 199"/>
                <a:gd name="T10" fmla="*/ 0 h 204"/>
                <a:gd name="T11" fmla="*/ 199 w 199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204">
                  <a:moveTo>
                    <a:pt x="0" y="204"/>
                  </a:moveTo>
                  <a:lnTo>
                    <a:pt x="19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427" y="1806"/>
              <a:ext cx="93" cy="93"/>
            </a:xfrm>
            <a:custGeom>
              <a:avLst/>
              <a:gdLst>
                <a:gd name="T0" fmla="*/ 0 w 93"/>
                <a:gd name="T1" fmla="*/ 93 h 93"/>
                <a:gd name="T2" fmla="*/ 93 w 93"/>
                <a:gd name="T3" fmla="*/ 0 h 93"/>
                <a:gd name="T4" fmla="*/ 93 w 93"/>
                <a:gd name="T5" fmla="*/ 0 h 93"/>
                <a:gd name="T6" fmla="*/ 0 60000 65536"/>
                <a:gd name="T7" fmla="*/ 0 60000 65536"/>
                <a:gd name="T8" fmla="*/ 0 60000 65536"/>
                <a:gd name="T9" fmla="*/ 0 w 93"/>
                <a:gd name="T10" fmla="*/ 0 h 93"/>
                <a:gd name="T11" fmla="*/ 93 w 93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93">
                  <a:moveTo>
                    <a:pt x="0" y="93"/>
                  </a:moveTo>
                  <a:lnTo>
                    <a:pt x="9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2338" y="795"/>
              <a:ext cx="7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338" y="786"/>
              <a:ext cx="0" cy="1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034" y="791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H="1">
              <a:off x="1435" y="1693"/>
              <a:ext cx="11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3326" y="978"/>
              <a:ext cx="0" cy="6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V="1">
              <a:off x="2040" y="1011"/>
              <a:ext cx="0" cy="1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H="1">
              <a:off x="2107" y="954"/>
              <a:ext cx="4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398" y="1897"/>
              <a:ext cx="2587" cy="3"/>
            </a:xfrm>
            <a:custGeom>
              <a:avLst/>
              <a:gdLst>
                <a:gd name="T0" fmla="*/ 0 w 2587"/>
                <a:gd name="T1" fmla="*/ 0 h 3"/>
                <a:gd name="T2" fmla="*/ 2587 w 2587"/>
                <a:gd name="T3" fmla="*/ 3 h 3"/>
                <a:gd name="T4" fmla="*/ 0 60000 65536"/>
                <a:gd name="T5" fmla="*/ 0 60000 65536"/>
                <a:gd name="T6" fmla="*/ 0 w 2587"/>
                <a:gd name="T7" fmla="*/ 0 h 3"/>
                <a:gd name="T8" fmla="*/ 2587 w 258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87" h="3">
                  <a:moveTo>
                    <a:pt x="0" y="0"/>
                  </a:moveTo>
                  <a:lnTo>
                    <a:pt x="2587" y="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582" y="1327"/>
              <a:ext cx="129" cy="1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1872" y="1534"/>
              <a:ext cx="341" cy="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V="1">
              <a:off x="1867" y="1160"/>
              <a:ext cx="346" cy="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 flipV="1">
              <a:off x="2362" y="1160"/>
              <a:ext cx="350" cy="1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2366" y="1539"/>
              <a:ext cx="336" cy="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Arc 77"/>
            <p:cNvSpPr>
              <a:spLocks/>
            </p:cNvSpPr>
            <p:nvPr/>
          </p:nvSpPr>
          <p:spPr bwMode="auto">
            <a:xfrm flipV="1">
              <a:off x="2046" y="2289"/>
              <a:ext cx="1286" cy="127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7827" y="332"/>
                  </a:moveTo>
                  <a:cubicBezTo>
                    <a:pt x="19072" y="111"/>
                    <a:pt x="2033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19"/>
                    <a:pt x="0" y="21439"/>
                    <a:pt x="1" y="21360"/>
                  </a:cubicBezTo>
                </a:path>
                <a:path w="43200" h="43200" stroke="0" extrusionOk="0">
                  <a:moveTo>
                    <a:pt x="17827" y="332"/>
                  </a:moveTo>
                  <a:cubicBezTo>
                    <a:pt x="19072" y="111"/>
                    <a:pt x="2033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19"/>
                    <a:pt x="0" y="21439"/>
                    <a:pt x="1" y="2136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Arc 78"/>
            <p:cNvSpPr>
              <a:spLocks/>
            </p:cNvSpPr>
            <p:nvPr/>
          </p:nvSpPr>
          <p:spPr bwMode="auto">
            <a:xfrm>
              <a:off x="2351" y="2589"/>
              <a:ext cx="679" cy="669"/>
            </a:xfrm>
            <a:custGeom>
              <a:avLst/>
              <a:gdLst>
                <a:gd name="T0" fmla="*/ 0 w 42284"/>
                <a:gd name="T1" fmla="*/ 0 h 42230"/>
                <a:gd name="T2" fmla="*/ 0 w 42284"/>
                <a:gd name="T3" fmla="*/ 0 h 42230"/>
                <a:gd name="T4" fmla="*/ 0 w 42284"/>
                <a:gd name="T5" fmla="*/ 0 h 42230"/>
                <a:gd name="T6" fmla="*/ 0 60000 65536"/>
                <a:gd name="T7" fmla="*/ 0 60000 65536"/>
                <a:gd name="T8" fmla="*/ 0 60000 65536"/>
                <a:gd name="T9" fmla="*/ 0 w 42284"/>
                <a:gd name="T10" fmla="*/ 0 h 42230"/>
                <a:gd name="T11" fmla="*/ 42284 w 42284"/>
                <a:gd name="T12" fmla="*/ 42230 h 42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84" h="42230" fill="none" extrusionOk="0">
                  <a:moveTo>
                    <a:pt x="-1" y="15377"/>
                  </a:moveTo>
                  <a:cubicBezTo>
                    <a:pt x="2745" y="6249"/>
                    <a:pt x="11151" y="-1"/>
                    <a:pt x="20684" y="0"/>
                  </a:cubicBezTo>
                  <a:cubicBezTo>
                    <a:pt x="32613" y="0"/>
                    <a:pt x="42284" y="9670"/>
                    <a:pt x="42284" y="21600"/>
                  </a:cubicBezTo>
                  <a:cubicBezTo>
                    <a:pt x="42284" y="31064"/>
                    <a:pt x="36122" y="39426"/>
                    <a:pt x="27083" y="42230"/>
                  </a:cubicBezTo>
                </a:path>
                <a:path w="42284" h="42230" stroke="0" extrusionOk="0">
                  <a:moveTo>
                    <a:pt x="-1" y="15377"/>
                  </a:moveTo>
                  <a:cubicBezTo>
                    <a:pt x="2745" y="6249"/>
                    <a:pt x="11151" y="-1"/>
                    <a:pt x="20684" y="0"/>
                  </a:cubicBezTo>
                  <a:cubicBezTo>
                    <a:pt x="32613" y="0"/>
                    <a:pt x="42284" y="9670"/>
                    <a:pt x="42284" y="21600"/>
                  </a:cubicBezTo>
                  <a:cubicBezTo>
                    <a:pt x="42284" y="31064"/>
                    <a:pt x="36122" y="39426"/>
                    <a:pt x="27083" y="42230"/>
                  </a:cubicBezTo>
                  <a:lnTo>
                    <a:pt x="20684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Arc 79"/>
            <p:cNvSpPr>
              <a:spLocks/>
            </p:cNvSpPr>
            <p:nvPr/>
          </p:nvSpPr>
          <p:spPr bwMode="auto">
            <a:xfrm>
              <a:off x="2503" y="2734"/>
              <a:ext cx="378" cy="369"/>
            </a:xfrm>
            <a:custGeom>
              <a:avLst/>
              <a:gdLst>
                <a:gd name="T0" fmla="*/ 0 w 41401"/>
                <a:gd name="T1" fmla="*/ 0 h 41476"/>
                <a:gd name="T2" fmla="*/ 0 w 41401"/>
                <a:gd name="T3" fmla="*/ 0 h 41476"/>
                <a:gd name="T4" fmla="*/ 0 w 41401"/>
                <a:gd name="T5" fmla="*/ 0 h 41476"/>
                <a:gd name="T6" fmla="*/ 0 60000 65536"/>
                <a:gd name="T7" fmla="*/ 0 60000 65536"/>
                <a:gd name="T8" fmla="*/ 0 60000 65536"/>
                <a:gd name="T9" fmla="*/ 0 w 41401"/>
                <a:gd name="T10" fmla="*/ 0 h 41476"/>
                <a:gd name="T11" fmla="*/ 41401 w 41401"/>
                <a:gd name="T12" fmla="*/ 41476 h 41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01" h="41476" fill="none" extrusionOk="0">
                  <a:moveTo>
                    <a:pt x="-1" y="12969"/>
                  </a:moveTo>
                  <a:cubicBezTo>
                    <a:pt x="3432" y="5093"/>
                    <a:pt x="11208" y="-1"/>
                    <a:pt x="19801" y="0"/>
                  </a:cubicBezTo>
                  <a:cubicBezTo>
                    <a:pt x="31730" y="0"/>
                    <a:pt x="41401" y="9670"/>
                    <a:pt x="41401" y="21600"/>
                  </a:cubicBezTo>
                  <a:cubicBezTo>
                    <a:pt x="41401" y="30261"/>
                    <a:pt x="36227" y="38085"/>
                    <a:pt x="28257" y="41476"/>
                  </a:cubicBezTo>
                </a:path>
                <a:path w="41401" h="41476" stroke="0" extrusionOk="0">
                  <a:moveTo>
                    <a:pt x="-1" y="12969"/>
                  </a:moveTo>
                  <a:cubicBezTo>
                    <a:pt x="3432" y="5093"/>
                    <a:pt x="11208" y="-1"/>
                    <a:pt x="19801" y="0"/>
                  </a:cubicBezTo>
                  <a:cubicBezTo>
                    <a:pt x="31730" y="0"/>
                    <a:pt x="41401" y="9670"/>
                    <a:pt x="41401" y="21600"/>
                  </a:cubicBezTo>
                  <a:cubicBezTo>
                    <a:pt x="41401" y="30261"/>
                    <a:pt x="36227" y="38085"/>
                    <a:pt x="28257" y="41476"/>
                  </a:cubicBezTo>
                  <a:lnTo>
                    <a:pt x="19801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Arc 80"/>
            <p:cNvSpPr>
              <a:spLocks/>
            </p:cNvSpPr>
            <p:nvPr/>
          </p:nvSpPr>
          <p:spPr bwMode="auto">
            <a:xfrm flipH="1">
              <a:off x="3517" y="2772"/>
              <a:ext cx="163" cy="308"/>
            </a:xfrm>
            <a:custGeom>
              <a:avLst/>
              <a:gdLst>
                <a:gd name="T0" fmla="*/ 0 w 22799"/>
                <a:gd name="T1" fmla="*/ 0 h 43200"/>
                <a:gd name="T2" fmla="*/ 0 w 22799"/>
                <a:gd name="T3" fmla="*/ 0 h 43200"/>
                <a:gd name="T4" fmla="*/ 0 w 22799"/>
                <a:gd name="T5" fmla="*/ 0 h 43200"/>
                <a:gd name="T6" fmla="*/ 0 60000 65536"/>
                <a:gd name="T7" fmla="*/ 0 60000 65536"/>
                <a:gd name="T8" fmla="*/ 0 60000 65536"/>
                <a:gd name="T9" fmla="*/ 0 w 22799"/>
                <a:gd name="T10" fmla="*/ 0 h 43200"/>
                <a:gd name="T11" fmla="*/ 22799 w 227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9" h="43200" fill="none" extrusionOk="0">
                  <a:moveTo>
                    <a:pt x="1198" y="0"/>
                  </a:moveTo>
                  <a:cubicBezTo>
                    <a:pt x="13128" y="0"/>
                    <a:pt x="22799" y="9670"/>
                    <a:pt x="22799" y="21600"/>
                  </a:cubicBezTo>
                  <a:cubicBezTo>
                    <a:pt x="22799" y="33529"/>
                    <a:pt x="13128" y="43200"/>
                    <a:pt x="1199" y="43200"/>
                  </a:cubicBezTo>
                  <a:cubicBezTo>
                    <a:pt x="799" y="43200"/>
                    <a:pt x="399" y="43188"/>
                    <a:pt x="0" y="43166"/>
                  </a:cubicBezTo>
                </a:path>
                <a:path w="22799" h="43200" stroke="0" extrusionOk="0">
                  <a:moveTo>
                    <a:pt x="1198" y="0"/>
                  </a:moveTo>
                  <a:cubicBezTo>
                    <a:pt x="13128" y="0"/>
                    <a:pt x="22799" y="9670"/>
                    <a:pt x="22799" y="21600"/>
                  </a:cubicBezTo>
                  <a:cubicBezTo>
                    <a:pt x="22799" y="33529"/>
                    <a:pt x="13128" y="43200"/>
                    <a:pt x="1199" y="43200"/>
                  </a:cubicBezTo>
                  <a:cubicBezTo>
                    <a:pt x="799" y="43200"/>
                    <a:pt x="399" y="43188"/>
                    <a:pt x="0" y="43166"/>
                  </a:cubicBezTo>
                  <a:lnTo>
                    <a:pt x="1199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Arc 81"/>
            <p:cNvSpPr>
              <a:spLocks/>
            </p:cNvSpPr>
            <p:nvPr/>
          </p:nvSpPr>
          <p:spPr bwMode="auto">
            <a:xfrm>
              <a:off x="1688" y="2771"/>
              <a:ext cx="163" cy="308"/>
            </a:xfrm>
            <a:custGeom>
              <a:avLst/>
              <a:gdLst>
                <a:gd name="T0" fmla="*/ 0 w 22799"/>
                <a:gd name="T1" fmla="*/ 0 h 43200"/>
                <a:gd name="T2" fmla="*/ 0 w 22799"/>
                <a:gd name="T3" fmla="*/ 0 h 43200"/>
                <a:gd name="T4" fmla="*/ 0 w 22799"/>
                <a:gd name="T5" fmla="*/ 0 h 43200"/>
                <a:gd name="T6" fmla="*/ 0 60000 65536"/>
                <a:gd name="T7" fmla="*/ 0 60000 65536"/>
                <a:gd name="T8" fmla="*/ 0 60000 65536"/>
                <a:gd name="T9" fmla="*/ 0 w 22799"/>
                <a:gd name="T10" fmla="*/ 0 h 43200"/>
                <a:gd name="T11" fmla="*/ 22799 w 227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9" h="43200" fill="none" extrusionOk="0">
                  <a:moveTo>
                    <a:pt x="1198" y="0"/>
                  </a:moveTo>
                  <a:cubicBezTo>
                    <a:pt x="13128" y="0"/>
                    <a:pt x="22799" y="9670"/>
                    <a:pt x="22799" y="21600"/>
                  </a:cubicBezTo>
                  <a:cubicBezTo>
                    <a:pt x="22799" y="33529"/>
                    <a:pt x="13128" y="43200"/>
                    <a:pt x="1199" y="43200"/>
                  </a:cubicBezTo>
                  <a:cubicBezTo>
                    <a:pt x="799" y="43200"/>
                    <a:pt x="399" y="43188"/>
                    <a:pt x="0" y="43166"/>
                  </a:cubicBezTo>
                </a:path>
                <a:path w="22799" h="43200" stroke="0" extrusionOk="0">
                  <a:moveTo>
                    <a:pt x="1198" y="0"/>
                  </a:moveTo>
                  <a:cubicBezTo>
                    <a:pt x="13128" y="0"/>
                    <a:pt x="22799" y="9670"/>
                    <a:pt x="22799" y="21600"/>
                  </a:cubicBezTo>
                  <a:cubicBezTo>
                    <a:pt x="22799" y="33529"/>
                    <a:pt x="13128" y="43200"/>
                    <a:pt x="1199" y="43200"/>
                  </a:cubicBezTo>
                  <a:cubicBezTo>
                    <a:pt x="799" y="43200"/>
                    <a:pt x="399" y="43188"/>
                    <a:pt x="0" y="43166"/>
                  </a:cubicBezTo>
                  <a:lnTo>
                    <a:pt x="1199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Arc 82"/>
            <p:cNvSpPr>
              <a:spLocks/>
            </p:cNvSpPr>
            <p:nvPr/>
          </p:nvSpPr>
          <p:spPr bwMode="auto">
            <a:xfrm flipH="1" flipV="1">
              <a:off x="2189" y="2772"/>
              <a:ext cx="577" cy="655"/>
            </a:xfrm>
            <a:custGeom>
              <a:avLst/>
              <a:gdLst>
                <a:gd name="T0" fmla="*/ 0 w 21600"/>
                <a:gd name="T1" fmla="*/ 0 h 28283"/>
                <a:gd name="T2" fmla="*/ 0 w 21600"/>
                <a:gd name="T3" fmla="*/ 0 h 28283"/>
                <a:gd name="T4" fmla="*/ 0 w 21600"/>
                <a:gd name="T5" fmla="*/ 0 h 2828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283"/>
                <a:gd name="T11" fmla="*/ 21600 w 21600"/>
                <a:gd name="T12" fmla="*/ 28283 h 28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28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69"/>
                    <a:pt x="21242" y="26124"/>
                    <a:pt x="20540" y="28283"/>
                  </a:cubicBezTo>
                </a:path>
                <a:path w="21600" h="2828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69"/>
                    <a:pt x="21242" y="26124"/>
                    <a:pt x="20540" y="282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Arc 83"/>
            <p:cNvSpPr>
              <a:spLocks/>
            </p:cNvSpPr>
            <p:nvPr/>
          </p:nvSpPr>
          <p:spPr bwMode="auto">
            <a:xfrm>
              <a:off x="2755" y="3708"/>
              <a:ext cx="4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1402" y="2602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  <a:gd name="T4" fmla="*/ 1 w 1"/>
                <a:gd name="T5" fmla="*/ 174 h 174"/>
                <a:gd name="T6" fmla="*/ 0 60000 65536"/>
                <a:gd name="T7" fmla="*/ 0 60000 65536"/>
                <a:gd name="T8" fmla="*/ 0 60000 65536"/>
                <a:gd name="T9" fmla="*/ 0 w 1"/>
                <a:gd name="T10" fmla="*/ 0 h 174"/>
                <a:gd name="T11" fmla="*/ 1 w 1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  <a:lnTo>
                    <a:pt x="1" y="17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1402" y="2773"/>
              <a:ext cx="294" cy="1"/>
            </a:xfrm>
            <a:custGeom>
              <a:avLst/>
              <a:gdLst>
                <a:gd name="T0" fmla="*/ 0 w 1765"/>
                <a:gd name="T1" fmla="*/ 0 h 1"/>
                <a:gd name="T2" fmla="*/ 0 w 1765"/>
                <a:gd name="T3" fmla="*/ 0 h 1"/>
                <a:gd name="T4" fmla="*/ 0 w 1765"/>
                <a:gd name="T5" fmla="*/ 0 h 1"/>
                <a:gd name="T6" fmla="*/ 0 60000 65536"/>
                <a:gd name="T7" fmla="*/ 0 60000 65536"/>
                <a:gd name="T8" fmla="*/ 0 60000 65536"/>
                <a:gd name="T9" fmla="*/ 0 w 1765"/>
                <a:gd name="T10" fmla="*/ 0 h 1"/>
                <a:gd name="T11" fmla="*/ 1765 w 176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5" h="1">
                  <a:moveTo>
                    <a:pt x="176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1403" y="3087"/>
              <a:ext cx="301" cy="2"/>
            </a:xfrm>
            <a:custGeom>
              <a:avLst/>
              <a:gdLst>
                <a:gd name="T0" fmla="*/ 301 w 301"/>
                <a:gd name="T1" fmla="*/ 0 h 2"/>
                <a:gd name="T2" fmla="*/ 0 w 301"/>
                <a:gd name="T3" fmla="*/ 0 h 2"/>
                <a:gd name="T4" fmla="*/ 5 w 301"/>
                <a:gd name="T5" fmla="*/ 2 h 2"/>
                <a:gd name="T6" fmla="*/ 0 60000 65536"/>
                <a:gd name="T7" fmla="*/ 0 60000 65536"/>
                <a:gd name="T8" fmla="*/ 0 60000 65536"/>
                <a:gd name="T9" fmla="*/ 0 w 301"/>
                <a:gd name="T10" fmla="*/ 0 h 2"/>
                <a:gd name="T11" fmla="*/ 301 w 301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">
                  <a:moveTo>
                    <a:pt x="301" y="0"/>
                  </a:moveTo>
                  <a:lnTo>
                    <a:pt x="0" y="0"/>
                  </a:lnTo>
                  <a:lnTo>
                    <a:pt x="5" y="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1402" y="3084"/>
              <a:ext cx="1" cy="178"/>
            </a:xfrm>
            <a:custGeom>
              <a:avLst/>
              <a:gdLst>
                <a:gd name="T0" fmla="*/ 0 w 1"/>
                <a:gd name="T1" fmla="*/ 0 h 178"/>
                <a:gd name="T2" fmla="*/ 0 w 1"/>
                <a:gd name="T3" fmla="*/ 178 h 178"/>
                <a:gd name="T4" fmla="*/ 0 w 1"/>
                <a:gd name="T5" fmla="*/ 178 h 178"/>
                <a:gd name="T6" fmla="*/ 0 60000 65536"/>
                <a:gd name="T7" fmla="*/ 0 60000 65536"/>
                <a:gd name="T8" fmla="*/ 0 60000 65536"/>
                <a:gd name="T9" fmla="*/ 0 w 1"/>
                <a:gd name="T10" fmla="*/ 0 h 178"/>
                <a:gd name="T11" fmla="*/ 1 w 1"/>
                <a:gd name="T12" fmla="*/ 178 h 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8">
                  <a:moveTo>
                    <a:pt x="0" y="0"/>
                  </a:moveTo>
                  <a:lnTo>
                    <a:pt x="0" y="17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1402" y="2307"/>
              <a:ext cx="1118" cy="298"/>
            </a:xfrm>
            <a:custGeom>
              <a:avLst/>
              <a:gdLst>
                <a:gd name="T0" fmla="*/ 0 w 6710"/>
                <a:gd name="T1" fmla="*/ 0 h 1787"/>
                <a:gd name="T2" fmla="*/ 1 w 6710"/>
                <a:gd name="T3" fmla="*/ 0 h 1787"/>
                <a:gd name="T4" fmla="*/ 1 w 6710"/>
                <a:gd name="T5" fmla="*/ 0 h 1787"/>
                <a:gd name="T6" fmla="*/ 0 60000 65536"/>
                <a:gd name="T7" fmla="*/ 0 60000 65536"/>
                <a:gd name="T8" fmla="*/ 0 60000 65536"/>
                <a:gd name="T9" fmla="*/ 0 w 6710"/>
                <a:gd name="T10" fmla="*/ 0 h 1787"/>
                <a:gd name="T11" fmla="*/ 6710 w 6710"/>
                <a:gd name="T12" fmla="*/ 1787 h 1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10" h="1787">
                  <a:moveTo>
                    <a:pt x="0" y="1787"/>
                  </a:moveTo>
                  <a:lnTo>
                    <a:pt x="6709" y="0"/>
                  </a:lnTo>
                  <a:lnTo>
                    <a:pt x="671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402" y="3253"/>
              <a:ext cx="640" cy="171"/>
            </a:xfrm>
            <a:custGeom>
              <a:avLst/>
              <a:gdLst>
                <a:gd name="T0" fmla="*/ 0 w 3844"/>
                <a:gd name="T1" fmla="*/ 0 h 1024"/>
                <a:gd name="T2" fmla="*/ 0 w 3844"/>
                <a:gd name="T3" fmla="*/ 0 h 1024"/>
                <a:gd name="T4" fmla="*/ 0 w 3844"/>
                <a:gd name="T5" fmla="*/ 0 h 1024"/>
                <a:gd name="T6" fmla="*/ 0 60000 65536"/>
                <a:gd name="T7" fmla="*/ 0 60000 65536"/>
                <a:gd name="T8" fmla="*/ 0 60000 65536"/>
                <a:gd name="T9" fmla="*/ 0 w 3844"/>
                <a:gd name="T10" fmla="*/ 0 h 1024"/>
                <a:gd name="T11" fmla="*/ 3844 w 3844"/>
                <a:gd name="T12" fmla="*/ 1024 h 10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" h="1024">
                  <a:moveTo>
                    <a:pt x="0" y="0"/>
                  </a:moveTo>
                  <a:lnTo>
                    <a:pt x="3843" y="1024"/>
                  </a:lnTo>
                  <a:lnTo>
                    <a:pt x="3844" y="102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3969" y="2600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1 w 1"/>
                <a:gd name="T3" fmla="*/ 172 h 172"/>
                <a:gd name="T4" fmla="*/ 1 w 1"/>
                <a:gd name="T5" fmla="*/ 168 h 172"/>
                <a:gd name="T6" fmla="*/ 0 60000 65536"/>
                <a:gd name="T7" fmla="*/ 0 60000 65536"/>
                <a:gd name="T8" fmla="*/ 0 60000 65536"/>
                <a:gd name="T9" fmla="*/ 0 w 1"/>
                <a:gd name="T10" fmla="*/ 0 h 172"/>
                <a:gd name="T11" fmla="*/ 1 w 1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2">
                  <a:moveTo>
                    <a:pt x="0" y="0"/>
                  </a:moveTo>
                  <a:lnTo>
                    <a:pt x="1" y="172"/>
                  </a:lnTo>
                  <a:lnTo>
                    <a:pt x="1" y="16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3675" y="3084"/>
              <a:ext cx="294" cy="1"/>
            </a:xfrm>
            <a:custGeom>
              <a:avLst/>
              <a:gdLst>
                <a:gd name="T0" fmla="*/ 0 w 1765"/>
                <a:gd name="T1" fmla="*/ 0 h 1"/>
                <a:gd name="T2" fmla="*/ 0 w 1765"/>
                <a:gd name="T3" fmla="*/ 0 h 1"/>
                <a:gd name="T4" fmla="*/ 0 w 1765"/>
                <a:gd name="T5" fmla="*/ 0 h 1"/>
                <a:gd name="T6" fmla="*/ 0 60000 65536"/>
                <a:gd name="T7" fmla="*/ 0 60000 65536"/>
                <a:gd name="T8" fmla="*/ 0 60000 65536"/>
                <a:gd name="T9" fmla="*/ 0 w 1765"/>
                <a:gd name="T10" fmla="*/ 0 h 1"/>
                <a:gd name="T11" fmla="*/ 1765 w 176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5" h="1">
                  <a:moveTo>
                    <a:pt x="0" y="0"/>
                  </a:moveTo>
                  <a:lnTo>
                    <a:pt x="1764" y="0"/>
                  </a:lnTo>
                  <a:lnTo>
                    <a:pt x="176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3675" y="2773"/>
              <a:ext cx="294" cy="1"/>
            </a:xfrm>
            <a:custGeom>
              <a:avLst/>
              <a:gdLst>
                <a:gd name="T0" fmla="*/ 0 w 1765"/>
                <a:gd name="T1" fmla="*/ 0 h 1"/>
                <a:gd name="T2" fmla="*/ 0 w 1765"/>
                <a:gd name="T3" fmla="*/ 0 h 1"/>
                <a:gd name="T4" fmla="*/ 0 w 1765"/>
                <a:gd name="T5" fmla="*/ 0 h 1"/>
                <a:gd name="T6" fmla="*/ 0 60000 65536"/>
                <a:gd name="T7" fmla="*/ 0 60000 65536"/>
                <a:gd name="T8" fmla="*/ 0 60000 65536"/>
                <a:gd name="T9" fmla="*/ 0 w 1765"/>
                <a:gd name="T10" fmla="*/ 0 h 1"/>
                <a:gd name="T11" fmla="*/ 1765 w 176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5" h="1">
                  <a:moveTo>
                    <a:pt x="0" y="0"/>
                  </a:moveTo>
                  <a:lnTo>
                    <a:pt x="1764" y="0"/>
                  </a:lnTo>
                  <a:lnTo>
                    <a:pt x="176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3969" y="3075"/>
              <a:ext cx="1" cy="183"/>
            </a:xfrm>
            <a:custGeom>
              <a:avLst/>
              <a:gdLst>
                <a:gd name="T0" fmla="*/ 0 w 1"/>
                <a:gd name="T1" fmla="*/ 0 h 183"/>
                <a:gd name="T2" fmla="*/ 1 w 1"/>
                <a:gd name="T3" fmla="*/ 183 h 183"/>
                <a:gd name="T4" fmla="*/ 1 w 1"/>
                <a:gd name="T5" fmla="*/ 169 h 183"/>
                <a:gd name="T6" fmla="*/ 0 60000 65536"/>
                <a:gd name="T7" fmla="*/ 0 60000 65536"/>
                <a:gd name="T8" fmla="*/ 0 60000 65536"/>
                <a:gd name="T9" fmla="*/ 0 w 1"/>
                <a:gd name="T10" fmla="*/ 0 h 183"/>
                <a:gd name="T11" fmla="*/ 1 w 1"/>
                <a:gd name="T12" fmla="*/ 183 h 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3">
                  <a:moveTo>
                    <a:pt x="0" y="0"/>
                  </a:moveTo>
                  <a:lnTo>
                    <a:pt x="1" y="183"/>
                  </a:lnTo>
                  <a:lnTo>
                    <a:pt x="1" y="16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2851" y="2307"/>
              <a:ext cx="1118" cy="298"/>
            </a:xfrm>
            <a:custGeom>
              <a:avLst/>
              <a:gdLst>
                <a:gd name="T0" fmla="*/ 1118 w 1118"/>
                <a:gd name="T1" fmla="*/ 298 h 298"/>
                <a:gd name="T2" fmla="*/ 16 w 1118"/>
                <a:gd name="T3" fmla="*/ 4 h 298"/>
                <a:gd name="T4" fmla="*/ 0 w 1118"/>
                <a:gd name="T5" fmla="*/ 0 h 298"/>
                <a:gd name="T6" fmla="*/ 0 60000 65536"/>
                <a:gd name="T7" fmla="*/ 0 60000 65536"/>
                <a:gd name="T8" fmla="*/ 0 60000 65536"/>
                <a:gd name="T9" fmla="*/ 0 w 1118"/>
                <a:gd name="T10" fmla="*/ 0 h 298"/>
                <a:gd name="T11" fmla="*/ 1118 w 1118"/>
                <a:gd name="T12" fmla="*/ 298 h 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8" h="298">
                  <a:moveTo>
                    <a:pt x="1118" y="298"/>
                  </a:moveTo>
                  <a:lnTo>
                    <a:pt x="16" y="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2851" y="3253"/>
              <a:ext cx="1118" cy="298"/>
            </a:xfrm>
            <a:custGeom>
              <a:avLst/>
              <a:gdLst>
                <a:gd name="T0" fmla="*/ 1 w 6708"/>
                <a:gd name="T1" fmla="*/ 0 h 1788"/>
                <a:gd name="T2" fmla="*/ 0 w 6708"/>
                <a:gd name="T3" fmla="*/ 0 h 1788"/>
                <a:gd name="T4" fmla="*/ 0 w 6708"/>
                <a:gd name="T5" fmla="*/ 0 h 1788"/>
                <a:gd name="T6" fmla="*/ 0 60000 65536"/>
                <a:gd name="T7" fmla="*/ 0 60000 65536"/>
                <a:gd name="T8" fmla="*/ 0 60000 65536"/>
                <a:gd name="T9" fmla="*/ 0 w 6708"/>
                <a:gd name="T10" fmla="*/ 0 h 1788"/>
                <a:gd name="T11" fmla="*/ 6708 w 6708"/>
                <a:gd name="T12" fmla="*/ 1788 h 17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08" h="1788">
                  <a:moveTo>
                    <a:pt x="6708" y="0"/>
                  </a:moveTo>
                  <a:lnTo>
                    <a:pt x="0" y="1788"/>
                  </a:lnTo>
                  <a:lnTo>
                    <a:pt x="1" y="178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696" y="2670"/>
              <a:ext cx="1" cy="537"/>
            </a:xfrm>
            <a:custGeom>
              <a:avLst/>
              <a:gdLst>
                <a:gd name="T0" fmla="*/ 0 w 1"/>
                <a:gd name="T1" fmla="*/ 0 h 3225"/>
                <a:gd name="T2" fmla="*/ 0 w 1"/>
                <a:gd name="T3" fmla="*/ 0 h 3225"/>
                <a:gd name="T4" fmla="*/ 1 w 1"/>
                <a:gd name="T5" fmla="*/ 0 h 3225"/>
                <a:gd name="T6" fmla="*/ 0 60000 65536"/>
                <a:gd name="T7" fmla="*/ 0 60000 65536"/>
                <a:gd name="T8" fmla="*/ 0 60000 65536"/>
                <a:gd name="T9" fmla="*/ 0 w 1"/>
                <a:gd name="T10" fmla="*/ 0 h 3225"/>
                <a:gd name="T11" fmla="*/ 1 w 1"/>
                <a:gd name="T12" fmla="*/ 3225 h 3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25">
                  <a:moveTo>
                    <a:pt x="0" y="0"/>
                  </a:moveTo>
                  <a:lnTo>
                    <a:pt x="0" y="3225"/>
                  </a:lnTo>
                  <a:lnTo>
                    <a:pt x="1" y="322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675" y="2662"/>
              <a:ext cx="1" cy="536"/>
            </a:xfrm>
            <a:custGeom>
              <a:avLst/>
              <a:gdLst>
                <a:gd name="T0" fmla="*/ 0 w 1"/>
                <a:gd name="T1" fmla="*/ 0 h 3211"/>
                <a:gd name="T2" fmla="*/ 0 w 1"/>
                <a:gd name="T3" fmla="*/ 1 h 3211"/>
                <a:gd name="T4" fmla="*/ 1 w 1"/>
                <a:gd name="T5" fmla="*/ 1 h 3211"/>
                <a:gd name="T6" fmla="*/ 0 60000 65536"/>
                <a:gd name="T7" fmla="*/ 0 60000 65536"/>
                <a:gd name="T8" fmla="*/ 0 60000 65536"/>
                <a:gd name="T9" fmla="*/ 0 w 1"/>
                <a:gd name="T10" fmla="*/ 0 h 3211"/>
                <a:gd name="T11" fmla="*/ 1 w 1"/>
                <a:gd name="T12" fmla="*/ 3211 h 3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11">
                  <a:moveTo>
                    <a:pt x="0" y="0"/>
                  </a:moveTo>
                  <a:lnTo>
                    <a:pt x="0" y="3211"/>
                  </a:lnTo>
                  <a:lnTo>
                    <a:pt x="1" y="321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685" y="2172"/>
              <a:ext cx="1" cy="213"/>
            </a:xfrm>
            <a:custGeom>
              <a:avLst/>
              <a:gdLst>
                <a:gd name="T0" fmla="*/ 0 w 1"/>
                <a:gd name="T1" fmla="*/ 0 h 1276"/>
                <a:gd name="T2" fmla="*/ 0 w 1"/>
                <a:gd name="T3" fmla="*/ 0 h 1276"/>
                <a:gd name="T4" fmla="*/ 1 w 1"/>
                <a:gd name="T5" fmla="*/ 0 h 1276"/>
                <a:gd name="T6" fmla="*/ 0 60000 65536"/>
                <a:gd name="T7" fmla="*/ 0 60000 65536"/>
                <a:gd name="T8" fmla="*/ 0 60000 65536"/>
                <a:gd name="T9" fmla="*/ 0 w 1"/>
                <a:gd name="T10" fmla="*/ 0 h 1276"/>
                <a:gd name="T11" fmla="*/ 1 w 1"/>
                <a:gd name="T12" fmla="*/ 1276 h 1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276">
                  <a:moveTo>
                    <a:pt x="0" y="0"/>
                  </a:moveTo>
                  <a:lnTo>
                    <a:pt x="0" y="1276"/>
                  </a:lnTo>
                  <a:lnTo>
                    <a:pt x="1" y="127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042" y="2929"/>
              <a:ext cx="1" cy="757"/>
            </a:xfrm>
            <a:custGeom>
              <a:avLst/>
              <a:gdLst>
                <a:gd name="T0" fmla="*/ 0 w 1"/>
                <a:gd name="T1" fmla="*/ 0 h 4540"/>
                <a:gd name="T2" fmla="*/ 0 w 1"/>
                <a:gd name="T3" fmla="*/ 1 h 4540"/>
                <a:gd name="T4" fmla="*/ 1 w 1"/>
                <a:gd name="T5" fmla="*/ 1 h 4540"/>
                <a:gd name="T6" fmla="*/ 0 60000 65536"/>
                <a:gd name="T7" fmla="*/ 0 60000 65536"/>
                <a:gd name="T8" fmla="*/ 0 60000 65536"/>
                <a:gd name="T9" fmla="*/ 0 w 1"/>
                <a:gd name="T10" fmla="*/ 0 h 4540"/>
                <a:gd name="T11" fmla="*/ 1 w 1"/>
                <a:gd name="T12" fmla="*/ 4540 h 4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40">
                  <a:moveTo>
                    <a:pt x="0" y="0"/>
                  </a:moveTo>
                  <a:lnTo>
                    <a:pt x="0" y="4540"/>
                  </a:lnTo>
                  <a:lnTo>
                    <a:pt x="1" y="45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289" y="3075"/>
              <a:ext cx="1" cy="481"/>
            </a:xfrm>
            <a:custGeom>
              <a:avLst/>
              <a:gdLst>
                <a:gd name="T0" fmla="*/ 0 w 1"/>
                <a:gd name="T1" fmla="*/ 0 h 2883"/>
                <a:gd name="T2" fmla="*/ 0 w 1"/>
                <a:gd name="T3" fmla="*/ 0 h 2883"/>
                <a:gd name="T4" fmla="*/ 1 w 1"/>
                <a:gd name="T5" fmla="*/ 0 h 2883"/>
                <a:gd name="T6" fmla="*/ 0 60000 65536"/>
                <a:gd name="T7" fmla="*/ 0 60000 65536"/>
                <a:gd name="T8" fmla="*/ 0 60000 65536"/>
                <a:gd name="T9" fmla="*/ 0 w 1"/>
                <a:gd name="T10" fmla="*/ 0 h 2883"/>
                <a:gd name="T11" fmla="*/ 1 w 1"/>
                <a:gd name="T12" fmla="*/ 2883 h 28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83">
                  <a:moveTo>
                    <a:pt x="0" y="0"/>
                  </a:moveTo>
                  <a:lnTo>
                    <a:pt x="0" y="2883"/>
                  </a:lnTo>
                  <a:lnTo>
                    <a:pt x="1" y="288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537" y="3600"/>
              <a:ext cx="1" cy="86"/>
            </a:xfrm>
            <a:custGeom>
              <a:avLst/>
              <a:gdLst>
                <a:gd name="T0" fmla="*/ 0 w 1"/>
                <a:gd name="T1" fmla="*/ 0 h 86"/>
                <a:gd name="T2" fmla="*/ 0 w 1"/>
                <a:gd name="T3" fmla="*/ 86 h 86"/>
                <a:gd name="T4" fmla="*/ 1 w 1"/>
                <a:gd name="T5" fmla="*/ 86 h 86"/>
                <a:gd name="T6" fmla="*/ 0 60000 65536"/>
                <a:gd name="T7" fmla="*/ 0 60000 65536"/>
                <a:gd name="T8" fmla="*/ 0 60000 65536"/>
                <a:gd name="T9" fmla="*/ 0 w 1"/>
                <a:gd name="T10" fmla="*/ 0 h 86"/>
                <a:gd name="T11" fmla="*/ 1 w 1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6">
                  <a:moveTo>
                    <a:pt x="0" y="0"/>
                  </a:moveTo>
                  <a:lnTo>
                    <a:pt x="0" y="86"/>
                  </a:lnTo>
                  <a:lnTo>
                    <a:pt x="1" y="8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807" y="3710"/>
              <a:ext cx="211" cy="1"/>
            </a:xfrm>
            <a:custGeom>
              <a:avLst/>
              <a:gdLst>
                <a:gd name="T0" fmla="*/ 0 w 1267"/>
                <a:gd name="T1" fmla="*/ 0 h 1"/>
                <a:gd name="T2" fmla="*/ 0 w 1267"/>
                <a:gd name="T3" fmla="*/ 0 h 1"/>
                <a:gd name="T4" fmla="*/ 0 w 1267"/>
                <a:gd name="T5" fmla="*/ 0 h 1"/>
                <a:gd name="T6" fmla="*/ 0 60000 65536"/>
                <a:gd name="T7" fmla="*/ 0 60000 65536"/>
                <a:gd name="T8" fmla="*/ 0 60000 65536"/>
                <a:gd name="T9" fmla="*/ 0 w 1267"/>
                <a:gd name="T10" fmla="*/ 0 h 1"/>
                <a:gd name="T11" fmla="*/ 1267 w 126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7" h="1">
                  <a:moveTo>
                    <a:pt x="0" y="0"/>
                  </a:moveTo>
                  <a:lnTo>
                    <a:pt x="1266" y="0"/>
                  </a:lnTo>
                  <a:lnTo>
                    <a:pt x="126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2562" y="3710"/>
              <a:ext cx="211" cy="1"/>
            </a:xfrm>
            <a:custGeom>
              <a:avLst/>
              <a:gdLst>
                <a:gd name="T0" fmla="*/ 0 w 1266"/>
                <a:gd name="T1" fmla="*/ 0 h 1"/>
                <a:gd name="T2" fmla="*/ 0 w 1266"/>
                <a:gd name="T3" fmla="*/ 0 h 1"/>
                <a:gd name="T4" fmla="*/ 0 w 1266"/>
                <a:gd name="T5" fmla="*/ 0 h 1"/>
                <a:gd name="T6" fmla="*/ 0 60000 65536"/>
                <a:gd name="T7" fmla="*/ 0 60000 65536"/>
                <a:gd name="T8" fmla="*/ 0 60000 65536"/>
                <a:gd name="T9" fmla="*/ 0 w 1266"/>
                <a:gd name="T10" fmla="*/ 0 h 1"/>
                <a:gd name="T11" fmla="*/ 1266 w 126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6" h="1">
                  <a:moveTo>
                    <a:pt x="0" y="0"/>
                  </a:moveTo>
                  <a:lnTo>
                    <a:pt x="1265" y="0"/>
                  </a:lnTo>
                  <a:lnTo>
                    <a:pt x="126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191" y="2929"/>
              <a:ext cx="1" cy="940"/>
            </a:xfrm>
            <a:custGeom>
              <a:avLst/>
              <a:gdLst>
                <a:gd name="T0" fmla="*/ 0 w 1"/>
                <a:gd name="T1" fmla="*/ 0 h 5639"/>
                <a:gd name="T2" fmla="*/ 0 w 1"/>
                <a:gd name="T3" fmla="*/ 1 h 5639"/>
                <a:gd name="T4" fmla="*/ 1 w 1"/>
                <a:gd name="T5" fmla="*/ 1 h 5639"/>
                <a:gd name="T6" fmla="*/ 0 60000 65536"/>
                <a:gd name="T7" fmla="*/ 0 60000 65536"/>
                <a:gd name="T8" fmla="*/ 0 60000 65536"/>
                <a:gd name="T9" fmla="*/ 0 w 1"/>
                <a:gd name="T10" fmla="*/ 0 h 5639"/>
                <a:gd name="T11" fmla="*/ 1 w 1"/>
                <a:gd name="T12" fmla="*/ 5639 h 56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639">
                  <a:moveTo>
                    <a:pt x="0" y="0"/>
                  </a:moveTo>
                  <a:lnTo>
                    <a:pt x="0" y="5639"/>
                  </a:lnTo>
                  <a:lnTo>
                    <a:pt x="1" y="563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1999" y="3670"/>
              <a:ext cx="43" cy="41"/>
            </a:xfrm>
            <a:custGeom>
              <a:avLst/>
              <a:gdLst>
                <a:gd name="T0" fmla="*/ 0 w 43"/>
                <a:gd name="T1" fmla="*/ 41 h 41"/>
                <a:gd name="T2" fmla="*/ 22 w 43"/>
                <a:gd name="T3" fmla="*/ 38 h 41"/>
                <a:gd name="T4" fmla="*/ 41 w 43"/>
                <a:gd name="T5" fmla="*/ 21 h 41"/>
                <a:gd name="T6" fmla="*/ 43 w 43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1"/>
                <a:gd name="T14" fmla="*/ 43 w 43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1">
                  <a:moveTo>
                    <a:pt x="0" y="41"/>
                  </a:moveTo>
                  <a:lnTo>
                    <a:pt x="22" y="38"/>
                  </a:lnTo>
                  <a:lnTo>
                    <a:pt x="41" y="21"/>
                  </a:lnTo>
                  <a:lnTo>
                    <a:pt x="4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537" y="3675"/>
              <a:ext cx="25" cy="35"/>
            </a:xfrm>
            <a:custGeom>
              <a:avLst/>
              <a:gdLst>
                <a:gd name="T0" fmla="*/ 0 w 25"/>
                <a:gd name="T1" fmla="*/ 0 h 35"/>
                <a:gd name="T2" fmla="*/ 2 w 25"/>
                <a:gd name="T3" fmla="*/ 26 h 35"/>
                <a:gd name="T4" fmla="*/ 25 w 25"/>
                <a:gd name="T5" fmla="*/ 35 h 35"/>
                <a:gd name="T6" fmla="*/ 25 w 25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35"/>
                <a:gd name="T14" fmla="*/ 25 w 25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35">
                  <a:moveTo>
                    <a:pt x="0" y="0"/>
                  </a:moveTo>
                  <a:lnTo>
                    <a:pt x="2" y="26"/>
                  </a:lnTo>
                  <a:lnTo>
                    <a:pt x="25" y="3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389" y="3307"/>
              <a:ext cx="1" cy="567"/>
            </a:xfrm>
            <a:custGeom>
              <a:avLst/>
              <a:gdLst>
                <a:gd name="T0" fmla="*/ 0 w 1"/>
                <a:gd name="T1" fmla="*/ 0 h 3261"/>
                <a:gd name="T2" fmla="*/ 0 w 1"/>
                <a:gd name="T3" fmla="*/ 1 h 3261"/>
                <a:gd name="T4" fmla="*/ 1 w 1"/>
                <a:gd name="T5" fmla="*/ 1 h 3261"/>
                <a:gd name="T6" fmla="*/ 0 60000 65536"/>
                <a:gd name="T7" fmla="*/ 0 60000 65536"/>
                <a:gd name="T8" fmla="*/ 0 60000 65536"/>
                <a:gd name="T9" fmla="*/ 0 w 1"/>
                <a:gd name="T10" fmla="*/ 0 h 3261"/>
                <a:gd name="T11" fmla="*/ 1 w 1"/>
                <a:gd name="T12" fmla="*/ 3261 h 3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61">
                  <a:moveTo>
                    <a:pt x="0" y="0"/>
                  </a:moveTo>
                  <a:lnTo>
                    <a:pt x="0" y="3261"/>
                  </a:lnTo>
                  <a:lnTo>
                    <a:pt x="1" y="326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055" y="2777"/>
              <a:ext cx="448" cy="75"/>
            </a:xfrm>
            <a:custGeom>
              <a:avLst/>
              <a:gdLst>
                <a:gd name="T0" fmla="*/ 0 w 2687"/>
                <a:gd name="T1" fmla="*/ 0 h 453"/>
                <a:gd name="T2" fmla="*/ 0 w 2687"/>
                <a:gd name="T3" fmla="*/ 0 h 453"/>
                <a:gd name="T4" fmla="*/ 0 w 2687"/>
                <a:gd name="T5" fmla="*/ 0 h 453"/>
                <a:gd name="T6" fmla="*/ 0 w 2687"/>
                <a:gd name="T7" fmla="*/ 0 h 453"/>
                <a:gd name="T8" fmla="*/ 0 w 2687"/>
                <a:gd name="T9" fmla="*/ 0 h 453"/>
                <a:gd name="T10" fmla="*/ 0 w 2687"/>
                <a:gd name="T11" fmla="*/ 0 h 453"/>
                <a:gd name="T12" fmla="*/ 0 w 2687"/>
                <a:gd name="T13" fmla="*/ 0 h 453"/>
                <a:gd name="T14" fmla="*/ 0 w 2687"/>
                <a:gd name="T15" fmla="*/ 0 h 4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87"/>
                <a:gd name="T25" fmla="*/ 0 h 453"/>
                <a:gd name="T26" fmla="*/ 2687 w 2687"/>
                <a:gd name="T27" fmla="*/ 453 h 4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87" h="453">
                  <a:moveTo>
                    <a:pt x="0" y="139"/>
                  </a:moveTo>
                  <a:lnTo>
                    <a:pt x="704" y="0"/>
                  </a:lnTo>
                  <a:lnTo>
                    <a:pt x="1024" y="31"/>
                  </a:lnTo>
                  <a:lnTo>
                    <a:pt x="1311" y="243"/>
                  </a:lnTo>
                  <a:lnTo>
                    <a:pt x="1625" y="388"/>
                  </a:lnTo>
                  <a:lnTo>
                    <a:pt x="1974" y="415"/>
                  </a:lnTo>
                  <a:lnTo>
                    <a:pt x="2686" y="453"/>
                  </a:lnTo>
                  <a:lnTo>
                    <a:pt x="2687" y="45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770" y="3107"/>
              <a:ext cx="26" cy="456"/>
            </a:xfrm>
            <a:custGeom>
              <a:avLst/>
              <a:gdLst>
                <a:gd name="T0" fmla="*/ 2 w 26"/>
                <a:gd name="T1" fmla="*/ 0 h 456"/>
                <a:gd name="T2" fmla="*/ 24 w 26"/>
                <a:gd name="T3" fmla="*/ 232 h 456"/>
                <a:gd name="T4" fmla="*/ 0 w 26"/>
                <a:gd name="T5" fmla="*/ 346 h 456"/>
                <a:gd name="T6" fmla="*/ 26 w 26"/>
                <a:gd name="T7" fmla="*/ 456 h 456"/>
                <a:gd name="T8" fmla="*/ 26 w 26"/>
                <a:gd name="T9" fmla="*/ 456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456"/>
                <a:gd name="T17" fmla="*/ 26 w 26"/>
                <a:gd name="T18" fmla="*/ 456 h 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456">
                  <a:moveTo>
                    <a:pt x="2" y="0"/>
                  </a:moveTo>
                  <a:lnTo>
                    <a:pt x="24" y="232"/>
                  </a:lnTo>
                  <a:lnTo>
                    <a:pt x="0" y="346"/>
                  </a:lnTo>
                  <a:lnTo>
                    <a:pt x="26" y="45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" y="3562"/>
              <a:ext cx="43" cy="57"/>
            </a:xfrm>
            <a:custGeom>
              <a:avLst/>
              <a:gdLst>
                <a:gd name="T0" fmla="*/ 43 w 43"/>
                <a:gd name="T1" fmla="*/ 0 h 57"/>
                <a:gd name="T2" fmla="*/ 19 w 43"/>
                <a:gd name="T3" fmla="*/ 5 h 57"/>
                <a:gd name="T4" fmla="*/ 2 w 43"/>
                <a:gd name="T5" fmla="*/ 24 h 57"/>
                <a:gd name="T6" fmla="*/ 0 w 43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57"/>
                <a:gd name="T14" fmla="*/ 43 w 43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57">
                  <a:moveTo>
                    <a:pt x="43" y="0"/>
                  </a:moveTo>
                  <a:lnTo>
                    <a:pt x="19" y="5"/>
                  </a:lnTo>
                  <a:lnTo>
                    <a:pt x="2" y="24"/>
                  </a:lnTo>
                  <a:lnTo>
                    <a:pt x="0" y="5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1343" y="2929"/>
              <a:ext cx="950" cy="1"/>
            </a:xfrm>
            <a:custGeom>
              <a:avLst/>
              <a:gdLst>
                <a:gd name="T0" fmla="*/ 0 w 5699"/>
                <a:gd name="T1" fmla="*/ 0 h 1"/>
                <a:gd name="T2" fmla="*/ 1 w 5699"/>
                <a:gd name="T3" fmla="*/ 0 h 1"/>
                <a:gd name="T4" fmla="*/ 1 w 5699"/>
                <a:gd name="T5" fmla="*/ 0 h 1"/>
                <a:gd name="T6" fmla="*/ 0 60000 65536"/>
                <a:gd name="T7" fmla="*/ 0 60000 65536"/>
                <a:gd name="T8" fmla="*/ 0 60000 65536"/>
                <a:gd name="T9" fmla="*/ 0 w 5699"/>
                <a:gd name="T10" fmla="*/ 0 h 1"/>
                <a:gd name="T11" fmla="*/ 5699 w 56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99" h="1">
                  <a:moveTo>
                    <a:pt x="0" y="0"/>
                  </a:moveTo>
                  <a:lnTo>
                    <a:pt x="5698" y="0"/>
                  </a:lnTo>
                  <a:lnTo>
                    <a:pt x="569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289" y="3658"/>
              <a:ext cx="1" cy="311"/>
            </a:xfrm>
            <a:custGeom>
              <a:avLst/>
              <a:gdLst>
                <a:gd name="T0" fmla="*/ 0 w 1"/>
                <a:gd name="T1" fmla="*/ 0 h 1864"/>
                <a:gd name="T2" fmla="*/ 0 w 1"/>
                <a:gd name="T3" fmla="*/ 0 h 1864"/>
                <a:gd name="T4" fmla="*/ 1 w 1"/>
                <a:gd name="T5" fmla="*/ 0 h 1864"/>
                <a:gd name="T6" fmla="*/ 0 60000 65536"/>
                <a:gd name="T7" fmla="*/ 0 60000 65536"/>
                <a:gd name="T8" fmla="*/ 0 60000 65536"/>
                <a:gd name="T9" fmla="*/ 0 w 1"/>
                <a:gd name="T10" fmla="*/ 0 h 1864"/>
                <a:gd name="T11" fmla="*/ 1 w 1"/>
                <a:gd name="T12" fmla="*/ 1864 h 1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64">
                  <a:moveTo>
                    <a:pt x="0" y="0"/>
                  </a:moveTo>
                  <a:lnTo>
                    <a:pt x="0" y="1864"/>
                  </a:lnTo>
                  <a:lnTo>
                    <a:pt x="1" y="186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289" y="3588"/>
              <a:ext cx="1" cy="38"/>
            </a:xfrm>
            <a:custGeom>
              <a:avLst/>
              <a:gdLst>
                <a:gd name="T0" fmla="*/ 0 w 1"/>
                <a:gd name="T1" fmla="*/ 0 h 229"/>
                <a:gd name="T2" fmla="*/ 0 w 1"/>
                <a:gd name="T3" fmla="*/ 0 h 229"/>
                <a:gd name="T4" fmla="*/ 1 w 1"/>
                <a:gd name="T5" fmla="*/ 0 h 229"/>
                <a:gd name="T6" fmla="*/ 0 60000 65536"/>
                <a:gd name="T7" fmla="*/ 0 60000 65536"/>
                <a:gd name="T8" fmla="*/ 0 60000 65536"/>
                <a:gd name="T9" fmla="*/ 0 w 1"/>
                <a:gd name="T10" fmla="*/ 0 h 229"/>
                <a:gd name="T11" fmla="*/ 1 w 1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29">
                  <a:moveTo>
                    <a:pt x="0" y="0"/>
                  </a:moveTo>
                  <a:lnTo>
                    <a:pt x="0" y="229"/>
                  </a:lnTo>
                  <a:lnTo>
                    <a:pt x="1" y="22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685" y="3131"/>
              <a:ext cx="1" cy="26"/>
            </a:xfrm>
            <a:custGeom>
              <a:avLst/>
              <a:gdLst>
                <a:gd name="T0" fmla="*/ 0 w 1"/>
                <a:gd name="T1" fmla="*/ 0 h 152"/>
                <a:gd name="T2" fmla="*/ 0 w 1"/>
                <a:gd name="T3" fmla="*/ 0 h 152"/>
                <a:gd name="T4" fmla="*/ 1 w 1"/>
                <a:gd name="T5" fmla="*/ 0 h 152"/>
                <a:gd name="T6" fmla="*/ 0 60000 65536"/>
                <a:gd name="T7" fmla="*/ 0 60000 65536"/>
                <a:gd name="T8" fmla="*/ 0 60000 65536"/>
                <a:gd name="T9" fmla="*/ 0 w 1"/>
                <a:gd name="T10" fmla="*/ 0 h 152"/>
                <a:gd name="T11" fmla="*/ 1 w 1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52">
                  <a:moveTo>
                    <a:pt x="0" y="0"/>
                  </a:moveTo>
                  <a:lnTo>
                    <a:pt x="0" y="152"/>
                  </a:lnTo>
                  <a:lnTo>
                    <a:pt x="1" y="1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685" y="3201"/>
              <a:ext cx="1" cy="463"/>
            </a:xfrm>
            <a:custGeom>
              <a:avLst/>
              <a:gdLst>
                <a:gd name="T0" fmla="*/ 0 w 1"/>
                <a:gd name="T1" fmla="*/ 0 h 2775"/>
                <a:gd name="T2" fmla="*/ 0 w 1"/>
                <a:gd name="T3" fmla="*/ 0 h 2775"/>
                <a:gd name="T4" fmla="*/ 1 w 1"/>
                <a:gd name="T5" fmla="*/ 0 h 2775"/>
                <a:gd name="T6" fmla="*/ 0 60000 65536"/>
                <a:gd name="T7" fmla="*/ 0 60000 65536"/>
                <a:gd name="T8" fmla="*/ 0 60000 65536"/>
                <a:gd name="T9" fmla="*/ 0 w 1"/>
                <a:gd name="T10" fmla="*/ 0 h 2775"/>
                <a:gd name="T11" fmla="*/ 1 w 1"/>
                <a:gd name="T12" fmla="*/ 2775 h 27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75">
                  <a:moveTo>
                    <a:pt x="0" y="0"/>
                  </a:moveTo>
                  <a:lnTo>
                    <a:pt x="0" y="2775"/>
                  </a:lnTo>
                  <a:lnTo>
                    <a:pt x="1" y="27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345" y="2929"/>
              <a:ext cx="32" cy="1"/>
            </a:xfrm>
            <a:custGeom>
              <a:avLst/>
              <a:gdLst>
                <a:gd name="T0" fmla="*/ 0 w 191"/>
                <a:gd name="T1" fmla="*/ 0 h 1"/>
                <a:gd name="T2" fmla="*/ 0 w 191"/>
                <a:gd name="T3" fmla="*/ 0 h 1"/>
                <a:gd name="T4" fmla="*/ 0 w 191"/>
                <a:gd name="T5" fmla="*/ 0 h 1"/>
                <a:gd name="T6" fmla="*/ 0 60000 65536"/>
                <a:gd name="T7" fmla="*/ 0 60000 65536"/>
                <a:gd name="T8" fmla="*/ 0 60000 65536"/>
                <a:gd name="T9" fmla="*/ 0 w 191"/>
                <a:gd name="T10" fmla="*/ 0 h 1"/>
                <a:gd name="T11" fmla="*/ 191 w 19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1">
                  <a:moveTo>
                    <a:pt x="0" y="0"/>
                  </a:moveTo>
                  <a:lnTo>
                    <a:pt x="190" y="0"/>
                  </a:lnTo>
                  <a:lnTo>
                    <a:pt x="1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434" y="2929"/>
              <a:ext cx="685" cy="1"/>
            </a:xfrm>
            <a:custGeom>
              <a:avLst/>
              <a:gdLst>
                <a:gd name="T0" fmla="*/ 0 w 4114"/>
                <a:gd name="T1" fmla="*/ 0 h 1"/>
                <a:gd name="T2" fmla="*/ 0 w 4114"/>
                <a:gd name="T3" fmla="*/ 0 h 1"/>
                <a:gd name="T4" fmla="*/ 0 w 4114"/>
                <a:gd name="T5" fmla="*/ 0 h 1"/>
                <a:gd name="T6" fmla="*/ 0 60000 65536"/>
                <a:gd name="T7" fmla="*/ 0 60000 65536"/>
                <a:gd name="T8" fmla="*/ 0 60000 65536"/>
                <a:gd name="T9" fmla="*/ 0 w 4114"/>
                <a:gd name="T10" fmla="*/ 0 h 1"/>
                <a:gd name="T11" fmla="*/ 4114 w 411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" h="1">
                  <a:moveTo>
                    <a:pt x="0" y="0"/>
                  </a:moveTo>
                  <a:lnTo>
                    <a:pt x="4113" y="0"/>
                  </a:lnTo>
                  <a:lnTo>
                    <a:pt x="411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3170" y="2929"/>
              <a:ext cx="25" cy="1"/>
            </a:xfrm>
            <a:custGeom>
              <a:avLst/>
              <a:gdLst>
                <a:gd name="T0" fmla="*/ 0 w 154"/>
                <a:gd name="T1" fmla="*/ 0 h 1"/>
                <a:gd name="T2" fmla="*/ 0 w 154"/>
                <a:gd name="T3" fmla="*/ 0 h 1"/>
                <a:gd name="T4" fmla="*/ 0 w 154"/>
                <a:gd name="T5" fmla="*/ 0 h 1"/>
                <a:gd name="T6" fmla="*/ 0 60000 65536"/>
                <a:gd name="T7" fmla="*/ 0 60000 65536"/>
                <a:gd name="T8" fmla="*/ 0 60000 65536"/>
                <a:gd name="T9" fmla="*/ 0 w 154"/>
                <a:gd name="T10" fmla="*/ 0 h 1"/>
                <a:gd name="T11" fmla="*/ 154 w 15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1">
                  <a:moveTo>
                    <a:pt x="0" y="0"/>
                  </a:moveTo>
                  <a:lnTo>
                    <a:pt x="153" y="0"/>
                  </a:lnTo>
                  <a:lnTo>
                    <a:pt x="1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3248" y="2929"/>
              <a:ext cx="780" cy="1"/>
            </a:xfrm>
            <a:custGeom>
              <a:avLst/>
              <a:gdLst>
                <a:gd name="T0" fmla="*/ 0 w 4682"/>
                <a:gd name="T1" fmla="*/ 0 h 1"/>
                <a:gd name="T2" fmla="*/ 1 w 4682"/>
                <a:gd name="T3" fmla="*/ 0 h 1"/>
                <a:gd name="T4" fmla="*/ 1 w 4682"/>
                <a:gd name="T5" fmla="*/ 0 h 1"/>
                <a:gd name="T6" fmla="*/ 0 60000 65536"/>
                <a:gd name="T7" fmla="*/ 0 60000 65536"/>
                <a:gd name="T8" fmla="*/ 0 60000 65536"/>
                <a:gd name="T9" fmla="*/ 0 w 4682"/>
                <a:gd name="T10" fmla="*/ 0 h 1"/>
                <a:gd name="T11" fmla="*/ 4682 w 468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2" h="1">
                  <a:moveTo>
                    <a:pt x="0" y="0"/>
                  </a:moveTo>
                  <a:lnTo>
                    <a:pt x="4681" y="0"/>
                  </a:lnTo>
                  <a:lnTo>
                    <a:pt x="46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685" y="2529"/>
              <a:ext cx="1" cy="558"/>
            </a:xfrm>
            <a:custGeom>
              <a:avLst/>
              <a:gdLst>
                <a:gd name="T0" fmla="*/ 0 w 1"/>
                <a:gd name="T1" fmla="*/ 0 h 3350"/>
                <a:gd name="T2" fmla="*/ 0 w 1"/>
                <a:gd name="T3" fmla="*/ 0 h 3350"/>
                <a:gd name="T4" fmla="*/ 1 w 1"/>
                <a:gd name="T5" fmla="*/ 0 h 3350"/>
                <a:gd name="T6" fmla="*/ 0 60000 65536"/>
                <a:gd name="T7" fmla="*/ 0 60000 65536"/>
                <a:gd name="T8" fmla="*/ 0 60000 65536"/>
                <a:gd name="T9" fmla="*/ 0 w 1"/>
                <a:gd name="T10" fmla="*/ 0 h 3350"/>
                <a:gd name="T11" fmla="*/ 1 w 1"/>
                <a:gd name="T12" fmla="*/ 3350 h 3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350">
                  <a:moveTo>
                    <a:pt x="0" y="0"/>
                  </a:moveTo>
                  <a:lnTo>
                    <a:pt x="0" y="3350"/>
                  </a:lnTo>
                  <a:lnTo>
                    <a:pt x="1" y="335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685" y="2433"/>
              <a:ext cx="1" cy="41"/>
            </a:xfrm>
            <a:custGeom>
              <a:avLst/>
              <a:gdLst>
                <a:gd name="T0" fmla="*/ 0 w 1"/>
                <a:gd name="T1" fmla="*/ 0 h 248"/>
                <a:gd name="T2" fmla="*/ 0 w 1"/>
                <a:gd name="T3" fmla="*/ 0 h 248"/>
                <a:gd name="T4" fmla="*/ 1 w 1"/>
                <a:gd name="T5" fmla="*/ 0 h 248"/>
                <a:gd name="T6" fmla="*/ 0 60000 65536"/>
                <a:gd name="T7" fmla="*/ 0 60000 65536"/>
                <a:gd name="T8" fmla="*/ 0 60000 65536"/>
                <a:gd name="T9" fmla="*/ 0 w 1"/>
                <a:gd name="T10" fmla="*/ 0 h 248"/>
                <a:gd name="T11" fmla="*/ 1 w 1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8">
                  <a:moveTo>
                    <a:pt x="0" y="0"/>
                  </a:moveTo>
                  <a:lnTo>
                    <a:pt x="0" y="248"/>
                  </a:lnTo>
                  <a:lnTo>
                    <a:pt x="1" y="2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930" y="3618"/>
              <a:ext cx="1" cy="357"/>
            </a:xfrm>
            <a:custGeom>
              <a:avLst/>
              <a:gdLst>
                <a:gd name="T0" fmla="*/ 0 w 1"/>
                <a:gd name="T1" fmla="*/ 0 h 2142"/>
                <a:gd name="T2" fmla="*/ 0 w 1"/>
                <a:gd name="T3" fmla="*/ 0 h 2142"/>
                <a:gd name="T4" fmla="*/ 1 w 1"/>
                <a:gd name="T5" fmla="*/ 0 h 2142"/>
                <a:gd name="T6" fmla="*/ 0 60000 65536"/>
                <a:gd name="T7" fmla="*/ 0 60000 65536"/>
                <a:gd name="T8" fmla="*/ 0 60000 65536"/>
                <a:gd name="T9" fmla="*/ 0 w 1"/>
                <a:gd name="T10" fmla="*/ 0 h 2142"/>
                <a:gd name="T11" fmla="*/ 1 w 1"/>
                <a:gd name="T12" fmla="*/ 2142 h 2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42">
                  <a:moveTo>
                    <a:pt x="0" y="0"/>
                  </a:moveTo>
                  <a:lnTo>
                    <a:pt x="0" y="2142"/>
                  </a:lnTo>
                  <a:lnTo>
                    <a:pt x="1" y="214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781" y="3735"/>
              <a:ext cx="2" cy="134"/>
            </a:xfrm>
            <a:custGeom>
              <a:avLst/>
              <a:gdLst>
                <a:gd name="T0" fmla="*/ 1 w 2"/>
                <a:gd name="T1" fmla="*/ 0 h 134"/>
                <a:gd name="T2" fmla="*/ 0 w 2"/>
                <a:gd name="T3" fmla="*/ 134 h 134"/>
                <a:gd name="T4" fmla="*/ 2 w 2"/>
                <a:gd name="T5" fmla="*/ 134 h 134"/>
                <a:gd name="T6" fmla="*/ 0 60000 65536"/>
                <a:gd name="T7" fmla="*/ 0 60000 65536"/>
                <a:gd name="T8" fmla="*/ 0 60000 65536"/>
                <a:gd name="T9" fmla="*/ 0 w 2"/>
                <a:gd name="T10" fmla="*/ 0 h 134"/>
                <a:gd name="T11" fmla="*/ 2 w 2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34">
                  <a:moveTo>
                    <a:pt x="1" y="0"/>
                  </a:moveTo>
                  <a:lnTo>
                    <a:pt x="0" y="134"/>
                  </a:lnTo>
                  <a:lnTo>
                    <a:pt x="2" y="13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1995" y="3710"/>
              <a:ext cx="1" cy="159"/>
            </a:xfrm>
            <a:custGeom>
              <a:avLst/>
              <a:gdLst>
                <a:gd name="T0" fmla="*/ 0 w 1"/>
                <a:gd name="T1" fmla="*/ 0 h 950"/>
                <a:gd name="T2" fmla="*/ 0 w 1"/>
                <a:gd name="T3" fmla="*/ 0 h 950"/>
                <a:gd name="T4" fmla="*/ 1 w 1"/>
                <a:gd name="T5" fmla="*/ 0 h 950"/>
                <a:gd name="T6" fmla="*/ 0 60000 65536"/>
                <a:gd name="T7" fmla="*/ 0 60000 65536"/>
                <a:gd name="T8" fmla="*/ 0 60000 65536"/>
                <a:gd name="T9" fmla="*/ 0 w 1"/>
                <a:gd name="T10" fmla="*/ 0 h 950"/>
                <a:gd name="T11" fmla="*/ 1 w 1"/>
                <a:gd name="T12" fmla="*/ 950 h 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50">
                  <a:moveTo>
                    <a:pt x="0" y="0"/>
                  </a:moveTo>
                  <a:lnTo>
                    <a:pt x="0" y="950"/>
                  </a:lnTo>
                  <a:lnTo>
                    <a:pt x="1" y="95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1866" y="3710"/>
              <a:ext cx="1" cy="159"/>
            </a:xfrm>
            <a:custGeom>
              <a:avLst/>
              <a:gdLst>
                <a:gd name="T0" fmla="*/ 0 w 1"/>
                <a:gd name="T1" fmla="*/ 0 h 950"/>
                <a:gd name="T2" fmla="*/ 0 w 1"/>
                <a:gd name="T3" fmla="*/ 0 h 950"/>
                <a:gd name="T4" fmla="*/ 1 w 1"/>
                <a:gd name="T5" fmla="*/ 0 h 950"/>
                <a:gd name="T6" fmla="*/ 0 60000 65536"/>
                <a:gd name="T7" fmla="*/ 0 60000 65536"/>
                <a:gd name="T8" fmla="*/ 0 60000 65536"/>
                <a:gd name="T9" fmla="*/ 0 w 1"/>
                <a:gd name="T10" fmla="*/ 0 h 950"/>
                <a:gd name="T11" fmla="*/ 1 w 1"/>
                <a:gd name="T12" fmla="*/ 950 h 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50">
                  <a:moveTo>
                    <a:pt x="0" y="0"/>
                  </a:moveTo>
                  <a:lnTo>
                    <a:pt x="0" y="950"/>
                  </a:lnTo>
                  <a:lnTo>
                    <a:pt x="1" y="95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1778" y="3708"/>
              <a:ext cx="46" cy="34"/>
            </a:xfrm>
            <a:custGeom>
              <a:avLst/>
              <a:gdLst>
                <a:gd name="T0" fmla="*/ 46 w 46"/>
                <a:gd name="T1" fmla="*/ 3 h 34"/>
                <a:gd name="T2" fmla="*/ 20 w 46"/>
                <a:gd name="T3" fmla="*/ 0 h 34"/>
                <a:gd name="T4" fmla="*/ 5 w 46"/>
                <a:gd name="T5" fmla="*/ 7 h 34"/>
                <a:gd name="T6" fmla="*/ 0 w 46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34"/>
                <a:gd name="T14" fmla="*/ 46 w 4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34">
                  <a:moveTo>
                    <a:pt x="46" y="3"/>
                  </a:moveTo>
                  <a:lnTo>
                    <a:pt x="20" y="0"/>
                  </a:lnTo>
                  <a:lnTo>
                    <a:pt x="5" y="7"/>
                  </a:lnTo>
                  <a:lnTo>
                    <a:pt x="0" y="3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2649" y="3618"/>
              <a:ext cx="1" cy="357"/>
            </a:xfrm>
            <a:custGeom>
              <a:avLst/>
              <a:gdLst>
                <a:gd name="T0" fmla="*/ 0 w 1"/>
                <a:gd name="T1" fmla="*/ 0 h 2142"/>
                <a:gd name="T2" fmla="*/ 0 w 1"/>
                <a:gd name="T3" fmla="*/ 0 h 2142"/>
                <a:gd name="T4" fmla="*/ 1 w 1"/>
                <a:gd name="T5" fmla="*/ 0 h 2142"/>
                <a:gd name="T6" fmla="*/ 0 60000 65536"/>
                <a:gd name="T7" fmla="*/ 0 60000 65536"/>
                <a:gd name="T8" fmla="*/ 0 60000 65536"/>
                <a:gd name="T9" fmla="*/ 0 w 1"/>
                <a:gd name="T10" fmla="*/ 0 h 2142"/>
                <a:gd name="T11" fmla="*/ 1 w 1"/>
                <a:gd name="T12" fmla="*/ 2142 h 2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42">
                  <a:moveTo>
                    <a:pt x="0" y="0"/>
                  </a:moveTo>
                  <a:lnTo>
                    <a:pt x="0" y="2142"/>
                  </a:lnTo>
                  <a:lnTo>
                    <a:pt x="1" y="214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2584" y="3710"/>
              <a:ext cx="1" cy="159"/>
            </a:xfrm>
            <a:custGeom>
              <a:avLst/>
              <a:gdLst>
                <a:gd name="T0" fmla="*/ 0 w 1"/>
                <a:gd name="T1" fmla="*/ 0 h 950"/>
                <a:gd name="T2" fmla="*/ 0 w 1"/>
                <a:gd name="T3" fmla="*/ 0 h 950"/>
                <a:gd name="T4" fmla="*/ 1 w 1"/>
                <a:gd name="T5" fmla="*/ 0 h 950"/>
                <a:gd name="T6" fmla="*/ 0 60000 65536"/>
                <a:gd name="T7" fmla="*/ 0 60000 65536"/>
                <a:gd name="T8" fmla="*/ 0 60000 65536"/>
                <a:gd name="T9" fmla="*/ 0 w 1"/>
                <a:gd name="T10" fmla="*/ 0 h 950"/>
                <a:gd name="T11" fmla="*/ 1 w 1"/>
                <a:gd name="T12" fmla="*/ 950 h 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50">
                  <a:moveTo>
                    <a:pt x="0" y="0"/>
                  </a:moveTo>
                  <a:lnTo>
                    <a:pt x="0" y="950"/>
                  </a:lnTo>
                  <a:lnTo>
                    <a:pt x="1" y="95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2713" y="3710"/>
              <a:ext cx="1" cy="159"/>
            </a:xfrm>
            <a:custGeom>
              <a:avLst/>
              <a:gdLst>
                <a:gd name="T0" fmla="*/ 0 w 1"/>
                <a:gd name="T1" fmla="*/ 0 h 950"/>
                <a:gd name="T2" fmla="*/ 0 w 1"/>
                <a:gd name="T3" fmla="*/ 0 h 950"/>
                <a:gd name="T4" fmla="*/ 1 w 1"/>
                <a:gd name="T5" fmla="*/ 0 h 950"/>
                <a:gd name="T6" fmla="*/ 0 60000 65536"/>
                <a:gd name="T7" fmla="*/ 0 60000 65536"/>
                <a:gd name="T8" fmla="*/ 0 60000 65536"/>
                <a:gd name="T9" fmla="*/ 0 w 1"/>
                <a:gd name="T10" fmla="*/ 0 h 950"/>
                <a:gd name="T11" fmla="*/ 1 w 1"/>
                <a:gd name="T12" fmla="*/ 950 h 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50">
                  <a:moveTo>
                    <a:pt x="0" y="0"/>
                  </a:moveTo>
                  <a:lnTo>
                    <a:pt x="0" y="950"/>
                  </a:lnTo>
                  <a:lnTo>
                    <a:pt x="1" y="95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2562" y="3710"/>
              <a:ext cx="210" cy="1"/>
            </a:xfrm>
            <a:custGeom>
              <a:avLst/>
              <a:gdLst>
                <a:gd name="T0" fmla="*/ 0 w 1265"/>
                <a:gd name="T1" fmla="*/ 0 h 1"/>
                <a:gd name="T2" fmla="*/ 0 w 1265"/>
                <a:gd name="T3" fmla="*/ 0 h 1"/>
                <a:gd name="T4" fmla="*/ 0 w 1265"/>
                <a:gd name="T5" fmla="*/ 0 h 1"/>
                <a:gd name="T6" fmla="*/ 0 60000 65536"/>
                <a:gd name="T7" fmla="*/ 0 60000 65536"/>
                <a:gd name="T8" fmla="*/ 0 60000 65536"/>
                <a:gd name="T9" fmla="*/ 0 w 1265"/>
                <a:gd name="T10" fmla="*/ 0 h 1"/>
                <a:gd name="T11" fmla="*/ 1265 w 126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5" h="1">
                  <a:moveTo>
                    <a:pt x="126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1861" y="3864"/>
              <a:ext cx="5" cy="5"/>
            </a:xfrm>
            <a:custGeom>
              <a:avLst/>
              <a:gdLst>
                <a:gd name="T0" fmla="*/ 0 w 29"/>
                <a:gd name="T1" fmla="*/ 0 h 27"/>
                <a:gd name="T2" fmla="*/ 0 w 29"/>
                <a:gd name="T3" fmla="*/ 0 h 27"/>
                <a:gd name="T4" fmla="*/ 0 w 29"/>
                <a:gd name="T5" fmla="*/ 0 h 27"/>
                <a:gd name="T6" fmla="*/ 0 60000 65536"/>
                <a:gd name="T7" fmla="*/ 0 60000 65536"/>
                <a:gd name="T8" fmla="*/ 0 60000 65536"/>
                <a:gd name="T9" fmla="*/ 0 w 29"/>
                <a:gd name="T10" fmla="*/ 0 h 27"/>
                <a:gd name="T11" fmla="*/ 29 w 2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7">
                  <a:moveTo>
                    <a:pt x="0" y="27"/>
                  </a:moveTo>
                  <a:lnTo>
                    <a:pt x="28" y="0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2389" y="3332"/>
              <a:ext cx="9" cy="9"/>
            </a:xfrm>
            <a:custGeom>
              <a:avLst/>
              <a:gdLst>
                <a:gd name="T0" fmla="*/ 0 w 57"/>
                <a:gd name="T1" fmla="*/ 0 h 57"/>
                <a:gd name="T2" fmla="*/ 0 w 57"/>
                <a:gd name="T3" fmla="*/ 0 h 57"/>
                <a:gd name="T4" fmla="*/ 0 w 57"/>
                <a:gd name="T5" fmla="*/ 0 h 57"/>
                <a:gd name="T6" fmla="*/ 0 60000 65536"/>
                <a:gd name="T7" fmla="*/ 0 60000 65536"/>
                <a:gd name="T8" fmla="*/ 0 60000 65536"/>
                <a:gd name="T9" fmla="*/ 0 w 57"/>
                <a:gd name="T10" fmla="*/ 0 h 57"/>
                <a:gd name="T11" fmla="*/ 57 w 57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57">
                  <a:moveTo>
                    <a:pt x="0" y="57"/>
                  </a:moveTo>
                  <a:lnTo>
                    <a:pt x="56" y="0"/>
                  </a:lnTo>
                  <a:lnTo>
                    <a:pt x="5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172" y="3851"/>
              <a:ext cx="19" cy="18"/>
            </a:xfrm>
            <a:custGeom>
              <a:avLst/>
              <a:gdLst>
                <a:gd name="T0" fmla="*/ 0 w 111"/>
                <a:gd name="T1" fmla="*/ 0 h 109"/>
                <a:gd name="T2" fmla="*/ 0 w 111"/>
                <a:gd name="T3" fmla="*/ 0 h 109"/>
                <a:gd name="T4" fmla="*/ 0 w 111"/>
                <a:gd name="T5" fmla="*/ 0 h 109"/>
                <a:gd name="T6" fmla="*/ 0 60000 65536"/>
                <a:gd name="T7" fmla="*/ 0 60000 65536"/>
                <a:gd name="T8" fmla="*/ 0 60000 65536"/>
                <a:gd name="T9" fmla="*/ 0 w 111"/>
                <a:gd name="T10" fmla="*/ 0 h 109"/>
                <a:gd name="T11" fmla="*/ 111 w 11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109">
                  <a:moveTo>
                    <a:pt x="0" y="109"/>
                  </a:moveTo>
                  <a:lnTo>
                    <a:pt x="110" y="0"/>
                  </a:lnTo>
                  <a:lnTo>
                    <a:pt x="11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626" y="3424"/>
              <a:ext cx="146" cy="146"/>
            </a:xfrm>
            <a:custGeom>
              <a:avLst/>
              <a:gdLst>
                <a:gd name="T0" fmla="*/ 0 w 875"/>
                <a:gd name="T1" fmla="*/ 0 h 874"/>
                <a:gd name="T2" fmla="*/ 0 w 875"/>
                <a:gd name="T3" fmla="*/ 0 h 874"/>
                <a:gd name="T4" fmla="*/ 0 w 875"/>
                <a:gd name="T5" fmla="*/ 0 h 874"/>
                <a:gd name="T6" fmla="*/ 0 60000 65536"/>
                <a:gd name="T7" fmla="*/ 0 60000 65536"/>
                <a:gd name="T8" fmla="*/ 0 60000 65536"/>
                <a:gd name="T9" fmla="*/ 0 w 875"/>
                <a:gd name="T10" fmla="*/ 0 h 874"/>
                <a:gd name="T11" fmla="*/ 875 w 875"/>
                <a:gd name="T12" fmla="*/ 874 h 8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5" h="874">
                  <a:moveTo>
                    <a:pt x="0" y="874"/>
                  </a:moveTo>
                  <a:lnTo>
                    <a:pt x="874" y="0"/>
                  </a:lnTo>
                  <a:lnTo>
                    <a:pt x="87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2787" y="3558"/>
              <a:ext cx="7" cy="7"/>
            </a:xfrm>
            <a:custGeom>
              <a:avLst/>
              <a:gdLst>
                <a:gd name="T0" fmla="*/ 0 w 38"/>
                <a:gd name="T1" fmla="*/ 0 h 38"/>
                <a:gd name="T2" fmla="*/ 0 w 38"/>
                <a:gd name="T3" fmla="*/ 0 h 38"/>
                <a:gd name="T4" fmla="*/ 0 w 38"/>
                <a:gd name="T5" fmla="*/ 0 h 38"/>
                <a:gd name="T6" fmla="*/ 0 60000 65536"/>
                <a:gd name="T7" fmla="*/ 0 60000 65536"/>
                <a:gd name="T8" fmla="*/ 0 60000 65536"/>
                <a:gd name="T9" fmla="*/ 0 w 38"/>
                <a:gd name="T10" fmla="*/ 0 h 38"/>
                <a:gd name="T11" fmla="*/ 38 w 3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8">
                  <a:moveTo>
                    <a:pt x="0" y="38"/>
                  </a:moveTo>
                  <a:lnTo>
                    <a:pt x="37" y="0"/>
                  </a:lnTo>
                  <a:lnTo>
                    <a:pt x="3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137" name="Group 136"/>
            <p:cNvGrpSpPr>
              <a:grpSpLocks/>
            </p:cNvGrpSpPr>
            <p:nvPr/>
          </p:nvGrpSpPr>
          <p:grpSpPr bwMode="auto">
            <a:xfrm>
              <a:off x="1782" y="2776"/>
              <a:ext cx="1008" cy="1093"/>
              <a:chOff x="1782" y="2567"/>
              <a:chExt cx="1008" cy="1093"/>
            </a:xfrm>
          </p:grpSpPr>
          <p:sp>
            <p:nvSpPr>
              <p:cNvPr id="141" name="Freeform 137"/>
              <p:cNvSpPr>
                <a:spLocks/>
              </p:cNvSpPr>
              <p:nvPr/>
            </p:nvSpPr>
            <p:spPr bwMode="auto">
              <a:xfrm>
                <a:off x="2042" y="2567"/>
                <a:ext cx="134" cy="133"/>
              </a:xfrm>
              <a:custGeom>
                <a:avLst/>
                <a:gdLst>
                  <a:gd name="T0" fmla="*/ 0 w 800"/>
                  <a:gd name="T1" fmla="*/ 0 h 799"/>
                  <a:gd name="T2" fmla="*/ 0 w 800"/>
                  <a:gd name="T3" fmla="*/ 0 h 799"/>
                  <a:gd name="T4" fmla="*/ 0 w 800"/>
                  <a:gd name="T5" fmla="*/ 0 h 799"/>
                  <a:gd name="T6" fmla="*/ 0 60000 65536"/>
                  <a:gd name="T7" fmla="*/ 0 60000 65536"/>
                  <a:gd name="T8" fmla="*/ 0 60000 65536"/>
                  <a:gd name="T9" fmla="*/ 0 w 800"/>
                  <a:gd name="T10" fmla="*/ 0 h 799"/>
                  <a:gd name="T11" fmla="*/ 800 w 800"/>
                  <a:gd name="T12" fmla="*/ 799 h 7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0" h="799">
                    <a:moveTo>
                      <a:pt x="0" y="799"/>
                    </a:moveTo>
                    <a:lnTo>
                      <a:pt x="799" y="0"/>
                    </a:lnTo>
                    <a:lnTo>
                      <a:pt x="80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2" name="Freeform 138"/>
              <p:cNvSpPr>
                <a:spLocks/>
              </p:cNvSpPr>
              <p:nvPr/>
            </p:nvSpPr>
            <p:spPr bwMode="auto">
              <a:xfrm>
                <a:off x="2042" y="2708"/>
                <a:ext cx="149" cy="148"/>
              </a:xfrm>
              <a:custGeom>
                <a:avLst/>
                <a:gdLst>
                  <a:gd name="T0" fmla="*/ 0 w 893"/>
                  <a:gd name="T1" fmla="*/ 0 h 892"/>
                  <a:gd name="T2" fmla="*/ 0 w 893"/>
                  <a:gd name="T3" fmla="*/ 0 h 892"/>
                  <a:gd name="T4" fmla="*/ 0 w 893"/>
                  <a:gd name="T5" fmla="*/ 0 h 892"/>
                  <a:gd name="T6" fmla="*/ 0 60000 65536"/>
                  <a:gd name="T7" fmla="*/ 0 60000 65536"/>
                  <a:gd name="T8" fmla="*/ 0 60000 65536"/>
                  <a:gd name="T9" fmla="*/ 0 w 893"/>
                  <a:gd name="T10" fmla="*/ 0 h 892"/>
                  <a:gd name="T11" fmla="*/ 893 w 893"/>
                  <a:gd name="T12" fmla="*/ 892 h 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3" h="892">
                    <a:moveTo>
                      <a:pt x="0" y="892"/>
                    </a:moveTo>
                    <a:lnTo>
                      <a:pt x="892" y="0"/>
                    </a:lnTo>
                    <a:lnTo>
                      <a:pt x="89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3" name="Freeform 139"/>
              <p:cNvSpPr>
                <a:spLocks/>
              </p:cNvSpPr>
              <p:nvPr/>
            </p:nvSpPr>
            <p:spPr bwMode="auto">
              <a:xfrm>
                <a:off x="2042" y="2863"/>
                <a:ext cx="149" cy="149"/>
              </a:xfrm>
              <a:custGeom>
                <a:avLst/>
                <a:gdLst>
                  <a:gd name="T0" fmla="*/ 0 w 892"/>
                  <a:gd name="T1" fmla="*/ 0 h 892"/>
                  <a:gd name="T2" fmla="*/ 0 w 892"/>
                  <a:gd name="T3" fmla="*/ 0 h 892"/>
                  <a:gd name="T4" fmla="*/ 0 w 892"/>
                  <a:gd name="T5" fmla="*/ 0 h 892"/>
                  <a:gd name="T6" fmla="*/ 0 60000 65536"/>
                  <a:gd name="T7" fmla="*/ 0 60000 65536"/>
                  <a:gd name="T8" fmla="*/ 0 60000 65536"/>
                  <a:gd name="T9" fmla="*/ 0 w 892"/>
                  <a:gd name="T10" fmla="*/ 0 h 892"/>
                  <a:gd name="T11" fmla="*/ 892 w 892"/>
                  <a:gd name="T12" fmla="*/ 892 h 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2" h="892">
                    <a:moveTo>
                      <a:pt x="0" y="892"/>
                    </a:moveTo>
                    <a:lnTo>
                      <a:pt x="891" y="0"/>
                    </a:lnTo>
                    <a:lnTo>
                      <a:pt x="8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4" name="Freeform 140"/>
              <p:cNvSpPr>
                <a:spLocks/>
              </p:cNvSpPr>
              <p:nvPr/>
            </p:nvSpPr>
            <p:spPr bwMode="auto">
              <a:xfrm>
                <a:off x="2042" y="3019"/>
                <a:ext cx="149" cy="149"/>
              </a:xfrm>
              <a:custGeom>
                <a:avLst/>
                <a:gdLst>
                  <a:gd name="T0" fmla="*/ 0 w 892"/>
                  <a:gd name="T1" fmla="*/ 0 h 891"/>
                  <a:gd name="T2" fmla="*/ 0 w 892"/>
                  <a:gd name="T3" fmla="*/ 0 h 891"/>
                  <a:gd name="T4" fmla="*/ 0 w 892"/>
                  <a:gd name="T5" fmla="*/ 0 h 891"/>
                  <a:gd name="T6" fmla="*/ 0 60000 65536"/>
                  <a:gd name="T7" fmla="*/ 0 60000 65536"/>
                  <a:gd name="T8" fmla="*/ 0 60000 65536"/>
                  <a:gd name="T9" fmla="*/ 0 w 892"/>
                  <a:gd name="T10" fmla="*/ 0 h 891"/>
                  <a:gd name="T11" fmla="*/ 892 w 892"/>
                  <a:gd name="T12" fmla="*/ 891 h 8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2" h="891">
                    <a:moveTo>
                      <a:pt x="0" y="891"/>
                    </a:moveTo>
                    <a:lnTo>
                      <a:pt x="891" y="0"/>
                    </a:lnTo>
                    <a:lnTo>
                      <a:pt x="8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5" name="Freeform 141"/>
              <p:cNvSpPr>
                <a:spLocks/>
              </p:cNvSpPr>
              <p:nvPr/>
            </p:nvSpPr>
            <p:spPr bwMode="auto">
              <a:xfrm>
                <a:off x="1782" y="3501"/>
                <a:ext cx="82" cy="83"/>
              </a:xfrm>
              <a:custGeom>
                <a:avLst/>
                <a:gdLst>
                  <a:gd name="T0" fmla="*/ 0 w 495"/>
                  <a:gd name="T1" fmla="*/ 0 h 494"/>
                  <a:gd name="T2" fmla="*/ 0 w 495"/>
                  <a:gd name="T3" fmla="*/ 0 h 494"/>
                  <a:gd name="T4" fmla="*/ 0 w 495"/>
                  <a:gd name="T5" fmla="*/ 0 h 494"/>
                  <a:gd name="T6" fmla="*/ 0 60000 65536"/>
                  <a:gd name="T7" fmla="*/ 0 60000 65536"/>
                  <a:gd name="T8" fmla="*/ 0 60000 65536"/>
                  <a:gd name="T9" fmla="*/ 0 w 495"/>
                  <a:gd name="T10" fmla="*/ 0 h 494"/>
                  <a:gd name="T11" fmla="*/ 495 w 495"/>
                  <a:gd name="T12" fmla="*/ 494 h 4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5" h="494">
                    <a:moveTo>
                      <a:pt x="0" y="494"/>
                    </a:moveTo>
                    <a:lnTo>
                      <a:pt x="494" y="0"/>
                    </a:lnTo>
                    <a:lnTo>
                      <a:pt x="49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6" name="Freeform 142"/>
              <p:cNvSpPr>
                <a:spLocks/>
              </p:cNvSpPr>
              <p:nvPr/>
            </p:nvSpPr>
            <p:spPr bwMode="auto">
              <a:xfrm>
                <a:off x="2042" y="3175"/>
                <a:ext cx="149" cy="148"/>
              </a:xfrm>
              <a:custGeom>
                <a:avLst/>
                <a:gdLst>
                  <a:gd name="T0" fmla="*/ 0 w 892"/>
                  <a:gd name="T1" fmla="*/ 0 h 891"/>
                  <a:gd name="T2" fmla="*/ 0 w 892"/>
                  <a:gd name="T3" fmla="*/ 0 h 891"/>
                  <a:gd name="T4" fmla="*/ 0 w 892"/>
                  <a:gd name="T5" fmla="*/ 0 h 891"/>
                  <a:gd name="T6" fmla="*/ 0 60000 65536"/>
                  <a:gd name="T7" fmla="*/ 0 60000 65536"/>
                  <a:gd name="T8" fmla="*/ 0 60000 65536"/>
                  <a:gd name="T9" fmla="*/ 0 w 892"/>
                  <a:gd name="T10" fmla="*/ 0 h 891"/>
                  <a:gd name="T11" fmla="*/ 892 w 892"/>
                  <a:gd name="T12" fmla="*/ 891 h 8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2" h="891">
                    <a:moveTo>
                      <a:pt x="0" y="891"/>
                    </a:moveTo>
                    <a:lnTo>
                      <a:pt x="891" y="0"/>
                    </a:lnTo>
                    <a:lnTo>
                      <a:pt x="8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7" name="Freeform 143"/>
              <p:cNvSpPr>
                <a:spLocks/>
              </p:cNvSpPr>
              <p:nvPr/>
            </p:nvSpPr>
            <p:spPr bwMode="auto">
              <a:xfrm>
                <a:off x="2042" y="3330"/>
                <a:ext cx="149" cy="149"/>
              </a:xfrm>
              <a:custGeom>
                <a:avLst/>
                <a:gdLst>
                  <a:gd name="T0" fmla="*/ 0 w 893"/>
                  <a:gd name="T1" fmla="*/ 0 h 892"/>
                  <a:gd name="T2" fmla="*/ 0 w 893"/>
                  <a:gd name="T3" fmla="*/ 0 h 892"/>
                  <a:gd name="T4" fmla="*/ 0 w 893"/>
                  <a:gd name="T5" fmla="*/ 0 h 892"/>
                  <a:gd name="T6" fmla="*/ 0 60000 65536"/>
                  <a:gd name="T7" fmla="*/ 0 60000 65536"/>
                  <a:gd name="T8" fmla="*/ 0 60000 65536"/>
                  <a:gd name="T9" fmla="*/ 0 w 893"/>
                  <a:gd name="T10" fmla="*/ 0 h 892"/>
                  <a:gd name="T11" fmla="*/ 893 w 893"/>
                  <a:gd name="T12" fmla="*/ 892 h 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3" h="892">
                    <a:moveTo>
                      <a:pt x="0" y="892"/>
                    </a:moveTo>
                    <a:lnTo>
                      <a:pt x="892" y="0"/>
                    </a:lnTo>
                    <a:lnTo>
                      <a:pt x="89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8" name="Freeform 144"/>
              <p:cNvSpPr>
                <a:spLocks/>
              </p:cNvSpPr>
              <p:nvPr/>
            </p:nvSpPr>
            <p:spPr bwMode="auto">
              <a:xfrm>
                <a:off x="2017" y="3486"/>
                <a:ext cx="174" cy="174"/>
              </a:xfrm>
              <a:custGeom>
                <a:avLst/>
                <a:gdLst>
                  <a:gd name="T0" fmla="*/ 0 w 1043"/>
                  <a:gd name="T1" fmla="*/ 0 h 1042"/>
                  <a:gd name="T2" fmla="*/ 0 w 1043"/>
                  <a:gd name="T3" fmla="*/ 0 h 1042"/>
                  <a:gd name="T4" fmla="*/ 0 w 1043"/>
                  <a:gd name="T5" fmla="*/ 0 h 1042"/>
                  <a:gd name="T6" fmla="*/ 0 60000 65536"/>
                  <a:gd name="T7" fmla="*/ 0 60000 65536"/>
                  <a:gd name="T8" fmla="*/ 0 60000 65536"/>
                  <a:gd name="T9" fmla="*/ 0 w 1043"/>
                  <a:gd name="T10" fmla="*/ 0 h 1042"/>
                  <a:gd name="T11" fmla="*/ 1043 w 1043"/>
                  <a:gd name="T12" fmla="*/ 1042 h 10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3" h="1042">
                    <a:moveTo>
                      <a:pt x="0" y="1042"/>
                    </a:moveTo>
                    <a:lnTo>
                      <a:pt x="1042" y="0"/>
                    </a:lnTo>
                    <a:lnTo>
                      <a:pt x="104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auto">
              <a:xfrm>
                <a:off x="2389" y="3178"/>
                <a:ext cx="109" cy="110"/>
              </a:xfrm>
              <a:custGeom>
                <a:avLst/>
                <a:gdLst>
                  <a:gd name="T0" fmla="*/ 0 w 658"/>
                  <a:gd name="T1" fmla="*/ 0 h 658"/>
                  <a:gd name="T2" fmla="*/ 0 w 658"/>
                  <a:gd name="T3" fmla="*/ 0 h 658"/>
                  <a:gd name="T4" fmla="*/ 0 w 658"/>
                  <a:gd name="T5" fmla="*/ 0 h 658"/>
                  <a:gd name="T6" fmla="*/ 0 60000 65536"/>
                  <a:gd name="T7" fmla="*/ 0 60000 65536"/>
                  <a:gd name="T8" fmla="*/ 0 60000 65536"/>
                  <a:gd name="T9" fmla="*/ 0 w 658"/>
                  <a:gd name="T10" fmla="*/ 0 h 658"/>
                  <a:gd name="T11" fmla="*/ 658 w 658"/>
                  <a:gd name="T12" fmla="*/ 658 h 6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8" h="658">
                    <a:moveTo>
                      <a:pt x="0" y="658"/>
                    </a:moveTo>
                    <a:lnTo>
                      <a:pt x="657" y="0"/>
                    </a:lnTo>
                    <a:lnTo>
                      <a:pt x="6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auto">
              <a:xfrm>
                <a:off x="2389" y="3211"/>
                <a:ext cx="232" cy="232"/>
              </a:xfrm>
              <a:custGeom>
                <a:avLst/>
                <a:gdLst>
                  <a:gd name="T0" fmla="*/ 0 w 1395"/>
                  <a:gd name="T1" fmla="*/ 0 h 1395"/>
                  <a:gd name="T2" fmla="*/ 0 w 1395"/>
                  <a:gd name="T3" fmla="*/ 0 h 1395"/>
                  <a:gd name="T4" fmla="*/ 0 w 1395"/>
                  <a:gd name="T5" fmla="*/ 0 h 1395"/>
                  <a:gd name="T6" fmla="*/ 0 60000 65536"/>
                  <a:gd name="T7" fmla="*/ 0 60000 65536"/>
                  <a:gd name="T8" fmla="*/ 0 60000 65536"/>
                  <a:gd name="T9" fmla="*/ 0 w 1395"/>
                  <a:gd name="T10" fmla="*/ 0 h 1395"/>
                  <a:gd name="T11" fmla="*/ 1395 w 1395"/>
                  <a:gd name="T12" fmla="*/ 1395 h 13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5" h="1395">
                    <a:moveTo>
                      <a:pt x="0" y="1395"/>
                    </a:moveTo>
                    <a:lnTo>
                      <a:pt x="1394" y="0"/>
                    </a:lnTo>
                    <a:lnTo>
                      <a:pt x="139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auto">
              <a:xfrm>
                <a:off x="2389" y="3451"/>
                <a:ext cx="148" cy="148"/>
              </a:xfrm>
              <a:custGeom>
                <a:avLst/>
                <a:gdLst>
                  <a:gd name="T0" fmla="*/ 0 w 891"/>
                  <a:gd name="T1" fmla="*/ 0 h 892"/>
                  <a:gd name="T2" fmla="*/ 0 w 891"/>
                  <a:gd name="T3" fmla="*/ 0 h 892"/>
                  <a:gd name="T4" fmla="*/ 0 w 891"/>
                  <a:gd name="T5" fmla="*/ 0 h 892"/>
                  <a:gd name="T6" fmla="*/ 0 60000 65536"/>
                  <a:gd name="T7" fmla="*/ 0 60000 65536"/>
                  <a:gd name="T8" fmla="*/ 0 60000 65536"/>
                  <a:gd name="T9" fmla="*/ 0 w 891"/>
                  <a:gd name="T10" fmla="*/ 0 h 892"/>
                  <a:gd name="T11" fmla="*/ 891 w 891"/>
                  <a:gd name="T12" fmla="*/ 892 h 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1" h="892">
                    <a:moveTo>
                      <a:pt x="0" y="892"/>
                    </a:moveTo>
                    <a:lnTo>
                      <a:pt x="890" y="0"/>
                    </a:lnTo>
                    <a:lnTo>
                      <a:pt x="89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auto">
              <a:xfrm>
                <a:off x="2484" y="3559"/>
                <a:ext cx="101" cy="101"/>
              </a:xfrm>
              <a:custGeom>
                <a:avLst/>
                <a:gdLst>
                  <a:gd name="T0" fmla="*/ 0 w 607"/>
                  <a:gd name="T1" fmla="*/ 0 h 606"/>
                  <a:gd name="T2" fmla="*/ 0 w 607"/>
                  <a:gd name="T3" fmla="*/ 0 h 606"/>
                  <a:gd name="T4" fmla="*/ 0 w 607"/>
                  <a:gd name="T5" fmla="*/ 0 h 606"/>
                  <a:gd name="T6" fmla="*/ 0 60000 65536"/>
                  <a:gd name="T7" fmla="*/ 0 60000 65536"/>
                  <a:gd name="T8" fmla="*/ 0 60000 65536"/>
                  <a:gd name="T9" fmla="*/ 0 w 607"/>
                  <a:gd name="T10" fmla="*/ 0 h 606"/>
                  <a:gd name="T11" fmla="*/ 607 w 607"/>
                  <a:gd name="T12" fmla="*/ 606 h 6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7" h="606">
                    <a:moveTo>
                      <a:pt x="0" y="606"/>
                    </a:moveTo>
                    <a:lnTo>
                      <a:pt x="606" y="0"/>
                    </a:lnTo>
                    <a:lnTo>
                      <a:pt x="607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auto">
              <a:xfrm>
                <a:off x="2713" y="3509"/>
                <a:ext cx="77" cy="77"/>
              </a:xfrm>
              <a:custGeom>
                <a:avLst/>
                <a:gdLst>
                  <a:gd name="T0" fmla="*/ 0 w 463"/>
                  <a:gd name="T1" fmla="*/ 0 h 462"/>
                  <a:gd name="T2" fmla="*/ 0 w 463"/>
                  <a:gd name="T3" fmla="*/ 0 h 462"/>
                  <a:gd name="T4" fmla="*/ 0 w 463"/>
                  <a:gd name="T5" fmla="*/ 0 h 462"/>
                  <a:gd name="T6" fmla="*/ 0 60000 65536"/>
                  <a:gd name="T7" fmla="*/ 0 60000 65536"/>
                  <a:gd name="T8" fmla="*/ 0 60000 65536"/>
                  <a:gd name="T9" fmla="*/ 0 w 463"/>
                  <a:gd name="T10" fmla="*/ 0 h 462"/>
                  <a:gd name="T11" fmla="*/ 463 w 463"/>
                  <a:gd name="T12" fmla="*/ 462 h 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3" h="462">
                    <a:moveTo>
                      <a:pt x="0" y="462"/>
                    </a:moveTo>
                    <a:lnTo>
                      <a:pt x="462" y="0"/>
                    </a:lnTo>
                    <a:lnTo>
                      <a:pt x="46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38" name="Freeform 150"/>
            <p:cNvSpPr>
              <a:spLocks/>
            </p:cNvSpPr>
            <p:nvPr/>
          </p:nvSpPr>
          <p:spPr bwMode="auto">
            <a:xfrm>
              <a:off x="2795" y="3866"/>
              <a:ext cx="2" cy="3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7"/>
                  </a:moveTo>
                  <a:lnTo>
                    <a:pt x="16" y="0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9" name="Line 151"/>
            <p:cNvSpPr>
              <a:spLocks noChangeShapeType="1"/>
            </p:cNvSpPr>
            <p:nvPr/>
          </p:nvSpPr>
          <p:spPr bwMode="auto">
            <a:xfrm>
              <a:off x="2802" y="3742"/>
              <a:ext cx="1" cy="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0" name="Line 152"/>
            <p:cNvSpPr>
              <a:spLocks noChangeShapeType="1"/>
            </p:cNvSpPr>
            <p:nvPr/>
          </p:nvSpPr>
          <p:spPr bwMode="auto">
            <a:xfrm>
              <a:off x="1772" y="3867"/>
              <a:ext cx="10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154" name="Picture 15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FFFF"/>
              </a:clrFrom>
              <a:clrTo>
                <a:srgbClr val="00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53013" y="1459230"/>
            <a:ext cx="36957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15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FF"/>
              </a:clrFrom>
              <a:clrTo>
                <a:srgbClr val="00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0963" y="4218305"/>
            <a:ext cx="3779837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34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剖视图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局部剖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4315" y="707066"/>
            <a:ext cx="8667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当对称机件的轮廓线与中心线重合，不宜半剖时。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20458816">
            <a:off x="2660015" y="20193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9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70928" y="2695575"/>
            <a:ext cx="1006475" cy="411163"/>
          </a:xfrm>
          <a:prstGeom prst="wedgeRectCallout">
            <a:avLst>
              <a:gd name="adj1" fmla="val 78866"/>
              <a:gd name="adj2" fmla="val -163898"/>
            </a:avLst>
          </a:prstGeom>
          <a:solidFill>
            <a:srgbClr val="FFFF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错误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97065" y="1552575"/>
            <a:ext cx="981075" cy="433388"/>
          </a:xfrm>
          <a:prstGeom prst="wedgeRectCallout">
            <a:avLst>
              <a:gd name="adj1" fmla="val -99514"/>
              <a:gd name="adj2" fmla="val 115935"/>
            </a:avLst>
          </a:prstGeom>
          <a:solidFill>
            <a:srgbClr val="FF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正确</a:t>
            </a:r>
          </a:p>
        </p:txBody>
      </p: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2294890" y="1530350"/>
            <a:ext cx="1663700" cy="2671763"/>
            <a:chOff x="1412" y="818"/>
            <a:chExt cx="1048" cy="1683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99" y="824"/>
              <a:ext cx="8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499" y="824"/>
              <a:ext cx="1" cy="228"/>
            </a:xfrm>
            <a:custGeom>
              <a:avLst/>
              <a:gdLst>
                <a:gd name="T0" fmla="*/ 0 w 1"/>
                <a:gd name="T1" fmla="*/ 0 h 250"/>
                <a:gd name="T2" fmla="*/ 0 w 1"/>
                <a:gd name="T3" fmla="*/ 158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0" y="25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99" y="1043"/>
              <a:ext cx="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73" y="818"/>
              <a:ext cx="1" cy="237"/>
            </a:xfrm>
            <a:custGeom>
              <a:avLst/>
              <a:gdLst>
                <a:gd name="T0" fmla="*/ 0 w 1"/>
                <a:gd name="T1" fmla="*/ 0 h 260"/>
                <a:gd name="T2" fmla="*/ 0 w 1"/>
                <a:gd name="T3" fmla="*/ 164 h 260"/>
                <a:gd name="T4" fmla="*/ 0 60000 65536"/>
                <a:gd name="T5" fmla="*/ 0 60000 65536"/>
                <a:gd name="T6" fmla="*/ 0 w 1"/>
                <a:gd name="T7" fmla="*/ 0 h 260"/>
                <a:gd name="T8" fmla="*/ 1 w 1"/>
                <a:gd name="T9" fmla="*/ 260 h 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0">
                  <a:moveTo>
                    <a:pt x="0" y="0"/>
                  </a:moveTo>
                  <a:lnTo>
                    <a:pt x="0" y="26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149" y="827"/>
              <a:ext cx="1" cy="738"/>
            </a:xfrm>
            <a:custGeom>
              <a:avLst/>
              <a:gdLst>
                <a:gd name="T0" fmla="*/ 0 w 1"/>
                <a:gd name="T1" fmla="*/ 507 h 811"/>
                <a:gd name="T2" fmla="*/ 0 w 1"/>
                <a:gd name="T3" fmla="*/ 0 h 811"/>
                <a:gd name="T4" fmla="*/ 0 60000 65536"/>
                <a:gd name="T5" fmla="*/ 0 60000 65536"/>
                <a:gd name="T6" fmla="*/ 0 w 1"/>
                <a:gd name="T7" fmla="*/ 0 h 811"/>
                <a:gd name="T8" fmla="*/ 1 w 1"/>
                <a:gd name="T9" fmla="*/ 811 h 8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1">
                  <a:moveTo>
                    <a:pt x="0" y="81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85" y="1043"/>
              <a:ext cx="1" cy="536"/>
            </a:xfrm>
            <a:custGeom>
              <a:avLst/>
              <a:gdLst>
                <a:gd name="T0" fmla="*/ 0 w 1"/>
                <a:gd name="T1" fmla="*/ 0 h 589"/>
                <a:gd name="T2" fmla="*/ 0 w 1"/>
                <a:gd name="T3" fmla="*/ 368 h 589"/>
                <a:gd name="T4" fmla="*/ 0 60000 65536"/>
                <a:gd name="T5" fmla="*/ 0 60000 65536"/>
                <a:gd name="T6" fmla="*/ 0 w 1"/>
                <a:gd name="T7" fmla="*/ 0 h 589"/>
                <a:gd name="T8" fmla="*/ 1 w 1"/>
                <a:gd name="T9" fmla="*/ 589 h 5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9">
                  <a:moveTo>
                    <a:pt x="0" y="0"/>
                  </a:moveTo>
                  <a:lnTo>
                    <a:pt x="0" y="58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575" y="1037"/>
              <a:ext cx="1" cy="542"/>
            </a:xfrm>
            <a:custGeom>
              <a:avLst/>
              <a:gdLst>
                <a:gd name="T0" fmla="*/ 0 w 1"/>
                <a:gd name="T1" fmla="*/ 0 h 595"/>
                <a:gd name="T2" fmla="*/ 1 w 1"/>
                <a:gd name="T3" fmla="*/ 373 h 595"/>
                <a:gd name="T4" fmla="*/ 0 60000 65536"/>
                <a:gd name="T5" fmla="*/ 0 60000 65536"/>
                <a:gd name="T6" fmla="*/ 0 w 1"/>
                <a:gd name="T7" fmla="*/ 0 h 595"/>
                <a:gd name="T8" fmla="*/ 1 w 1"/>
                <a:gd name="T9" fmla="*/ 595 h 5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5">
                  <a:moveTo>
                    <a:pt x="0" y="0"/>
                  </a:moveTo>
                  <a:lnTo>
                    <a:pt x="1" y="59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576" y="1565"/>
              <a:ext cx="709" cy="2"/>
            </a:xfrm>
            <a:custGeom>
              <a:avLst/>
              <a:gdLst>
                <a:gd name="T0" fmla="*/ 484 w 780"/>
                <a:gd name="T1" fmla="*/ 2 h 2"/>
                <a:gd name="T2" fmla="*/ 0 w 780"/>
                <a:gd name="T3" fmla="*/ 0 h 2"/>
                <a:gd name="T4" fmla="*/ 0 60000 65536"/>
                <a:gd name="T5" fmla="*/ 0 60000 65536"/>
                <a:gd name="T6" fmla="*/ 0 w 780"/>
                <a:gd name="T7" fmla="*/ 0 h 2"/>
                <a:gd name="T8" fmla="*/ 780 w 78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2">
                  <a:moveTo>
                    <a:pt x="780" y="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150" y="1386"/>
              <a:ext cx="140" cy="142"/>
            </a:xfrm>
            <a:custGeom>
              <a:avLst/>
              <a:gdLst>
                <a:gd name="T0" fmla="*/ 0 w 154"/>
                <a:gd name="T1" fmla="*/ 96 h 156"/>
                <a:gd name="T2" fmla="*/ 95 w 154"/>
                <a:gd name="T3" fmla="*/ 0 h 156"/>
                <a:gd name="T4" fmla="*/ 0 60000 65536"/>
                <a:gd name="T5" fmla="*/ 0 60000 65536"/>
                <a:gd name="T6" fmla="*/ 0 w 154"/>
                <a:gd name="T7" fmla="*/ 0 h 156"/>
                <a:gd name="T8" fmla="*/ 154 w 154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56">
                  <a:moveTo>
                    <a:pt x="0" y="156"/>
                  </a:moveTo>
                  <a:lnTo>
                    <a:pt x="1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45" y="1216"/>
              <a:ext cx="140" cy="139"/>
            </a:xfrm>
            <a:custGeom>
              <a:avLst/>
              <a:gdLst>
                <a:gd name="T0" fmla="*/ 0 w 154"/>
                <a:gd name="T1" fmla="*/ 94 h 153"/>
                <a:gd name="T2" fmla="*/ 95 w 154"/>
                <a:gd name="T3" fmla="*/ 0 h 153"/>
                <a:gd name="T4" fmla="*/ 0 60000 65536"/>
                <a:gd name="T5" fmla="*/ 0 60000 65536"/>
                <a:gd name="T6" fmla="*/ 0 w 154"/>
                <a:gd name="T7" fmla="*/ 0 h 153"/>
                <a:gd name="T8" fmla="*/ 154 w 154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53">
                  <a:moveTo>
                    <a:pt x="0" y="153"/>
                  </a:moveTo>
                  <a:lnTo>
                    <a:pt x="1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145" y="949"/>
              <a:ext cx="228" cy="227"/>
            </a:xfrm>
            <a:custGeom>
              <a:avLst/>
              <a:gdLst>
                <a:gd name="T0" fmla="*/ 0 w 250"/>
                <a:gd name="T1" fmla="*/ 154 h 250"/>
                <a:gd name="T2" fmla="*/ 158 w 250"/>
                <a:gd name="T3" fmla="*/ 0 h 250"/>
                <a:gd name="T4" fmla="*/ 0 60000 65536"/>
                <a:gd name="T5" fmla="*/ 0 60000 65536"/>
                <a:gd name="T6" fmla="*/ 0 w 250"/>
                <a:gd name="T7" fmla="*/ 0 h 250"/>
                <a:gd name="T8" fmla="*/ 250 w 250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50">
                  <a:moveTo>
                    <a:pt x="0" y="250"/>
                  </a:moveTo>
                  <a:lnTo>
                    <a:pt x="25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285" y="1044"/>
              <a:ext cx="96" cy="2"/>
            </a:xfrm>
            <a:custGeom>
              <a:avLst/>
              <a:gdLst>
                <a:gd name="T0" fmla="*/ 67 w 105"/>
                <a:gd name="T1" fmla="*/ 1 h 3"/>
                <a:gd name="T2" fmla="*/ 0 w 105"/>
                <a:gd name="T3" fmla="*/ 0 h 3"/>
                <a:gd name="T4" fmla="*/ 0 60000 65536"/>
                <a:gd name="T5" fmla="*/ 0 60000 65536"/>
                <a:gd name="T6" fmla="*/ 0 w 105"/>
                <a:gd name="T7" fmla="*/ 0 h 3"/>
                <a:gd name="T8" fmla="*/ 105 w 105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3">
                  <a:moveTo>
                    <a:pt x="105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936" y="824"/>
              <a:ext cx="0" cy="7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154" y="824"/>
              <a:ext cx="175" cy="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499" y="1637"/>
              <a:ext cx="879" cy="80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412" y="2038"/>
              <a:ext cx="10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932" y="1560"/>
              <a:ext cx="4" cy="941"/>
            </a:xfrm>
            <a:custGeom>
              <a:avLst/>
              <a:gdLst>
                <a:gd name="T0" fmla="*/ 0 w 4"/>
                <a:gd name="T1" fmla="*/ 645 h 1034"/>
                <a:gd name="T2" fmla="*/ 4 w 4"/>
                <a:gd name="T3" fmla="*/ 0 h 1034"/>
                <a:gd name="T4" fmla="*/ 0 60000 65536"/>
                <a:gd name="T5" fmla="*/ 0 60000 65536"/>
                <a:gd name="T6" fmla="*/ 0 w 4"/>
                <a:gd name="T7" fmla="*/ 0 h 1034"/>
                <a:gd name="T8" fmla="*/ 4 w 4"/>
                <a:gd name="T9" fmla="*/ 1034 h 10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034">
                  <a:moveTo>
                    <a:pt x="0" y="1034"/>
                  </a:moveTo>
                  <a:lnTo>
                    <a:pt x="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709" y="1811"/>
              <a:ext cx="227" cy="227"/>
            </a:xfrm>
            <a:custGeom>
              <a:avLst/>
              <a:gdLst>
                <a:gd name="T0" fmla="*/ 0 w 250"/>
                <a:gd name="T1" fmla="*/ 157 h 249"/>
                <a:gd name="T2" fmla="*/ 154 w 250"/>
                <a:gd name="T3" fmla="*/ 0 h 249"/>
                <a:gd name="T4" fmla="*/ 0 60000 65536"/>
                <a:gd name="T5" fmla="*/ 0 60000 65536"/>
                <a:gd name="T6" fmla="*/ 0 w 250"/>
                <a:gd name="T7" fmla="*/ 0 h 249"/>
                <a:gd name="T8" fmla="*/ 250 w 250"/>
                <a:gd name="T9" fmla="*/ 249 h 2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9">
                  <a:moveTo>
                    <a:pt x="0" y="249"/>
                  </a:moveTo>
                  <a:lnTo>
                    <a:pt x="25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718" y="2032"/>
              <a:ext cx="213" cy="2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25" y="2032"/>
              <a:ext cx="226" cy="231"/>
            </a:xfrm>
            <a:custGeom>
              <a:avLst/>
              <a:gdLst>
                <a:gd name="T0" fmla="*/ 0 w 236"/>
                <a:gd name="T1" fmla="*/ 219 h 234"/>
                <a:gd name="T2" fmla="*/ 190 w 236"/>
                <a:gd name="T3" fmla="*/ 0 h 234"/>
                <a:gd name="T4" fmla="*/ 0 60000 65536"/>
                <a:gd name="T5" fmla="*/ 0 60000 65536"/>
                <a:gd name="T6" fmla="*/ 0 w 236"/>
                <a:gd name="T7" fmla="*/ 0 h 234"/>
                <a:gd name="T8" fmla="*/ 236 w 236"/>
                <a:gd name="T9" fmla="*/ 234 h 2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34">
                  <a:moveTo>
                    <a:pt x="0" y="234"/>
                  </a:moveTo>
                  <a:lnTo>
                    <a:pt x="23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927" y="1811"/>
              <a:ext cx="227" cy="221"/>
            </a:xfrm>
            <a:custGeom>
              <a:avLst/>
              <a:gdLst>
                <a:gd name="T0" fmla="*/ 154 w 250"/>
                <a:gd name="T1" fmla="*/ 137 h 249"/>
                <a:gd name="T2" fmla="*/ 0 w 250"/>
                <a:gd name="T3" fmla="*/ 0 h 249"/>
                <a:gd name="T4" fmla="*/ 0 60000 65536"/>
                <a:gd name="T5" fmla="*/ 0 60000 65536"/>
                <a:gd name="T6" fmla="*/ 0 w 250"/>
                <a:gd name="T7" fmla="*/ 0 h 249"/>
                <a:gd name="T8" fmla="*/ 250 w 250"/>
                <a:gd name="T9" fmla="*/ 249 h 2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9">
                  <a:moveTo>
                    <a:pt x="250" y="24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234027" y="4384554"/>
            <a:ext cx="63369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实心杆上有孔、槽时，应采用局部剖视。 </a:t>
            </a:r>
          </a:p>
        </p:txBody>
      </p:sp>
      <p:grpSp>
        <p:nvGrpSpPr>
          <p:cNvPr id="30" name="组合 131"/>
          <p:cNvGrpSpPr>
            <a:grpSpLocks/>
          </p:cNvGrpSpPr>
          <p:nvPr/>
        </p:nvGrpSpPr>
        <p:grpSpPr bwMode="auto">
          <a:xfrm>
            <a:off x="4933315" y="1539875"/>
            <a:ext cx="1636713" cy="2662238"/>
            <a:chOff x="4879975" y="1308100"/>
            <a:chExt cx="1636713" cy="2662238"/>
          </a:xfrm>
        </p:grpSpPr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5016500" y="2592388"/>
              <a:ext cx="1371600" cy="12954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4879975" y="3205163"/>
              <a:ext cx="16367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>
              <a:off x="5699125" y="2538413"/>
              <a:ext cx="0" cy="1431925"/>
            </a:xfrm>
            <a:custGeom>
              <a:avLst/>
              <a:gdLst>
                <a:gd name="T0" fmla="*/ 0 w 1"/>
                <a:gd name="T1" fmla="*/ 2147483647 h 1008"/>
                <a:gd name="T2" fmla="*/ 0 w 1"/>
                <a:gd name="T3" fmla="*/ 0 h 1008"/>
                <a:gd name="T4" fmla="*/ 0 60000 65536"/>
                <a:gd name="T5" fmla="*/ 0 60000 65536"/>
                <a:gd name="T6" fmla="*/ 0 w 1"/>
                <a:gd name="T7" fmla="*/ 0 h 1008"/>
                <a:gd name="T8" fmla="*/ 0 w 1"/>
                <a:gd name="T9" fmla="*/ 1008 h 10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08">
                  <a:moveTo>
                    <a:pt x="0" y="1008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auto">
            <a:xfrm>
              <a:off x="5357813" y="2849563"/>
              <a:ext cx="354012" cy="355600"/>
            </a:xfrm>
            <a:custGeom>
              <a:avLst/>
              <a:gdLst>
                <a:gd name="T0" fmla="*/ 0 w 249"/>
                <a:gd name="T1" fmla="*/ 2147483647 h 251"/>
                <a:gd name="T2" fmla="*/ 2147483647 w 249"/>
                <a:gd name="T3" fmla="*/ 0 h 251"/>
                <a:gd name="T4" fmla="*/ 0 60000 65536"/>
                <a:gd name="T5" fmla="*/ 0 60000 65536"/>
                <a:gd name="T6" fmla="*/ 0 w 249"/>
                <a:gd name="T7" fmla="*/ 0 h 251"/>
                <a:gd name="T8" fmla="*/ 249 w 249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9" h="251">
                  <a:moveTo>
                    <a:pt x="0" y="251"/>
                  </a:moveTo>
                  <a:lnTo>
                    <a:pt x="24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5357813" y="3205163"/>
              <a:ext cx="344487" cy="350837"/>
            </a:xfrm>
            <a:custGeom>
              <a:avLst/>
              <a:gdLst>
                <a:gd name="T0" fmla="*/ 0 w 243"/>
                <a:gd name="T1" fmla="*/ 0 h 246"/>
                <a:gd name="T2" fmla="*/ 2147483647 w 243"/>
                <a:gd name="T3" fmla="*/ 2147483647 h 246"/>
                <a:gd name="T4" fmla="*/ 0 60000 65536"/>
                <a:gd name="T5" fmla="*/ 0 60000 65536"/>
                <a:gd name="T6" fmla="*/ 0 w 243"/>
                <a:gd name="T7" fmla="*/ 0 h 246"/>
                <a:gd name="T8" fmla="*/ 243 w 243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246">
                  <a:moveTo>
                    <a:pt x="0" y="0"/>
                  </a:moveTo>
                  <a:lnTo>
                    <a:pt x="243" y="24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auto">
            <a:xfrm>
              <a:off x="5702300" y="3200400"/>
              <a:ext cx="355600" cy="355600"/>
            </a:xfrm>
            <a:custGeom>
              <a:avLst/>
              <a:gdLst>
                <a:gd name="T0" fmla="*/ 0 w 224"/>
                <a:gd name="T1" fmla="*/ 2147483647 h 224"/>
                <a:gd name="T2" fmla="*/ 2147483647 w 224"/>
                <a:gd name="T3" fmla="*/ 0 h 224"/>
                <a:gd name="T4" fmla="*/ 0 60000 65536"/>
                <a:gd name="T5" fmla="*/ 0 60000 65536"/>
                <a:gd name="T6" fmla="*/ 0 w 224"/>
                <a:gd name="T7" fmla="*/ 0 h 224"/>
                <a:gd name="T8" fmla="*/ 224 w 224"/>
                <a:gd name="T9" fmla="*/ 224 h 2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4" h="224">
                  <a:moveTo>
                    <a:pt x="0" y="224"/>
                  </a:moveTo>
                  <a:lnTo>
                    <a:pt x="22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auto">
            <a:xfrm>
              <a:off x="5699125" y="2851150"/>
              <a:ext cx="354013" cy="354013"/>
            </a:xfrm>
            <a:custGeom>
              <a:avLst/>
              <a:gdLst>
                <a:gd name="T0" fmla="*/ 2147483647 w 250"/>
                <a:gd name="T1" fmla="*/ 2147483647 h 249"/>
                <a:gd name="T2" fmla="*/ 0 w 250"/>
                <a:gd name="T3" fmla="*/ 0 h 249"/>
                <a:gd name="T4" fmla="*/ 0 60000 65536"/>
                <a:gd name="T5" fmla="*/ 0 60000 65536"/>
                <a:gd name="T6" fmla="*/ 0 w 250"/>
                <a:gd name="T7" fmla="*/ 0 h 249"/>
                <a:gd name="T8" fmla="*/ 250 w 250"/>
                <a:gd name="T9" fmla="*/ 249 h 2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9">
                  <a:moveTo>
                    <a:pt x="250" y="24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auto">
            <a:xfrm>
              <a:off x="5016500" y="1308100"/>
              <a:ext cx="1377950" cy="1588"/>
            </a:xfrm>
            <a:custGeom>
              <a:avLst/>
              <a:gdLst>
                <a:gd name="T0" fmla="*/ 0 w 970"/>
                <a:gd name="T1" fmla="*/ 0 h 1"/>
                <a:gd name="T2" fmla="*/ 2147483647 w 970"/>
                <a:gd name="T3" fmla="*/ 2147483647 h 1"/>
                <a:gd name="T4" fmla="*/ 0 60000 65536"/>
                <a:gd name="T5" fmla="*/ 0 60000 65536"/>
                <a:gd name="T6" fmla="*/ 0 w 970"/>
                <a:gd name="T7" fmla="*/ 0 h 1"/>
                <a:gd name="T8" fmla="*/ 970 w 97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0" h="1">
                  <a:moveTo>
                    <a:pt x="0" y="0"/>
                  </a:moveTo>
                  <a:lnTo>
                    <a:pt x="970" y="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auto">
            <a:xfrm>
              <a:off x="5016500" y="1308100"/>
              <a:ext cx="1588" cy="369888"/>
            </a:xfrm>
            <a:custGeom>
              <a:avLst/>
              <a:gdLst>
                <a:gd name="T0" fmla="*/ 0 w 1"/>
                <a:gd name="T1" fmla="*/ 0 h 260"/>
                <a:gd name="T2" fmla="*/ 0 w 1"/>
                <a:gd name="T3" fmla="*/ 2147483647 h 260"/>
                <a:gd name="T4" fmla="*/ 0 60000 65536"/>
                <a:gd name="T5" fmla="*/ 0 60000 65536"/>
                <a:gd name="T6" fmla="*/ 0 w 1"/>
                <a:gd name="T7" fmla="*/ 0 h 260"/>
                <a:gd name="T8" fmla="*/ 1 w 1"/>
                <a:gd name="T9" fmla="*/ 260 h 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0">
                  <a:moveTo>
                    <a:pt x="0" y="0"/>
                  </a:moveTo>
                  <a:lnTo>
                    <a:pt x="0" y="26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auto">
            <a:xfrm>
              <a:off x="5011738" y="1657350"/>
              <a:ext cx="539750" cy="0"/>
            </a:xfrm>
            <a:custGeom>
              <a:avLst/>
              <a:gdLst>
                <a:gd name="T0" fmla="*/ 0 w 360"/>
                <a:gd name="T1" fmla="*/ 0 h 1"/>
                <a:gd name="T2" fmla="*/ 2147483647 w 360"/>
                <a:gd name="T3" fmla="*/ 0 h 1"/>
                <a:gd name="T4" fmla="*/ 0 60000 65536"/>
                <a:gd name="T5" fmla="*/ 0 60000 65536"/>
                <a:gd name="T6" fmla="*/ 0 w 360"/>
                <a:gd name="T7" fmla="*/ 0 h 1"/>
                <a:gd name="T8" fmla="*/ 360 w 36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0" h="1">
                  <a:moveTo>
                    <a:pt x="0" y="0"/>
                  </a:moveTo>
                  <a:lnTo>
                    <a:pt x="36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6380163" y="1311275"/>
              <a:ext cx="1587" cy="366713"/>
            </a:xfrm>
            <a:custGeom>
              <a:avLst/>
              <a:gdLst>
                <a:gd name="T0" fmla="*/ 0 w 1"/>
                <a:gd name="T1" fmla="*/ 0 h 258"/>
                <a:gd name="T2" fmla="*/ 2147483647 w 1"/>
                <a:gd name="T3" fmla="*/ 2147483647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1" y="25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auto">
            <a:xfrm>
              <a:off x="6030913" y="1312863"/>
              <a:ext cx="1587" cy="1152525"/>
            </a:xfrm>
            <a:custGeom>
              <a:avLst/>
              <a:gdLst>
                <a:gd name="T0" fmla="*/ 0 w 1"/>
                <a:gd name="T1" fmla="*/ 2147483647 h 811"/>
                <a:gd name="T2" fmla="*/ 0 w 1"/>
                <a:gd name="T3" fmla="*/ 0 h 811"/>
                <a:gd name="T4" fmla="*/ 0 60000 65536"/>
                <a:gd name="T5" fmla="*/ 0 60000 65536"/>
                <a:gd name="T6" fmla="*/ 0 w 1"/>
                <a:gd name="T7" fmla="*/ 0 h 811"/>
                <a:gd name="T8" fmla="*/ 1 w 1"/>
                <a:gd name="T9" fmla="*/ 811 h 8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1">
                  <a:moveTo>
                    <a:pt x="0" y="81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auto">
            <a:xfrm>
              <a:off x="6243638" y="1649413"/>
              <a:ext cx="1587" cy="836612"/>
            </a:xfrm>
            <a:custGeom>
              <a:avLst/>
              <a:gdLst>
                <a:gd name="T0" fmla="*/ 0 w 1"/>
                <a:gd name="T1" fmla="*/ 0 h 589"/>
                <a:gd name="T2" fmla="*/ 0 w 1"/>
                <a:gd name="T3" fmla="*/ 2147483647 h 589"/>
                <a:gd name="T4" fmla="*/ 0 60000 65536"/>
                <a:gd name="T5" fmla="*/ 0 60000 65536"/>
                <a:gd name="T6" fmla="*/ 0 w 1"/>
                <a:gd name="T7" fmla="*/ 0 h 589"/>
                <a:gd name="T8" fmla="*/ 1 w 1"/>
                <a:gd name="T9" fmla="*/ 589 h 5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9">
                  <a:moveTo>
                    <a:pt x="0" y="0"/>
                  </a:moveTo>
                  <a:lnTo>
                    <a:pt x="0" y="58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auto">
            <a:xfrm>
              <a:off x="5140325" y="1657350"/>
              <a:ext cx="1588" cy="830263"/>
            </a:xfrm>
            <a:custGeom>
              <a:avLst/>
              <a:gdLst>
                <a:gd name="T0" fmla="*/ 0 w 1"/>
                <a:gd name="T1" fmla="*/ 0 h 585"/>
                <a:gd name="T2" fmla="*/ 0 w 1"/>
                <a:gd name="T3" fmla="*/ 2147483647 h 585"/>
                <a:gd name="T4" fmla="*/ 0 60000 65536"/>
                <a:gd name="T5" fmla="*/ 0 60000 65536"/>
                <a:gd name="T6" fmla="*/ 0 w 1"/>
                <a:gd name="T7" fmla="*/ 0 h 585"/>
                <a:gd name="T8" fmla="*/ 1 w 1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5">
                  <a:moveTo>
                    <a:pt x="0" y="0"/>
                  </a:moveTo>
                  <a:lnTo>
                    <a:pt x="0" y="58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auto">
            <a:xfrm>
              <a:off x="5135563" y="2465388"/>
              <a:ext cx="1108075" cy="3175"/>
            </a:xfrm>
            <a:custGeom>
              <a:avLst/>
              <a:gdLst>
                <a:gd name="T0" fmla="*/ 2147483647 w 780"/>
                <a:gd name="T1" fmla="*/ 2147483647 h 2"/>
                <a:gd name="T2" fmla="*/ 0 w 780"/>
                <a:gd name="T3" fmla="*/ 0 h 2"/>
                <a:gd name="T4" fmla="*/ 0 60000 65536"/>
                <a:gd name="T5" fmla="*/ 0 60000 65536"/>
                <a:gd name="T6" fmla="*/ 0 w 780"/>
                <a:gd name="T7" fmla="*/ 0 h 2"/>
                <a:gd name="T8" fmla="*/ 780 w 78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2">
                  <a:moveTo>
                    <a:pt x="780" y="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auto">
            <a:xfrm>
              <a:off x="6024563" y="2195513"/>
              <a:ext cx="219075" cy="220662"/>
            </a:xfrm>
            <a:custGeom>
              <a:avLst/>
              <a:gdLst>
                <a:gd name="T0" fmla="*/ 0 w 154"/>
                <a:gd name="T1" fmla="*/ 2147483647 h 155"/>
                <a:gd name="T2" fmla="*/ 2147483647 w 154"/>
                <a:gd name="T3" fmla="*/ 0 h 155"/>
                <a:gd name="T4" fmla="*/ 0 60000 65536"/>
                <a:gd name="T5" fmla="*/ 0 60000 65536"/>
                <a:gd name="T6" fmla="*/ 0 w 154"/>
                <a:gd name="T7" fmla="*/ 0 h 155"/>
                <a:gd name="T8" fmla="*/ 154 w 154"/>
                <a:gd name="T9" fmla="*/ 155 h 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55">
                  <a:moveTo>
                    <a:pt x="0" y="155"/>
                  </a:moveTo>
                  <a:lnTo>
                    <a:pt x="1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auto">
            <a:xfrm>
              <a:off x="6026150" y="1922463"/>
              <a:ext cx="231775" cy="233362"/>
            </a:xfrm>
            <a:custGeom>
              <a:avLst/>
              <a:gdLst>
                <a:gd name="T0" fmla="*/ 0 w 163"/>
                <a:gd name="T1" fmla="*/ 2147483647 h 164"/>
                <a:gd name="T2" fmla="*/ 2147483647 w 163"/>
                <a:gd name="T3" fmla="*/ 0 h 164"/>
                <a:gd name="T4" fmla="*/ 0 60000 65536"/>
                <a:gd name="T5" fmla="*/ 0 60000 65536"/>
                <a:gd name="T6" fmla="*/ 0 w 163"/>
                <a:gd name="T7" fmla="*/ 0 h 164"/>
                <a:gd name="T8" fmla="*/ 163 w 163"/>
                <a:gd name="T9" fmla="*/ 164 h 1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164">
                  <a:moveTo>
                    <a:pt x="0" y="164"/>
                  </a:moveTo>
                  <a:lnTo>
                    <a:pt x="16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auto">
            <a:xfrm>
              <a:off x="6032500" y="1506538"/>
              <a:ext cx="355600" cy="354012"/>
            </a:xfrm>
            <a:custGeom>
              <a:avLst/>
              <a:gdLst>
                <a:gd name="T0" fmla="*/ 0 w 250"/>
                <a:gd name="T1" fmla="*/ 2147483647 h 249"/>
                <a:gd name="T2" fmla="*/ 2147483647 w 250"/>
                <a:gd name="T3" fmla="*/ 0 h 249"/>
                <a:gd name="T4" fmla="*/ 0 60000 65536"/>
                <a:gd name="T5" fmla="*/ 0 60000 65536"/>
                <a:gd name="T6" fmla="*/ 0 w 250"/>
                <a:gd name="T7" fmla="*/ 0 h 249"/>
                <a:gd name="T8" fmla="*/ 250 w 250"/>
                <a:gd name="T9" fmla="*/ 249 h 2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9">
                  <a:moveTo>
                    <a:pt x="0" y="249"/>
                  </a:moveTo>
                  <a:lnTo>
                    <a:pt x="25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auto">
            <a:xfrm>
              <a:off x="6243638" y="1651000"/>
              <a:ext cx="149225" cy="4763"/>
            </a:xfrm>
            <a:custGeom>
              <a:avLst/>
              <a:gdLst>
                <a:gd name="T0" fmla="*/ 2147483647 w 105"/>
                <a:gd name="T1" fmla="*/ 2147483647 h 3"/>
                <a:gd name="T2" fmla="*/ 0 w 105"/>
                <a:gd name="T3" fmla="*/ 0 h 3"/>
                <a:gd name="T4" fmla="*/ 0 60000 65536"/>
                <a:gd name="T5" fmla="*/ 0 60000 65536"/>
                <a:gd name="T6" fmla="*/ 0 w 105"/>
                <a:gd name="T7" fmla="*/ 0 h 3"/>
                <a:gd name="T8" fmla="*/ 105 w 105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3">
                  <a:moveTo>
                    <a:pt x="105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>
              <a:off x="5699125" y="1308100"/>
              <a:ext cx="0" cy="1160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6038850" y="1308100"/>
              <a:ext cx="273050" cy="273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任意多边形 130"/>
            <p:cNvSpPr>
              <a:spLocks noChangeArrowheads="1"/>
            </p:cNvSpPr>
            <p:nvPr/>
          </p:nvSpPr>
          <p:spPr bwMode="auto">
            <a:xfrm>
              <a:off x="5483225" y="1327150"/>
              <a:ext cx="79375" cy="1138238"/>
            </a:xfrm>
            <a:custGeom>
              <a:avLst/>
              <a:gdLst>
                <a:gd name="T0" fmla="*/ 10601 w 78187"/>
                <a:gd name="T1" fmla="*/ 0 h 1137036"/>
                <a:gd name="T2" fmla="*/ 66260 w 78187"/>
                <a:gd name="T3" fmla="*/ 166977 h 1137036"/>
                <a:gd name="T4" fmla="*/ 50358 w 78187"/>
                <a:gd name="T5" fmla="*/ 349857 h 1137036"/>
                <a:gd name="T6" fmla="*/ 2650 w 78187"/>
                <a:gd name="T7" fmla="*/ 707666 h 1137036"/>
                <a:gd name="T8" fmla="*/ 66260 w 78187"/>
                <a:gd name="T9" fmla="*/ 906449 h 1137036"/>
                <a:gd name="T10" fmla="*/ 74212 w 78187"/>
                <a:gd name="T11" fmla="*/ 1137036 h 11370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187"/>
                <a:gd name="T19" fmla="*/ 0 h 1137036"/>
                <a:gd name="T20" fmla="*/ 78187 w 78187"/>
                <a:gd name="T21" fmla="*/ 1137036 h 11370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187" h="1137036">
                  <a:moveTo>
                    <a:pt x="10601" y="0"/>
                  </a:moveTo>
                  <a:cubicBezTo>
                    <a:pt x="35117" y="54334"/>
                    <a:pt x="59634" y="108668"/>
                    <a:pt x="66260" y="166977"/>
                  </a:cubicBezTo>
                  <a:cubicBezTo>
                    <a:pt x="72886" y="225286"/>
                    <a:pt x="60960" y="259742"/>
                    <a:pt x="50358" y="349857"/>
                  </a:cubicBezTo>
                  <a:cubicBezTo>
                    <a:pt x="39756" y="439972"/>
                    <a:pt x="0" y="614901"/>
                    <a:pt x="2650" y="707666"/>
                  </a:cubicBezTo>
                  <a:cubicBezTo>
                    <a:pt x="5300" y="800431"/>
                    <a:pt x="54333" y="834887"/>
                    <a:pt x="66260" y="906449"/>
                  </a:cubicBezTo>
                  <a:cubicBezTo>
                    <a:pt x="78187" y="978011"/>
                    <a:pt x="76199" y="1057523"/>
                    <a:pt x="74212" y="1137036"/>
                  </a:cubicBezTo>
                </a:path>
              </a:pathLst>
            </a:cu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3" name="组合 128"/>
          <p:cNvGrpSpPr>
            <a:grpSpLocks/>
          </p:cNvGrpSpPr>
          <p:nvPr/>
        </p:nvGrpSpPr>
        <p:grpSpPr bwMode="auto">
          <a:xfrm>
            <a:off x="1348740" y="5046663"/>
            <a:ext cx="6257925" cy="1446212"/>
            <a:chOff x="1295400" y="4814888"/>
            <a:chExt cx="6257926" cy="1446212"/>
          </a:xfrm>
        </p:grpSpPr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4638676" y="4938713"/>
              <a:ext cx="1093788" cy="11811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Rectangle 59"/>
            <p:cNvSpPr>
              <a:spLocks noChangeArrowheads="1"/>
            </p:cNvSpPr>
            <p:nvPr/>
          </p:nvSpPr>
          <p:spPr bwMode="auto">
            <a:xfrm>
              <a:off x="1657350" y="5308600"/>
              <a:ext cx="758825" cy="441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Rectangle 60"/>
            <p:cNvSpPr>
              <a:spLocks noChangeArrowheads="1"/>
            </p:cNvSpPr>
            <p:nvPr/>
          </p:nvSpPr>
          <p:spPr bwMode="auto">
            <a:xfrm>
              <a:off x="1444625" y="4814888"/>
              <a:ext cx="3070225" cy="144621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auto">
            <a:xfrm>
              <a:off x="2409825" y="5532438"/>
              <a:ext cx="128588" cy="230187"/>
            </a:xfrm>
            <a:custGeom>
              <a:avLst/>
              <a:gdLst>
                <a:gd name="T0" fmla="*/ 2147483647 w 81"/>
                <a:gd name="T1" fmla="*/ 0 h 145"/>
                <a:gd name="T2" fmla="*/ 0 w 81"/>
                <a:gd name="T3" fmla="*/ 2147483647 h 145"/>
                <a:gd name="T4" fmla="*/ 0 60000 65536"/>
                <a:gd name="T5" fmla="*/ 0 60000 65536"/>
                <a:gd name="T6" fmla="*/ 0 w 81"/>
                <a:gd name="T7" fmla="*/ 0 h 145"/>
                <a:gd name="T8" fmla="*/ 81 w 81"/>
                <a:gd name="T9" fmla="*/ 145 h 1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" h="145">
                  <a:moveTo>
                    <a:pt x="81" y="0"/>
                  </a:moveTo>
                  <a:lnTo>
                    <a:pt x="0" y="14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62"/>
            <p:cNvSpPr>
              <a:spLocks/>
            </p:cNvSpPr>
            <p:nvPr/>
          </p:nvSpPr>
          <p:spPr bwMode="auto">
            <a:xfrm>
              <a:off x="2414588" y="5305425"/>
              <a:ext cx="123825" cy="227013"/>
            </a:xfrm>
            <a:custGeom>
              <a:avLst/>
              <a:gdLst>
                <a:gd name="T0" fmla="*/ 2147483647 w 78"/>
                <a:gd name="T1" fmla="*/ 2147483647 h 143"/>
                <a:gd name="T2" fmla="*/ 2147483647 w 78"/>
                <a:gd name="T3" fmla="*/ 0 h 143"/>
                <a:gd name="T4" fmla="*/ 0 w 78"/>
                <a:gd name="T5" fmla="*/ 2147483647 h 143"/>
                <a:gd name="T6" fmla="*/ 0 60000 65536"/>
                <a:gd name="T7" fmla="*/ 0 60000 65536"/>
                <a:gd name="T8" fmla="*/ 0 60000 65536"/>
                <a:gd name="T9" fmla="*/ 0 w 78"/>
                <a:gd name="T10" fmla="*/ 0 h 143"/>
                <a:gd name="T11" fmla="*/ 78 w 78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143">
                  <a:moveTo>
                    <a:pt x="78" y="143"/>
                  </a:moveTo>
                  <a:lnTo>
                    <a:pt x="3" y="0"/>
                  </a:lnTo>
                  <a:lnTo>
                    <a:pt x="0" y="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auto">
            <a:xfrm>
              <a:off x="1439863" y="5187950"/>
              <a:ext cx="222250" cy="128588"/>
            </a:xfrm>
            <a:custGeom>
              <a:avLst/>
              <a:gdLst>
                <a:gd name="T0" fmla="*/ 2147483647 w 280"/>
                <a:gd name="T1" fmla="*/ 2147483647 h 161"/>
                <a:gd name="T2" fmla="*/ 0 w 280"/>
                <a:gd name="T3" fmla="*/ 0 h 161"/>
                <a:gd name="T4" fmla="*/ 2147483647 w 280"/>
                <a:gd name="T5" fmla="*/ 0 h 161"/>
                <a:gd name="T6" fmla="*/ 0 60000 65536"/>
                <a:gd name="T7" fmla="*/ 0 60000 65536"/>
                <a:gd name="T8" fmla="*/ 0 60000 65536"/>
                <a:gd name="T9" fmla="*/ 0 w 280"/>
                <a:gd name="T10" fmla="*/ 0 h 161"/>
                <a:gd name="T11" fmla="*/ 280 w 280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161">
                  <a:moveTo>
                    <a:pt x="280" y="16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auto">
            <a:xfrm>
              <a:off x="1439863" y="5746750"/>
              <a:ext cx="222250" cy="128588"/>
            </a:xfrm>
            <a:custGeom>
              <a:avLst/>
              <a:gdLst>
                <a:gd name="T0" fmla="*/ 2147483647 w 280"/>
                <a:gd name="T1" fmla="*/ 0 h 163"/>
                <a:gd name="T2" fmla="*/ 0 w 280"/>
                <a:gd name="T3" fmla="*/ 2147483647 h 163"/>
                <a:gd name="T4" fmla="*/ 2147483647 w 280"/>
                <a:gd name="T5" fmla="*/ 2147483647 h 163"/>
                <a:gd name="T6" fmla="*/ 0 60000 65536"/>
                <a:gd name="T7" fmla="*/ 0 60000 65536"/>
                <a:gd name="T8" fmla="*/ 0 60000 65536"/>
                <a:gd name="T9" fmla="*/ 0 w 280"/>
                <a:gd name="T10" fmla="*/ 0 h 163"/>
                <a:gd name="T11" fmla="*/ 280 w 280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163">
                  <a:moveTo>
                    <a:pt x="280" y="0"/>
                  </a:moveTo>
                  <a:lnTo>
                    <a:pt x="0" y="163"/>
                  </a:lnTo>
                  <a:lnTo>
                    <a:pt x="1" y="16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66"/>
            <p:cNvSpPr>
              <a:spLocks/>
            </p:cNvSpPr>
            <p:nvPr/>
          </p:nvSpPr>
          <p:spPr bwMode="auto">
            <a:xfrm>
              <a:off x="4506914" y="5078413"/>
              <a:ext cx="136525" cy="1587"/>
            </a:xfrm>
            <a:custGeom>
              <a:avLst/>
              <a:gdLst>
                <a:gd name="T0" fmla="*/ 0 w 173"/>
                <a:gd name="T1" fmla="*/ 0 h 1"/>
                <a:gd name="T2" fmla="*/ 2147483647 w 173"/>
                <a:gd name="T3" fmla="*/ 0 h 1"/>
                <a:gd name="T4" fmla="*/ 2147483647 w 173"/>
                <a:gd name="T5" fmla="*/ 0 h 1"/>
                <a:gd name="T6" fmla="*/ 0 60000 65536"/>
                <a:gd name="T7" fmla="*/ 0 60000 65536"/>
                <a:gd name="T8" fmla="*/ 0 60000 65536"/>
                <a:gd name="T9" fmla="*/ 0 w 173"/>
                <a:gd name="T10" fmla="*/ 0 h 1"/>
                <a:gd name="T11" fmla="*/ 173 w 1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1">
                  <a:moveTo>
                    <a:pt x="0" y="0"/>
                  </a:moveTo>
                  <a:lnTo>
                    <a:pt x="172" y="0"/>
                  </a:lnTo>
                  <a:lnTo>
                    <a:pt x="17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4506914" y="5984875"/>
              <a:ext cx="136525" cy="1588"/>
            </a:xfrm>
            <a:custGeom>
              <a:avLst/>
              <a:gdLst>
                <a:gd name="T0" fmla="*/ 0 w 173"/>
                <a:gd name="T1" fmla="*/ 0 h 1"/>
                <a:gd name="T2" fmla="*/ 2147483647 w 173"/>
                <a:gd name="T3" fmla="*/ 0 h 1"/>
                <a:gd name="T4" fmla="*/ 2147483647 w 173"/>
                <a:gd name="T5" fmla="*/ 0 h 1"/>
                <a:gd name="T6" fmla="*/ 0 60000 65536"/>
                <a:gd name="T7" fmla="*/ 0 60000 65536"/>
                <a:gd name="T8" fmla="*/ 0 60000 65536"/>
                <a:gd name="T9" fmla="*/ 0 w 173"/>
                <a:gd name="T10" fmla="*/ 0 h 1"/>
                <a:gd name="T11" fmla="*/ 173 w 1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1">
                  <a:moveTo>
                    <a:pt x="0" y="0"/>
                  </a:moveTo>
                  <a:lnTo>
                    <a:pt x="172" y="0"/>
                  </a:lnTo>
                  <a:lnTo>
                    <a:pt x="17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70"/>
            <p:cNvSpPr>
              <a:spLocks/>
            </p:cNvSpPr>
            <p:nvPr/>
          </p:nvSpPr>
          <p:spPr bwMode="auto">
            <a:xfrm>
              <a:off x="4937126" y="5359400"/>
              <a:ext cx="536575" cy="4763"/>
            </a:xfrm>
            <a:custGeom>
              <a:avLst/>
              <a:gdLst>
                <a:gd name="T0" fmla="*/ 0 w 338"/>
                <a:gd name="T1" fmla="*/ 0 h 3"/>
                <a:gd name="T2" fmla="*/ 2147483647 w 338"/>
                <a:gd name="T3" fmla="*/ 2147483647 h 3"/>
                <a:gd name="T4" fmla="*/ 2147483647 w 338"/>
                <a:gd name="T5" fmla="*/ 0 h 3"/>
                <a:gd name="T6" fmla="*/ 0 60000 65536"/>
                <a:gd name="T7" fmla="*/ 0 60000 65536"/>
                <a:gd name="T8" fmla="*/ 0 60000 65536"/>
                <a:gd name="T9" fmla="*/ 0 w 338"/>
                <a:gd name="T10" fmla="*/ 0 h 3"/>
                <a:gd name="T11" fmla="*/ 338 w 338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3">
                  <a:moveTo>
                    <a:pt x="0" y="0"/>
                  </a:moveTo>
                  <a:lnTo>
                    <a:pt x="338" y="3"/>
                  </a:lnTo>
                  <a:lnTo>
                    <a:pt x="328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71"/>
            <p:cNvSpPr>
              <a:spLocks/>
            </p:cNvSpPr>
            <p:nvPr/>
          </p:nvSpPr>
          <p:spPr bwMode="auto">
            <a:xfrm>
              <a:off x="4937126" y="5711797"/>
              <a:ext cx="520700" cy="1588"/>
            </a:xfrm>
            <a:custGeom>
              <a:avLst/>
              <a:gdLst>
                <a:gd name="T0" fmla="*/ 0 w 654"/>
                <a:gd name="T1" fmla="*/ 0 h 1"/>
                <a:gd name="T2" fmla="*/ 2147483647 w 654"/>
                <a:gd name="T3" fmla="*/ 0 h 1"/>
                <a:gd name="T4" fmla="*/ 2147483647 w 654"/>
                <a:gd name="T5" fmla="*/ 0 h 1"/>
                <a:gd name="T6" fmla="*/ 0 60000 65536"/>
                <a:gd name="T7" fmla="*/ 0 60000 65536"/>
                <a:gd name="T8" fmla="*/ 0 60000 65536"/>
                <a:gd name="T9" fmla="*/ 0 w 654"/>
                <a:gd name="T10" fmla="*/ 0 h 1"/>
                <a:gd name="T11" fmla="*/ 654 w 65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1">
                  <a:moveTo>
                    <a:pt x="0" y="0"/>
                  </a:moveTo>
                  <a:lnTo>
                    <a:pt x="653" y="0"/>
                  </a:lnTo>
                  <a:lnTo>
                    <a:pt x="65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72"/>
            <p:cNvSpPr>
              <a:spLocks/>
            </p:cNvSpPr>
            <p:nvPr/>
          </p:nvSpPr>
          <p:spPr bwMode="auto">
            <a:xfrm>
              <a:off x="5867401" y="5078413"/>
              <a:ext cx="488950" cy="1587"/>
            </a:xfrm>
            <a:custGeom>
              <a:avLst/>
              <a:gdLst>
                <a:gd name="T0" fmla="*/ 0 w 615"/>
                <a:gd name="T1" fmla="*/ 0 h 1"/>
                <a:gd name="T2" fmla="*/ 2147483647 w 615"/>
                <a:gd name="T3" fmla="*/ 0 h 1"/>
                <a:gd name="T4" fmla="*/ 2147483647 w 615"/>
                <a:gd name="T5" fmla="*/ 0 h 1"/>
                <a:gd name="T6" fmla="*/ 0 60000 65536"/>
                <a:gd name="T7" fmla="*/ 0 60000 65536"/>
                <a:gd name="T8" fmla="*/ 0 60000 65536"/>
                <a:gd name="T9" fmla="*/ 0 w 615"/>
                <a:gd name="T10" fmla="*/ 0 h 1"/>
                <a:gd name="T11" fmla="*/ 615 w 6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5" h="1">
                  <a:moveTo>
                    <a:pt x="0" y="0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73"/>
            <p:cNvSpPr>
              <a:spLocks/>
            </p:cNvSpPr>
            <p:nvPr/>
          </p:nvSpPr>
          <p:spPr bwMode="auto">
            <a:xfrm>
              <a:off x="5867401" y="5984875"/>
              <a:ext cx="1416050" cy="1588"/>
            </a:xfrm>
            <a:custGeom>
              <a:avLst/>
              <a:gdLst>
                <a:gd name="T0" fmla="*/ 0 w 1783"/>
                <a:gd name="T1" fmla="*/ 0 h 1"/>
                <a:gd name="T2" fmla="*/ 2147483647 w 1783"/>
                <a:gd name="T3" fmla="*/ 0 h 1"/>
                <a:gd name="T4" fmla="*/ 2147483647 w 1783"/>
                <a:gd name="T5" fmla="*/ 0 h 1"/>
                <a:gd name="T6" fmla="*/ 0 60000 65536"/>
                <a:gd name="T7" fmla="*/ 0 60000 65536"/>
                <a:gd name="T8" fmla="*/ 0 60000 65536"/>
                <a:gd name="T9" fmla="*/ 0 w 1783"/>
                <a:gd name="T10" fmla="*/ 0 h 1"/>
                <a:gd name="T11" fmla="*/ 1783 w 178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3" h="1">
                  <a:moveTo>
                    <a:pt x="0" y="0"/>
                  </a:moveTo>
                  <a:lnTo>
                    <a:pt x="1782" y="0"/>
                  </a:lnTo>
                  <a:lnTo>
                    <a:pt x="178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74"/>
            <p:cNvSpPr>
              <a:spLocks/>
            </p:cNvSpPr>
            <p:nvPr/>
          </p:nvSpPr>
          <p:spPr bwMode="auto">
            <a:xfrm>
              <a:off x="5730876" y="5214938"/>
              <a:ext cx="136525" cy="1587"/>
            </a:xfrm>
            <a:custGeom>
              <a:avLst/>
              <a:gdLst>
                <a:gd name="T0" fmla="*/ 0 w 172"/>
                <a:gd name="T1" fmla="*/ 0 h 1"/>
                <a:gd name="T2" fmla="*/ 2147483647 w 172"/>
                <a:gd name="T3" fmla="*/ 0 h 1"/>
                <a:gd name="T4" fmla="*/ 2147483647 w 172"/>
                <a:gd name="T5" fmla="*/ 0 h 1"/>
                <a:gd name="T6" fmla="*/ 0 60000 65536"/>
                <a:gd name="T7" fmla="*/ 0 60000 65536"/>
                <a:gd name="T8" fmla="*/ 0 60000 65536"/>
                <a:gd name="T9" fmla="*/ 0 w 172"/>
                <a:gd name="T10" fmla="*/ 0 h 1"/>
                <a:gd name="T11" fmla="*/ 172 w 17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">
                  <a:moveTo>
                    <a:pt x="0" y="0"/>
                  </a:moveTo>
                  <a:lnTo>
                    <a:pt x="171" y="0"/>
                  </a:lnTo>
                  <a:lnTo>
                    <a:pt x="17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75"/>
            <p:cNvSpPr>
              <a:spLocks/>
            </p:cNvSpPr>
            <p:nvPr/>
          </p:nvSpPr>
          <p:spPr bwMode="auto">
            <a:xfrm>
              <a:off x="5730876" y="5849938"/>
              <a:ext cx="136525" cy="1587"/>
            </a:xfrm>
            <a:custGeom>
              <a:avLst/>
              <a:gdLst>
                <a:gd name="T0" fmla="*/ 0 w 172"/>
                <a:gd name="T1" fmla="*/ 0 h 1"/>
                <a:gd name="T2" fmla="*/ 2147483647 w 172"/>
                <a:gd name="T3" fmla="*/ 0 h 1"/>
                <a:gd name="T4" fmla="*/ 2147483647 w 172"/>
                <a:gd name="T5" fmla="*/ 0 h 1"/>
                <a:gd name="T6" fmla="*/ 0 60000 65536"/>
                <a:gd name="T7" fmla="*/ 0 60000 65536"/>
                <a:gd name="T8" fmla="*/ 0 60000 65536"/>
                <a:gd name="T9" fmla="*/ 0 w 172"/>
                <a:gd name="T10" fmla="*/ 0 h 1"/>
                <a:gd name="T11" fmla="*/ 172 w 17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">
                  <a:moveTo>
                    <a:pt x="0" y="0"/>
                  </a:moveTo>
                  <a:lnTo>
                    <a:pt x="171" y="0"/>
                  </a:lnTo>
                  <a:lnTo>
                    <a:pt x="17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5867401" y="5078413"/>
              <a:ext cx="1588" cy="906462"/>
            </a:xfrm>
            <a:custGeom>
              <a:avLst/>
              <a:gdLst>
                <a:gd name="T0" fmla="*/ 0 w 1"/>
                <a:gd name="T1" fmla="*/ 0 h 1144"/>
                <a:gd name="T2" fmla="*/ 0 w 1"/>
                <a:gd name="T3" fmla="*/ 2147483647 h 1144"/>
                <a:gd name="T4" fmla="*/ 2147483647 w 1"/>
                <a:gd name="T5" fmla="*/ 2147483647 h 1144"/>
                <a:gd name="T6" fmla="*/ 0 60000 65536"/>
                <a:gd name="T7" fmla="*/ 0 60000 65536"/>
                <a:gd name="T8" fmla="*/ 0 60000 65536"/>
                <a:gd name="T9" fmla="*/ 0 w 1"/>
                <a:gd name="T10" fmla="*/ 0 h 1144"/>
                <a:gd name="T11" fmla="*/ 1 w 1"/>
                <a:gd name="T12" fmla="*/ 1144 h 1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44">
                  <a:moveTo>
                    <a:pt x="0" y="0"/>
                  </a:moveTo>
                  <a:lnTo>
                    <a:pt x="0" y="1144"/>
                  </a:lnTo>
                  <a:lnTo>
                    <a:pt x="1" y="114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77"/>
            <p:cNvSpPr>
              <a:spLocks/>
            </p:cNvSpPr>
            <p:nvPr/>
          </p:nvSpPr>
          <p:spPr bwMode="auto">
            <a:xfrm>
              <a:off x="7281864" y="5078413"/>
              <a:ext cx="1587" cy="906462"/>
            </a:xfrm>
            <a:custGeom>
              <a:avLst/>
              <a:gdLst>
                <a:gd name="T0" fmla="*/ 0 w 1"/>
                <a:gd name="T1" fmla="*/ 0 h 1144"/>
                <a:gd name="T2" fmla="*/ 0 w 1"/>
                <a:gd name="T3" fmla="*/ 2147483647 h 1144"/>
                <a:gd name="T4" fmla="*/ 2147483647 w 1"/>
                <a:gd name="T5" fmla="*/ 2147483647 h 1144"/>
                <a:gd name="T6" fmla="*/ 0 60000 65536"/>
                <a:gd name="T7" fmla="*/ 0 60000 65536"/>
                <a:gd name="T8" fmla="*/ 0 60000 65536"/>
                <a:gd name="T9" fmla="*/ 0 w 1"/>
                <a:gd name="T10" fmla="*/ 0 h 1144"/>
                <a:gd name="T11" fmla="*/ 1 w 1"/>
                <a:gd name="T12" fmla="*/ 1144 h 1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44">
                  <a:moveTo>
                    <a:pt x="0" y="0"/>
                  </a:moveTo>
                  <a:lnTo>
                    <a:pt x="0" y="1144"/>
                  </a:lnTo>
                  <a:lnTo>
                    <a:pt x="1" y="114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78"/>
            <p:cNvSpPr>
              <a:spLocks/>
            </p:cNvSpPr>
            <p:nvPr/>
          </p:nvSpPr>
          <p:spPr bwMode="auto">
            <a:xfrm>
              <a:off x="7418389" y="5214938"/>
              <a:ext cx="1587" cy="642937"/>
            </a:xfrm>
            <a:custGeom>
              <a:avLst/>
              <a:gdLst>
                <a:gd name="T0" fmla="*/ 0 w 1"/>
                <a:gd name="T1" fmla="*/ 0 h 405"/>
                <a:gd name="T2" fmla="*/ 2147483647 w 1"/>
                <a:gd name="T3" fmla="*/ 2147483647 h 405"/>
                <a:gd name="T4" fmla="*/ 2147483647 w 1"/>
                <a:gd name="T5" fmla="*/ 2147483647 h 405"/>
                <a:gd name="T6" fmla="*/ 0 60000 65536"/>
                <a:gd name="T7" fmla="*/ 0 60000 65536"/>
                <a:gd name="T8" fmla="*/ 0 60000 65536"/>
                <a:gd name="T9" fmla="*/ 0 w 1"/>
                <a:gd name="T10" fmla="*/ 0 h 405"/>
                <a:gd name="T11" fmla="*/ 1 w 1"/>
                <a:gd name="T12" fmla="*/ 405 h 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5">
                  <a:moveTo>
                    <a:pt x="0" y="0"/>
                  </a:moveTo>
                  <a:lnTo>
                    <a:pt x="1" y="405"/>
                  </a:lnTo>
                  <a:lnTo>
                    <a:pt x="1" y="4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Freeform 79"/>
            <p:cNvSpPr>
              <a:spLocks/>
            </p:cNvSpPr>
            <p:nvPr/>
          </p:nvSpPr>
          <p:spPr bwMode="auto">
            <a:xfrm>
              <a:off x="7281864" y="5078413"/>
              <a:ext cx="136525" cy="136525"/>
            </a:xfrm>
            <a:custGeom>
              <a:avLst/>
              <a:gdLst>
                <a:gd name="T0" fmla="*/ 2147483647 w 171"/>
                <a:gd name="T1" fmla="*/ 2147483647 h 173"/>
                <a:gd name="T2" fmla="*/ 0 w 171"/>
                <a:gd name="T3" fmla="*/ 0 h 173"/>
                <a:gd name="T4" fmla="*/ 2147483647 w 171"/>
                <a:gd name="T5" fmla="*/ 0 h 173"/>
                <a:gd name="T6" fmla="*/ 0 60000 65536"/>
                <a:gd name="T7" fmla="*/ 0 60000 65536"/>
                <a:gd name="T8" fmla="*/ 0 60000 65536"/>
                <a:gd name="T9" fmla="*/ 0 w 171"/>
                <a:gd name="T10" fmla="*/ 0 h 173"/>
                <a:gd name="T11" fmla="*/ 171 w 171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173">
                  <a:moveTo>
                    <a:pt x="171" y="17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Freeform 80"/>
            <p:cNvSpPr>
              <a:spLocks/>
            </p:cNvSpPr>
            <p:nvPr/>
          </p:nvSpPr>
          <p:spPr bwMode="auto">
            <a:xfrm>
              <a:off x="7281864" y="5848350"/>
              <a:ext cx="138112" cy="136525"/>
            </a:xfrm>
            <a:custGeom>
              <a:avLst/>
              <a:gdLst>
                <a:gd name="T0" fmla="*/ 2147483647 w 87"/>
                <a:gd name="T1" fmla="*/ 0 h 86"/>
                <a:gd name="T2" fmla="*/ 0 w 87"/>
                <a:gd name="T3" fmla="*/ 2147483647 h 86"/>
                <a:gd name="T4" fmla="*/ 2147483647 w 87"/>
                <a:gd name="T5" fmla="*/ 2147483647 h 86"/>
                <a:gd name="T6" fmla="*/ 0 60000 65536"/>
                <a:gd name="T7" fmla="*/ 0 60000 65536"/>
                <a:gd name="T8" fmla="*/ 0 60000 65536"/>
                <a:gd name="T9" fmla="*/ 0 w 87"/>
                <a:gd name="T10" fmla="*/ 0 h 86"/>
                <a:gd name="T11" fmla="*/ 87 w 87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6">
                  <a:moveTo>
                    <a:pt x="87" y="0"/>
                  </a:moveTo>
                  <a:lnTo>
                    <a:pt x="0" y="86"/>
                  </a:lnTo>
                  <a:lnTo>
                    <a:pt x="1" y="8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Freeform 81"/>
            <p:cNvSpPr>
              <a:spLocks/>
            </p:cNvSpPr>
            <p:nvPr/>
          </p:nvSpPr>
          <p:spPr bwMode="auto">
            <a:xfrm>
              <a:off x="6578601" y="4991100"/>
              <a:ext cx="3175" cy="531813"/>
            </a:xfrm>
            <a:custGeom>
              <a:avLst/>
              <a:gdLst>
                <a:gd name="T0" fmla="*/ 2147483647 w 2"/>
                <a:gd name="T1" fmla="*/ 0 h 335"/>
                <a:gd name="T2" fmla="*/ 0 w 2"/>
                <a:gd name="T3" fmla="*/ 2147483647 h 335"/>
                <a:gd name="T4" fmla="*/ 2147483647 w 2"/>
                <a:gd name="T5" fmla="*/ 2147483647 h 335"/>
                <a:gd name="T6" fmla="*/ 0 60000 65536"/>
                <a:gd name="T7" fmla="*/ 0 60000 65536"/>
                <a:gd name="T8" fmla="*/ 0 60000 65536"/>
                <a:gd name="T9" fmla="*/ 0 w 2"/>
                <a:gd name="T10" fmla="*/ 0 h 335"/>
                <a:gd name="T11" fmla="*/ 2 w 2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335">
                  <a:moveTo>
                    <a:pt x="2" y="0"/>
                  </a:moveTo>
                  <a:lnTo>
                    <a:pt x="0" y="335"/>
                  </a:lnTo>
                  <a:lnTo>
                    <a:pt x="1" y="33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Freeform 82"/>
            <p:cNvSpPr>
              <a:spLocks/>
            </p:cNvSpPr>
            <p:nvPr/>
          </p:nvSpPr>
          <p:spPr bwMode="auto">
            <a:xfrm>
              <a:off x="6354764" y="5078413"/>
              <a:ext cx="1587" cy="19050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147483647 h 240"/>
                <a:gd name="T4" fmla="*/ 2147483647 w 1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"/>
                <a:gd name="T10" fmla="*/ 0 h 240"/>
                <a:gd name="T11" fmla="*/ 1 w 1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  <a:lnTo>
                    <a:pt x="1" y="2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Freeform 83"/>
            <p:cNvSpPr>
              <a:spLocks/>
            </p:cNvSpPr>
            <p:nvPr/>
          </p:nvSpPr>
          <p:spPr bwMode="auto">
            <a:xfrm>
              <a:off x="6354764" y="5268913"/>
              <a:ext cx="449262" cy="1587"/>
            </a:xfrm>
            <a:custGeom>
              <a:avLst/>
              <a:gdLst>
                <a:gd name="T0" fmla="*/ 0 w 566"/>
                <a:gd name="T1" fmla="*/ 0 h 1"/>
                <a:gd name="T2" fmla="*/ 2147483647 w 566"/>
                <a:gd name="T3" fmla="*/ 0 h 1"/>
                <a:gd name="T4" fmla="*/ 2147483647 w 566"/>
                <a:gd name="T5" fmla="*/ 0 h 1"/>
                <a:gd name="T6" fmla="*/ 0 60000 65536"/>
                <a:gd name="T7" fmla="*/ 0 60000 65536"/>
                <a:gd name="T8" fmla="*/ 0 60000 65536"/>
                <a:gd name="T9" fmla="*/ 0 w 566"/>
                <a:gd name="T10" fmla="*/ 0 h 1"/>
                <a:gd name="T11" fmla="*/ 566 w 56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6" h="1">
                  <a:moveTo>
                    <a:pt x="0" y="0"/>
                  </a:moveTo>
                  <a:lnTo>
                    <a:pt x="565" y="0"/>
                  </a:lnTo>
                  <a:lnTo>
                    <a:pt x="56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6804026" y="5078413"/>
              <a:ext cx="1588" cy="19050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147483647 h 240"/>
                <a:gd name="T4" fmla="*/ 2147483647 w 1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"/>
                <a:gd name="T10" fmla="*/ 0 h 240"/>
                <a:gd name="T11" fmla="*/ 1 w 1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  <a:lnTo>
                    <a:pt x="1" y="2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Freeform 85"/>
            <p:cNvSpPr>
              <a:spLocks/>
            </p:cNvSpPr>
            <p:nvPr/>
          </p:nvSpPr>
          <p:spPr bwMode="auto">
            <a:xfrm>
              <a:off x="6804026" y="5078413"/>
              <a:ext cx="479425" cy="1587"/>
            </a:xfrm>
            <a:custGeom>
              <a:avLst/>
              <a:gdLst>
                <a:gd name="T0" fmla="*/ 0 w 604"/>
                <a:gd name="T1" fmla="*/ 0 h 1"/>
                <a:gd name="T2" fmla="*/ 2147483647 w 604"/>
                <a:gd name="T3" fmla="*/ 0 h 1"/>
                <a:gd name="T4" fmla="*/ 2147483647 w 604"/>
                <a:gd name="T5" fmla="*/ 0 h 1"/>
                <a:gd name="T6" fmla="*/ 0 60000 65536"/>
                <a:gd name="T7" fmla="*/ 0 60000 65536"/>
                <a:gd name="T8" fmla="*/ 0 60000 65536"/>
                <a:gd name="T9" fmla="*/ 0 w 604"/>
                <a:gd name="T10" fmla="*/ 0 h 1"/>
                <a:gd name="T11" fmla="*/ 604 w 60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4" h="1">
                  <a:moveTo>
                    <a:pt x="0" y="0"/>
                  </a:moveTo>
                  <a:lnTo>
                    <a:pt x="603" y="0"/>
                  </a:lnTo>
                  <a:lnTo>
                    <a:pt x="60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Freeform 86"/>
            <p:cNvSpPr>
              <a:spLocks/>
            </p:cNvSpPr>
            <p:nvPr/>
          </p:nvSpPr>
          <p:spPr bwMode="auto">
            <a:xfrm>
              <a:off x="6351589" y="5076825"/>
              <a:ext cx="460375" cy="44450"/>
            </a:xfrm>
            <a:custGeom>
              <a:avLst/>
              <a:gdLst>
                <a:gd name="T0" fmla="*/ 0 w 290"/>
                <a:gd name="T1" fmla="*/ 2147483647 h 28"/>
                <a:gd name="T2" fmla="*/ 2147483647 w 290"/>
                <a:gd name="T3" fmla="*/ 2147483647 h 28"/>
                <a:gd name="T4" fmla="*/ 2147483647 w 290"/>
                <a:gd name="T5" fmla="*/ 0 h 28"/>
                <a:gd name="T6" fmla="*/ 0 60000 65536"/>
                <a:gd name="T7" fmla="*/ 0 60000 65536"/>
                <a:gd name="T8" fmla="*/ 0 60000 65536"/>
                <a:gd name="T9" fmla="*/ 0 w 290"/>
                <a:gd name="T10" fmla="*/ 0 h 28"/>
                <a:gd name="T11" fmla="*/ 290 w 290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28">
                  <a:moveTo>
                    <a:pt x="0" y="5"/>
                  </a:moveTo>
                  <a:lnTo>
                    <a:pt x="145" y="28"/>
                  </a:lnTo>
                  <a:lnTo>
                    <a:pt x="29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Freeform 87"/>
            <p:cNvSpPr>
              <a:spLocks/>
            </p:cNvSpPr>
            <p:nvPr/>
          </p:nvSpPr>
          <p:spPr bwMode="auto">
            <a:xfrm>
              <a:off x="6445251" y="5268913"/>
              <a:ext cx="3175" cy="122237"/>
            </a:xfrm>
            <a:custGeom>
              <a:avLst/>
              <a:gdLst>
                <a:gd name="T0" fmla="*/ 0 w 2"/>
                <a:gd name="T1" fmla="*/ 0 h 77"/>
                <a:gd name="T2" fmla="*/ 2147483647 w 2"/>
                <a:gd name="T3" fmla="*/ 2147483647 h 77"/>
                <a:gd name="T4" fmla="*/ 2147483647 w 2"/>
                <a:gd name="T5" fmla="*/ 2147483647 h 77"/>
                <a:gd name="T6" fmla="*/ 0 60000 65536"/>
                <a:gd name="T7" fmla="*/ 0 60000 65536"/>
                <a:gd name="T8" fmla="*/ 0 60000 65536"/>
                <a:gd name="T9" fmla="*/ 0 w 2"/>
                <a:gd name="T10" fmla="*/ 0 h 77"/>
                <a:gd name="T11" fmla="*/ 2 w 2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77">
                  <a:moveTo>
                    <a:pt x="0" y="0"/>
                  </a:moveTo>
                  <a:lnTo>
                    <a:pt x="2" y="77"/>
                  </a:lnTo>
                  <a:lnTo>
                    <a:pt x="1" y="6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Freeform 88"/>
            <p:cNvSpPr>
              <a:spLocks/>
            </p:cNvSpPr>
            <p:nvPr/>
          </p:nvSpPr>
          <p:spPr bwMode="auto">
            <a:xfrm>
              <a:off x="6499226" y="5424488"/>
              <a:ext cx="160338" cy="1587"/>
            </a:xfrm>
            <a:custGeom>
              <a:avLst/>
              <a:gdLst>
                <a:gd name="T0" fmla="*/ 0 w 203"/>
                <a:gd name="T1" fmla="*/ 0 h 1"/>
                <a:gd name="T2" fmla="*/ 2147483647 w 203"/>
                <a:gd name="T3" fmla="*/ 0 h 1"/>
                <a:gd name="T4" fmla="*/ 2147483647 w 203"/>
                <a:gd name="T5" fmla="*/ 0 h 1"/>
                <a:gd name="T6" fmla="*/ 0 60000 65536"/>
                <a:gd name="T7" fmla="*/ 0 60000 65536"/>
                <a:gd name="T8" fmla="*/ 0 60000 65536"/>
                <a:gd name="T9" fmla="*/ 0 w 203"/>
                <a:gd name="T10" fmla="*/ 0 h 1"/>
                <a:gd name="T11" fmla="*/ 203 w 20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">
                  <a:moveTo>
                    <a:pt x="0" y="0"/>
                  </a:moveTo>
                  <a:lnTo>
                    <a:pt x="202" y="0"/>
                  </a:lnTo>
                  <a:lnTo>
                    <a:pt x="203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Freeform 89"/>
            <p:cNvSpPr>
              <a:spLocks/>
            </p:cNvSpPr>
            <p:nvPr/>
          </p:nvSpPr>
          <p:spPr bwMode="auto">
            <a:xfrm>
              <a:off x="6713539" y="5268913"/>
              <a:ext cx="1587" cy="112712"/>
            </a:xfrm>
            <a:custGeom>
              <a:avLst/>
              <a:gdLst>
                <a:gd name="T0" fmla="*/ 0 w 1"/>
                <a:gd name="T1" fmla="*/ 0 h 71"/>
                <a:gd name="T2" fmla="*/ 2147483647 w 1"/>
                <a:gd name="T3" fmla="*/ 2147483647 h 71"/>
                <a:gd name="T4" fmla="*/ 2147483647 w 1"/>
                <a:gd name="T5" fmla="*/ 2147483647 h 71"/>
                <a:gd name="T6" fmla="*/ 0 60000 65536"/>
                <a:gd name="T7" fmla="*/ 0 60000 65536"/>
                <a:gd name="T8" fmla="*/ 0 60000 65536"/>
                <a:gd name="T9" fmla="*/ 0 w 1"/>
                <a:gd name="T10" fmla="*/ 0 h 71"/>
                <a:gd name="T11" fmla="*/ 1 w 1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1">
                  <a:moveTo>
                    <a:pt x="0" y="0"/>
                  </a:moveTo>
                  <a:lnTo>
                    <a:pt x="1" y="71"/>
                  </a:lnTo>
                  <a:lnTo>
                    <a:pt x="1" y="6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Freeform 90"/>
            <p:cNvSpPr>
              <a:spLocks/>
            </p:cNvSpPr>
            <p:nvPr/>
          </p:nvSpPr>
          <p:spPr bwMode="auto">
            <a:xfrm>
              <a:off x="6445251" y="5370513"/>
              <a:ext cx="55563" cy="53975"/>
            </a:xfrm>
            <a:custGeom>
              <a:avLst/>
              <a:gdLst>
                <a:gd name="T0" fmla="*/ 0 w 70"/>
                <a:gd name="T1" fmla="*/ 0 h 69"/>
                <a:gd name="T2" fmla="*/ 2147483647 w 70"/>
                <a:gd name="T3" fmla="*/ 2147483647 h 69"/>
                <a:gd name="T4" fmla="*/ 2147483647 w 70"/>
                <a:gd name="T5" fmla="*/ 2147483647 h 69"/>
                <a:gd name="T6" fmla="*/ 2147483647 w 70"/>
                <a:gd name="T7" fmla="*/ 2147483647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9"/>
                <a:gd name="T14" fmla="*/ 70 w 70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9">
                  <a:moveTo>
                    <a:pt x="0" y="0"/>
                  </a:moveTo>
                  <a:lnTo>
                    <a:pt x="20" y="49"/>
                  </a:lnTo>
                  <a:lnTo>
                    <a:pt x="69" y="69"/>
                  </a:lnTo>
                  <a:lnTo>
                    <a:pt x="70" y="6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Freeform 91"/>
            <p:cNvSpPr>
              <a:spLocks/>
            </p:cNvSpPr>
            <p:nvPr/>
          </p:nvSpPr>
          <p:spPr bwMode="auto">
            <a:xfrm>
              <a:off x="6659564" y="5370513"/>
              <a:ext cx="55562" cy="53975"/>
            </a:xfrm>
            <a:custGeom>
              <a:avLst/>
              <a:gdLst>
                <a:gd name="T0" fmla="*/ 0 w 69"/>
                <a:gd name="T1" fmla="*/ 2147483647 h 69"/>
                <a:gd name="T2" fmla="*/ 2147483647 w 69"/>
                <a:gd name="T3" fmla="*/ 2147483647 h 69"/>
                <a:gd name="T4" fmla="*/ 2147483647 w 69"/>
                <a:gd name="T5" fmla="*/ 0 h 69"/>
                <a:gd name="T6" fmla="*/ 2147483647 w 69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9"/>
                <a:gd name="T14" fmla="*/ 69 w 69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9">
                  <a:moveTo>
                    <a:pt x="0" y="69"/>
                  </a:moveTo>
                  <a:lnTo>
                    <a:pt x="48" y="49"/>
                  </a:lnTo>
                  <a:lnTo>
                    <a:pt x="68" y="0"/>
                  </a:lnTo>
                  <a:lnTo>
                    <a:pt x="6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Freeform 93"/>
            <p:cNvSpPr>
              <a:spLocks/>
            </p:cNvSpPr>
            <p:nvPr/>
          </p:nvSpPr>
          <p:spPr bwMode="auto">
            <a:xfrm>
              <a:off x="1439863" y="4994275"/>
              <a:ext cx="71437" cy="69850"/>
            </a:xfrm>
            <a:custGeom>
              <a:avLst/>
              <a:gdLst>
                <a:gd name="T0" fmla="*/ 0 w 90"/>
                <a:gd name="T1" fmla="*/ 2147483647 h 89"/>
                <a:gd name="T2" fmla="*/ 2147483647 w 90"/>
                <a:gd name="T3" fmla="*/ 0 h 89"/>
                <a:gd name="T4" fmla="*/ 2147483647 w 90"/>
                <a:gd name="T5" fmla="*/ 0 h 89"/>
                <a:gd name="T6" fmla="*/ 0 60000 65536"/>
                <a:gd name="T7" fmla="*/ 0 60000 65536"/>
                <a:gd name="T8" fmla="*/ 0 60000 65536"/>
                <a:gd name="T9" fmla="*/ 0 w 90"/>
                <a:gd name="T10" fmla="*/ 0 h 89"/>
                <a:gd name="T11" fmla="*/ 90 w 90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89">
                  <a:moveTo>
                    <a:pt x="0" y="89"/>
                  </a:moveTo>
                  <a:lnTo>
                    <a:pt x="89" y="0"/>
                  </a:lnTo>
                  <a:lnTo>
                    <a:pt x="9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Freeform 94"/>
            <p:cNvSpPr>
              <a:spLocks/>
            </p:cNvSpPr>
            <p:nvPr/>
          </p:nvSpPr>
          <p:spPr bwMode="auto">
            <a:xfrm>
              <a:off x="1463675" y="5029200"/>
              <a:ext cx="174625" cy="173038"/>
            </a:xfrm>
            <a:custGeom>
              <a:avLst/>
              <a:gdLst>
                <a:gd name="T0" fmla="*/ 0 w 220"/>
                <a:gd name="T1" fmla="*/ 2147483647 h 219"/>
                <a:gd name="T2" fmla="*/ 2147483647 w 220"/>
                <a:gd name="T3" fmla="*/ 0 h 219"/>
                <a:gd name="T4" fmla="*/ 2147483647 w 220"/>
                <a:gd name="T5" fmla="*/ 0 h 219"/>
                <a:gd name="T6" fmla="*/ 0 60000 65536"/>
                <a:gd name="T7" fmla="*/ 0 60000 65536"/>
                <a:gd name="T8" fmla="*/ 0 60000 65536"/>
                <a:gd name="T9" fmla="*/ 0 w 220"/>
                <a:gd name="T10" fmla="*/ 0 h 219"/>
                <a:gd name="T11" fmla="*/ 220 w 220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219">
                  <a:moveTo>
                    <a:pt x="0" y="219"/>
                  </a:moveTo>
                  <a:lnTo>
                    <a:pt x="219" y="0"/>
                  </a:lnTo>
                  <a:lnTo>
                    <a:pt x="22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Freeform 95"/>
            <p:cNvSpPr>
              <a:spLocks/>
            </p:cNvSpPr>
            <p:nvPr/>
          </p:nvSpPr>
          <p:spPr bwMode="auto">
            <a:xfrm>
              <a:off x="1566863" y="5076825"/>
              <a:ext cx="187325" cy="185738"/>
            </a:xfrm>
            <a:custGeom>
              <a:avLst/>
              <a:gdLst>
                <a:gd name="T0" fmla="*/ 0 w 235"/>
                <a:gd name="T1" fmla="*/ 2147483647 h 235"/>
                <a:gd name="T2" fmla="*/ 2147483647 w 235"/>
                <a:gd name="T3" fmla="*/ 0 h 235"/>
                <a:gd name="T4" fmla="*/ 2147483647 w 235"/>
                <a:gd name="T5" fmla="*/ 0 h 235"/>
                <a:gd name="T6" fmla="*/ 0 60000 65536"/>
                <a:gd name="T7" fmla="*/ 0 60000 65536"/>
                <a:gd name="T8" fmla="*/ 0 60000 65536"/>
                <a:gd name="T9" fmla="*/ 0 w 235"/>
                <a:gd name="T10" fmla="*/ 0 h 235"/>
                <a:gd name="T11" fmla="*/ 235 w 235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235">
                  <a:moveTo>
                    <a:pt x="0" y="235"/>
                  </a:moveTo>
                  <a:lnTo>
                    <a:pt x="234" y="0"/>
                  </a:lnTo>
                  <a:lnTo>
                    <a:pt x="23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Freeform 96"/>
            <p:cNvSpPr>
              <a:spLocks/>
            </p:cNvSpPr>
            <p:nvPr/>
          </p:nvSpPr>
          <p:spPr bwMode="auto">
            <a:xfrm>
              <a:off x="1676400" y="5106988"/>
              <a:ext cx="209550" cy="209550"/>
            </a:xfrm>
            <a:custGeom>
              <a:avLst/>
              <a:gdLst>
                <a:gd name="T0" fmla="*/ 0 w 265"/>
                <a:gd name="T1" fmla="*/ 2147483647 h 264"/>
                <a:gd name="T2" fmla="*/ 2147483647 w 265"/>
                <a:gd name="T3" fmla="*/ 0 h 264"/>
                <a:gd name="T4" fmla="*/ 2147483647 w 265"/>
                <a:gd name="T5" fmla="*/ 0 h 264"/>
                <a:gd name="T6" fmla="*/ 0 60000 65536"/>
                <a:gd name="T7" fmla="*/ 0 60000 65536"/>
                <a:gd name="T8" fmla="*/ 0 60000 65536"/>
                <a:gd name="T9" fmla="*/ 0 w 265"/>
                <a:gd name="T10" fmla="*/ 0 h 264"/>
                <a:gd name="T11" fmla="*/ 265 w 265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" h="264">
                  <a:moveTo>
                    <a:pt x="0" y="264"/>
                  </a:moveTo>
                  <a:lnTo>
                    <a:pt x="264" y="0"/>
                  </a:lnTo>
                  <a:lnTo>
                    <a:pt x="26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Freeform 97"/>
            <p:cNvSpPr>
              <a:spLocks/>
            </p:cNvSpPr>
            <p:nvPr/>
          </p:nvSpPr>
          <p:spPr bwMode="auto">
            <a:xfrm>
              <a:off x="1838325" y="5057775"/>
              <a:ext cx="260350" cy="258763"/>
            </a:xfrm>
            <a:custGeom>
              <a:avLst/>
              <a:gdLst>
                <a:gd name="T0" fmla="*/ 0 w 327"/>
                <a:gd name="T1" fmla="*/ 2147483647 h 326"/>
                <a:gd name="T2" fmla="*/ 2147483647 w 327"/>
                <a:gd name="T3" fmla="*/ 0 h 326"/>
                <a:gd name="T4" fmla="*/ 2147483647 w 327"/>
                <a:gd name="T5" fmla="*/ 0 h 326"/>
                <a:gd name="T6" fmla="*/ 0 60000 65536"/>
                <a:gd name="T7" fmla="*/ 0 60000 65536"/>
                <a:gd name="T8" fmla="*/ 0 60000 65536"/>
                <a:gd name="T9" fmla="*/ 0 w 327"/>
                <a:gd name="T10" fmla="*/ 0 h 326"/>
                <a:gd name="T11" fmla="*/ 327 w 327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7" h="326">
                  <a:moveTo>
                    <a:pt x="0" y="326"/>
                  </a:moveTo>
                  <a:lnTo>
                    <a:pt x="326" y="0"/>
                  </a:lnTo>
                  <a:lnTo>
                    <a:pt x="32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Freeform 98"/>
            <p:cNvSpPr>
              <a:spLocks/>
            </p:cNvSpPr>
            <p:nvPr/>
          </p:nvSpPr>
          <p:spPr bwMode="auto">
            <a:xfrm>
              <a:off x="1439863" y="5870575"/>
              <a:ext cx="9525" cy="7938"/>
            </a:xfrm>
            <a:custGeom>
              <a:avLst/>
              <a:gdLst>
                <a:gd name="T0" fmla="*/ 0 w 13"/>
                <a:gd name="T1" fmla="*/ 2147483647 h 12"/>
                <a:gd name="T2" fmla="*/ 2147483647 w 13"/>
                <a:gd name="T3" fmla="*/ 0 h 12"/>
                <a:gd name="T4" fmla="*/ 2147483647 w 13"/>
                <a:gd name="T5" fmla="*/ 0 h 12"/>
                <a:gd name="T6" fmla="*/ 0 60000 65536"/>
                <a:gd name="T7" fmla="*/ 0 60000 65536"/>
                <a:gd name="T8" fmla="*/ 0 60000 65536"/>
                <a:gd name="T9" fmla="*/ 0 w 13"/>
                <a:gd name="T10" fmla="*/ 0 h 12"/>
                <a:gd name="T11" fmla="*/ 13 w 13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2">
                  <a:moveTo>
                    <a:pt x="0" y="12"/>
                  </a:move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Freeform 99"/>
            <p:cNvSpPr>
              <a:spLocks/>
            </p:cNvSpPr>
            <p:nvPr/>
          </p:nvSpPr>
          <p:spPr bwMode="auto">
            <a:xfrm>
              <a:off x="2001838" y="5035550"/>
              <a:ext cx="277812" cy="280988"/>
            </a:xfrm>
            <a:custGeom>
              <a:avLst/>
              <a:gdLst>
                <a:gd name="T0" fmla="*/ 0 w 175"/>
                <a:gd name="T1" fmla="*/ 2147483647 h 177"/>
                <a:gd name="T2" fmla="*/ 2147483647 w 175"/>
                <a:gd name="T3" fmla="*/ 0 h 177"/>
                <a:gd name="T4" fmla="*/ 0 60000 65536"/>
                <a:gd name="T5" fmla="*/ 0 60000 65536"/>
                <a:gd name="T6" fmla="*/ 0 w 175"/>
                <a:gd name="T7" fmla="*/ 0 h 177"/>
                <a:gd name="T8" fmla="*/ 175 w 175"/>
                <a:gd name="T9" fmla="*/ 177 h 1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5" h="177">
                  <a:moveTo>
                    <a:pt x="0" y="177"/>
                  </a:moveTo>
                  <a:lnTo>
                    <a:pt x="17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Freeform 100"/>
            <p:cNvSpPr>
              <a:spLocks/>
            </p:cNvSpPr>
            <p:nvPr/>
          </p:nvSpPr>
          <p:spPr bwMode="auto">
            <a:xfrm>
              <a:off x="1439863" y="5746750"/>
              <a:ext cx="295275" cy="295275"/>
            </a:xfrm>
            <a:custGeom>
              <a:avLst/>
              <a:gdLst>
                <a:gd name="T0" fmla="*/ 0 w 373"/>
                <a:gd name="T1" fmla="*/ 2147483647 h 373"/>
                <a:gd name="T2" fmla="*/ 2147483647 w 373"/>
                <a:gd name="T3" fmla="*/ 0 h 373"/>
                <a:gd name="T4" fmla="*/ 2147483647 w 373"/>
                <a:gd name="T5" fmla="*/ 0 h 373"/>
                <a:gd name="T6" fmla="*/ 0 60000 65536"/>
                <a:gd name="T7" fmla="*/ 0 60000 65536"/>
                <a:gd name="T8" fmla="*/ 0 60000 65536"/>
                <a:gd name="T9" fmla="*/ 0 w 373"/>
                <a:gd name="T10" fmla="*/ 0 h 373"/>
                <a:gd name="T11" fmla="*/ 373 w 373"/>
                <a:gd name="T12" fmla="*/ 373 h 3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373">
                  <a:moveTo>
                    <a:pt x="0" y="373"/>
                  </a:moveTo>
                  <a:lnTo>
                    <a:pt x="372" y="0"/>
                  </a:lnTo>
                  <a:lnTo>
                    <a:pt x="37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2163763" y="5075238"/>
              <a:ext cx="242887" cy="241300"/>
            </a:xfrm>
            <a:custGeom>
              <a:avLst/>
              <a:gdLst>
                <a:gd name="T0" fmla="*/ 0 w 305"/>
                <a:gd name="T1" fmla="*/ 2147483647 h 304"/>
                <a:gd name="T2" fmla="*/ 2147483647 w 305"/>
                <a:gd name="T3" fmla="*/ 0 h 304"/>
                <a:gd name="T4" fmla="*/ 2147483647 w 305"/>
                <a:gd name="T5" fmla="*/ 0 h 304"/>
                <a:gd name="T6" fmla="*/ 0 60000 65536"/>
                <a:gd name="T7" fmla="*/ 0 60000 65536"/>
                <a:gd name="T8" fmla="*/ 0 60000 65536"/>
                <a:gd name="T9" fmla="*/ 0 w 305"/>
                <a:gd name="T10" fmla="*/ 0 h 304"/>
                <a:gd name="T11" fmla="*/ 305 w 305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304">
                  <a:moveTo>
                    <a:pt x="0" y="304"/>
                  </a:moveTo>
                  <a:lnTo>
                    <a:pt x="304" y="0"/>
                  </a:lnTo>
                  <a:lnTo>
                    <a:pt x="30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Freeform 102"/>
            <p:cNvSpPr>
              <a:spLocks/>
            </p:cNvSpPr>
            <p:nvPr/>
          </p:nvSpPr>
          <p:spPr bwMode="auto">
            <a:xfrm>
              <a:off x="1590675" y="5746750"/>
              <a:ext cx="307975" cy="307975"/>
            </a:xfrm>
            <a:custGeom>
              <a:avLst/>
              <a:gdLst>
                <a:gd name="T0" fmla="*/ 0 w 389"/>
                <a:gd name="T1" fmla="*/ 2147483647 h 388"/>
                <a:gd name="T2" fmla="*/ 2147483647 w 389"/>
                <a:gd name="T3" fmla="*/ 0 h 388"/>
                <a:gd name="T4" fmla="*/ 2147483647 w 389"/>
                <a:gd name="T5" fmla="*/ 0 h 388"/>
                <a:gd name="T6" fmla="*/ 0 60000 65536"/>
                <a:gd name="T7" fmla="*/ 0 60000 65536"/>
                <a:gd name="T8" fmla="*/ 0 60000 65536"/>
                <a:gd name="T9" fmla="*/ 0 w 389"/>
                <a:gd name="T10" fmla="*/ 0 h 388"/>
                <a:gd name="T11" fmla="*/ 389 w 389"/>
                <a:gd name="T12" fmla="*/ 388 h 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9" h="388">
                  <a:moveTo>
                    <a:pt x="0" y="388"/>
                  </a:moveTo>
                  <a:lnTo>
                    <a:pt x="388" y="0"/>
                  </a:lnTo>
                  <a:lnTo>
                    <a:pt x="38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Freeform 103"/>
            <p:cNvSpPr>
              <a:spLocks/>
            </p:cNvSpPr>
            <p:nvPr/>
          </p:nvSpPr>
          <p:spPr bwMode="auto">
            <a:xfrm>
              <a:off x="2327275" y="5119688"/>
              <a:ext cx="196850" cy="196850"/>
            </a:xfrm>
            <a:custGeom>
              <a:avLst/>
              <a:gdLst>
                <a:gd name="T0" fmla="*/ 0 w 249"/>
                <a:gd name="T1" fmla="*/ 2147483647 h 248"/>
                <a:gd name="T2" fmla="*/ 2147483647 w 249"/>
                <a:gd name="T3" fmla="*/ 0 h 248"/>
                <a:gd name="T4" fmla="*/ 2147483647 w 249"/>
                <a:gd name="T5" fmla="*/ 0 h 248"/>
                <a:gd name="T6" fmla="*/ 0 60000 65536"/>
                <a:gd name="T7" fmla="*/ 0 60000 65536"/>
                <a:gd name="T8" fmla="*/ 0 60000 65536"/>
                <a:gd name="T9" fmla="*/ 0 w 249"/>
                <a:gd name="T10" fmla="*/ 0 h 248"/>
                <a:gd name="T11" fmla="*/ 249 w 249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248">
                  <a:moveTo>
                    <a:pt x="0" y="248"/>
                  </a:moveTo>
                  <a:lnTo>
                    <a:pt x="248" y="0"/>
                  </a:lnTo>
                  <a:lnTo>
                    <a:pt x="24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Freeform 104"/>
            <p:cNvSpPr>
              <a:spLocks/>
            </p:cNvSpPr>
            <p:nvPr/>
          </p:nvSpPr>
          <p:spPr bwMode="auto">
            <a:xfrm>
              <a:off x="1731963" y="5746750"/>
              <a:ext cx="328612" cy="328613"/>
            </a:xfrm>
            <a:custGeom>
              <a:avLst/>
              <a:gdLst>
                <a:gd name="T0" fmla="*/ 0 w 415"/>
                <a:gd name="T1" fmla="*/ 2147483647 h 414"/>
                <a:gd name="T2" fmla="*/ 2147483647 w 415"/>
                <a:gd name="T3" fmla="*/ 0 h 414"/>
                <a:gd name="T4" fmla="*/ 2147483647 w 415"/>
                <a:gd name="T5" fmla="*/ 0 h 414"/>
                <a:gd name="T6" fmla="*/ 0 60000 65536"/>
                <a:gd name="T7" fmla="*/ 0 60000 65536"/>
                <a:gd name="T8" fmla="*/ 0 60000 65536"/>
                <a:gd name="T9" fmla="*/ 0 w 415"/>
                <a:gd name="T10" fmla="*/ 0 h 414"/>
                <a:gd name="T11" fmla="*/ 415 w 415"/>
                <a:gd name="T12" fmla="*/ 414 h 4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" h="414">
                  <a:moveTo>
                    <a:pt x="0" y="414"/>
                  </a:moveTo>
                  <a:lnTo>
                    <a:pt x="414" y="0"/>
                  </a:lnTo>
                  <a:lnTo>
                    <a:pt x="41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Freeform 105"/>
            <p:cNvSpPr>
              <a:spLocks/>
            </p:cNvSpPr>
            <p:nvPr/>
          </p:nvSpPr>
          <p:spPr bwMode="auto">
            <a:xfrm>
              <a:off x="2441575" y="5162550"/>
              <a:ext cx="203200" cy="201613"/>
            </a:xfrm>
            <a:custGeom>
              <a:avLst/>
              <a:gdLst>
                <a:gd name="T0" fmla="*/ 0 w 256"/>
                <a:gd name="T1" fmla="*/ 2147483647 h 255"/>
                <a:gd name="T2" fmla="*/ 2147483647 w 256"/>
                <a:gd name="T3" fmla="*/ 0 h 255"/>
                <a:gd name="T4" fmla="*/ 2147483647 w 256"/>
                <a:gd name="T5" fmla="*/ 0 h 255"/>
                <a:gd name="T6" fmla="*/ 0 60000 65536"/>
                <a:gd name="T7" fmla="*/ 0 60000 65536"/>
                <a:gd name="T8" fmla="*/ 0 60000 65536"/>
                <a:gd name="T9" fmla="*/ 0 w 256"/>
                <a:gd name="T10" fmla="*/ 0 h 255"/>
                <a:gd name="T11" fmla="*/ 256 w 256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255">
                  <a:moveTo>
                    <a:pt x="0" y="255"/>
                  </a:moveTo>
                  <a:lnTo>
                    <a:pt x="255" y="0"/>
                  </a:lnTo>
                  <a:lnTo>
                    <a:pt x="25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Freeform 106"/>
            <p:cNvSpPr>
              <a:spLocks/>
            </p:cNvSpPr>
            <p:nvPr/>
          </p:nvSpPr>
          <p:spPr bwMode="auto">
            <a:xfrm>
              <a:off x="1858963" y="5746750"/>
              <a:ext cx="365125" cy="365125"/>
            </a:xfrm>
            <a:custGeom>
              <a:avLst/>
              <a:gdLst>
                <a:gd name="T0" fmla="*/ 0 w 461"/>
                <a:gd name="T1" fmla="*/ 2147483647 h 460"/>
                <a:gd name="T2" fmla="*/ 2147483647 w 461"/>
                <a:gd name="T3" fmla="*/ 0 h 460"/>
                <a:gd name="T4" fmla="*/ 2147483647 w 461"/>
                <a:gd name="T5" fmla="*/ 0 h 460"/>
                <a:gd name="T6" fmla="*/ 0 60000 65536"/>
                <a:gd name="T7" fmla="*/ 0 60000 65536"/>
                <a:gd name="T8" fmla="*/ 0 60000 65536"/>
                <a:gd name="T9" fmla="*/ 0 w 461"/>
                <a:gd name="T10" fmla="*/ 0 h 460"/>
                <a:gd name="T11" fmla="*/ 461 w 461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1" h="460">
                  <a:moveTo>
                    <a:pt x="0" y="460"/>
                  </a:moveTo>
                  <a:lnTo>
                    <a:pt x="460" y="0"/>
                  </a:lnTo>
                  <a:lnTo>
                    <a:pt x="46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Freeform 107"/>
            <p:cNvSpPr>
              <a:spLocks/>
            </p:cNvSpPr>
            <p:nvPr/>
          </p:nvSpPr>
          <p:spPr bwMode="auto">
            <a:xfrm>
              <a:off x="2501900" y="5211763"/>
              <a:ext cx="255588" cy="257175"/>
            </a:xfrm>
            <a:custGeom>
              <a:avLst/>
              <a:gdLst>
                <a:gd name="T0" fmla="*/ 0 w 323"/>
                <a:gd name="T1" fmla="*/ 2147483647 h 324"/>
                <a:gd name="T2" fmla="*/ 2147483647 w 323"/>
                <a:gd name="T3" fmla="*/ 0 h 324"/>
                <a:gd name="T4" fmla="*/ 2147483647 w 323"/>
                <a:gd name="T5" fmla="*/ 0 h 324"/>
                <a:gd name="T6" fmla="*/ 0 60000 65536"/>
                <a:gd name="T7" fmla="*/ 0 60000 65536"/>
                <a:gd name="T8" fmla="*/ 0 60000 65536"/>
                <a:gd name="T9" fmla="*/ 0 w 323"/>
                <a:gd name="T10" fmla="*/ 0 h 324"/>
                <a:gd name="T11" fmla="*/ 323 w 323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324">
                  <a:moveTo>
                    <a:pt x="0" y="324"/>
                  </a:moveTo>
                  <a:lnTo>
                    <a:pt x="322" y="0"/>
                  </a:lnTo>
                  <a:lnTo>
                    <a:pt x="32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Freeform 108"/>
            <p:cNvSpPr>
              <a:spLocks/>
            </p:cNvSpPr>
            <p:nvPr/>
          </p:nvSpPr>
          <p:spPr bwMode="auto">
            <a:xfrm>
              <a:off x="2024063" y="5746750"/>
              <a:ext cx="361950" cy="361950"/>
            </a:xfrm>
            <a:custGeom>
              <a:avLst/>
              <a:gdLst>
                <a:gd name="T0" fmla="*/ 0 w 228"/>
                <a:gd name="T1" fmla="*/ 2147483647 h 228"/>
                <a:gd name="T2" fmla="*/ 2147483647 w 228"/>
                <a:gd name="T3" fmla="*/ 0 h 228"/>
                <a:gd name="T4" fmla="*/ 2147483647 w 228"/>
                <a:gd name="T5" fmla="*/ 0 h 228"/>
                <a:gd name="T6" fmla="*/ 0 60000 65536"/>
                <a:gd name="T7" fmla="*/ 0 60000 65536"/>
                <a:gd name="T8" fmla="*/ 0 60000 65536"/>
                <a:gd name="T9" fmla="*/ 0 w 228"/>
                <a:gd name="T10" fmla="*/ 0 h 228"/>
                <a:gd name="T11" fmla="*/ 228 w 228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28">
                  <a:moveTo>
                    <a:pt x="0" y="228"/>
                  </a:moveTo>
                  <a:lnTo>
                    <a:pt x="22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Freeform 109"/>
            <p:cNvSpPr>
              <a:spLocks/>
            </p:cNvSpPr>
            <p:nvPr/>
          </p:nvSpPr>
          <p:spPr bwMode="auto">
            <a:xfrm>
              <a:off x="2452688" y="5294313"/>
              <a:ext cx="385762" cy="385762"/>
            </a:xfrm>
            <a:custGeom>
              <a:avLst/>
              <a:gdLst>
                <a:gd name="T0" fmla="*/ 0 w 487"/>
                <a:gd name="T1" fmla="*/ 2147483647 h 486"/>
                <a:gd name="T2" fmla="*/ 2147483647 w 487"/>
                <a:gd name="T3" fmla="*/ 0 h 486"/>
                <a:gd name="T4" fmla="*/ 2147483647 w 487"/>
                <a:gd name="T5" fmla="*/ 0 h 486"/>
                <a:gd name="T6" fmla="*/ 0 60000 65536"/>
                <a:gd name="T7" fmla="*/ 0 60000 65536"/>
                <a:gd name="T8" fmla="*/ 0 60000 65536"/>
                <a:gd name="T9" fmla="*/ 0 w 487"/>
                <a:gd name="T10" fmla="*/ 0 h 486"/>
                <a:gd name="T11" fmla="*/ 487 w 487"/>
                <a:gd name="T12" fmla="*/ 486 h 4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" h="486">
                  <a:moveTo>
                    <a:pt x="0" y="486"/>
                  </a:moveTo>
                  <a:lnTo>
                    <a:pt x="486" y="0"/>
                  </a:lnTo>
                  <a:lnTo>
                    <a:pt x="48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Freeform 110"/>
            <p:cNvSpPr>
              <a:spLocks/>
            </p:cNvSpPr>
            <p:nvPr/>
          </p:nvSpPr>
          <p:spPr bwMode="auto">
            <a:xfrm>
              <a:off x="2286000" y="5451475"/>
              <a:ext cx="558800" cy="557213"/>
            </a:xfrm>
            <a:custGeom>
              <a:avLst/>
              <a:gdLst>
                <a:gd name="T0" fmla="*/ 0 w 715"/>
                <a:gd name="T1" fmla="*/ 2147483647 h 715"/>
                <a:gd name="T2" fmla="*/ 2147483647 w 715"/>
                <a:gd name="T3" fmla="*/ 0 h 715"/>
                <a:gd name="T4" fmla="*/ 2147483647 w 715"/>
                <a:gd name="T5" fmla="*/ 0 h 715"/>
                <a:gd name="T6" fmla="*/ 0 60000 65536"/>
                <a:gd name="T7" fmla="*/ 0 60000 65536"/>
                <a:gd name="T8" fmla="*/ 0 60000 65536"/>
                <a:gd name="T9" fmla="*/ 0 w 715"/>
                <a:gd name="T10" fmla="*/ 0 h 715"/>
                <a:gd name="T11" fmla="*/ 715 w 715"/>
                <a:gd name="T12" fmla="*/ 715 h 7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5" h="715">
                  <a:moveTo>
                    <a:pt x="0" y="715"/>
                  </a:moveTo>
                  <a:lnTo>
                    <a:pt x="714" y="0"/>
                  </a:lnTo>
                  <a:lnTo>
                    <a:pt x="71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Freeform 111"/>
            <p:cNvSpPr>
              <a:spLocks/>
            </p:cNvSpPr>
            <p:nvPr/>
          </p:nvSpPr>
          <p:spPr bwMode="auto">
            <a:xfrm>
              <a:off x="2471738" y="5610225"/>
              <a:ext cx="376237" cy="377825"/>
            </a:xfrm>
            <a:custGeom>
              <a:avLst/>
              <a:gdLst>
                <a:gd name="T0" fmla="*/ 0 w 237"/>
                <a:gd name="T1" fmla="*/ 2147483647 h 238"/>
                <a:gd name="T2" fmla="*/ 2147483647 w 237"/>
                <a:gd name="T3" fmla="*/ 0 h 238"/>
                <a:gd name="T4" fmla="*/ 0 60000 65536"/>
                <a:gd name="T5" fmla="*/ 0 60000 65536"/>
                <a:gd name="T6" fmla="*/ 0 w 237"/>
                <a:gd name="T7" fmla="*/ 0 h 238"/>
                <a:gd name="T8" fmla="*/ 237 w 237"/>
                <a:gd name="T9" fmla="*/ 238 h 2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238">
                  <a:moveTo>
                    <a:pt x="0" y="238"/>
                  </a:moveTo>
                  <a:lnTo>
                    <a:pt x="23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Freeform 112"/>
            <p:cNvSpPr>
              <a:spLocks/>
            </p:cNvSpPr>
            <p:nvPr/>
          </p:nvSpPr>
          <p:spPr bwMode="auto">
            <a:xfrm>
              <a:off x="2628900" y="5865813"/>
              <a:ext cx="127000" cy="106362"/>
            </a:xfrm>
            <a:custGeom>
              <a:avLst/>
              <a:gdLst>
                <a:gd name="T0" fmla="*/ 0 w 80"/>
                <a:gd name="T1" fmla="*/ 2147483647 h 67"/>
                <a:gd name="T2" fmla="*/ 2147483647 w 80"/>
                <a:gd name="T3" fmla="*/ 0 h 67"/>
                <a:gd name="T4" fmla="*/ 2147483647 w 80"/>
                <a:gd name="T5" fmla="*/ 0 h 67"/>
                <a:gd name="T6" fmla="*/ 0 60000 65536"/>
                <a:gd name="T7" fmla="*/ 0 60000 65536"/>
                <a:gd name="T8" fmla="*/ 0 60000 65536"/>
                <a:gd name="T9" fmla="*/ 0 w 80"/>
                <a:gd name="T10" fmla="*/ 0 h 67"/>
                <a:gd name="T11" fmla="*/ 80 w 80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67">
                  <a:moveTo>
                    <a:pt x="0" y="67"/>
                  </a:moveTo>
                  <a:lnTo>
                    <a:pt x="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Freeform 113"/>
            <p:cNvSpPr>
              <a:spLocks/>
            </p:cNvSpPr>
            <p:nvPr/>
          </p:nvSpPr>
          <p:spPr bwMode="auto">
            <a:xfrm>
              <a:off x="6003926" y="5078413"/>
              <a:ext cx="74613" cy="74612"/>
            </a:xfrm>
            <a:custGeom>
              <a:avLst/>
              <a:gdLst>
                <a:gd name="T0" fmla="*/ 0 w 94"/>
                <a:gd name="T1" fmla="*/ 2147483647 h 94"/>
                <a:gd name="T2" fmla="*/ 2147483647 w 94"/>
                <a:gd name="T3" fmla="*/ 0 h 94"/>
                <a:gd name="T4" fmla="*/ 2147483647 w 94"/>
                <a:gd name="T5" fmla="*/ 0 h 94"/>
                <a:gd name="T6" fmla="*/ 0 60000 65536"/>
                <a:gd name="T7" fmla="*/ 0 60000 65536"/>
                <a:gd name="T8" fmla="*/ 0 60000 65536"/>
                <a:gd name="T9" fmla="*/ 0 w 94"/>
                <a:gd name="T10" fmla="*/ 0 h 94"/>
                <a:gd name="T11" fmla="*/ 94 w 9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94">
                  <a:moveTo>
                    <a:pt x="0" y="94"/>
                  </a:moveTo>
                  <a:lnTo>
                    <a:pt x="93" y="0"/>
                  </a:lnTo>
                  <a:lnTo>
                    <a:pt x="9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Freeform 114"/>
            <p:cNvSpPr>
              <a:spLocks/>
            </p:cNvSpPr>
            <p:nvPr/>
          </p:nvSpPr>
          <p:spPr bwMode="auto">
            <a:xfrm>
              <a:off x="6045201" y="5078413"/>
              <a:ext cx="195263" cy="195262"/>
            </a:xfrm>
            <a:custGeom>
              <a:avLst/>
              <a:gdLst>
                <a:gd name="T0" fmla="*/ 0 w 246"/>
                <a:gd name="T1" fmla="*/ 2147483647 h 246"/>
                <a:gd name="T2" fmla="*/ 2147483647 w 246"/>
                <a:gd name="T3" fmla="*/ 0 h 246"/>
                <a:gd name="T4" fmla="*/ 2147483647 w 246"/>
                <a:gd name="T5" fmla="*/ 0 h 246"/>
                <a:gd name="T6" fmla="*/ 0 60000 65536"/>
                <a:gd name="T7" fmla="*/ 0 60000 65536"/>
                <a:gd name="T8" fmla="*/ 0 60000 65536"/>
                <a:gd name="T9" fmla="*/ 0 w 246"/>
                <a:gd name="T10" fmla="*/ 0 h 246"/>
                <a:gd name="T11" fmla="*/ 246 w 246"/>
                <a:gd name="T12" fmla="*/ 246 h 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246">
                  <a:moveTo>
                    <a:pt x="0" y="246"/>
                  </a:moveTo>
                  <a:lnTo>
                    <a:pt x="245" y="0"/>
                  </a:lnTo>
                  <a:lnTo>
                    <a:pt x="24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" name="Freeform 115"/>
            <p:cNvSpPr>
              <a:spLocks/>
            </p:cNvSpPr>
            <p:nvPr/>
          </p:nvSpPr>
          <p:spPr bwMode="auto">
            <a:xfrm>
              <a:off x="6113464" y="5126038"/>
              <a:ext cx="242887" cy="242887"/>
            </a:xfrm>
            <a:custGeom>
              <a:avLst/>
              <a:gdLst>
                <a:gd name="T0" fmla="*/ 0 w 305"/>
                <a:gd name="T1" fmla="*/ 2147483647 h 305"/>
                <a:gd name="T2" fmla="*/ 2147483647 w 305"/>
                <a:gd name="T3" fmla="*/ 0 h 305"/>
                <a:gd name="T4" fmla="*/ 2147483647 w 305"/>
                <a:gd name="T5" fmla="*/ 0 h 305"/>
                <a:gd name="T6" fmla="*/ 0 60000 65536"/>
                <a:gd name="T7" fmla="*/ 0 60000 65536"/>
                <a:gd name="T8" fmla="*/ 0 60000 65536"/>
                <a:gd name="T9" fmla="*/ 0 w 305"/>
                <a:gd name="T10" fmla="*/ 0 h 305"/>
                <a:gd name="T11" fmla="*/ 305 w 305"/>
                <a:gd name="T12" fmla="*/ 305 h 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305">
                  <a:moveTo>
                    <a:pt x="0" y="305"/>
                  </a:moveTo>
                  <a:lnTo>
                    <a:pt x="304" y="0"/>
                  </a:lnTo>
                  <a:lnTo>
                    <a:pt x="30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" name="Freeform 116"/>
            <p:cNvSpPr>
              <a:spLocks/>
            </p:cNvSpPr>
            <p:nvPr/>
          </p:nvSpPr>
          <p:spPr bwMode="auto">
            <a:xfrm>
              <a:off x="6191251" y="5268913"/>
              <a:ext cx="185738" cy="179387"/>
            </a:xfrm>
            <a:custGeom>
              <a:avLst/>
              <a:gdLst>
                <a:gd name="T0" fmla="*/ 0 w 117"/>
                <a:gd name="T1" fmla="*/ 2147483647 h 113"/>
                <a:gd name="T2" fmla="*/ 2147483647 w 117"/>
                <a:gd name="T3" fmla="*/ 0 h 113"/>
                <a:gd name="T4" fmla="*/ 2147483647 w 117"/>
                <a:gd name="T5" fmla="*/ 0 h 113"/>
                <a:gd name="T6" fmla="*/ 0 60000 65536"/>
                <a:gd name="T7" fmla="*/ 0 60000 65536"/>
                <a:gd name="T8" fmla="*/ 0 60000 65536"/>
                <a:gd name="T9" fmla="*/ 0 w 117"/>
                <a:gd name="T10" fmla="*/ 0 h 113"/>
                <a:gd name="T11" fmla="*/ 117 w 1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113">
                  <a:moveTo>
                    <a:pt x="0" y="113"/>
                  </a:moveTo>
                  <a:lnTo>
                    <a:pt x="11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Freeform 117"/>
            <p:cNvSpPr>
              <a:spLocks/>
            </p:cNvSpPr>
            <p:nvPr/>
          </p:nvSpPr>
          <p:spPr bwMode="auto">
            <a:xfrm>
              <a:off x="6267451" y="5362575"/>
              <a:ext cx="177800" cy="171450"/>
            </a:xfrm>
            <a:custGeom>
              <a:avLst/>
              <a:gdLst>
                <a:gd name="T0" fmla="*/ 0 w 112"/>
                <a:gd name="T1" fmla="*/ 2147483647 h 108"/>
                <a:gd name="T2" fmla="*/ 2147483647 w 112"/>
                <a:gd name="T3" fmla="*/ 0 h 108"/>
                <a:gd name="T4" fmla="*/ 2147483647 w 112"/>
                <a:gd name="T5" fmla="*/ 0 h 108"/>
                <a:gd name="T6" fmla="*/ 0 60000 65536"/>
                <a:gd name="T7" fmla="*/ 0 60000 65536"/>
                <a:gd name="T8" fmla="*/ 0 60000 65536"/>
                <a:gd name="T9" fmla="*/ 0 w 112"/>
                <a:gd name="T10" fmla="*/ 0 h 108"/>
                <a:gd name="T11" fmla="*/ 112 w 112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08">
                  <a:moveTo>
                    <a:pt x="0" y="108"/>
                  </a:moveTo>
                  <a:lnTo>
                    <a:pt x="111" y="0"/>
                  </a:lnTo>
                  <a:lnTo>
                    <a:pt x="11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Freeform 118"/>
            <p:cNvSpPr>
              <a:spLocks/>
            </p:cNvSpPr>
            <p:nvPr/>
          </p:nvSpPr>
          <p:spPr bwMode="auto">
            <a:xfrm>
              <a:off x="6391276" y="5424488"/>
              <a:ext cx="155575" cy="147637"/>
            </a:xfrm>
            <a:custGeom>
              <a:avLst/>
              <a:gdLst>
                <a:gd name="T0" fmla="*/ 0 w 98"/>
                <a:gd name="T1" fmla="*/ 2147483647 h 93"/>
                <a:gd name="T2" fmla="*/ 2147483647 w 98"/>
                <a:gd name="T3" fmla="*/ 0 h 93"/>
                <a:gd name="T4" fmla="*/ 2147483647 w 98"/>
                <a:gd name="T5" fmla="*/ 0 h 93"/>
                <a:gd name="T6" fmla="*/ 0 60000 65536"/>
                <a:gd name="T7" fmla="*/ 0 60000 65536"/>
                <a:gd name="T8" fmla="*/ 0 60000 65536"/>
                <a:gd name="T9" fmla="*/ 0 w 98"/>
                <a:gd name="T10" fmla="*/ 0 h 93"/>
                <a:gd name="T11" fmla="*/ 98 w 98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3">
                  <a:moveTo>
                    <a:pt x="0" y="93"/>
                  </a:move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" name="Freeform 119"/>
            <p:cNvSpPr>
              <a:spLocks/>
            </p:cNvSpPr>
            <p:nvPr/>
          </p:nvSpPr>
          <p:spPr bwMode="auto">
            <a:xfrm>
              <a:off x="6804026" y="5078413"/>
              <a:ext cx="88900" cy="88900"/>
            </a:xfrm>
            <a:custGeom>
              <a:avLst/>
              <a:gdLst>
                <a:gd name="T0" fmla="*/ 0 w 112"/>
                <a:gd name="T1" fmla="*/ 2147483647 h 112"/>
                <a:gd name="T2" fmla="*/ 2147483647 w 112"/>
                <a:gd name="T3" fmla="*/ 0 h 112"/>
                <a:gd name="T4" fmla="*/ 2147483647 w 112"/>
                <a:gd name="T5" fmla="*/ 0 h 112"/>
                <a:gd name="T6" fmla="*/ 0 60000 65536"/>
                <a:gd name="T7" fmla="*/ 0 60000 65536"/>
                <a:gd name="T8" fmla="*/ 0 60000 65536"/>
                <a:gd name="T9" fmla="*/ 0 w 112"/>
                <a:gd name="T10" fmla="*/ 0 h 112"/>
                <a:gd name="T11" fmla="*/ 112 w 11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2">
                  <a:moveTo>
                    <a:pt x="0" y="112"/>
                  </a:moveTo>
                  <a:lnTo>
                    <a:pt x="111" y="0"/>
                  </a:lnTo>
                  <a:lnTo>
                    <a:pt x="11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2" name="Freeform 120"/>
            <p:cNvSpPr>
              <a:spLocks/>
            </p:cNvSpPr>
            <p:nvPr/>
          </p:nvSpPr>
          <p:spPr bwMode="auto">
            <a:xfrm>
              <a:off x="6543676" y="5078413"/>
              <a:ext cx="512763" cy="512762"/>
            </a:xfrm>
            <a:custGeom>
              <a:avLst/>
              <a:gdLst>
                <a:gd name="T0" fmla="*/ 0 w 323"/>
                <a:gd name="T1" fmla="*/ 2147483647 h 323"/>
                <a:gd name="T2" fmla="*/ 2147483647 w 323"/>
                <a:gd name="T3" fmla="*/ 0 h 323"/>
                <a:gd name="T4" fmla="*/ 2147483647 w 323"/>
                <a:gd name="T5" fmla="*/ 0 h 323"/>
                <a:gd name="T6" fmla="*/ 0 60000 65536"/>
                <a:gd name="T7" fmla="*/ 0 60000 65536"/>
                <a:gd name="T8" fmla="*/ 0 60000 65536"/>
                <a:gd name="T9" fmla="*/ 0 w 323"/>
                <a:gd name="T10" fmla="*/ 0 h 323"/>
                <a:gd name="T11" fmla="*/ 323 w 323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323">
                  <a:moveTo>
                    <a:pt x="0" y="323"/>
                  </a:moveTo>
                  <a:lnTo>
                    <a:pt x="322" y="0"/>
                  </a:lnTo>
                  <a:lnTo>
                    <a:pt x="32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3" name="Freeform 121"/>
            <p:cNvSpPr>
              <a:spLocks/>
            </p:cNvSpPr>
            <p:nvPr/>
          </p:nvSpPr>
          <p:spPr bwMode="auto">
            <a:xfrm>
              <a:off x="6734176" y="5276850"/>
              <a:ext cx="285750" cy="284163"/>
            </a:xfrm>
            <a:custGeom>
              <a:avLst/>
              <a:gdLst>
                <a:gd name="T0" fmla="*/ 0 w 359"/>
                <a:gd name="T1" fmla="*/ 2147483647 h 358"/>
                <a:gd name="T2" fmla="*/ 2147483647 w 359"/>
                <a:gd name="T3" fmla="*/ 0 h 358"/>
                <a:gd name="T4" fmla="*/ 2147483647 w 359"/>
                <a:gd name="T5" fmla="*/ 0 h 358"/>
                <a:gd name="T6" fmla="*/ 0 60000 65536"/>
                <a:gd name="T7" fmla="*/ 0 60000 65536"/>
                <a:gd name="T8" fmla="*/ 0 60000 65536"/>
                <a:gd name="T9" fmla="*/ 0 w 359"/>
                <a:gd name="T10" fmla="*/ 0 h 358"/>
                <a:gd name="T11" fmla="*/ 359 w 359"/>
                <a:gd name="T12" fmla="*/ 358 h 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" h="358">
                  <a:moveTo>
                    <a:pt x="0" y="358"/>
                  </a:moveTo>
                  <a:lnTo>
                    <a:pt x="358" y="0"/>
                  </a:lnTo>
                  <a:lnTo>
                    <a:pt x="35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Freeform 122"/>
            <p:cNvSpPr>
              <a:spLocks/>
            </p:cNvSpPr>
            <p:nvPr/>
          </p:nvSpPr>
          <p:spPr bwMode="auto">
            <a:xfrm>
              <a:off x="2257425" y="5524500"/>
              <a:ext cx="1323975" cy="14288"/>
            </a:xfrm>
            <a:custGeom>
              <a:avLst/>
              <a:gdLst>
                <a:gd name="T0" fmla="*/ 0 w 834"/>
                <a:gd name="T1" fmla="*/ 2147483647 h 9"/>
                <a:gd name="T2" fmla="*/ 2147483647 w 834"/>
                <a:gd name="T3" fmla="*/ 0 h 9"/>
                <a:gd name="T4" fmla="*/ 2147483647 w 834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834"/>
                <a:gd name="T10" fmla="*/ 0 h 9"/>
                <a:gd name="T11" fmla="*/ 834 w 834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4" h="9">
                  <a:moveTo>
                    <a:pt x="0" y="9"/>
                  </a:moveTo>
                  <a:lnTo>
                    <a:pt x="834" y="0"/>
                  </a:lnTo>
                  <a:lnTo>
                    <a:pt x="829" y="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Freeform 123"/>
            <p:cNvSpPr>
              <a:spLocks/>
            </p:cNvSpPr>
            <p:nvPr/>
          </p:nvSpPr>
          <p:spPr bwMode="auto">
            <a:xfrm>
              <a:off x="3667125" y="5532438"/>
              <a:ext cx="76200" cy="1587"/>
            </a:xfrm>
            <a:custGeom>
              <a:avLst/>
              <a:gdLst>
                <a:gd name="T0" fmla="*/ 0 w 96"/>
                <a:gd name="T1" fmla="*/ 0 h 1"/>
                <a:gd name="T2" fmla="*/ 2147483647 w 96"/>
                <a:gd name="T3" fmla="*/ 0 h 1"/>
                <a:gd name="T4" fmla="*/ 2147483647 w 96"/>
                <a:gd name="T5" fmla="*/ 0 h 1"/>
                <a:gd name="T6" fmla="*/ 0 60000 65536"/>
                <a:gd name="T7" fmla="*/ 0 60000 65536"/>
                <a:gd name="T8" fmla="*/ 0 60000 65536"/>
                <a:gd name="T9" fmla="*/ 0 w 96"/>
                <a:gd name="T10" fmla="*/ 0 h 1"/>
                <a:gd name="T11" fmla="*/ 96 w 9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">
                  <a:moveTo>
                    <a:pt x="0" y="0"/>
                  </a:moveTo>
                  <a:lnTo>
                    <a:pt x="95" y="0"/>
                  </a:lnTo>
                  <a:lnTo>
                    <a:pt x="9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6" name="Freeform 124"/>
            <p:cNvSpPr>
              <a:spLocks/>
            </p:cNvSpPr>
            <p:nvPr/>
          </p:nvSpPr>
          <p:spPr bwMode="auto">
            <a:xfrm>
              <a:off x="5314951" y="5530850"/>
              <a:ext cx="908050" cy="3175"/>
            </a:xfrm>
            <a:custGeom>
              <a:avLst/>
              <a:gdLst>
                <a:gd name="T0" fmla="*/ 0 w 572"/>
                <a:gd name="T1" fmla="*/ 2147483647 h 2"/>
                <a:gd name="T2" fmla="*/ 2147483647 w 572"/>
                <a:gd name="T3" fmla="*/ 0 h 2"/>
                <a:gd name="T4" fmla="*/ 0 60000 65536"/>
                <a:gd name="T5" fmla="*/ 0 60000 65536"/>
                <a:gd name="T6" fmla="*/ 0 w 572"/>
                <a:gd name="T7" fmla="*/ 0 h 2"/>
                <a:gd name="T8" fmla="*/ 572 w 57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2">
                  <a:moveTo>
                    <a:pt x="0" y="2"/>
                  </a:moveTo>
                  <a:lnTo>
                    <a:pt x="57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7" name="Freeform 125"/>
            <p:cNvSpPr>
              <a:spLocks/>
            </p:cNvSpPr>
            <p:nvPr/>
          </p:nvSpPr>
          <p:spPr bwMode="auto">
            <a:xfrm>
              <a:off x="6281739" y="5532438"/>
              <a:ext cx="50800" cy="1587"/>
            </a:xfrm>
            <a:custGeom>
              <a:avLst/>
              <a:gdLst>
                <a:gd name="T0" fmla="*/ 0 w 66"/>
                <a:gd name="T1" fmla="*/ 0 h 1"/>
                <a:gd name="T2" fmla="*/ 2147483647 w 66"/>
                <a:gd name="T3" fmla="*/ 0 h 1"/>
                <a:gd name="T4" fmla="*/ 2147483647 w 66"/>
                <a:gd name="T5" fmla="*/ 0 h 1"/>
                <a:gd name="T6" fmla="*/ 0 60000 65536"/>
                <a:gd name="T7" fmla="*/ 0 60000 65536"/>
                <a:gd name="T8" fmla="*/ 0 60000 65536"/>
                <a:gd name="T9" fmla="*/ 0 w 66"/>
                <a:gd name="T10" fmla="*/ 0 h 1"/>
                <a:gd name="T11" fmla="*/ 66 w 6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">
                  <a:moveTo>
                    <a:pt x="0" y="0"/>
                  </a:moveTo>
                  <a:lnTo>
                    <a:pt x="64" y="0"/>
                  </a:lnTo>
                  <a:lnTo>
                    <a:pt x="6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8" name="Freeform 126"/>
            <p:cNvSpPr>
              <a:spLocks/>
            </p:cNvSpPr>
            <p:nvPr/>
          </p:nvSpPr>
          <p:spPr bwMode="auto">
            <a:xfrm>
              <a:off x="6415089" y="5532438"/>
              <a:ext cx="1138237" cy="1587"/>
            </a:xfrm>
            <a:custGeom>
              <a:avLst/>
              <a:gdLst>
                <a:gd name="T0" fmla="*/ 0 w 717"/>
                <a:gd name="T1" fmla="*/ 0 h 1"/>
                <a:gd name="T2" fmla="*/ 2147483647 w 717"/>
                <a:gd name="T3" fmla="*/ 2147483647 h 1"/>
                <a:gd name="T4" fmla="*/ 0 60000 65536"/>
                <a:gd name="T5" fmla="*/ 0 60000 65536"/>
                <a:gd name="T6" fmla="*/ 0 w 717"/>
                <a:gd name="T7" fmla="*/ 0 h 1"/>
                <a:gd name="T8" fmla="*/ 717 w 7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7" h="1">
                  <a:moveTo>
                    <a:pt x="0" y="0"/>
                  </a:moveTo>
                  <a:lnTo>
                    <a:pt x="717" y="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" name="Freeform 127"/>
            <p:cNvSpPr>
              <a:spLocks/>
            </p:cNvSpPr>
            <p:nvPr/>
          </p:nvSpPr>
          <p:spPr bwMode="auto">
            <a:xfrm>
              <a:off x="2114550" y="5541963"/>
              <a:ext cx="76200" cy="1587"/>
            </a:xfrm>
            <a:custGeom>
              <a:avLst/>
              <a:gdLst>
                <a:gd name="T0" fmla="*/ 0 w 96"/>
                <a:gd name="T1" fmla="*/ 0 h 1"/>
                <a:gd name="T2" fmla="*/ 2147483647 w 96"/>
                <a:gd name="T3" fmla="*/ 0 h 1"/>
                <a:gd name="T4" fmla="*/ 2147483647 w 96"/>
                <a:gd name="T5" fmla="*/ 0 h 1"/>
                <a:gd name="T6" fmla="*/ 0 60000 65536"/>
                <a:gd name="T7" fmla="*/ 0 60000 65536"/>
                <a:gd name="T8" fmla="*/ 0 60000 65536"/>
                <a:gd name="T9" fmla="*/ 0 w 96"/>
                <a:gd name="T10" fmla="*/ 0 h 1"/>
                <a:gd name="T11" fmla="*/ 96 w 9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">
                  <a:moveTo>
                    <a:pt x="0" y="0"/>
                  </a:moveTo>
                  <a:lnTo>
                    <a:pt x="95" y="0"/>
                  </a:lnTo>
                  <a:lnTo>
                    <a:pt x="9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0" name="Freeform 128"/>
            <p:cNvSpPr>
              <a:spLocks/>
            </p:cNvSpPr>
            <p:nvPr/>
          </p:nvSpPr>
          <p:spPr bwMode="auto">
            <a:xfrm>
              <a:off x="5181601" y="5532438"/>
              <a:ext cx="76200" cy="1587"/>
            </a:xfrm>
            <a:custGeom>
              <a:avLst/>
              <a:gdLst>
                <a:gd name="T0" fmla="*/ 0 w 96"/>
                <a:gd name="T1" fmla="*/ 0 h 1"/>
                <a:gd name="T2" fmla="*/ 2147483647 w 96"/>
                <a:gd name="T3" fmla="*/ 0 h 1"/>
                <a:gd name="T4" fmla="*/ 2147483647 w 96"/>
                <a:gd name="T5" fmla="*/ 0 h 1"/>
                <a:gd name="T6" fmla="*/ 0 60000 65536"/>
                <a:gd name="T7" fmla="*/ 0 60000 65536"/>
                <a:gd name="T8" fmla="*/ 0 60000 65536"/>
                <a:gd name="T9" fmla="*/ 0 w 96"/>
                <a:gd name="T10" fmla="*/ 0 h 1"/>
                <a:gd name="T11" fmla="*/ 96 w 9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">
                  <a:moveTo>
                    <a:pt x="0" y="0"/>
                  </a:moveTo>
                  <a:lnTo>
                    <a:pt x="95" y="0"/>
                  </a:lnTo>
                  <a:lnTo>
                    <a:pt x="9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1" name="Line 129"/>
            <p:cNvSpPr>
              <a:spLocks noChangeShapeType="1"/>
            </p:cNvSpPr>
            <p:nvPr/>
          </p:nvSpPr>
          <p:spPr bwMode="auto">
            <a:xfrm>
              <a:off x="3810000" y="5534025"/>
              <a:ext cx="12858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2" name="Line 130"/>
            <p:cNvSpPr>
              <a:spLocks noChangeShapeType="1"/>
            </p:cNvSpPr>
            <p:nvPr/>
          </p:nvSpPr>
          <p:spPr bwMode="auto">
            <a:xfrm flipH="1">
              <a:off x="1295400" y="5543550"/>
              <a:ext cx="752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3" name="Arc 131"/>
            <p:cNvSpPr>
              <a:spLocks/>
            </p:cNvSpPr>
            <p:nvPr/>
          </p:nvSpPr>
          <p:spPr bwMode="auto">
            <a:xfrm>
              <a:off x="5454444" y="5361885"/>
              <a:ext cx="169862" cy="346075"/>
            </a:xfrm>
            <a:custGeom>
              <a:avLst/>
              <a:gdLst>
                <a:gd name="T0" fmla="*/ 138090 w 22823"/>
                <a:gd name="T1" fmla="*/ 0 h 43200"/>
                <a:gd name="T2" fmla="*/ 0 w 22823"/>
                <a:gd name="T3" fmla="*/ 7190925 h 43200"/>
                <a:gd name="T4" fmla="*/ 138090 w 22823"/>
                <a:gd name="T5" fmla="*/ 3595719 h 43200"/>
                <a:gd name="T6" fmla="*/ 0 60000 65536"/>
                <a:gd name="T7" fmla="*/ 0 60000 65536"/>
                <a:gd name="T8" fmla="*/ 0 60000 65536"/>
                <a:gd name="T9" fmla="*/ 0 w 22823"/>
                <a:gd name="T10" fmla="*/ 0 h 43200"/>
                <a:gd name="T11" fmla="*/ 22823 w 2282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3" h="43200" fill="none" extrusionOk="0">
                  <a:moveTo>
                    <a:pt x="1222" y="0"/>
                  </a:moveTo>
                  <a:cubicBezTo>
                    <a:pt x="13152" y="0"/>
                    <a:pt x="22823" y="9670"/>
                    <a:pt x="22823" y="21600"/>
                  </a:cubicBezTo>
                  <a:cubicBezTo>
                    <a:pt x="22823" y="33529"/>
                    <a:pt x="13152" y="43200"/>
                    <a:pt x="1223" y="43200"/>
                  </a:cubicBezTo>
                  <a:cubicBezTo>
                    <a:pt x="815" y="43200"/>
                    <a:pt x="407" y="43188"/>
                    <a:pt x="-1" y="43165"/>
                  </a:cubicBezTo>
                </a:path>
                <a:path w="22823" h="43200" stroke="0" extrusionOk="0">
                  <a:moveTo>
                    <a:pt x="1222" y="0"/>
                  </a:moveTo>
                  <a:cubicBezTo>
                    <a:pt x="13152" y="0"/>
                    <a:pt x="22823" y="9670"/>
                    <a:pt x="22823" y="21600"/>
                  </a:cubicBezTo>
                  <a:cubicBezTo>
                    <a:pt x="22823" y="33529"/>
                    <a:pt x="13152" y="43200"/>
                    <a:pt x="1223" y="43200"/>
                  </a:cubicBezTo>
                  <a:cubicBezTo>
                    <a:pt x="815" y="43200"/>
                    <a:pt x="407" y="43188"/>
                    <a:pt x="-1" y="43165"/>
                  </a:cubicBezTo>
                  <a:lnTo>
                    <a:pt x="1223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4" name="Arc 132"/>
            <p:cNvSpPr>
              <a:spLocks/>
            </p:cNvSpPr>
            <p:nvPr/>
          </p:nvSpPr>
          <p:spPr bwMode="auto">
            <a:xfrm flipH="1" flipV="1">
              <a:off x="4794251" y="5361678"/>
              <a:ext cx="169863" cy="346075"/>
            </a:xfrm>
            <a:custGeom>
              <a:avLst/>
              <a:gdLst>
                <a:gd name="T0" fmla="*/ 138090 w 22823"/>
                <a:gd name="T1" fmla="*/ 0 h 43200"/>
                <a:gd name="T2" fmla="*/ 0 w 22823"/>
                <a:gd name="T3" fmla="*/ 7190925 h 43200"/>
                <a:gd name="T4" fmla="*/ 138090 w 22823"/>
                <a:gd name="T5" fmla="*/ 3595719 h 43200"/>
                <a:gd name="T6" fmla="*/ 0 60000 65536"/>
                <a:gd name="T7" fmla="*/ 0 60000 65536"/>
                <a:gd name="T8" fmla="*/ 0 60000 65536"/>
                <a:gd name="T9" fmla="*/ 0 w 22823"/>
                <a:gd name="T10" fmla="*/ 0 h 43200"/>
                <a:gd name="T11" fmla="*/ 22823 w 2282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3" h="43200" fill="none" extrusionOk="0">
                  <a:moveTo>
                    <a:pt x="1222" y="0"/>
                  </a:moveTo>
                  <a:cubicBezTo>
                    <a:pt x="13152" y="0"/>
                    <a:pt x="22823" y="9670"/>
                    <a:pt x="22823" y="21600"/>
                  </a:cubicBezTo>
                  <a:cubicBezTo>
                    <a:pt x="22823" y="33529"/>
                    <a:pt x="13152" y="43200"/>
                    <a:pt x="1223" y="43200"/>
                  </a:cubicBezTo>
                  <a:cubicBezTo>
                    <a:pt x="815" y="43200"/>
                    <a:pt x="407" y="43188"/>
                    <a:pt x="-1" y="43165"/>
                  </a:cubicBezTo>
                </a:path>
                <a:path w="22823" h="43200" stroke="0" extrusionOk="0">
                  <a:moveTo>
                    <a:pt x="1222" y="0"/>
                  </a:moveTo>
                  <a:cubicBezTo>
                    <a:pt x="13152" y="0"/>
                    <a:pt x="22823" y="9670"/>
                    <a:pt x="22823" y="21600"/>
                  </a:cubicBezTo>
                  <a:cubicBezTo>
                    <a:pt x="22823" y="33529"/>
                    <a:pt x="13152" y="43200"/>
                    <a:pt x="1223" y="43200"/>
                  </a:cubicBezTo>
                  <a:cubicBezTo>
                    <a:pt x="815" y="43200"/>
                    <a:pt x="407" y="43188"/>
                    <a:pt x="-1" y="43165"/>
                  </a:cubicBezTo>
                  <a:lnTo>
                    <a:pt x="1223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任意多边形 125"/>
            <p:cNvSpPr>
              <a:spLocks noChangeArrowheads="1"/>
            </p:cNvSpPr>
            <p:nvPr/>
          </p:nvSpPr>
          <p:spPr bwMode="auto">
            <a:xfrm>
              <a:off x="1439863" y="4960938"/>
              <a:ext cx="1431925" cy="1155700"/>
            </a:xfrm>
            <a:custGeom>
              <a:avLst/>
              <a:gdLst>
                <a:gd name="T0" fmla="*/ 0 w 1430547"/>
                <a:gd name="T1" fmla="*/ 0 h 1155939"/>
                <a:gd name="T2" fmla="*/ 319178 w 1430547"/>
                <a:gd name="T3" fmla="*/ 120769 h 1155939"/>
                <a:gd name="T4" fmla="*/ 664234 w 1430547"/>
                <a:gd name="T5" fmla="*/ 94890 h 1155939"/>
                <a:gd name="T6" fmla="*/ 836763 w 1430547"/>
                <a:gd name="T7" fmla="*/ 77637 h 1155939"/>
                <a:gd name="T8" fmla="*/ 1078302 w 1430547"/>
                <a:gd name="T9" fmla="*/ 146649 h 1155939"/>
                <a:gd name="T10" fmla="*/ 1302589 w 1430547"/>
                <a:gd name="T11" fmla="*/ 241539 h 1155939"/>
                <a:gd name="T12" fmla="*/ 1388853 w 1430547"/>
                <a:gd name="T13" fmla="*/ 345056 h 1155939"/>
                <a:gd name="T14" fmla="*/ 1406106 w 1430547"/>
                <a:gd name="T15" fmla="*/ 491705 h 1155939"/>
                <a:gd name="T16" fmla="*/ 1414732 w 1430547"/>
                <a:gd name="T17" fmla="*/ 646981 h 1155939"/>
                <a:gd name="T18" fmla="*/ 1311215 w 1430547"/>
                <a:gd name="T19" fmla="*/ 923026 h 1155939"/>
                <a:gd name="T20" fmla="*/ 1173193 w 1430547"/>
                <a:gd name="T21" fmla="*/ 1009290 h 1155939"/>
                <a:gd name="T22" fmla="*/ 1035170 w 1430547"/>
                <a:gd name="T23" fmla="*/ 1026543 h 1155939"/>
                <a:gd name="T24" fmla="*/ 845389 w 1430547"/>
                <a:gd name="T25" fmla="*/ 1052422 h 1155939"/>
                <a:gd name="T26" fmla="*/ 586597 w 1430547"/>
                <a:gd name="T27" fmla="*/ 1138686 h 1155939"/>
                <a:gd name="T28" fmla="*/ 414068 w 1430547"/>
                <a:gd name="T29" fmla="*/ 1147313 h 1155939"/>
                <a:gd name="T30" fmla="*/ 284672 w 1430547"/>
                <a:gd name="T31" fmla="*/ 1086928 h 1155939"/>
                <a:gd name="T32" fmla="*/ 155276 w 1430547"/>
                <a:gd name="T33" fmla="*/ 1086928 h 1155939"/>
                <a:gd name="T34" fmla="*/ 17253 w 1430547"/>
                <a:gd name="T35" fmla="*/ 1069675 h 11559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0547"/>
                <a:gd name="T55" fmla="*/ 0 h 1155939"/>
                <a:gd name="T56" fmla="*/ 1430547 w 1430547"/>
                <a:gd name="T57" fmla="*/ 1155939 h 11559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0547" h="1155939">
                  <a:moveTo>
                    <a:pt x="0" y="0"/>
                  </a:moveTo>
                  <a:cubicBezTo>
                    <a:pt x="104236" y="52477"/>
                    <a:pt x="208472" y="104954"/>
                    <a:pt x="319178" y="120769"/>
                  </a:cubicBezTo>
                  <a:cubicBezTo>
                    <a:pt x="429884" y="136584"/>
                    <a:pt x="577970" y="102079"/>
                    <a:pt x="664234" y="94890"/>
                  </a:cubicBezTo>
                  <a:cubicBezTo>
                    <a:pt x="750498" y="87701"/>
                    <a:pt x="767752" y="69011"/>
                    <a:pt x="836763" y="77637"/>
                  </a:cubicBezTo>
                  <a:cubicBezTo>
                    <a:pt x="905774" y="86263"/>
                    <a:pt x="1000664" y="119332"/>
                    <a:pt x="1078302" y="146649"/>
                  </a:cubicBezTo>
                  <a:cubicBezTo>
                    <a:pt x="1155940" y="173966"/>
                    <a:pt x="1250831" y="208471"/>
                    <a:pt x="1302589" y="241539"/>
                  </a:cubicBezTo>
                  <a:cubicBezTo>
                    <a:pt x="1354348" y="274607"/>
                    <a:pt x="1371600" y="303362"/>
                    <a:pt x="1388853" y="345056"/>
                  </a:cubicBezTo>
                  <a:cubicBezTo>
                    <a:pt x="1406106" y="386750"/>
                    <a:pt x="1401793" y="441384"/>
                    <a:pt x="1406106" y="491705"/>
                  </a:cubicBezTo>
                  <a:cubicBezTo>
                    <a:pt x="1410419" y="542026"/>
                    <a:pt x="1430547" y="575094"/>
                    <a:pt x="1414732" y="646981"/>
                  </a:cubicBezTo>
                  <a:cubicBezTo>
                    <a:pt x="1398917" y="718868"/>
                    <a:pt x="1351471" y="862641"/>
                    <a:pt x="1311215" y="923026"/>
                  </a:cubicBezTo>
                  <a:cubicBezTo>
                    <a:pt x="1270959" y="983411"/>
                    <a:pt x="1219200" y="992037"/>
                    <a:pt x="1173193" y="1009290"/>
                  </a:cubicBezTo>
                  <a:cubicBezTo>
                    <a:pt x="1127186" y="1026543"/>
                    <a:pt x="1035170" y="1026543"/>
                    <a:pt x="1035170" y="1026543"/>
                  </a:cubicBezTo>
                  <a:cubicBezTo>
                    <a:pt x="980536" y="1033732"/>
                    <a:pt x="920151" y="1033732"/>
                    <a:pt x="845389" y="1052422"/>
                  </a:cubicBezTo>
                  <a:cubicBezTo>
                    <a:pt x="770627" y="1071113"/>
                    <a:pt x="658484" y="1122871"/>
                    <a:pt x="586597" y="1138686"/>
                  </a:cubicBezTo>
                  <a:cubicBezTo>
                    <a:pt x="514710" y="1154501"/>
                    <a:pt x="464389" y="1155939"/>
                    <a:pt x="414068" y="1147313"/>
                  </a:cubicBezTo>
                  <a:cubicBezTo>
                    <a:pt x="363747" y="1138687"/>
                    <a:pt x="327804" y="1096992"/>
                    <a:pt x="284672" y="1086928"/>
                  </a:cubicBezTo>
                  <a:cubicBezTo>
                    <a:pt x="241540" y="1076864"/>
                    <a:pt x="199846" y="1089803"/>
                    <a:pt x="155276" y="1086928"/>
                  </a:cubicBezTo>
                  <a:cubicBezTo>
                    <a:pt x="110706" y="1084053"/>
                    <a:pt x="18691" y="1075426"/>
                    <a:pt x="17253" y="1069675"/>
                  </a:cubicBezTo>
                </a:path>
              </a:pathLst>
            </a:cu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任意多边形 126"/>
            <p:cNvSpPr>
              <a:spLocks noChangeArrowheads="1"/>
            </p:cNvSpPr>
            <p:nvPr/>
          </p:nvSpPr>
          <p:spPr bwMode="auto">
            <a:xfrm>
              <a:off x="5954714" y="5068888"/>
              <a:ext cx="1111250" cy="525462"/>
            </a:xfrm>
            <a:custGeom>
              <a:avLst/>
              <a:gdLst>
                <a:gd name="T0" fmla="*/ 0 w 1111910"/>
                <a:gd name="T1" fmla="*/ 0 h 524256"/>
                <a:gd name="T2" fmla="*/ 95097 w 1111910"/>
                <a:gd name="T3" fmla="*/ 197510 h 524256"/>
                <a:gd name="T4" fmla="*/ 256032 w 1111910"/>
                <a:gd name="T5" fmla="*/ 387705 h 524256"/>
                <a:gd name="T6" fmla="*/ 329184 w 1111910"/>
                <a:gd name="T7" fmla="*/ 468172 h 524256"/>
                <a:gd name="T8" fmla="*/ 468173 w 1111910"/>
                <a:gd name="T9" fmla="*/ 512064 h 524256"/>
                <a:gd name="T10" fmla="*/ 694944 w 1111910"/>
                <a:gd name="T11" fmla="*/ 519379 h 524256"/>
                <a:gd name="T12" fmla="*/ 826617 w 1111910"/>
                <a:gd name="T13" fmla="*/ 482803 h 524256"/>
                <a:gd name="T14" fmla="*/ 1046073 w 1111910"/>
                <a:gd name="T15" fmla="*/ 373075 h 524256"/>
                <a:gd name="T16" fmla="*/ 1068019 w 1111910"/>
                <a:gd name="T17" fmla="*/ 204825 h 524256"/>
                <a:gd name="T18" fmla="*/ 1111910 w 1111910"/>
                <a:gd name="T19" fmla="*/ 14630 h 524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11910"/>
                <a:gd name="T31" fmla="*/ 0 h 524256"/>
                <a:gd name="T32" fmla="*/ 1111910 w 1111910"/>
                <a:gd name="T33" fmla="*/ 524256 h 5242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11910" h="524256">
                  <a:moveTo>
                    <a:pt x="0" y="0"/>
                  </a:moveTo>
                  <a:cubicBezTo>
                    <a:pt x="26212" y="66446"/>
                    <a:pt x="52425" y="132893"/>
                    <a:pt x="95097" y="197510"/>
                  </a:cubicBezTo>
                  <a:cubicBezTo>
                    <a:pt x="137769" y="262127"/>
                    <a:pt x="217018" y="342595"/>
                    <a:pt x="256032" y="387705"/>
                  </a:cubicBezTo>
                  <a:cubicBezTo>
                    <a:pt x="295046" y="432815"/>
                    <a:pt x="293827" y="447445"/>
                    <a:pt x="329184" y="468172"/>
                  </a:cubicBezTo>
                  <a:cubicBezTo>
                    <a:pt x="364541" y="488899"/>
                    <a:pt x="407213" y="503530"/>
                    <a:pt x="468173" y="512064"/>
                  </a:cubicBezTo>
                  <a:cubicBezTo>
                    <a:pt x="529133" y="520598"/>
                    <a:pt x="635203" y="524256"/>
                    <a:pt x="694944" y="519379"/>
                  </a:cubicBezTo>
                  <a:cubicBezTo>
                    <a:pt x="754685" y="514502"/>
                    <a:pt x="768096" y="507187"/>
                    <a:pt x="826617" y="482803"/>
                  </a:cubicBezTo>
                  <a:cubicBezTo>
                    <a:pt x="885138" y="458419"/>
                    <a:pt x="1005839" y="419405"/>
                    <a:pt x="1046073" y="373075"/>
                  </a:cubicBezTo>
                  <a:cubicBezTo>
                    <a:pt x="1086307" y="326745"/>
                    <a:pt x="1057046" y="264566"/>
                    <a:pt x="1068019" y="204825"/>
                  </a:cubicBezTo>
                  <a:cubicBezTo>
                    <a:pt x="1078992" y="145084"/>
                    <a:pt x="1108252" y="42671"/>
                    <a:pt x="1111910" y="14630"/>
                  </a:cubicBezTo>
                </a:path>
              </a:pathLst>
            </a:cu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5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  <p:bldP spid="6" grpId="0" animBg="1" autoUpdateAnimBg="0"/>
      <p:bldP spid="2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本节知识要点</a:t>
            </a:r>
          </a:p>
        </p:txBody>
      </p:sp>
      <p:grpSp>
        <p:nvGrpSpPr>
          <p:cNvPr id="16" name="7c530c2a-23b3-4ca3-8528-d5ce4d04f6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FF426C-CF66-482E-A943-07E5993B5A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7342" y="284304"/>
            <a:ext cx="701750" cy="1069398"/>
            <a:chOff x="4468813" y="949326"/>
            <a:chExt cx="3254375" cy="4959349"/>
          </a:xfrm>
        </p:grpSpPr>
        <p:sp>
          <p:nvSpPr>
            <p:cNvPr id="17" name="íśľïḑè">
              <a:extLst>
                <a:ext uri="{FF2B5EF4-FFF2-40B4-BE49-F238E27FC236}">
                  <a16:creationId xmlns:a16="http://schemas.microsoft.com/office/drawing/2014/main" id="{AA0A908A-179A-4E98-947D-5CD3C7DD05E1}"/>
                </a:ext>
              </a:extLst>
            </p:cNvPr>
            <p:cNvSpPr/>
            <p:nvPr/>
          </p:nvSpPr>
          <p:spPr bwMode="auto">
            <a:xfrm>
              <a:off x="4672013" y="1444625"/>
              <a:ext cx="2879725" cy="3921125"/>
            </a:xfrm>
            <a:custGeom>
              <a:avLst/>
              <a:gdLst>
                <a:gd name="T0" fmla="*/ 1322 w 1408"/>
                <a:gd name="T1" fmla="*/ 1922 h 1922"/>
                <a:gd name="T2" fmla="*/ 85 w 1408"/>
                <a:gd name="T3" fmla="*/ 1922 h 1922"/>
                <a:gd name="T4" fmla="*/ 0 w 1408"/>
                <a:gd name="T5" fmla="*/ 1837 h 1922"/>
                <a:gd name="T6" fmla="*/ 0 w 1408"/>
                <a:gd name="T7" fmla="*/ 85 h 1922"/>
                <a:gd name="T8" fmla="*/ 85 w 1408"/>
                <a:gd name="T9" fmla="*/ 0 h 1922"/>
                <a:gd name="T10" fmla="*/ 1322 w 1408"/>
                <a:gd name="T11" fmla="*/ 0 h 1922"/>
                <a:gd name="T12" fmla="*/ 1408 w 1408"/>
                <a:gd name="T13" fmla="*/ 85 h 1922"/>
                <a:gd name="T14" fmla="*/ 1408 w 1408"/>
                <a:gd name="T15" fmla="*/ 1837 h 1922"/>
                <a:gd name="T16" fmla="*/ 1322 w 1408"/>
                <a:gd name="T17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922">
                  <a:moveTo>
                    <a:pt x="1322" y="1922"/>
                  </a:moveTo>
                  <a:cubicBezTo>
                    <a:pt x="85" y="1922"/>
                    <a:pt x="85" y="1922"/>
                    <a:pt x="85" y="1922"/>
                  </a:cubicBezTo>
                  <a:cubicBezTo>
                    <a:pt x="38" y="1922"/>
                    <a:pt x="0" y="1884"/>
                    <a:pt x="0" y="18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69" y="0"/>
                    <a:pt x="1408" y="38"/>
                    <a:pt x="1408" y="85"/>
                  </a:cubicBezTo>
                  <a:cubicBezTo>
                    <a:pt x="1408" y="1837"/>
                    <a:pt x="1408" y="1837"/>
                    <a:pt x="1408" y="1837"/>
                  </a:cubicBezTo>
                  <a:cubicBezTo>
                    <a:pt x="1408" y="1884"/>
                    <a:pt x="1369" y="1922"/>
                    <a:pt x="1322" y="1922"/>
                  </a:cubicBezTo>
                </a:path>
              </a:pathLst>
            </a:custGeom>
            <a:solidFill>
              <a:srgbClr val="52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íšļîḑê">
              <a:extLst>
                <a:ext uri="{FF2B5EF4-FFF2-40B4-BE49-F238E27FC236}">
                  <a16:creationId xmlns:a16="http://schemas.microsoft.com/office/drawing/2014/main" id="{D109DAC6-05F8-4AE4-91F1-ADDFDF7607BD}"/>
                </a:ext>
              </a:extLst>
            </p:cNvPr>
            <p:cNvSpPr/>
            <p:nvPr/>
          </p:nvSpPr>
          <p:spPr bwMode="auto">
            <a:xfrm>
              <a:off x="4859338" y="1752600"/>
              <a:ext cx="2501900" cy="3409950"/>
            </a:xfrm>
            <a:custGeom>
              <a:avLst/>
              <a:gdLst>
                <a:gd name="T0" fmla="*/ 1201 w 1223"/>
                <a:gd name="T1" fmla="*/ 1671 h 1671"/>
                <a:gd name="T2" fmla="*/ 22 w 1223"/>
                <a:gd name="T3" fmla="*/ 1671 h 1671"/>
                <a:gd name="T4" fmla="*/ 0 w 1223"/>
                <a:gd name="T5" fmla="*/ 1649 h 1671"/>
                <a:gd name="T6" fmla="*/ 0 w 1223"/>
                <a:gd name="T7" fmla="*/ 23 h 1671"/>
                <a:gd name="T8" fmla="*/ 22 w 1223"/>
                <a:gd name="T9" fmla="*/ 0 h 1671"/>
                <a:gd name="T10" fmla="*/ 1201 w 1223"/>
                <a:gd name="T11" fmla="*/ 0 h 1671"/>
                <a:gd name="T12" fmla="*/ 1223 w 1223"/>
                <a:gd name="T13" fmla="*/ 23 h 1671"/>
                <a:gd name="T14" fmla="*/ 1223 w 1223"/>
                <a:gd name="T15" fmla="*/ 1649 h 1671"/>
                <a:gd name="T16" fmla="*/ 1201 w 1223"/>
                <a:gd name="T17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1671">
                  <a:moveTo>
                    <a:pt x="1201" y="1671"/>
                  </a:moveTo>
                  <a:cubicBezTo>
                    <a:pt x="22" y="1671"/>
                    <a:pt x="22" y="1671"/>
                    <a:pt x="22" y="1671"/>
                  </a:cubicBezTo>
                  <a:cubicBezTo>
                    <a:pt x="10" y="1671"/>
                    <a:pt x="0" y="1661"/>
                    <a:pt x="0" y="16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01" y="0"/>
                    <a:pt x="1201" y="0"/>
                    <a:pt x="1201" y="0"/>
                  </a:cubicBezTo>
                  <a:cubicBezTo>
                    <a:pt x="1213" y="0"/>
                    <a:pt x="1223" y="10"/>
                    <a:pt x="1223" y="23"/>
                  </a:cubicBezTo>
                  <a:cubicBezTo>
                    <a:pt x="1223" y="1649"/>
                    <a:pt x="1223" y="1649"/>
                    <a:pt x="1223" y="1649"/>
                  </a:cubicBezTo>
                  <a:cubicBezTo>
                    <a:pt x="1223" y="1661"/>
                    <a:pt x="1213" y="1671"/>
                    <a:pt x="1201" y="16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ṥliḑe">
              <a:extLst>
                <a:ext uri="{FF2B5EF4-FFF2-40B4-BE49-F238E27FC236}">
                  <a16:creationId xmlns:a16="http://schemas.microsoft.com/office/drawing/2014/main" id="{D7281281-2622-4586-93D4-8FF571FD4015}"/>
                </a:ext>
              </a:extLst>
            </p:cNvPr>
            <p:cNvSpPr/>
            <p:nvPr/>
          </p:nvSpPr>
          <p:spPr bwMode="auto">
            <a:xfrm>
              <a:off x="4672013" y="1624013"/>
              <a:ext cx="2738438" cy="3748087"/>
            </a:xfrm>
            <a:custGeom>
              <a:avLst/>
              <a:gdLst>
                <a:gd name="T0" fmla="*/ 1339 w 1339"/>
                <a:gd name="T1" fmla="*/ 1831 h 1837"/>
                <a:gd name="T2" fmla="*/ 85 w 1339"/>
                <a:gd name="T3" fmla="*/ 1832 h 1837"/>
                <a:gd name="T4" fmla="*/ 0 w 1339"/>
                <a:gd name="T5" fmla="*/ 1758 h 1837"/>
                <a:gd name="T6" fmla="*/ 5 w 1339"/>
                <a:gd name="T7" fmla="*/ 0 h 1837"/>
                <a:gd name="T8" fmla="*/ 1339 w 1339"/>
                <a:gd name="T9" fmla="*/ 1831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1837">
                  <a:moveTo>
                    <a:pt x="1339" y="1831"/>
                  </a:moveTo>
                  <a:cubicBezTo>
                    <a:pt x="85" y="1832"/>
                    <a:pt x="85" y="1832"/>
                    <a:pt x="85" y="1832"/>
                  </a:cubicBezTo>
                  <a:cubicBezTo>
                    <a:pt x="65" y="1837"/>
                    <a:pt x="8" y="1821"/>
                    <a:pt x="0" y="175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39" y="1831"/>
                    <a:pt x="1339" y="1831"/>
                    <a:pt x="1339" y="183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işḻïḑè">
              <a:extLst>
                <a:ext uri="{FF2B5EF4-FFF2-40B4-BE49-F238E27FC236}">
                  <a16:creationId xmlns:a16="http://schemas.microsoft.com/office/drawing/2014/main" id="{8EEAAC92-F058-4DAF-A269-A69CADF7BE67}"/>
                </a:ext>
              </a:extLst>
            </p:cNvPr>
            <p:cNvSpPr/>
            <p:nvPr/>
          </p:nvSpPr>
          <p:spPr bwMode="auto">
            <a:xfrm>
              <a:off x="4468813" y="5561013"/>
              <a:ext cx="3254375" cy="347662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ïṧ1îdé">
              <a:extLst>
                <a:ext uri="{FF2B5EF4-FFF2-40B4-BE49-F238E27FC236}">
                  <a16:creationId xmlns:a16="http://schemas.microsoft.com/office/drawing/2014/main" id="{98371650-7580-4C09-A288-8DE1F6F09F0A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íṧľíḑê">
              <a:extLst>
                <a:ext uri="{FF2B5EF4-FFF2-40B4-BE49-F238E27FC236}">
                  <a16:creationId xmlns:a16="http://schemas.microsoft.com/office/drawing/2014/main" id="{761412ED-96B5-40D6-9212-8720D6022131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íṡ1îḑè">
              <a:extLst>
                <a:ext uri="{FF2B5EF4-FFF2-40B4-BE49-F238E27FC236}">
                  <a16:creationId xmlns:a16="http://schemas.microsoft.com/office/drawing/2014/main" id="{2800D41F-2811-4A09-9DE9-6BC95E768478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ïṥļiďè">
              <a:extLst>
                <a:ext uri="{FF2B5EF4-FFF2-40B4-BE49-F238E27FC236}">
                  <a16:creationId xmlns:a16="http://schemas.microsoft.com/office/drawing/2014/main" id="{CF20F6EF-9F8A-4152-920B-9109C0B85501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í$lîďè">
              <a:extLst>
                <a:ext uri="{FF2B5EF4-FFF2-40B4-BE49-F238E27FC236}">
                  <a16:creationId xmlns:a16="http://schemas.microsoft.com/office/drawing/2014/main" id="{63871756-A8FD-4A5A-9032-2E8F67746CBF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iṥļïďê">
              <a:extLst>
                <a:ext uri="{FF2B5EF4-FFF2-40B4-BE49-F238E27FC236}">
                  <a16:creationId xmlns:a16="http://schemas.microsoft.com/office/drawing/2014/main" id="{6143B585-09F3-435D-B4BB-16E9BFA9F33C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íšḻïḍé">
              <a:extLst>
                <a:ext uri="{FF2B5EF4-FFF2-40B4-BE49-F238E27FC236}">
                  <a16:creationId xmlns:a16="http://schemas.microsoft.com/office/drawing/2014/main" id="{F29AAE90-CBE2-45C8-AF60-F934DC394287}"/>
                </a:ext>
              </a:extLst>
            </p:cNvPr>
            <p:cNvSpPr/>
            <p:nvPr/>
          </p:nvSpPr>
          <p:spPr bwMode="auto">
            <a:xfrm>
              <a:off x="5908675" y="2374900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íSḻîďè">
              <a:extLst>
                <a:ext uri="{FF2B5EF4-FFF2-40B4-BE49-F238E27FC236}">
                  <a16:creationId xmlns:a16="http://schemas.microsoft.com/office/drawing/2014/main" id="{FF3E8269-42C5-4DB3-91B7-9E11621CC7A6}"/>
                </a:ext>
              </a:extLst>
            </p:cNvPr>
            <p:cNvSpPr/>
            <p:nvPr/>
          </p:nvSpPr>
          <p:spPr bwMode="auto">
            <a:xfrm>
              <a:off x="5908675" y="25606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ïṡľîde">
              <a:extLst>
                <a:ext uri="{FF2B5EF4-FFF2-40B4-BE49-F238E27FC236}">
                  <a16:creationId xmlns:a16="http://schemas.microsoft.com/office/drawing/2014/main" id="{0F0735F0-7CD1-45C7-A80E-88B9646B086F}"/>
                </a:ext>
              </a:extLst>
            </p:cNvPr>
            <p:cNvSpPr/>
            <p:nvPr/>
          </p:nvSpPr>
          <p:spPr bwMode="auto">
            <a:xfrm>
              <a:off x="5908675" y="27447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ïšḷïdê">
              <a:extLst>
                <a:ext uri="{FF2B5EF4-FFF2-40B4-BE49-F238E27FC236}">
                  <a16:creationId xmlns:a16="http://schemas.microsoft.com/office/drawing/2014/main" id="{37DEEE84-39C7-4A8A-B187-238BE83F9927}"/>
                </a:ext>
              </a:extLst>
            </p:cNvPr>
            <p:cNvSpPr/>
            <p:nvPr/>
          </p:nvSpPr>
          <p:spPr bwMode="auto">
            <a:xfrm>
              <a:off x="5908675" y="3278188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íŝḻiḍe">
              <a:extLst>
                <a:ext uri="{FF2B5EF4-FFF2-40B4-BE49-F238E27FC236}">
                  <a16:creationId xmlns:a16="http://schemas.microsoft.com/office/drawing/2014/main" id="{1C6375F1-0D08-40FD-94A8-04C8086AD879}"/>
                </a:ext>
              </a:extLst>
            </p:cNvPr>
            <p:cNvSpPr/>
            <p:nvPr/>
          </p:nvSpPr>
          <p:spPr bwMode="auto">
            <a:xfrm>
              <a:off x="5908675" y="3463925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iśľíḍé">
              <a:extLst>
                <a:ext uri="{FF2B5EF4-FFF2-40B4-BE49-F238E27FC236}">
                  <a16:creationId xmlns:a16="http://schemas.microsoft.com/office/drawing/2014/main" id="{B45D6CE4-A789-4635-AC97-31BC7F0E606E}"/>
                </a:ext>
              </a:extLst>
            </p:cNvPr>
            <p:cNvSpPr/>
            <p:nvPr/>
          </p:nvSpPr>
          <p:spPr bwMode="auto">
            <a:xfrm>
              <a:off x="5908675" y="3648075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íš1ïḓê">
              <a:extLst>
                <a:ext uri="{FF2B5EF4-FFF2-40B4-BE49-F238E27FC236}">
                  <a16:creationId xmlns:a16="http://schemas.microsoft.com/office/drawing/2014/main" id="{F8B9F203-094C-49E4-BE96-A2DF03C95D0D}"/>
                </a:ext>
              </a:extLst>
            </p:cNvPr>
            <p:cNvSpPr/>
            <p:nvPr/>
          </p:nvSpPr>
          <p:spPr bwMode="auto">
            <a:xfrm>
              <a:off x="5908675" y="41290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íşľiḓé">
              <a:extLst>
                <a:ext uri="{FF2B5EF4-FFF2-40B4-BE49-F238E27FC236}">
                  <a16:creationId xmlns:a16="http://schemas.microsoft.com/office/drawing/2014/main" id="{58104574-D4C0-4C9F-9C3E-BC69AA12CD9D}"/>
                </a:ext>
              </a:extLst>
            </p:cNvPr>
            <p:cNvSpPr/>
            <p:nvPr/>
          </p:nvSpPr>
          <p:spPr bwMode="auto">
            <a:xfrm>
              <a:off x="5908675" y="43132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ïṡľíde">
              <a:extLst>
                <a:ext uri="{FF2B5EF4-FFF2-40B4-BE49-F238E27FC236}">
                  <a16:creationId xmlns:a16="http://schemas.microsoft.com/office/drawing/2014/main" id="{D1103135-7487-469E-86CA-251A72B7CF19}"/>
                </a:ext>
              </a:extLst>
            </p:cNvPr>
            <p:cNvSpPr/>
            <p:nvPr/>
          </p:nvSpPr>
          <p:spPr bwMode="auto">
            <a:xfrm>
              <a:off x="5908675" y="4498975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iṣḷiḑé">
              <a:extLst>
                <a:ext uri="{FF2B5EF4-FFF2-40B4-BE49-F238E27FC236}">
                  <a16:creationId xmlns:a16="http://schemas.microsoft.com/office/drawing/2014/main" id="{55507E8A-FC9D-4742-BD11-EF8EF0971C1C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close/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ï$ḷïḍé">
              <a:extLst>
                <a:ext uri="{FF2B5EF4-FFF2-40B4-BE49-F238E27FC236}">
                  <a16:creationId xmlns:a16="http://schemas.microsoft.com/office/drawing/2014/main" id="{1E275F90-3945-4698-959E-3CAA0F32C674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ïŝḻîḋe">
              <a:extLst>
                <a:ext uri="{FF2B5EF4-FFF2-40B4-BE49-F238E27FC236}">
                  <a16:creationId xmlns:a16="http://schemas.microsoft.com/office/drawing/2014/main" id="{5D0E09CA-6704-4E0F-841F-CB65346519E0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ïs1ïḍe">
              <a:extLst>
                <a:ext uri="{FF2B5EF4-FFF2-40B4-BE49-F238E27FC236}">
                  <a16:creationId xmlns:a16="http://schemas.microsoft.com/office/drawing/2014/main" id="{27F66F68-AC67-4C78-9B52-5667994CCF23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îś1íḋê">
              <a:extLst>
                <a:ext uri="{FF2B5EF4-FFF2-40B4-BE49-F238E27FC236}">
                  <a16:creationId xmlns:a16="http://schemas.microsoft.com/office/drawing/2014/main" id="{B19641A8-8E02-43CE-992C-5624B560A177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îṣlíḋê">
              <a:extLst>
                <a:ext uri="{FF2B5EF4-FFF2-40B4-BE49-F238E27FC236}">
                  <a16:creationId xmlns:a16="http://schemas.microsoft.com/office/drawing/2014/main" id="{CCF6374D-2148-4D32-B2A5-4E6721CAD1C1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ïṡlíďè">
              <a:extLst>
                <a:ext uri="{FF2B5EF4-FFF2-40B4-BE49-F238E27FC236}">
                  <a16:creationId xmlns:a16="http://schemas.microsoft.com/office/drawing/2014/main" id="{D024EBD3-B31F-4079-B9C0-25CD730B2FF2}"/>
                </a:ext>
              </a:extLst>
            </p:cNvPr>
            <p:cNvSpPr/>
            <p:nvPr/>
          </p:nvSpPr>
          <p:spPr bwMode="auto">
            <a:xfrm>
              <a:off x="5075238" y="2246313"/>
              <a:ext cx="642938" cy="392112"/>
            </a:xfrm>
            <a:custGeom>
              <a:avLst/>
              <a:gdLst>
                <a:gd name="T0" fmla="*/ 0 w 405"/>
                <a:gd name="T1" fmla="*/ 156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5 w 405"/>
                <a:gd name="T11" fmla="*/ 247 h 247"/>
                <a:gd name="T12" fmla="*/ 0 w 405"/>
                <a:gd name="T13" fmla="*/ 1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6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5" y="24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íṥļïdê">
              <a:extLst>
                <a:ext uri="{FF2B5EF4-FFF2-40B4-BE49-F238E27FC236}">
                  <a16:creationId xmlns:a16="http://schemas.microsoft.com/office/drawing/2014/main" id="{E3ABA3B6-57E5-490B-AB50-863320166258}"/>
                </a:ext>
              </a:extLst>
            </p:cNvPr>
            <p:cNvSpPr/>
            <p:nvPr/>
          </p:nvSpPr>
          <p:spPr bwMode="auto">
            <a:xfrm>
              <a:off x="5062538" y="2238375"/>
              <a:ext cx="668338" cy="407987"/>
            </a:xfrm>
            <a:custGeom>
              <a:avLst/>
              <a:gdLst>
                <a:gd name="T0" fmla="*/ 125 w 421"/>
                <a:gd name="T1" fmla="*/ 257 h 257"/>
                <a:gd name="T2" fmla="*/ 0 w 421"/>
                <a:gd name="T3" fmla="*/ 161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9 h 257"/>
                <a:gd name="T12" fmla="*/ 125 w 421"/>
                <a:gd name="T13" fmla="*/ 257 h 257"/>
                <a:gd name="T14" fmla="*/ 14 w 421"/>
                <a:gd name="T15" fmla="*/ 161 h 257"/>
                <a:gd name="T16" fmla="*/ 123 w 421"/>
                <a:gd name="T17" fmla="*/ 248 h 257"/>
                <a:gd name="T18" fmla="*/ 406 w 421"/>
                <a:gd name="T19" fmla="*/ 12 h 257"/>
                <a:gd name="T20" fmla="*/ 394 w 421"/>
                <a:gd name="T21" fmla="*/ 9 h 257"/>
                <a:gd name="T22" fmla="*/ 126 w 421"/>
                <a:gd name="T23" fmla="*/ 206 h 257"/>
                <a:gd name="T24" fmla="*/ 54 w 421"/>
                <a:gd name="T25" fmla="*/ 134 h 257"/>
                <a:gd name="T26" fmla="*/ 14 w 421"/>
                <a:gd name="T27" fmla="*/ 16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5" y="257"/>
                  </a:moveTo>
                  <a:lnTo>
                    <a:pt x="0" y="161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9"/>
                  </a:lnTo>
                  <a:lnTo>
                    <a:pt x="125" y="257"/>
                  </a:lnTo>
                  <a:close/>
                  <a:moveTo>
                    <a:pt x="14" y="161"/>
                  </a:moveTo>
                  <a:lnTo>
                    <a:pt x="123" y="248"/>
                  </a:lnTo>
                  <a:lnTo>
                    <a:pt x="406" y="12"/>
                  </a:lnTo>
                  <a:lnTo>
                    <a:pt x="394" y="9"/>
                  </a:lnTo>
                  <a:lnTo>
                    <a:pt x="126" y="206"/>
                  </a:lnTo>
                  <a:lnTo>
                    <a:pt x="54" y="134"/>
                  </a:lnTo>
                  <a:lnTo>
                    <a:pt x="14" y="161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îṡlíḑê">
              <a:extLst>
                <a:ext uri="{FF2B5EF4-FFF2-40B4-BE49-F238E27FC236}">
                  <a16:creationId xmlns:a16="http://schemas.microsoft.com/office/drawing/2014/main" id="{B1AC08C7-298C-4C88-AF17-483A8E3888F3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ï$1îḑè">
              <a:extLst>
                <a:ext uri="{FF2B5EF4-FFF2-40B4-BE49-F238E27FC236}">
                  <a16:creationId xmlns:a16="http://schemas.microsoft.com/office/drawing/2014/main" id="{39C0986C-2A42-41F8-BA93-EC8CDF3DB884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îṩ1îdê">
              <a:extLst>
                <a:ext uri="{FF2B5EF4-FFF2-40B4-BE49-F238E27FC236}">
                  <a16:creationId xmlns:a16="http://schemas.microsoft.com/office/drawing/2014/main" id="{A71ACDB9-9A2A-44DC-8EB3-060BDA3DF64E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íṥļiḓê">
              <a:extLst>
                <a:ext uri="{FF2B5EF4-FFF2-40B4-BE49-F238E27FC236}">
                  <a16:creationId xmlns:a16="http://schemas.microsoft.com/office/drawing/2014/main" id="{76DAB967-0B30-4ECB-952D-A2D91F4381C8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ïṩ1îḑê">
              <a:extLst>
                <a:ext uri="{FF2B5EF4-FFF2-40B4-BE49-F238E27FC236}">
                  <a16:creationId xmlns:a16="http://schemas.microsoft.com/office/drawing/2014/main" id="{A34A5DBC-5185-476D-8057-21B10803AC45}"/>
                </a:ext>
              </a:extLst>
            </p:cNvPr>
            <p:cNvSpPr/>
            <p:nvPr/>
          </p:nvSpPr>
          <p:spPr bwMode="auto">
            <a:xfrm>
              <a:off x="5118100" y="3240088"/>
              <a:ext cx="642938" cy="392112"/>
            </a:xfrm>
            <a:custGeom>
              <a:avLst/>
              <a:gdLst>
                <a:gd name="T0" fmla="*/ 0 w 405"/>
                <a:gd name="T1" fmla="*/ 155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6 w 405"/>
                <a:gd name="T11" fmla="*/ 247 h 247"/>
                <a:gd name="T12" fmla="*/ 0 w 405"/>
                <a:gd name="T13" fmla="*/ 15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5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îŝ1iḓê">
              <a:extLst>
                <a:ext uri="{FF2B5EF4-FFF2-40B4-BE49-F238E27FC236}">
                  <a16:creationId xmlns:a16="http://schemas.microsoft.com/office/drawing/2014/main" id="{C159F256-087C-4D3E-8F0C-4C5A8729F665}"/>
                </a:ext>
              </a:extLst>
            </p:cNvPr>
            <p:cNvSpPr/>
            <p:nvPr/>
          </p:nvSpPr>
          <p:spPr bwMode="auto">
            <a:xfrm>
              <a:off x="5105400" y="3232150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60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60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9 h 257"/>
                <a:gd name="T22" fmla="*/ 126 w 421"/>
                <a:gd name="T23" fmla="*/ 205 h 257"/>
                <a:gd name="T24" fmla="*/ 54 w 421"/>
                <a:gd name="T25" fmla="*/ 133 h 257"/>
                <a:gd name="T26" fmla="*/ 14 w 421"/>
                <a:gd name="T27" fmla="*/ 16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60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60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9"/>
                  </a:lnTo>
                  <a:lnTo>
                    <a:pt x="126" y="205"/>
                  </a:lnTo>
                  <a:lnTo>
                    <a:pt x="54" y="133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îṡ1íḍê">
              <a:extLst>
                <a:ext uri="{FF2B5EF4-FFF2-40B4-BE49-F238E27FC236}">
                  <a16:creationId xmlns:a16="http://schemas.microsoft.com/office/drawing/2014/main" id="{A40A1D24-A73D-4710-A23F-3E89EC4A630A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î$ḷïďé">
              <a:extLst>
                <a:ext uri="{FF2B5EF4-FFF2-40B4-BE49-F238E27FC236}">
                  <a16:creationId xmlns:a16="http://schemas.microsoft.com/office/drawing/2014/main" id="{BC63F9D4-B93E-4776-A6E6-A32BE2E19452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íṥľîḍé">
              <a:extLst>
                <a:ext uri="{FF2B5EF4-FFF2-40B4-BE49-F238E27FC236}">
                  <a16:creationId xmlns:a16="http://schemas.microsoft.com/office/drawing/2014/main" id="{FD5E8825-6CBA-4DC4-A704-18FCCF704DCF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íṡḷíḋe">
              <a:extLst>
                <a:ext uri="{FF2B5EF4-FFF2-40B4-BE49-F238E27FC236}">
                  <a16:creationId xmlns:a16="http://schemas.microsoft.com/office/drawing/2014/main" id="{7A1ECFBE-903C-448B-B7B6-EC7BFEEE9258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ï$ļídê">
              <a:extLst>
                <a:ext uri="{FF2B5EF4-FFF2-40B4-BE49-F238E27FC236}">
                  <a16:creationId xmlns:a16="http://schemas.microsoft.com/office/drawing/2014/main" id="{2DAA23DD-EA96-4C5D-B180-ED6F3472865E}"/>
                </a:ext>
              </a:extLst>
            </p:cNvPr>
            <p:cNvSpPr/>
            <p:nvPr/>
          </p:nvSpPr>
          <p:spPr bwMode="auto">
            <a:xfrm>
              <a:off x="5118100" y="4054475"/>
              <a:ext cx="642938" cy="393700"/>
            </a:xfrm>
            <a:custGeom>
              <a:avLst/>
              <a:gdLst>
                <a:gd name="T0" fmla="*/ 0 w 405"/>
                <a:gd name="T1" fmla="*/ 155 h 248"/>
                <a:gd name="T2" fmla="*/ 47 w 405"/>
                <a:gd name="T3" fmla="*/ 123 h 248"/>
                <a:gd name="T4" fmla="*/ 118 w 405"/>
                <a:gd name="T5" fmla="*/ 196 h 248"/>
                <a:gd name="T6" fmla="*/ 385 w 405"/>
                <a:gd name="T7" fmla="*/ 0 h 248"/>
                <a:gd name="T8" fmla="*/ 405 w 405"/>
                <a:gd name="T9" fmla="*/ 5 h 248"/>
                <a:gd name="T10" fmla="*/ 116 w 405"/>
                <a:gd name="T11" fmla="*/ 248 h 248"/>
                <a:gd name="T12" fmla="*/ 0 w 405"/>
                <a:gd name="T13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8">
                  <a:moveTo>
                    <a:pt x="0" y="155"/>
                  </a:moveTo>
                  <a:lnTo>
                    <a:pt x="47" y="123"/>
                  </a:lnTo>
                  <a:lnTo>
                    <a:pt x="118" y="196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iṣļiďê">
              <a:extLst>
                <a:ext uri="{FF2B5EF4-FFF2-40B4-BE49-F238E27FC236}">
                  <a16:creationId xmlns:a16="http://schemas.microsoft.com/office/drawing/2014/main" id="{8A69EF54-6B9A-4027-8C75-CC6015F3CA0A}"/>
                </a:ext>
              </a:extLst>
            </p:cNvPr>
            <p:cNvSpPr/>
            <p:nvPr/>
          </p:nvSpPr>
          <p:spPr bwMode="auto">
            <a:xfrm>
              <a:off x="5105400" y="4048125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59 h 257"/>
                <a:gd name="T4" fmla="*/ 55 w 421"/>
                <a:gd name="T5" fmla="*/ 122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59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8 h 257"/>
                <a:gd name="T22" fmla="*/ 126 w 421"/>
                <a:gd name="T23" fmla="*/ 206 h 257"/>
                <a:gd name="T24" fmla="*/ 54 w 421"/>
                <a:gd name="T25" fmla="*/ 132 h 257"/>
                <a:gd name="T26" fmla="*/ 14 w 421"/>
                <a:gd name="T27" fmla="*/ 1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59"/>
                  </a:lnTo>
                  <a:lnTo>
                    <a:pt x="55" y="122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59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8"/>
                  </a:lnTo>
                  <a:lnTo>
                    <a:pt x="126" y="206"/>
                  </a:lnTo>
                  <a:lnTo>
                    <a:pt x="54" y="132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îS1îḑè">
              <a:extLst>
                <a:ext uri="{FF2B5EF4-FFF2-40B4-BE49-F238E27FC236}">
                  <a16:creationId xmlns:a16="http://schemas.microsoft.com/office/drawing/2014/main" id="{7A40A39C-1B1B-4845-92B6-0730B05E7E94}"/>
                </a:ext>
              </a:extLst>
            </p:cNvPr>
            <p:cNvSpPr/>
            <p:nvPr/>
          </p:nvSpPr>
          <p:spPr bwMode="auto">
            <a:xfrm>
              <a:off x="5326063" y="949326"/>
              <a:ext cx="1619250" cy="908050"/>
            </a:xfrm>
            <a:custGeom>
              <a:avLst/>
              <a:gdLst>
                <a:gd name="T0" fmla="*/ 772 w 792"/>
                <a:gd name="T1" fmla="*/ 195 h 445"/>
                <a:gd name="T2" fmla="*/ 563 w 792"/>
                <a:gd name="T3" fmla="*/ 195 h 445"/>
                <a:gd name="T4" fmla="*/ 563 w 792"/>
                <a:gd name="T5" fmla="*/ 165 h 445"/>
                <a:gd name="T6" fmla="*/ 398 w 792"/>
                <a:gd name="T7" fmla="*/ 0 h 445"/>
                <a:gd name="T8" fmla="*/ 394 w 792"/>
                <a:gd name="T9" fmla="*/ 0 h 445"/>
                <a:gd name="T10" fmla="*/ 229 w 792"/>
                <a:gd name="T11" fmla="*/ 165 h 445"/>
                <a:gd name="T12" fmla="*/ 229 w 792"/>
                <a:gd name="T13" fmla="*/ 195 h 445"/>
                <a:gd name="T14" fmla="*/ 20 w 792"/>
                <a:gd name="T15" fmla="*/ 195 h 445"/>
                <a:gd name="T16" fmla="*/ 0 w 792"/>
                <a:gd name="T17" fmla="*/ 214 h 445"/>
                <a:gd name="T18" fmla="*/ 0 w 792"/>
                <a:gd name="T19" fmla="*/ 426 h 445"/>
                <a:gd name="T20" fmla="*/ 20 w 792"/>
                <a:gd name="T21" fmla="*/ 445 h 445"/>
                <a:gd name="T22" fmla="*/ 772 w 792"/>
                <a:gd name="T23" fmla="*/ 445 h 445"/>
                <a:gd name="T24" fmla="*/ 792 w 792"/>
                <a:gd name="T25" fmla="*/ 426 h 445"/>
                <a:gd name="T26" fmla="*/ 792 w 792"/>
                <a:gd name="T27" fmla="*/ 214 h 445"/>
                <a:gd name="T28" fmla="*/ 772 w 792"/>
                <a:gd name="T29" fmla="*/ 195 h 445"/>
                <a:gd name="T30" fmla="*/ 396 w 792"/>
                <a:gd name="T31" fmla="*/ 175 h 445"/>
                <a:gd name="T32" fmla="*/ 341 w 792"/>
                <a:gd name="T33" fmla="*/ 120 h 445"/>
                <a:gd name="T34" fmla="*/ 396 w 792"/>
                <a:gd name="T35" fmla="*/ 65 h 445"/>
                <a:gd name="T36" fmla="*/ 451 w 792"/>
                <a:gd name="T37" fmla="*/ 120 h 445"/>
                <a:gd name="T38" fmla="*/ 396 w 792"/>
                <a:gd name="T39" fmla="*/ 17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445">
                  <a:moveTo>
                    <a:pt x="772" y="195"/>
                  </a:moveTo>
                  <a:cubicBezTo>
                    <a:pt x="563" y="195"/>
                    <a:pt x="563" y="195"/>
                    <a:pt x="563" y="195"/>
                  </a:cubicBezTo>
                  <a:cubicBezTo>
                    <a:pt x="563" y="165"/>
                    <a:pt x="563" y="165"/>
                    <a:pt x="563" y="165"/>
                  </a:cubicBezTo>
                  <a:cubicBezTo>
                    <a:pt x="563" y="74"/>
                    <a:pt x="489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03" y="0"/>
                    <a:pt x="229" y="74"/>
                    <a:pt x="229" y="165"/>
                  </a:cubicBezTo>
                  <a:cubicBezTo>
                    <a:pt x="229" y="195"/>
                    <a:pt x="229" y="195"/>
                    <a:pt x="229" y="195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9" y="195"/>
                    <a:pt x="0" y="204"/>
                    <a:pt x="0" y="21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6"/>
                    <a:pt x="9" y="445"/>
                    <a:pt x="20" y="445"/>
                  </a:cubicBezTo>
                  <a:cubicBezTo>
                    <a:pt x="772" y="445"/>
                    <a:pt x="772" y="445"/>
                    <a:pt x="772" y="445"/>
                  </a:cubicBezTo>
                  <a:cubicBezTo>
                    <a:pt x="783" y="445"/>
                    <a:pt x="792" y="436"/>
                    <a:pt x="792" y="426"/>
                  </a:cubicBezTo>
                  <a:cubicBezTo>
                    <a:pt x="792" y="214"/>
                    <a:pt x="792" y="214"/>
                    <a:pt x="792" y="214"/>
                  </a:cubicBezTo>
                  <a:cubicBezTo>
                    <a:pt x="792" y="204"/>
                    <a:pt x="783" y="195"/>
                    <a:pt x="772" y="195"/>
                  </a:cubicBezTo>
                  <a:close/>
                  <a:moveTo>
                    <a:pt x="396" y="175"/>
                  </a:moveTo>
                  <a:cubicBezTo>
                    <a:pt x="366" y="175"/>
                    <a:pt x="341" y="150"/>
                    <a:pt x="341" y="120"/>
                  </a:cubicBezTo>
                  <a:cubicBezTo>
                    <a:pt x="341" y="89"/>
                    <a:pt x="366" y="65"/>
                    <a:pt x="396" y="65"/>
                  </a:cubicBezTo>
                  <a:cubicBezTo>
                    <a:pt x="427" y="65"/>
                    <a:pt x="451" y="89"/>
                    <a:pt x="451" y="120"/>
                  </a:cubicBezTo>
                  <a:cubicBezTo>
                    <a:pt x="451" y="150"/>
                    <a:pt x="427" y="175"/>
                    <a:pt x="396" y="175"/>
                  </a:cubicBezTo>
                  <a:close/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isļîḋe">
              <a:extLst>
                <a:ext uri="{FF2B5EF4-FFF2-40B4-BE49-F238E27FC236}">
                  <a16:creationId xmlns:a16="http://schemas.microsoft.com/office/drawing/2014/main" id="{C3148559-F1FA-4C55-A473-8A30EEADEA7F}"/>
                </a:ext>
              </a:extLst>
            </p:cNvPr>
            <p:cNvSpPr/>
            <p:nvPr/>
          </p:nvSpPr>
          <p:spPr bwMode="auto">
            <a:xfrm>
              <a:off x="5326063" y="1720850"/>
              <a:ext cx="1619250" cy="66675"/>
            </a:xfrm>
            <a:prstGeom prst="rect">
              <a:avLst/>
            </a:pr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íšlîḑè">
              <a:extLst>
                <a:ext uri="{FF2B5EF4-FFF2-40B4-BE49-F238E27FC236}">
                  <a16:creationId xmlns:a16="http://schemas.microsoft.com/office/drawing/2014/main" id="{66B62F9D-E9DF-4B7C-A96A-A1F00A63B161}"/>
                </a:ext>
              </a:extLst>
            </p:cNvPr>
            <p:cNvSpPr/>
            <p:nvPr/>
          </p:nvSpPr>
          <p:spPr bwMode="auto">
            <a:xfrm>
              <a:off x="5326063" y="1803400"/>
              <a:ext cx="1619250" cy="30162"/>
            </a:xfrm>
            <a:custGeom>
              <a:avLst/>
              <a:gdLst>
                <a:gd name="T0" fmla="*/ 788 w 792"/>
                <a:gd name="T1" fmla="*/ 15 h 15"/>
                <a:gd name="T2" fmla="*/ 5 w 792"/>
                <a:gd name="T3" fmla="*/ 15 h 15"/>
                <a:gd name="T4" fmla="*/ 0 w 792"/>
                <a:gd name="T5" fmla="*/ 11 h 15"/>
                <a:gd name="T6" fmla="*/ 0 w 792"/>
                <a:gd name="T7" fmla="*/ 0 h 15"/>
                <a:gd name="T8" fmla="*/ 792 w 792"/>
                <a:gd name="T9" fmla="*/ 0 h 15"/>
                <a:gd name="T10" fmla="*/ 792 w 792"/>
                <a:gd name="T11" fmla="*/ 11 h 15"/>
                <a:gd name="T12" fmla="*/ 788 w 79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15">
                  <a:moveTo>
                    <a:pt x="788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792" y="11"/>
                    <a:pt x="792" y="11"/>
                    <a:pt x="792" y="11"/>
                  </a:cubicBezTo>
                  <a:cubicBezTo>
                    <a:pt x="792" y="13"/>
                    <a:pt x="790" y="15"/>
                    <a:pt x="788" y="15"/>
                  </a:cubicBezTo>
                  <a:close/>
                </a:path>
              </a:pathLst>
            </a:cu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9" name="Text Box 3" descr="紫色网格"/>
          <p:cNvSpPr txBox="1">
            <a:spLocks noChangeArrowheads="1"/>
          </p:cNvSpPr>
          <p:nvPr/>
        </p:nvSpPr>
        <p:spPr bwMode="auto">
          <a:xfrm>
            <a:off x="533106" y="1793672"/>
            <a:ext cx="2747962" cy="701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剖视图概念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625556" y="1954010"/>
            <a:ext cx="2486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剖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移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视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547393" y="2831897"/>
            <a:ext cx="1574800" cy="660400"/>
          </a:xfrm>
          <a:prstGeom prst="rect">
            <a:avLst/>
          </a:prstGeom>
          <a:gradFill rotWithShape="0">
            <a:gsLst>
              <a:gs pos="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Marlett" pitchFamily="2" charset="2"/>
              </a:rPr>
              <a:t>为何剖</a:t>
            </a:r>
            <a:endParaRPr kumimoji="0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255543" y="3193847"/>
            <a:ext cx="6362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Marlett" pitchFamily="2" charset="2"/>
              </a:rPr>
              <a:t>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避免虚线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重影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造成的层次不清</a:t>
            </a: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2258718" y="2663622"/>
            <a:ext cx="430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Marlett" pitchFamily="2" charset="2"/>
              </a:rPr>
              <a:t>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表达物体的内部形状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2273006" y="3744710"/>
            <a:ext cx="430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Marlett" pitchFamily="2" charset="2"/>
              </a:rPr>
              <a:t>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虚线处不能标注尺寸</a:t>
            </a: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553743" y="4552747"/>
            <a:ext cx="1584325" cy="660400"/>
          </a:xfrm>
          <a:prstGeom prst="rect">
            <a:avLst/>
          </a:prstGeom>
          <a:gradFill rotWithShape="0">
            <a:gsLst>
              <a:gs pos="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何处剖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2414293" y="4400347"/>
            <a:ext cx="6327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剖切面应通过孔的轴线、物体的对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称面，避免产生不完整的结构要素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564856" y="5665585"/>
            <a:ext cx="1584325" cy="660400"/>
          </a:xfrm>
          <a:prstGeom prst="rect">
            <a:avLst/>
          </a:prstGeom>
          <a:gradFill rotWithShape="0">
            <a:gsLst>
              <a:gs pos="0">
                <a:srgbClr val="FF9999"/>
              </a:gs>
              <a:gs pos="100000">
                <a:srgbClr val="FF99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如何剖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2433343" y="5510010"/>
            <a:ext cx="6327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依物体内、外形的结构形状特点及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复杂程度而定</a:t>
            </a:r>
          </a:p>
        </p:txBody>
      </p:sp>
    </p:spTree>
    <p:extLst>
      <p:ext uri="{BB962C8B-B14F-4D97-AF65-F5344CB8AC3E}">
        <p14:creationId xmlns:p14="http://schemas.microsoft.com/office/powerpoint/2010/main" val="14828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utoUpdateAnimBg="0"/>
      <p:bldP spid="60" grpId="0" autoUpdateAnimBg="0"/>
      <p:bldP spid="61" grpId="0" animBg="1" autoUpdateAnimBg="0"/>
      <p:bldP spid="62" grpId="0" autoUpdateAnimBg="0"/>
      <p:bldP spid="63" grpId="0" autoUpdateAnimBg="0"/>
      <p:bldP spid="64" grpId="0" autoUpdateAnimBg="0"/>
      <p:bldP spid="65" grpId="0" animBg="1" autoUpdateAnimBg="0"/>
      <p:bldP spid="66" grpId="0" autoUpdateAnimBg="0"/>
      <p:bldP spid="67" grpId="0" animBg="1" autoUpdateAnimBg="0"/>
      <p:bldP spid="6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本节知识要点</a:t>
            </a:r>
          </a:p>
        </p:txBody>
      </p:sp>
      <p:grpSp>
        <p:nvGrpSpPr>
          <p:cNvPr id="4" name="7c530c2a-23b3-4ca3-8528-d5ce4d04f6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FF426C-CF66-482E-A943-07E5993B5A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7342" y="284304"/>
            <a:ext cx="701750" cy="1069398"/>
            <a:chOff x="4468813" y="949326"/>
            <a:chExt cx="3254375" cy="4959349"/>
          </a:xfrm>
        </p:grpSpPr>
        <p:sp>
          <p:nvSpPr>
            <p:cNvPr id="5" name="íśľïḑè">
              <a:extLst>
                <a:ext uri="{FF2B5EF4-FFF2-40B4-BE49-F238E27FC236}">
                  <a16:creationId xmlns:a16="http://schemas.microsoft.com/office/drawing/2014/main" id="{AA0A908A-179A-4E98-947D-5CD3C7DD05E1}"/>
                </a:ext>
              </a:extLst>
            </p:cNvPr>
            <p:cNvSpPr/>
            <p:nvPr/>
          </p:nvSpPr>
          <p:spPr bwMode="auto">
            <a:xfrm>
              <a:off x="4672013" y="1444625"/>
              <a:ext cx="2879725" cy="3921125"/>
            </a:xfrm>
            <a:custGeom>
              <a:avLst/>
              <a:gdLst>
                <a:gd name="T0" fmla="*/ 1322 w 1408"/>
                <a:gd name="T1" fmla="*/ 1922 h 1922"/>
                <a:gd name="T2" fmla="*/ 85 w 1408"/>
                <a:gd name="T3" fmla="*/ 1922 h 1922"/>
                <a:gd name="T4" fmla="*/ 0 w 1408"/>
                <a:gd name="T5" fmla="*/ 1837 h 1922"/>
                <a:gd name="T6" fmla="*/ 0 w 1408"/>
                <a:gd name="T7" fmla="*/ 85 h 1922"/>
                <a:gd name="T8" fmla="*/ 85 w 1408"/>
                <a:gd name="T9" fmla="*/ 0 h 1922"/>
                <a:gd name="T10" fmla="*/ 1322 w 1408"/>
                <a:gd name="T11" fmla="*/ 0 h 1922"/>
                <a:gd name="T12" fmla="*/ 1408 w 1408"/>
                <a:gd name="T13" fmla="*/ 85 h 1922"/>
                <a:gd name="T14" fmla="*/ 1408 w 1408"/>
                <a:gd name="T15" fmla="*/ 1837 h 1922"/>
                <a:gd name="T16" fmla="*/ 1322 w 1408"/>
                <a:gd name="T17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922">
                  <a:moveTo>
                    <a:pt x="1322" y="1922"/>
                  </a:moveTo>
                  <a:cubicBezTo>
                    <a:pt x="85" y="1922"/>
                    <a:pt x="85" y="1922"/>
                    <a:pt x="85" y="1922"/>
                  </a:cubicBezTo>
                  <a:cubicBezTo>
                    <a:pt x="38" y="1922"/>
                    <a:pt x="0" y="1884"/>
                    <a:pt x="0" y="18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69" y="0"/>
                    <a:pt x="1408" y="38"/>
                    <a:pt x="1408" y="85"/>
                  </a:cubicBezTo>
                  <a:cubicBezTo>
                    <a:pt x="1408" y="1837"/>
                    <a:pt x="1408" y="1837"/>
                    <a:pt x="1408" y="1837"/>
                  </a:cubicBezTo>
                  <a:cubicBezTo>
                    <a:pt x="1408" y="1884"/>
                    <a:pt x="1369" y="1922"/>
                    <a:pt x="1322" y="1922"/>
                  </a:cubicBezTo>
                </a:path>
              </a:pathLst>
            </a:custGeom>
            <a:solidFill>
              <a:srgbClr val="52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íšļîḑê">
              <a:extLst>
                <a:ext uri="{FF2B5EF4-FFF2-40B4-BE49-F238E27FC236}">
                  <a16:creationId xmlns:a16="http://schemas.microsoft.com/office/drawing/2014/main" id="{D109DAC6-05F8-4AE4-91F1-ADDFDF7607BD}"/>
                </a:ext>
              </a:extLst>
            </p:cNvPr>
            <p:cNvSpPr/>
            <p:nvPr/>
          </p:nvSpPr>
          <p:spPr bwMode="auto">
            <a:xfrm>
              <a:off x="4859338" y="1752600"/>
              <a:ext cx="2501900" cy="3409950"/>
            </a:xfrm>
            <a:custGeom>
              <a:avLst/>
              <a:gdLst>
                <a:gd name="T0" fmla="*/ 1201 w 1223"/>
                <a:gd name="T1" fmla="*/ 1671 h 1671"/>
                <a:gd name="T2" fmla="*/ 22 w 1223"/>
                <a:gd name="T3" fmla="*/ 1671 h 1671"/>
                <a:gd name="T4" fmla="*/ 0 w 1223"/>
                <a:gd name="T5" fmla="*/ 1649 h 1671"/>
                <a:gd name="T6" fmla="*/ 0 w 1223"/>
                <a:gd name="T7" fmla="*/ 23 h 1671"/>
                <a:gd name="T8" fmla="*/ 22 w 1223"/>
                <a:gd name="T9" fmla="*/ 0 h 1671"/>
                <a:gd name="T10" fmla="*/ 1201 w 1223"/>
                <a:gd name="T11" fmla="*/ 0 h 1671"/>
                <a:gd name="T12" fmla="*/ 1223 w 1223"/>
                <a:gd name="T13" fmla="*/ 23 h 1671"/>
                <a:gd name="T14" fmla="*/ 1223 w 1223"/>
                <a:gd name="T15" fmla="*/ 1649 h 1671"/>
                <a:gd name="T16" fmla="*/ 1201 w 1223"/>
                <a:gd name="T17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1671">
                  <a:moveTo>
                    <a:pt x="1201" y="1671"/>
                  </a:moveTo>
                  <a:cubicBezTo>
                    <a:pt x="22" y="1671"/>
                    <a:pt x="22" y="1671"/>
                    <a:pt x="22" y="1671"/>
                  </a:cubicBezTo>
                  <a:cubicBezTo>
                    <a:pt x="10" y="1671"/>
                    <a:pt x="0" y="1661"/>
                    <a:pt x="0" y="16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01" y="0"/>
                    <a:pt x="1201" y="0"/>
                    <a:pt x="1201" y="0"/>
                  </a:cubicBezTo>
                  <a:cubicBezTo>
                    <a:pt x="1213" y="0"/>
                    <a:pt x="1223" y="10"/>
                    <a:pt x="1223" y="23"/>
                  </a:cubicBezTo>
                  <a:cubicBezTo>
                    <a:pt x="1223" y="1649"/>
                    <a:pt x="1223" y="1649"/>
                    <a:pt x="1223" y="1649"/>
                  </a:cubicBezTo>
                  <a:cubicBezTo>
                    <a:pt x="1223" y="1661"/>
                    <a:pt x="1213" y="1671"/>
                    <a:pt x="1201" y="16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íṥliḑe">
              <a:extLst>
                <a:ext uri="{FF2B5EF4-FFF2-40B4-BE49-F238E27FC236}">
                  <a16:creationId xmlns:a16="http://schemas.microsoft.com/office/drawing/2014/main" id="{D7281281-2622-4586-93D4-8FF571FD4015}"/>
                </a:ext>
              </a:extLst>
            </p:cNvPr>
            <p:cNvSpPr/>
            <p:nvPr/>
          </p:nvSpPr>
          <p:spPr bwMode="auto">
            <a:xfrm>
              <a:off x="4672013" y="1624013"/>
              <a:ext cx="2738438" cy="3748087"/>
            </a:xfrm>
            <a:custGeom>
              <a:avLst/>
              <a:gdLst>
                <a:gd name="T0" fmla="*/ 1339 w 1339"/>
                <a:gd name="T1" fmla="*/ 1831 h 1837"/>
                <a:gd name="T2" fmla="*/ 85 w 1339"/>
                <a:gd name="T3" fmla="*/ 1832 h 1837"/>
                <a:gd name="T4" fmla="*/ 0 w 1339"/>
                <a:gd name="T5" fmla="*/ 1758 h 1837"/>
                <a:gd name="T6" fmla="*/ 5 w 1339"/>
                <a:gd name="T7" fmla="*/ 0 h 1837"/>
                <a:gd name="T8" fmla="*/ 1339 w 1339"/>
                <a:gd name="T9" fmla="*/ 1831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1837">
                  <a:moveTo>
                    <a:pt x="1339" y="1831"/>
                  </a:moveTo>
                  <a:cubicBezTo>
                    <a:pt x="85" y="1832"/>
                    <a:pt x="85" y="1832"/>
                    <a:pt x="85" y="1832"/>
                  </a:cubicBezTo>
                  <a:cubicBezTo>
                    <a:pt x="65" y="1837"/>
                    <a:pt x="8" y="1821"/>
                    <a:pt x="0" y="175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39" y="1831"/>
                    <a:pt x="1339" y="1831"/>
                    <a:pt x="1339" y="183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işḻïḑè">
              <a:extLst>
                <a:ext uri="{FF2B5EF4-FFF2-40B4-BE49-F238E27FC236}">
                  <a16:creationId xmlns:a16="http://schemas.microsoft.com/office/drawing/2014/main" id="{8EEAAC92-F058-4DAF-A269-A69CADF7BE67}"/>
                </a:ext>
              </a:extLst>
            </p:cNvPr>
            <p:cNvSpPr/>
            <p:nvPr/>
          </p:nvSpPr>
          <p:spPr bwMode="auto">
            <a:xfrm>
              <a:off x="4468813" y="5561013"/>
              <a:ext cx="3254375" cy="347662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ïṧ1îdé">
              <a:extLst>
                <a:ext uri="{FF2B5EF4-FFF2-40B4-BE49-F238E27FC236}">
                  <a16:creationId xmlns:a16="http://schemas.microsoft.com/office/drawing/2014/main" id="{98371650-7580-4C09-A288-8DE1F6F09F0A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íṧľíḑê">
              <a:extLst>
                <a:ext uri="{FF2B5EF4-FFF2-40B4-BE49-F238E27FC236}">
                  <a16:creationId xmlns:a16="http://schemas.microsoft.com/office/drawing/2014/main" id="{761412ED-96B5-40D6-9212-8720D6022131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íṡ1îḑè">
              <a:extLst>
                <a:ext uri="{FF2B5EF4-FFF2-40B4-BE49-F238E27FC236}">
                  <a16:creationId xmlns:a16="http://schemas.microsoft.com/office/drawing/2014/main" id="{2800D41F-2811-4A09-9DE9-6BC95E768478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ïṥļiďè">
              <a:extLst>
                <a:ext uri="{FF2B5EF4-FFF2-40B4-BE49-F238E27FC236}">
                  <a16:creationId xmlns:a16="http://schemas.microsoft.com/office/drawing/2014/main" id="{CF20F6EF-9F8A-4152-920B-9109C0B85501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í$lîďè">
              <a:extLst>
                <a:ext uri="{FF2B5EF4-FFF2-40B4-BE49-F238E27FC236}">
                  <a16:creationId xmlns:a16="http://schemas.microsoft.com/office/drawing/2014/main" id="{63871756-A8FD-4A5A-9032-2E8F67746CBF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iṥļïďê">
              <a:extLst>
                <a:ext uri="{FF2B5EF4-FFF2-40B4-BE49-F238E27FC236}">
                  <a16:creationId xmlns:a16="http://schemas.microsoft.com/office/drawing/2014/main" id="{6143B585-09F3-435D-B4BB-16E9BFA9F33C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íšḻïḍé">
              <a:extLst>
                <a:ext uri="{FF2B5EF4-FFF2-40B4-BE49-F238E27FC236}">
                  <a16:creationId xmlns:a16="http://schemas.microsoft.com/office/drawing/2014/main" id="{F29AAE90-CBE2-45C8-AF60-F934DC394287}"/>
                </a:ext>
              </a:extLst>
            </p:cNvPr>
            <p:cNvSpPr/>
            <p:nvPr/>
          </p:nvSpPr>
          <p:spPr bwMode="auto">
            <a:xfrm>
              <a:off x="5908675" y="2374900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íSḻîďè">
              <a:extLst>
                <a:ext uri="{FF2B5EF4-FFF2-40B4-BE49-F238E27FC236}">
                  <a16:creationId xmlns:a16="http://schemas.microsoft.com/office/drawing/2014/main" id="{FF3E8269-42C5-4DB3-91B7-9E11621CC7A6}"/>
                </a:ext>
              </a:extLst>
            </p:cNvPr>
            <p:cNvSpPr/>
            <p:nvPr/>
          </p:nvSpPr>
          <p:spPr bwMode="auto">
            <a:xfrm>
              <a:off x="5908675" y="25606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ïṡľîde">
              <a:extLst>
                <a:ext uri="{FF2B5EF4-FFF2-40B4-BE49-F238E27FC236}">
                  <a16:creationId xmlns:a16="http://schemas.microsoft.com/office/drawing/2014/main" id="{0F0735F0-7CD1-45C7-A80E-88B9646B086F}"/>
                </a:ext>
              </a:extLst>
            </p:cNvPr>
            <p:cNvSpPr/>
            <p:nvPr/>
          </p:nvSpPr>
          <p:spPr bwMode="auto">
            <a:xfrm>
              <a:off x="5908675" y="27447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ïšḷïdê">
              <a:extLst>
                <a:ext uri="{FF2B5EF4-FFF2-40B4-BE49-F238E27FC236}">
                  <a16:creationId xmlns:a16="http://schemas.microsoft.com/office/drawing/2014/main" id="{37DEEE84-39C7-4A8A-B187-238BE83F9927}"/>
                </a:ext>
              </a:extLst>
            </p:cNvPr>
            <p:cNvSpPr/>
            <p:nvPr/>
          </p:nvSpPr>
          <p:spPr bwMode="auto">
            <a:xfrm>
              <a:off x="5908675" y="3278188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ŝḻiḍe">
              <a:extLst>
                <a:ext uri="{FF2B5EF4-FFF2-40B4-BE49-F238E27FC236}">
                  <a16:creationId xmlns:a16="http://schemas.microsoft.com/office/drawing/2014/main" id="{1C6375F1-0D08-40FD-94A8-04C8086AD879}"/>
                </a:ext>
              </a:extLst>
            </p:cNvPr>
            <p:cNvSpPr/>
            <p:nvPr/>
          </p:nvSpPr>
          <p:spPr bwMode="auto">
            <a:xfrm>
              <a:off x="5908675" y="3463925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iśľíḍé">
              <a:extLst>
                <a:ext uri="{FF2B5EF4-FFF2-40B4-BE49-F238E27FC236}">
                  <a16:creationId xmlns:a16="http://schemas.microsoft.com/office/drawing/2014/main" id="{B45D6CE4-A789-4635-AC97-31BC7F0E606E}"/>
                </a:ext>
              </a:extLst>
            </p:cNvPr>
            <p:cNvSpPr/>
            <p:nvPr/>
          </p:nvSpPr>
          <p:spPr bwMode="auto">
            <a:xfrm>
              <a:off x="5908675" y="3648075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íš1ïḓê">
              <a:extLst>
                <a:ext uri="{FF2B5EF4-FFF2-40B4-BE49-F238E27FC236}">
                  <a16:creationId xmlns:a16="http://schemas.microsoft.com/office/drawing/2014/main" id="{F8B9F203-094C-49E4-BE96-A2DF03C95D0D}"/>
                </a:ext>
              </a:extLst>
            </p:cNvPr>
            <p:cNvSpPr/>
            <p:nvPr/>
          </p:nvSpPr>
          <p:spPr bwMode="auto">
            <a:xfrm>
              <a:off x="5908675" y="41290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íşľiḓé">
              <a:extLst>
                <a:ext uri="{FF2B5EF4-FFF2-40B4-BE49-F238E27FC236}">
                  <a16:creationId xmlns:a16="http://schemas.microsoft.com/office/drawing/2014/main" id="{58104574-D4C0-4C9F-9C3E-BC69AA12CD9D}"/>
                </a:ext>
              </a:extLst>
            </p:cNvPr>
            <p:cNvSpPr/>
            <p:nvPr/>
          </p:nvSpPr>
          <p:spPr bwMode="auto">
            <a:xfrm>
              <a:off x="5908675" y="43132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ïṡľíde">
              <a:extLst>
                <a:ext uri="{FF2B5EF4-FFF2-40B4-BE49-F238E27FC236}">
                  <a16:creationId xmlns:a16="http://schemas.microsoft.com/office/drawing/2014/main" id="{D1103135-7487-469E-86CA-251A72B7CF19}"/>
                </a:ext>
              </a:extLst>
            </p:cNvPr>
            <p:cNvSpPr/>
            <p:nvPr/>
          </p:nvSpPr>
          <p:spPr bwMode="auto">
            <a:xfrm>
              <a:off x="5908675" y="4498975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iṣḷiḑé">
              <a:extLst>
                <a:ext uri="{FF2B5EF4-FFF2-40B4-BE49-F238E27FC236}">
                  <a16:creationId xmlns:a16="http://schemas.microsoft.com/office/drawing/2014/main" id="{55507E8A-FC9D-4742-BD11-EF8EF0971C1C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close/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ï$ḷïḍé">
              <a:extLst>
                <a:ext uri="{FF2B5EF4-FFF2-40B4-BE49-F238E27FC236}">
                  <a16:creationId xmlns:a16="http://schemas.microsoft.com/office/drawing/2014/main" id="{1E275F90-3945-4698-959E-3CAA0F32C674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ïŝḻîḋe">
              <a:extLst>
                <a:ext uri="{FF2B5EF4-FFF2-40B4-BE49-F238E27FC236}">
                  <a16:creationId xmlns:a16="http://schemas.microsoft.com/office/drawing/2014/main" id="{5D0E09CA-6704-4E0F-841F-CB65346519E0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ïs1ïḍe">
              <a:extLst>
                <a:ext uri="{FF2B5EF4-FFF2-40B4-BE49-F238E27FC236}">
                  <a16:creationId xmlns:a16="http://schemas.microsoft.com/office/drawing/2014/main" id="{27F66F68-AC67-4C78-9B52-5667994CCF23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îś1íḋê">
              <a:extLst>
                <a:ext uri="{FF2B5EF4-FFF2-40B4-BE49-F238E27FC236}">
                  <a16:creationId xmlns:a16="http://schemas.microsoft.com/office/drawing/2014/main" id="{B19641A8-8E02-43CE-992C-5624B560A177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îṣlíḋê">
              <a:extLst>
                <a:ext uri="{FF2B5EF4-FFF2-40B4-BE49-F238E27FC236}">
                  <a16:creationId xmlns:a16="http://schemas.microsoft.com/office/drawing/2014/main" id="{CCF6374D-2148-4D32-B2A5-4E6721CAD1C1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ïṡlíďè">
              <a:extLst>
                <a:ext uri="{FF2B5EF4-FFF2-40B4-BE49-F238E27FC236}">
                  <a16:creationId xmlns:a16="http://schemas.microsoft.com/office/drawing/2014/main" id="{D024EBD3-B31F-4079-B9C0-25CD730B2FF2}"/>
                </a:ext>
              </a:extLst>
            </p:cNvPr>
            <p:cNvSpPr/>
            <p:nvPr/>
          </p:nvSpPr>
          <p:spPr bwMode="auto">
            <a:xfrm>
              <a:off x="5075238" y="2246313"/>
              <a:ext cx="642938" cy="392112"/>
            </a:xfrm>
            <a:custGeom>
              <a:avLst/>
              <a:gdLst>
                <a:gd name="T0" fmla="*/ 0 w 405"/>
                <a:gd name="T1" fmla="*/ 156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5 w 405"/>
                <a:gd name="T11" fmla="*/ 247 h 247"/>
                <a:gd name="T12" fmla="*/ 0 w 405"/>
                <a:gd name="T13" fmla="*/ 1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6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5" y="24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íṥļïdê">
              <a:extLst>
                <a:ext uri="{FF2B5EF4-FFF2-40B4-BE49-F238E27FC236}">
                  <a16:creationId xmlns:a16="http://schemas.microsoft.com/office/drawing/2014/main" id="{E3ABA3B6-57E5-490B-AB50-863320166258}"/>
                </a:ext>
              </a:extLst>
            </p:cNvPr>
            <p:cNvSpPr/>
            <p:nvPr/>
          </p:nvSpPr>
          <p:spPr bwMode="auto">
            <a:xfrm>
              <a:off x="5062538" y="2238375"/>
              <a:ext cx="668338" cy="407987"/>
            </a:xfrm>
            <a:custGeom>
              <a:avLst/>
              <a:gdLst>
                <a:gd name="T0" fmla="*/ 125 w 421"/>
                <a:gd name="T1" fmla="*/ 257 h 257"/>
                <a:gd name="T2" fmla="*/ 0 w 421"/>
                <a:gd name="T3" fmla="*/ 161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9 h 257"/>
                <a:gd name="T12" fmla="*/ 125 w 421"/>
                <a:gd name="T13" fmla="*/ 257 h 257"/>
                <a:gd name="T14" fmla="*/ 14 w 421"/>
                <a:gd name="T15" fmla="*/ 161 h 257"/>
                <a:gd name="T16" fmla="*/ 123 w 421"/>
                <a:gd name="T17" fmla="*/ 248 h 257"/>
                <a:gd name="T18" fmla="*/ 406 w 421"/>
                <a:gd name="T19" fmla="*/ 12 h 257"/>
                <a:gd name="T20" fmla="*/ 394 w 421"/>
                <a:gd name="T21" fmla="*/ 9 h 257"/>
                <a:gd name="T22" fmla="*/ 126 w 421"/>
                <a:gd name="T23" fmla="*/ 206 h 257"/>
                <a:gd name="T24" fmla="*/ 54 w 421"/>
                <a:gd name="T25" fmla="*/ 134 h 257"/>
                <a:gd name="T26" fmla="*/ 14 w 421"/>
                <a:gd name="T27" fmla="*/ 16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5" y="257"/>
                  </a:moveTo>
                  <a:lnTo>
                    <a:pt x="0" y="161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9"/>
                  </a:lnTo>
                  <a:lnTo>
                    <a:pt x="125" y="257"/>
                  </a:lnTo>
                  <a:close/>
                  <a:moveTo>
                    <a:pt x="14" y="161"/>
                  </a:moveTo>
                  <a:lnTo>
                    <a:pt x="123" y="248"/>
                  </a:lnTo>
                  <a:lnTo>
                    <a:pt x="406" y="12"/>
                  </a:lnTo>
                  <a:lnTo>
                    <a:pt x="394" y="9"/>
                  </a:lnTo>
                  <a:lnTo>
                    <a:pt x="126" y="206"/>
                  </a:lnTo>
                  <a:lnTo>
                    <a:pt x="54" y="134"/>
                  </a:lnTo>
                  <a:lnTo>
                    <a:pt x="14" y="161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îṡlíḑê">
              <a:extLst>
                <a:ext uri="{FF2B5EF4-FFF2-40B4-BE49-F238E27FC236}">
                  <a16:creationId xmlns:a16="http://schemas.microsoft.com/office/drawing/2014/main" id="{B1AC08C7-298C-4C88-AF17-483A8E3888F3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ï$1îḑè">
              <a:extLst>
                <a:ext uri="{FF2B5EF4-FFF2-40B4-BE49-F238E27FC236}">
                  <a16:creationId xmlns:a16="http://schemas.microsoft.com/office/drawing/2014/main" id="{39C0986C-2A42-41F8-BA93-EC8CDF3DB884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îṩ1îdê">
              <a:extLst>
                <a:ext uri="{FF2B5EF4-FFF2-40B4-BE49-F238E27FC236}">
                  <a16:creationId xmlns:a16="http://schemas.microsoft.com/office/drawing/2014/main" id="{A71ACDB9-9A2A-44DC-8EB3-060BDA3DF64E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íṥļiḓê">
              <a:extLst>
                <a:ext uri="{FF2B5EF4-FFF2-40B4-BE49-F238E27FC236}">
                  <a16:creationId xmlns:a16="http://schemas.microsoft.com/office/drawing/2014/main" id="{76DAB967-0B30-4ECB-952D-A2D91F4381C8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ïṩ1îḑê">
              <a:extLst>
                <a:ext uri="{FF2B5EF4-FFF2-40B4-BE49-F238E27FC236}">
                  <a16:creationId xmlns:a16="http://schemas.microsoft.com/office/drawing/2014/main" id="{A34A5DBC-5185-476D-8057-21B10803AC45}"/>
                </a:ext>
              </a:extLst>
            </p:cNvPr>
            <p:cNvSpPr/>
            <p:nvPr/>
          </p:nvSpPr>
          <p:spPr bwMode="auto">
            <a:xfrm>
              <a:off x="5118100" y="3240088"/>
              <a:ext cx="642938" cy="392112"/>
            </a:xfrm>
            <a:custGeom>
              <a:avLst/>
              <a:gdLst>
                <a:gd name="T0" fmla="*/ 0 w 405"/>
                <a:gd name="T1" fmla="*/ 155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6 w 405"/>
                <a:gd name="T11" fmla="*/ 247 h 247"/>
                <a:gd name="T12" fmla="*/ 0 w 405"/>
                <a:gd name="T13" fmla="*/ 15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5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îŝ1iḓê">
              <a:extLst>
                <a:ext uri="{FF2B5EF4-FFF2-40B4-BE49-F238E27FC236}">
                  <a16:creationId xmlns:a16="http://schemas.microsoft.com/office/drawing/2014/main" id="{C159F256-087C-4D3E-8F0C-4C5A8729F665}"/>
                </a:ext>
              </a:extLst>
            </p:cNvPr>
            <p:cNvSpPr/>
            <p:nvPr/>
          </p:nvSpPr>
          <p:spPr bwMode="auto">
            <a:xfrm>
              <a:off x="5105400" y="3232150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60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60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9 h 257"/>
                <a:gd name="T22" fmla="*/ 126 w 421"/>
                <a:gd name="T23" fmla="*/ 205 h 257"/>
                <a:gd name="T24" fmla="*/ 54 w 421"/>
                <a:gd name="T25" fmla="*/ 133 h 257"/>
                <a:gd name="T26" fmla="*/ 14 w 421"/>
                <a:gd name="T27" fmla="*/ 16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60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60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9"/>
                  </a:lnTo>
                  <a:lnTo>
                    <a:pt x="126" y="205"/>
                  </a:lnTo>
                  <a:lnTo>
                    <a:pt x="54" y="133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îṡ1íḍê">
              <a:extLst>
                <a:ext uri="{FF2B5EF4-FFF2-40B4-BE49-F238E27FC236}">
                  <a16:creationId xmlns:a16="http://schemas.microsoft.com/office/drawing/2014/main" id="{A40A1D24-A73D-4710-A23F-3E89EC4A630A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î$ḷïďé">
              <a:extLst>
                <a:ext uri="{FF2B5EF4-FFF2-40B4-BE49-F238E27FC236}">
                  <a16:creationId xmlns:a16="http://schemas.microsoft.com/office/drawing/2014/main" id="{BC63F9D4-B93E-4776-A6E6-A32BE2E19452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íṥľîḍé">
              <a:extLst>
                <a:ext uri="{FF2B5EF4-FFF2-40B4-BE49-F238E27FC236}">
                  <a16:creationId xmlns:a16="http://schemas.microsoft.com/office/drawing/2014/main" id="{FD5E8825-6CBA-4DC4-A704-18FCCF704DCF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íṡḷíḋe">
              <a:extLst>
                <a:ext uri="{FF2B5EF4-FFF2-40B4-BE49-F238E27FC236}">
                  <a16:creationId xmlns:a16="http://schemas.microsoft.com/office/drawing/2014/main" id="{7A1ECFBE-903C-448B-B7B6-EC7BFEEE9258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ï$ļídê">
              <a:extLst>
                <a:ext uri="{FF2B5EF4-FFF2-40B4-BE49-F238E27FC236}">
                  <a16:creationId xmlns:a16="http://schemas.microsoft.com/office/drawing/2014/main" id="{2DAA23DD-EA96-4C5D-B180-ED6F3472865E}"/>
                </a:ext>
              </a:extLst>
            </p:cNvPr>
            <p:cNvSpPr/>
            <p:nvPr/>
          </p:nvSpPr>
          <p:spPr bwMode="auto">
            <a:xfrm>
              <a:off x="5118100" y="4054475"/>
              <a:ext cx="642938" cy="393700"/>
            </a:xfrm>
            <a:custGeom>
              <a:avLst/>
              <a:gdLst>
                <a:gd name="T0" fmla="*/ 0 w 405"/>
                <a:gd name="T1" fmla="*/ 155 h 248"/>
                <a:gd name="T2" fmla="*/ 47 w 405"/>
                <a:gd name="T3" fmla="*/ 123 h 248"/>
                <a:gd name="T4" fmla="*/ 118 w 405"/>
                <a:gd name="T5" fmla="*/ 196 h 248"/>
                <a:gd name="T6" fmla="*/ 385 w 405"/>
                <a:gd name="T7" fmla="*/ 0 h 248"/>
                <a:gd name="T8" fmla="*/ 405 w 405"/>
                <a:gd name="T9" fmla="*/ 5 h 248"/>
                <a:gd name="T10" fmla="*/ 116 w 405"/>
                <a:gd name="T11" fmla="*/ 248 h 248"/>
                <a:gd name="T12" fmla="*/ 0 w 405"/>
                <a:gd name="T13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8">
                  <a:moveTo>
                    <a:pt x="0" y="155"/>
                  </a:moveTo>
                  <a:lnTo>
                    <a:pt x="47" y="123"/>
                  </a:lnTo>
                  <a:lnTo>
                    <a:pt x="118" y="196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iṣļiďê">
              <a:extLst>
                <a:ext uri="{FF2B5EF4-FFF2-40B4-BE49-F238E27FC236}">
                  <a16:creationId xmlns:a16="http://schemas.microsoft.com/office/drawing/2014/main" id="{8A69EF54-6B9A-4027-8C75-CC6015F3CA0A}"/>
                </a:ext>
              </a:extLst>
            </p:cNvPr>
            <p:cNvSpPr/>
            <p:nvPr/>
          </p:nvSpPr>
          <p:spPr bwMode="auto">
            <a:xfrm>
              <a:off x="5105400" y="4048125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59 h 257"/>
                <a:gd name="T4" fmla="*/ 55 w 421"/>
                <a:gd name="T5" fmla="*/ 122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59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8 h 257"/>
                <a:gd name="T22" fmla="*/ 126 w 421"/>
                <a:gd name="T23" fmla="*/ 206 h 257"/>
                <a:gd name="T24" fmla="*/ 54 w 421"/>
                <a:gd name="T25" fmla="*/ 132 h 257"/>
                <a:gd name="T26" fmla="*/ 14 w 421"/>
                <a:gd name="T27" fmla="*/ 1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59"/>
                  </a:lnTo>
                  <a:lnTo>
                    <a:pt x="55" y="122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59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8"/>
                  </a:lnTo>
                  <a:lnTo>
                    <a:pt x="126" y="206"/>
                  </a:lnTo>
                  <a:lnTo>
                    <a:pt x="54" y="132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îS1îḑè">
              <a:extLst>
                <a:ext uri="{FF2B5EF4-FFF2-40B4-BE49-F238E27FC236}">
                  <a16:creationId xmlns:a16="http://schemas.microsoft.com/office/drawing/2014/main" id="{7A40A39C-1B1B-4845-92B6-0730B05E7E94}"/>
                </a:ext>
              </a:extLst>
            </p:cNvPr>
            <p:cNvSpPr/>
            <p:nvPr/>
          </p:nvSpPr>
          <p:spPr bwMode="auto">
            <a:xfrm>
              <a:off x="5326063" y="949326"/>
              <a:ext cx="1619250" cy="908050"/>
            </a:xfrm>
            <a:custGeom>
              <a:avLst/>
              <a:gdLst>
                <a:gd name="T0" fmla="*/ 772 w 792"/>
                <a:gd name="T1" fmla="*/ 195 h 445"/>
                <a:gd name="T2" fmla="*/ 563 w 792"/>
                <a:gd name="T3" fmla="*/ 195 h 445"/>
                <a:gd name="T4" fmla="*/ 563 w 792"/>
                <a:gd name="T5" fmla="*/ 165 h 445"/>
                <a:gd name="T6" fmla="*/ 398 w 792"/>
                <a:gd name="T7" fmla="*/ 0 h 445"/>
                <a:gd name="T8" fmla="*/ 394 w 792"/>
                <a:gd name="T9" fmla="*/ 0 h 445"/>
                <a:gd name="T10" fmla="*/ 229 w 792"/>
                <a:gd name="T11" fmla="*/ 165 h 445"/>
                <a:gd name="T12" fmla="*/ 229 w 792"/>
                <a:gd name="T13" fmla="*/ 195 h 445"/>
                <a:gd name="T14" fmla="*/ 20 w 792"/>
                <a:gd name="T15" fmla="*/ 195 h 445"/>
                <a:gd name="T16" fmla="*/ 0 w 792"/>
                <a:gd name="T17" fmla="*/ 214 h 445"/>
                <a:gd name="T18" fmla="*/ 0 w 792"/>
                <a:gd name="T19" fmla="*/ 426 h 445"/>
                <a:gd name="T20" fmla="*/ 20 w 792"/>
                <a:gd name="T21" fmla="*/ 445 h 445"/>
                <a:gd name="T22" fmla="*/ 772 w 792"/>
                <a:gd name="T23" fmla="*/ 445 h 445"/>
                <a:gd name="T24" fmla="*/ 792 w 792"/>
                <a:gd name="T25" fmla="*/ 426 h 445"/>
                <a:gd name="T26" fmla="*/ 792 w 792"/>
                <a:gd name="T27" fmla="*/ 214 h 445"/>
                <a:gd name="T28" fmla="*/ 772 w 792"/>
                <a:gd name="T29" fmla="*/ 195 h 445"/>
                <a:gd name="T30" fmla="*/ 396 w 792"/>
                <a:gd name="T31" fmla="*/ 175 h 445"/>
                <a:gd name="T32" fmla="*/ 341 w 792"/>
                <a:gd name="T33" fmla="*/ 120 h 445"/>
                <a:gd name="T34" fmla="*/ 396 w 792"/>
                <a:gd name="T35" fmla="*/ 65 h 445"/>
                <a:gd name="T36" fmla="*/ 451 w 792"/>
                <a:gd name="T37" fmla="*/ 120 h 445"/>
                <a:gd name="T38" fmla="*/ 396 w 792"/>
                <a:gd name="T39" fmla="*/ 17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445">
                  <a:moveTo>
                    <a:pt x="772" y="195"/>
                  </a:moveTo>
                  <a:cubicBezTo>
                    <a:pt x="563" y="195"/>
                    <a:pt x="563" y="195"/>
                    <a:pt x="563" y="195"/>
                  </a:cubicBezTo>
                  <a:cubicBezTo>
                    <a:pt x="563" y="165"/>
                    <a:pt x="563" y="165"/>
                    <a:pt x="563" y="165"/>
                  </a:cubicBezTo>
                  <a:cubicBezTo>
                    <a:pt x="563" y="74"/>
                    <a:pt x="489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03" y="0"/>
                    <a:pt x="229" y="74"/>
                    <a:pt x="229" y="165"/>
                  </a:cubicBezTo>
                  <a:cubicBezTo>
                    <a:pt x="229" y="195"/>
                    <a:pt x="229" y="195"/>
                    <a:pt x="229" y="195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9" y="195"/>
                    <a:pt x="0" y="204"/>
                    <a:pt x="0" y="21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6"/>
                    <a:pt x="9" y="445"/>
                    <a:pt x="20" y="445"/>
                  </a:cubicBezTo>
                  <a:cubicBezTo>
                    <a:pt x="772" y="445"/>
                    <a:pt x="772" y="445"/>
                    <a:pt x="772" y="445"/>
                  </a:cubicBezTo>
                  <a:cubicBezTo>
                    <a:pt x="783" y="445"/>
                    <a:pt x="792" y="436"/>
                    <a:pt x="792" y="426"/>
                  </a:cubicBezTo>
                  <a:cubicBezTo>
                    <a:pt x="792" y="214"/>
                    <a:pt x="792" y="214"/>
                    <a:pt x="792" y="214"/>
                  </a:cubicBezTo>
                  <a:cubicBezTo>
                    <a:pt x="792" y="204"/>
                    <a:pt x="783" y="195"/>
                    <a:pt x="772" y="195"/>
                  </a:cubicBezTo>
                  <a:close/>
                  <a:moveTo>
                    <a:pt x="396" y="175"/>
                  </a:moveTo>
                  <a:cubicBezTo>
                    <a:pt x="366" y="175"/>
                    <a:pt x="341" y="150"/>
                    <a:pt x="341" y="120"/>
                  </a:cubicBezTo>
                  <a:cubicBezTo>
                    <a:pt x="341" y="89"/>
                    <a:pt x="366" y="65"/>
                    <a:pt x="396" y="65"/>
                  </a:cubicBezTo>
                  <a:cubicBezTo>
                    <a:pt x="427" y="65"/>
                    <a:pt x="451" y="89"/>
                    <a:pt x="451" y="120"/>
                  </a:cubicBezTo>
                  <a:cubicBezTo>
                    <a:pt x="451" y="150"/>
                    <a:pt x="427" y="175"/>
                    <a:pt x="396" y="175"/>
                  </a:cubicBezTo>
                  <a:close/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isļîḋe">
              <a:extLst>
                <a:ext uri="{FF2B5EF4-FFF2-40B4-BE49-F238E27FC236}">
                  <a16:creationId xmlns:a16="http://schemas.microsoft.com/office/drawing/2014/main" id="{C3148559-F1FA-4C55-A473-8A30EEADEA7F}"/>
                </a:ext>
              </a:extLst>
            </p:cNvPr>
            <p:cNvSpPr/>
            <p:nvPr/>
          </p:nvSpPr>
          <p:spPr bwMode="auto">
            <a:xfrm>
              <a:off x="5326063" y="1720850"/>
              <a:ext cx="1619250" cy="66675"/>
            </a:xfrm>
            <a:prstGeom prst="rect">
              <a:avLst/>
            </a:pr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íšlîḑè">
              <a:extLst>
                <a:ext uri="{FF2B5EF4-FFF2-40B4-BE49-F238E27FC236}">
                  <a16:creationId xmlns:a16="http://schemas.microsoft.com/office/drawing/2014/main" id="{66B62F9D-E9DF-4B7C-A96A-A1F00A63B161}"/>
                </a:ext>
              </a:extLst>
            </p:cNvPr>
            <p:cNvSpPr/>
            <p:nvPr/>
          </p:nvSpPr>
          <p:spPr bwMode="auto">
            <a:xfrm>
              <a:off x="5326063" y="1803400"/>
              <a:ext cx="1619250" cy="30162"/>
            </a:xfrm>
            <a:custGeom>
              <a:avLst/>
              <a:gdLst>
                <a:gd name="T0" fmla="*/ 788 w 792"/>
                <a:gd name="T1" fmla="*/ 15 h 15"/>
                <a:gd name="T2" fmla="*/ 5 w 792"/>
                <a:gd name="T3" fmla="*/ 15 h 15"/>
                <a:gd name="T4" fmla="*/ 0 w 792"/>
                <a:gd name="T5" fmla="*/ 11 h 15"/>
                <a:gd name="T6" fmla="*/ 0 w 792"/>
                <a:gd name="T7" fmla="*/ 0 h 15"/>
                <a:gd name="T8" fmla="*/ 792 w 792"/>
                <a:gd name="T9" fmla="*/ 0 h 15"/>
                <a:gd name="T10" fmla="*/ 792 w 792"/>
                <a:gd name="T11" fmla="*/ 11 h 15"/>
                <a:gd name="T12" fmla="*/ 788 w 79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15">
                  <a:moveTo>
                    <a:pt x="788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792" y="11"/>
                    <a:pt x="792" y="11"/>
                    <a:pt x="792" y="11"/>
                  </a:cubicBezTo>
                  <a:cubicBezTo>
                    <a:pt x="792" y="13"/>
                    <a:pt x="790" y="15"/>
                    <a:pt x="788" y="15"/>
                  </a:cubicBezTo>
                  <a:close/>
                </a:path>
              </a:pathLst>
            </a:cu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7" name="AutoShape 3" descr="羊皮纸"/>
          <p:cNvSpPr>
            <a:spLocks noChangeArrowheads="1"/>
          </p:cNvSpPr>
          <p:nvPr/>
        </p:nvSpPr>
        <p:spPr bwMode="auto">
          <a:xfrm>
            <a:off x="3130551" y="5034954"/>
            <a:ext cx="5200650" cy="15319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AutoShape 4" descr="羊皮纸"/>
          <p:cNvSpPr>
            <a:spLocks noChangeArrowheads="1"/>
          </p:cNvSpPr>
          <p:nvPr/>
        </p:nvSpPr>
        <p:spPr bwMode="auto">
          <a:xfrm>
            <a:off x="3122613" y="3810991"/>
            <a:ext cx="5194300" cy="107315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3233738" y="3785591"/>
            <a:ext cx="5248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适用于内、外形均须表达</a:t>
            </a:r>
          </a:p>
          <a:p>
            <a:pPr>
              <a:defRPr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且形状对称的物体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3209926" y="4996854"/>
            <a:ext cx="51276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适用于内、外形均较复杂且</a:t>
            </a:r>
          </a:p>
          <a:p>
            <a:pPr>
              <a:defRPr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形状不对称的物体</a:t>
            </a:r>
          </a:p>
          <a:p>
            <a:pPr>
              <a:defRPr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较灵活，但要避免支离破碎</a:t>
            </a:r>
          </a:p>
        </p:txBody>
      </p:sp>
      <p:sp>
        <p:nvSpPr>
          <p:cNvPr id="51" name="Text Box 8" descr="紫色网格"/>
          <p:cNvSpPr txBox="1">
            <a:spLocks noChangeArrowheads="1"/>
          </p:cNvSpPr>
          <p:nvPr/>
        </p:nvSpPr>
        <p:spPr bwMode="auto">
          <a:xfrm>
            <a:off x="503238" y="1790104"/>
            <a:ext cx="3273425" cy="7080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剖视图的种类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525463" y="2739429"/>
            <a:ext cx="2035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zh-CN" altLang="en-US" sz="36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全剖视图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520701" y="3941166"/>
            <a:ext cx="2035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zh-CN" altLang="en-US" sz="36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半剖视图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515938" y="5420716"/>
            <a:ext cx="2498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zh-CN" altLang="en-US" sz="36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局部剖视图</a:t>
            </a:r>
          </a:p>
        </p:txBody>
      </p:sp>
      <p:sp>
        <p:nvSpPr>
          <p:cNvPr id="55" name="AutoShape 12" descr="羊皮纸"/>
          <p:cNvSpPr>
            <a:spLocks noChangeArrowheads="1"/>
          </p:cNvSpPr>
          <p:nvPr/>
        </p:nvSpPr>
        <p:spPr bwMode="auto">
          <a:xfrm>
            <a:off x="3114676" y="2629891"/>
            <a:ext cx="5192712" cy="103822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3238501" y="2585441"/>
            <a:ext cx="5026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适用于外形简单内形复杂</a:t>
            </a:r>
          </a:p>
          <a:p>
            <a:pPr>
              <a:defRPr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不对称的物体</a:t>
            </a:r>
          </a:p>
        </p:txBody>
      </p:sp>
    </p:spTree>
    <p:extLst>
      <p:ext uri="{BB962C8B-B14F-4D97-AF65-F5344CB8AC3E}">
        <p14:creationId xmlns:p14="http://schemas.microsoft.com/office/powerpoint/2010/main" val="18437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utoUpdateAnimBg="0"/>
      <p:bldP spid="50" grpId="0" autoUpdateAnimBg="0"/>
      <p:bldP spid="51" grpId="0" animBg="1" autoUpdateAnimBg="0"/>
      <p:bldP spid="52" grpId="0" build="p" autoUpdateAnimBg="0"/>
      <p:bldP spid="53" grpId="0" autoUpdateAnimBg="0"/>
      <p:bldP spid="54" grpId="0" autoUpdateAnimBg="0"/>
      <p:bldP spid="55" grpId="0" animBg="1"/>
      <p:bldP spid="5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本节知识要点</a:t>
            </a:r>
          </a:p>
        </p:txBody>
      </p:sp>
      <p:grpSp>
        <p:nvGrpSpPr>
          <p:cNvPr id="4" name="7c530c2a-23b3-4ca3-8528-d5ce4d04f6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FF426C-CF66-482E-A943-07E5993B5A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7342" y="284304"/>
            <a:ext cx="701750" cy="1069398"/>
            <a:chOff x="4468813" y="949326"/>
            <a:chExt cx="3254375" cy="4959349"/>
          </a:xfrm>
        </p:grpSpPr>
        <p:sp>
          <p:nvSpPr>
            <p:cNvPr id="5" name="íśľïḑè">
              <a:extLst>
                <a:ext uri="{FF2B5EF4-FFF2-40B4-BE49-F238E27FC236}">
                  <a16:creationId xmlns:a16="http://schemas.microsoft.com/office/drawing/2014/main" id="{AA0A908A-179A-4E98-947D-5CD3C7DD05E1}"/>
                </a:ext>
              </a:extLst>
            </p:cNvPr>
            <p:cNvSpPr/>
            <p:nvPr/>
          </p:nvSpPr>
          <p:spPr bwMode="auto">
            <a:xfrm>
              <a:off x="4672013" y="1444625"/>
              <a:ext cx="2879725" cy="3921125"/>
            </a:xfrm>
            <a:custGeom>
              <a:avLst/>
              <a:gdLst>
                <a:gd name="T0" fmla="*/ 1322 w 1408"/>
                <a:gd name="T1" fmla="*/ 1922 h 1922"/>
                <a:gd name="T2" fmla="*/ 85 w 1408"/>
                <a:gd name="T3" fmla="*/ 1922 h 1922"/>
                <a:gd name="T4" fmla="*/ 0 w 1408"/>
                <a:gd name="T5" fmla="*/ 1837 h 1922"/>
                <a:gd name="T6" fmla="*/ 0 w 1408"/>
                <a:gd name="T7" fmla="*/ 85 h 1922"/>
                <a:gd name="T8" fmla="*/ 85 w 1408"/>
                <a:gd name="T9" fmla="*/ 0 h 1922"/>
                <a:gd name="T10" fmla="*/ 1322 w 1408"/>
                <a:gd name="T11" fmla="*/ 0 h 1922"/>
                <a:gd name="T12" fmla="*/ 1408 w 1408"/>
                <a:gd name="T13" fmla="*/ 85 h 1922"/>
                <a:gd name="T14" fmla="*/ 1408 w 1408"/>
                <a:gd name="T15" fmla="*/ 1837 h 1922"/>
                <a:gd name="T16" fmla="*/ 1322 w 1408"/>
                <a:gd name="T17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922">
                  <a:moveTo>
                    <a:pt x="1322" y="1922"/>
                  </a:moveTo>
                  <a:cubicBezTo>
                    <a:pt x="85" y="1922"/>
                    <a:pt x="85" y="1922"/>
                    <a:pt x="85" y="1922"/>
                  </a:cubicBezTo>
                  <a:cubicBezTo>
                    <a:pt x="38" y="1922"/>
                    <a:pt x="0" y="1884"/>
                    <a:pt x="0" y="18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69" y="0"/>
                    <a:pt x="1408" y="38"/>
                    <a:pt x="1408" y="85"/>
                  </a:cubicBezTo>
                  <a:cubicBezTo>
                    <a:pt x="1408" y="1837"/>
                    <a:pt x="1408" y="1837"/>
                    <a:pt x="1408" y="1837"/>
                  </a:cubicBezTo>
                  <a:cubicBezTo>
                    <a:pt x="1408" y="1884"/>
                    <a:pt x="1369" y="1922"/>
                    <a:pt x="1322" y="1922"/>
                  </a:cubicBezTo>
                </a:path>
              </a:pathLst>
            </a:custGeom>
            <a:solidFill>
              <a:srgbClr val="52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íšļîḑê">
              <a:extLst>
                <a:ext uri="{FF2B5EF4-FFF2-40B4-BE49-F238E27FC236}">
                  <a16:creationId xmlns:a16="http://schemas.microsoft.com/office/drawing/2014/main" id="{D109DAC6-05F8-4AE4-91F1-ADDFDF7607BD}"/>
                </a:ext>
              </a:extLst>
            </p:cNvPr>
            <p:cNvSpPr/>
            <p:nvPr/>
          </p:nvSpPr>
          <p:spPr bwMode="auto">
            <a:xfrm>
              <a:off x="4859338" y="1752600"/>
              <a:ext cx="2501900" cy="3409950"/>
            </a:xfrm>
            <a:custGeom>
              <a:avLst/>
              <a:gdLst>
                <a:gd name="T0" fmla="*/ 1201 w 1223"/>
                <a:gd name="T1" fmla="*/ 1671 h 1671"/>
                <a:gd name="T2" fmla="*/ 22 w 1223"/>
                <a:gd name="T3" fmla="*/ 1671 h 1671"/>
                <a:gd name="T4" fmla="*/ 0 w 1223"/>
                <a:gd name="T5" fmla="*/ 1649 h 1671"/>
                <a:gd name="T6" fmla="*/ 0 w 1223"/>
                <a:gd name="T7" fmla="*/ 23 h 1671"/>
                <a:gd name="T8" fmla="*/ 22 w 1223"/>
                <a:gd name="T9" fmla="*/ 0 h 1671"/>
                <a:gd name="T10" fmla="*/ 1201 w 1223"/>
                <a:gd name="T11" fmla="*/ 0 h 1671"/>
                <a:gd name="T12" fmla="*/ 1223 w 1223"/>
                <a:gd name="T13" fmla="*/ 23 h 1671"/>
                <a:gd name="T14" fmla="*/ 1223 w 1223"/>
                <a:gd name="T15" fmla="*/ 1649 h 1671"/>
                <a:gd name="T16" fmla="*/ 1201 w 1223"/>
                <a:gd name="T17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1671">
                  <a:moveTo>
                    <a:pt x="1201" y="1671"/>
                  </a:moveTo>
                  <a:cubicBezTo>
                    <a:pt x="22" y="1671"/>
                    <a:pt x="22" y="1671"/>
                    <a:pt x="22" y="1671"/>
                  </a:cubicBezTo>
                  <a:cubicBezTo>
                    <a:pt x="10" y="1671"/>
                    <a:pt x="0" y="1661"/>
                    <a:pt x="0" y="16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01" y="0"/>
                    <a:pt x="1201" y="0"/>
                    <a:pt x="1201" y="0"/>
                  </a:cubicBezTo>
                  <a:cubicBezTo>
                    <a:pt x="1213" y="0"/>
                    <a:pt x="1223" y="10"/>
                    <a:pt x="1223" y="23"/>
                  </a:cubicBezTo>
                  <a:cubicBezTo>
                    <a:pt x="1223" y="1649"/>
                    <a:pt x="1223" y="1649"/>
                    <a:pt x="1223" y="1649"/>
                  </a:cubicBezTo>
                  <a:cubicBezTo>
                    <a:pt x="1223" y="1661"/>
                    <a:pt x="1213" y="1671"/>
                    <a:pt x="1201" y="16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íṥliḑe">
              <a:extLst>
                <a:ext uri="{FF2B5EF4-FFF2-40B4-BE49-F238E27FC236}">
                  <a16:creationId xmlns:a16="http://schemas.microsoft.com/office/drawing/2014/main" id="{D7281281-2622-4586-93D4-8FF571FD4015}"/>
                </a:ext>
              </a:extLst>
            </p:cNvPr>
            <p:cNvSpPr/>
            <p:nvPr/>
          </p:nvSpPr>
          <p:spPr bwMode="auto">
            <a:xfrm>
              <a:off x="4672013" y="1624013"/>
              <a:ext cx="2738438" cy="3748087"/>
            </a:xfrm>
            <a:custGeom>
              <a:avLst/>
              <a:gdLst>
                <a:gd name="T0" fmla="*/ 1339 w 1339"/>
                <a:gd name="T1" fmla="*/ 1831 h 1837"/>
                <a:gd name="T2" fmla="*/ 85 w 1339"/>
                <a:gd name="T3" fmla="*/ 1832 h 1837"/>
                <a:gd name="T4" fmla="*/ 0 w 1339"/>
                <a:gd name="T5" fmla="*/ 1758 h 1837"/>
                <a:gd name="T6" fmla="*/ 5 w 1339"/>
                <a:gd name="T7" fmla="*/ 0 h 1837"/>
                <a:gd name="T8" fmla="*/ 1339 w 1339"/>
                <a:gd name="T9" fmla="*/ 1831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1837">
                  <a:moveTo>
                    <a:pt x="1339" y="1831"/>
                  </a:moveTo>
                  <a:cubicBezTo>
                    <a:pt x="85" y="1832"/>
                    <a:pt x="85" y="1832"/>
                    <a:pt x="85" y="1832"/>
                  </a:cubicBezTo>
                  <a:cubicBezTo>
                    <a:pt x="65" y="1837"/>
                    <a:pt x="8" y="1821"/>
                    <a:pt x="0" y="175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39" y="1831"/>
                    <a:pt x="1339" y="1831"/>
                    <a:pt x="1339" y="183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işḻïḑè">
              <a:extLst>
                <a:ext uri="{FF2B5EF4-FFF2-40B4-BE49-F238E27FC236}">
                  <a16:creationId xmlns:a16="http://schemas.microsoft.com/office/drawing/2014/main" id="{8EEAAC92-F058-4DAF-A269-A69CADF7BE67}"/>
                </a:ext>
              </a:extLst>
            </p:cNvPr>
            <p:cNvSpPr/>
            <p:nvPr/>
          </p:nvSpPr>
          <p:spPr bwMode="auto">
            <a:xfrm>
              <a:off x="4468813" y="5561013"/>
              <a:ext cx="3254375" cy="347662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ïṧ1îdé">
              <a:extLst>
                <a:ext uri="{FF2B5EF4-FFF2-40B4-BE49-F238E27FC236}">
                  <a16:creationId xmlns:a16="http://schemas.microsoft.com/office/drawing/2014/main" id="{98371650-7580-4C09-A288-8DE1F6F09F0A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íṧľíḑê">
              <a:extLst>
                <a:ext uri="{FF2B5EF4-FFF2-40B4-BE49-F238E27FC236}">
                  <a16:creationId xmlns:a16="http://schemas.microsoft.com/office/drawing/2014/main" id="{761412ED-96B5-40D6-9212-8720D6022131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íṡ1îḑè">
              <a:extLst>
                <a:ext uri="{FF2B5EF4-FFF2-40B4-BE49-F238E27FC236}">
                  <a16:creationId xmlns:a16="http://schemas.microsoft.com/office/drawing/2014/main" id="{2800D41F-2811-4A09-9DE9-6BC95E768478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ïṥļiďè">
              <a:extLst>
                <a:ext uri="{FF2B5EF4-FFF2-40B4-BE49-F238E27FC236}">
                  <a16:creationId xmlns:a16="http://schemas.microsoft.com/office/drawing/2014/main" id="{CF20F6EF-9F8A-4152-920B-9109C0B85501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í$lîďè">
              <a:extLst>
                <a:ext uri="{FF2B5EF4-FFF2-40B4-BE49-F238E27FC236}">
                  <a16:creationId xmlns:a16="http://schemas.microsoft.com/office/drawing/2014/main" id="{63871756-A8FD-4A5A-9032-2E8F67746CBF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iṥļïďê">
              <a:extLst>
                <a:ext uri="{FF2B5EF4-FFF2-40B4-BE49-F238E27FC236}">
                  <a16:creationId xmlns:a16="http://schemas.microsoft.com/office/drawing/2014/main" id="{6143B585-09F3-435D-B4BB-16E9BFA9F33C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íšḻïḍé">
              <a:extLst>
                <a:ext uri="{FF2B5EF4-FFF2-40B4-BE49-F238E27FC236}">
                  <a16:creationId xmlns:a16="http://schemas.microsoft.com/office/drawing/2014/main" id="{F29AAE90-CBE2-45C8-AF60-F934DC394287}"/>
                </a:ext>
              </a:extLst>
            </p:cNvPr>
            <p:cNvSpPr/>
            <p:nvPr/>
          </p:nvSpPr>
          <p:spPr bwMode="auto">
            <a:xfrm>
              <a:off x="5908675" y="2374900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íSḻîďè">
              <a:extLst>
                <a:ext uri="{FF2B5EF4-FFF2-40B4-BE49-F238E27FC236}">
                  <a16:creationId xmlns:a16="http://schemas.microsoft.com/office/drawing/2014/main" id="{FF3E8269-42C5-4DB3-91B7-9E11621CC7A6}"/>
                </a:ext>
              </a:extLst>
            </p:cNvPr>
            <p:cNvSpPr/>
            <p:nvPr/>
          </p:nvSpPr>
          <p:spPr bwMode="auto">
            <a:xfrm>
              <a:off x="5908675" y="25606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ïṡľîde">
              <a:extLst>
                <a:ext uri="{FF2B5EF4-FFF2-40B4-BE49-F238E27FC236}">
                  <a16:creationId xmlns:a16="http://schemas.microsoft.com/office/drawing/2014/main" id="{0F0735F0-7CD1-45C7-A80E-88B9646B086F}"/>
                </a:ext>
              </a:extLst>
            </p:cNvPr>
            <p:cNvSpPr/>
            <p:nvPr/>
          </p:nvSpPr>
          <p:spPr bwMode="auto">
            <a:xfrm>
              <a:off x="5908675" y="27447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ïšḷïdê">
              <a:extLst>
                <a:ext uri="{FF2B5EF4-FFF2-40B4-BE49-F238E27FC236}">
                  <a16:creationId xmlns:a16="http://schemas.microsoft.com/office/drawing/2014/main" id="{37DEEE84-39C7-4A8A-B187-238BE83F9927}"/>
                </a:ext>
              </a:extLst>
            </p:cNvPr>
            <p:cNvSpPr/>
            <p:nvPr/>
          </p:nvSpPr>
          <p:spPr bwMode="auto">
            <a:xfrm>
              <a:off x="5908675" y="3278188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ŝḻiḍe">
              <a:extLst>
                <a:ext uri="{FF2B5EF4-FFF2-40B4-BE49-F238E27FC236}">
                  <a16:creationId xmlns:a16="http://schemas.microsoft.com/office/drawing/2014/main" id="{1C6375F1-0D08-40FD-94A8-04C8086AD879}"/>
                </a:ext>
              </a:extLst>
            </p:cNvPr>
            <p:cNvSpPr/>
            <p:nvPr/>
          </p:nvSpPr>
          <p:spPr bwMode="auto">
            <a:xfrm>
              <a:off x="5908675" y="3463925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iśľíḍé">
              <a:extLst>
                <a:ext uri="{FF2B5EF4-FFF2-40B4-BE49-F238E27FC236}">
                  <a16:creationId xmlns:a16="http://schemas.microsoft.com/office/drawing/2014/main" id="{B45D6CE4-A789-4635-AC97-31BC7F0E606E}"/>
                </a:ext>
              </a:extLst>
            </p:cNvPr>
            <p:cNvSpPr/>
            <p:nvPr/>
          </p:nvSpPr>
          <p:spPr bwMode="auto">
            <a:xfrm>
              <a:off x="5908675" y="3648075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íš1ïḓê">
              <a:extLst>
                <a:ext uri="{FF2B5EF4-FFF2-40B4-BE49-F238E27FC236}">
                  <a16:creationId xmlns:a16="http://schemas.microsoft.com/office/drawing/2014/main" id="{F8B9F203-094C-49E4-BE96-A2DF03C95D0D}"/>
                </a:ext>
              </a:extLst>
            </p:cNvPr>
            <p:cNvSpPr/>
            <p:nvPr/>
          </p:nvSpPr>
          <p:spPr bwMode="auto">
            <a:xfrm>
              <a:off x="5908675" y="41290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íşľiḓé">
              <a:extLst>
                <a:ext uri="{FF2B5EF4-FFF2-40B4-BE49-F238E27FC236}">
                  <a16:creationId xmlns:a16="http://schemas.microsoft.com/office/drawing/2014/main" id="{58104574-D4C0-4C9F-9C3E-BC69AA12CD9D}"/>
                </a:ext>
              </a:extLst>
            </p:cNvPr>
            <p:cNvSpPr/>
            <p:nvPr/>
          </p:nvSpPr>
          <p:spPr bwMode="auto">
            <a:xfrm>
              <a:off x="5908675" y="43132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ïṡľíde">
              <a:extLst>
                <a:ext uri="{FF2B5EF4-FFF2-40B4-BE49-F238E27FC236}">
                  <a16:creationId xmlns:a16="http://schemas.microsoft.com/office/drawing/2014/main" id="{D1103135-7487-469E-86CA-251A72B7CF19}"/>
                </a:ext>
              </a:extLst>
            </p:cNvPr>
            <p:cNvSpPr/>
            <p:nvPr/>
          </p:nvSpPr>
          <p:spPr bwMode="auto">
            <a:xfrm>
              <a:off x="5908675" y="4498975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iṣḷiḑé">
              <a:extLst>
                <a:ext uri="{FF2B5EF4-FFF2-40B4-BE49-F238E27FC236}">
                  <a16:creationId xmlns:a16="http://schemas.microsoft.com/office/drawing/2014/main" id="{55507E8A-FC9D-4742-BD11-EF8EF0971C1C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close/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ï$ḷïḍé">
              <a:extLst>
                <a:ext uri="{FF2B5EF4-FFF2-40B4-BE49-F238E27FC236}">
                  <a16:creationId xmlns:a16="http://schemas.microsoft.com/office/drawing/2014/main" id="{1E275F90-3945-4698-959E-3CAA0F32C674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ïŝḻîḋe">
              <a:extLst>
                <a:ext uri="{FF2B5EF4-FFF2-40B4-BE49-F238E27FC236}">
                  <a16:creationId xmlns:a16="http://schemas.microsoft.com/office/drawing/2014/main" id="{5D0E09CA-6704-4E0F-841F-CB65346519E0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ïs1ïḍe">
              <a:extLst>
                <a:ext uri="{FF2B5EF4-FFF2-40B4-BE49-F238E27FC236}">
                  <a16:creationId xmlns:a16="http://schemas.microsoft.com/office/drawing/2014/main" id="{27F66F68-AC67-4C78-9B52-5667994CCF23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îś1íḋê">
              <a:extLst>
                <a:ext uri="{FF2B5EF4-FFF2-40B4-BE49-F238E27FC236}">
                  <a16:creationId xmlns:a16="http://schemas.microsoft.com/office/drawing/2014/main" id="{B19641A8-8E02-43CE-992C-5624B560A177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îṣlíḋê">
              <a:extLst>
                <a:ext uri="{FF2B5EF4-FFF2-40B4-BE49-F238E27FC236}">
                  <a16:creationId xmlns:a16="http://schemas.microsoft.com/office/drawing/2014/main" id="{CCF6374D-2148-4D32-B2A5-4E6721CAD1C1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ïṡlíďè">
              <a:extLst>
                <a:ext uri="{FF2B5EF4-FFF2-40B4-BE49-F238E27FC236}">
                  <a16:creationId xmlns:a16="http://schemas.microsoft.com/office/drawing/2014/main" id="{D024EBD3-B31F-4079-B9C0-25CD730B2FF2}"/>
                </a:ext>
              </a:extLst>
            </p:cNvPr>
            <p:cNvSpPr/>
            <p:nvPr/>
          </p:nvSpPr>
          <p:spPr bwMode="auto">
            <a:xfrm>
              <a:off x="5075238" y="2246313"/>
              <a:ext cx="642938" cy="392112"/>
            </a:xfrm>
            <a:custGeom>
              <a:avLst/>
              <a:gdLst>
                <a:gd name="T0" fmla="*/ 0 w 405"/>
                <a:gd name="T1" fmla="*/ 156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5 w 405"/>
                <a:gd name="T11" fmla="*/ 247 h 247"/>
                <a:gd name="T12" fmla="*/ 0 w 405"/>
                <a:gd name="T13" fmla="*/ 1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6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5" y="24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íṥļïdê">
              <a:extLst>
                <a:ext uri="{FF2B5EF4-FFF2-40B4-BE49-F238E27FC236}">
                  <a16:creationId xmlns:a16="http://schemas.microsoft.com/office/drawing/2014/main" id="{E3ABA3B6-57E5-490B-AB50-863320166258}"/>
                </a:ext>
              </a:extLst>
            </p:cNvPr>
            <p:cNvSpPr/>
            <p:nvPr/>
          </p:nvSpPr>
          <p:spPr bwMode="auto">
            <a:xfrm>
              <a:off x="5062538" y="2238375"/>
              <a:ext cx="668338" cy="407987"/>
            </a:xfrm>
            <a:custGeom>
              <a:avLst/>
              <a:gdLst>
                <a:gd name="T0" fmla="*/ 125 w 421"/>
                <a:gd name="T1" fmla="*/ 257 h 257"/>
                <a:gd name="T2" fmla="*/ 0 w 421"/>
                <a:gd name="T3" fmla="*/ 161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9 h 257"/>
                <a:gd name="T12" fmla="*/ 125 w 421"/>
                <a:gd name="T13" fmla="*/ 257 h 257"/>
                <a:gd name="T14" fmla="*/ 14 w 421"/>
                <a:gd name="T15" fmla="*/ 161 h 257"/>
                <a:gd name="T16" fmla="*/ 123 w 421"/>
                <a:gd name="T17" fmla="*/ 248 h 257"/>
                <a:gd name="T18" fmla="*/ 406 w 421"/>
                <a:gd name="T19" fmla="*/ 12 h 257"/>
                <a:gd name="T20" fmla="*/ 394 w 421"/>
                <a:gd name="T21" fmla="*/ 9 h 257"/>
                <a:gd name="T22" fmla="*/ 126 w 421"/>
                <a:gd name="T23" fmla="*/ 206 h 257"/>
                <a:gd name="T24" fmla="*/ 54 w 421"/>
                <a:gd name="T25" fmla="*/ 134 h 257"/>
                <a:gd name="T26" fmla="*/ 14 w 421"/>
                <a:gd name="T27" fmla="*/ 16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5" y="257"/>
                  </a:moveTo>
                  <a:lnTo>
                    <a:pt x="0" y="161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9"/>
                  </a:lnTo>
                  <a:lnTo>
                    <a:pt x="125" y="257"/>
                  </a:lnTo>
                  <a:close/>
                  <a:moveTo>
                    <a:pt x="14" y="161"/>
                  </a:moveTo>
                  <a:lnTo>
                    <a:pt x="123" y="248"/>
                  </a:lnTo>
                  <a:lnTo>
                    <a:pt x="406" y="12"/>
                  </a:lnTo>
                  <a:lnTo>
                    <a:pt x="394" y="9"/>
                  </a:lnTo>
                  <a:lnTo>
                    <a:pt x="126" y="206"/>
                  </a:lnTo>
                  <a:lnTo>
                    <a:pt x="54" y="134"/>
                  </a:lnTo>
                  <a:lnTo>
                    <a:pt x="14" y="161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îṡlíḑê">
              <a:extLst>
                <a:ext uri="{FF2B5EF4-FFF2-40B4-BE49-F238E27FC236}">
                  <a16:creationId xmlns:a16="http://schemas.microsoft.com/office/drawing/2014/main" id="{B1AC08C7-298C-4C88-AF17-483A8E3888F3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ï$1îḑè">
              <a:extLst>
                <a:ext uri="{FF2B5EF4-FFF2-40B4-BE49-F238E27FC236}">
                  <a16:creationId xmlns:a16="http://schemas.microsoft.com/office/drawing/2014/main" id="{39C0986C-2A42-41F8-BA93-EC8CDF3DB884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îṩ1îdê">
              <a:extLst>
                <a:ext uri="{FF2B5EF4-FFF2-40B4-BE49-F238E27FC236}">
                  <a16:creationId xmlns:a16="http://schemas.microsoft.com/office/drawing/2014/main" id="{A71ACDB9-9A2A-44DC-8EB3-060BDA3DF64E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íṥļiḓê">
              <a:extLst>
                <a:ext uri="{FF2B5EF4-FFF2-40B4-BE49-F238E27FC236}">
                  <a16:creationId xmlns:a16="http://schemas.microsoft.com/office/drawing/2014/main" id="{76DAB967-0B30-4ECB-952D-A2D91F4381C8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ïṩ1îḑê">
              <a:extLst>
                <a:ext uri="{FF2B5EF4-FFF2-40B4-BE49-F238E27FC236}">
                  <a16:creationId xmlns:a16="http://schemas.microsoft.com/office/drawing/2014/main" id="{A34A5DBC-5185-476D-8057-21B10803AC45}"/>
                </a:ext>
              </a:extLst>
            </p:cNvPr>
            <p:cNvSpPr/>
            <p:nvPr/>
          </p:nvSpPr>
          <p:spPr bwMode="auto">
            <a:xfrm>
              <a:off x="5118100" y="3240088"/>
              <a:ext cx="642938" cy="392112"/>
            </a:xfrm>
            <a:custGeom>
              <a:avLst/>
              <a:gdLst>
                <a:gd name="T0" fmla="*/ 0 w 405"/>
                <a:gd name="T1" fmla="*/ 155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6 w 405"/>
                <a:gd name="T11" fmla="*/ 247 h 247"/>
                <a:gd name="T12" fmla="*/ 0 w 405"/>
                <a:gd name="T13" fmla="*/ 15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5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îŝ1iḓê">
              <a:extLst>
                <a:ext uri="{FF2B5EF4-FFF2-40B4-BE49-F238E27FC236}">
                  <a16:creationId xmlns:a16="http://schemas.microsoft.com/office/drawing/2014/main" id="{C159F256-087C-4D3E-8F0C-4C5A8729F665}"/>
                </a:ext>
              </a:extLst>
            </p:cNvPr>
            <p:cNvSpPr/>
            <p:nvPr/>
          </p:nvSpPr>
          <p:spPr bwMode="auto">
            <a:xfrm>
              <a:off x="5105400" y="3232150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60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60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9 h 257"/>
                <a:gd name="T22" fmla="*/ 126 w 421"/>
                <a:gd name="T23" fmla="*/ 205 h 257"/>
                <a:gd name="T24" fmla="*/ 54 w 421"/>
                <a:gd name="T25" fmla="*/ 133 h 257"/>
                <a:gd name="T26" fmla="*/ 14 w 421"/>
                <a:gd name="T27" fmla="*/ 16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60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60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9"/>
                  </a:lnTo>
                  <a:lnTo>
                    <a:pt x="126" y="205"/>
                  </a:lnTo>
                  <a:lnTo>
                    <a:pt x="54" y="133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îṡ1íḍê">
              <a:extLst>
                <a:ext uri="{FF2B5EF4-FFF2-40B4-BE49-F238E27FC236}">
                  <a16:creationId xmlns:a16="http://schemas.microsoft.com/office/drawing/2014/main" id="{A40A1D24-A73D-4710-A23F-3E89EC4A630A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î$ḷïďé">
              <a:extLst>
                <a:ext uri="{FF2B5EF4-FFF2-40B4-BE49-F238E27FC236}">
                  <a16:creationId xmlns:a16="http://schemas.microsoft.com/office/drawing/2014/main" id="{BC63F9D4-B93E-4776-A6E6-A32BE2E19452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íṥľîḍé">
              <a:extLst>
                <a:ext uri="{FF2B5EF4-FFF2-40B4-BE49-F238E27FC236}">
                  <a16:creationId xmlns:a16="http://schemas.microsoft.com/office/drawing/2014/main" id="{FD5E8825-6CBA-4DC4-A704-18FCCF704DCF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íṡḷíḋe">
              <a:extLst>
                <a:ext uri="{FF2B5EF4-FFF2-40B4-BE49-F238E27FC236}">
                  <a16:creationId xmlns:a16="http://schemas.microsoft.com/office/drawing/2014/main" id="{7A1ECFBE-903C-448B-B7B6-EC7BFEEE9258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ï$ļídê">
              <a:extLst>
                <a:ext uri="{FF2B5EF4-FFF2-40B4-BE49-F238E27FC236}">
                  <a16:creationId xmlns:a16="http://schemas.microsoft.com/office/drawing/2014/main" id="{2DAA23DD-EA96-4C5D-B180-ED6F3472865E}"/>
                </a:ext>
              </a:extLst>
            </p:cNvPr>
            <p:cNvSpPr/>
            <p:nvPr/>
          </p:nvSpPr>
          <p:spPr bwMode="auto">
            <a:xfrm>
              <a:off x="5118100" y="4054475"/>
              <a:ext cx="642938" cy="393700"/>
            </a:xfrm>
            <a:custGeom>
              <a:avLst/>
              <a:gdLst>
                <a:gd name="T0" fmla="*/ 0 w 405"/>
                <a:gd name="T1" fmla="*/ 155 h 248"/>
                <a:gd name="T2" fmla="*/ 47 w 405"/>
                <a:gd name="T3" fmla="*/ 123 h 248"/>
                <a:gd name="T4" fmla="*/ 118 w 405"/>
                <a:gd name="T5" fmla="*/ 196 h 248"/>
                <a:gd name="T6" fmla="*/ 385 w 405"/>
                <a:gd name="T7" fmla="*/ 0 h 248"/>
                <a:gd name="T8" fmla="*/ 405 w 405"/>
                <a:gd name="T9" fmla="*/ 5 h 248"/>
                <a:gd name="T10" fmla="*/ 116 w 405"/>
                <a:gd name="T11" fmla="*/ 248 h 248"/>
                <a:gd name="T12" fmla="*/ 0 w 405"/>
                <a:gd name="T13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8">
                  <a:moveTo>
                    <a:pt x="0" y="155"/>
                  </a:moveTo>
                  <a:lnTo>
                    <a:pt x="47" y="123"/>
                  </a:lnTo>
                  <a:lnTo>
                    <a:pt x="118" y="196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iṣļiďê">
              <a:extLst>
                <a:ext uri="{FF2B5EF4-FFF2-40B4-BE49-F238E27FC236}">
                  <a16:creationId xmlns:a16="http://schemas.microsoft.com/office/drawing/2014/main" id="{8A69EF54-6B9A-4027-8C75-CC6015F3CA0A}"/>
                </a:ext>
              </a:extLst>
            </p:cNvPr>
            <p:cNvSpPr/>
            <p:nvPr/>
          </p:nvSpPr>
          <p:spPr bwMode="auto">
            <a:xfrm>
              <a:off x="5105400" y="4048125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59 h 257"/>
                <a:gd name="T4" fmla="*/ 55 w 421"/>
                <a:gd name="T5" fmla="*/ 122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59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8 h 257"/>
                <a:gd name="T22" fmla="*/ 126 w 421"/>
                <a:gd name="T23" fmla="*/ 206 h 257"/>
                <a:gd name="T24" fmla="*/ 54 w 421"/>
                <a:gd name="T25" fmla="*/ 132 h 257"/>
                <a:gd name="T26" fmla="*/ 14 w 421"/>
                <a:gd name="T27" fmla="*/ 1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59"/>
                  </a:lnTo>
                  <a:lnTo>
                    <a:pt x="55" y="122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59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8"/>
                  </a:lnTo>
                  <a:lnTo>
                    <a:pt x="126" y="206"/>
                  </a:lnTo>
                  <a:lnTo>
                    <a:pt x="54" y="132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îS1îḑè">
              <a:extLst>
                <a:ext uri="{FF2B5EF4-FFF2-40B4-BE49-F238E27FC236}">
                  <a16:creationId xmlns:a16="http://schemas.microsoft.com/office/drawing/2014/main" id="{7A40A39C-1B1B-4845-92B6-0730B05E7E94}"/>
                </a:ext>
              </a:extLst>
            </p:cNvPr>
            <p:cNvSpPr/>
            <p:nvPr/>
          </p:nvSpPr>
          <p:spPr bwMode="auto">
            <a:xfrm>
              <a:off x="5326063" y="949326"/>
              <a:ext cx="1619250" cy="908050"/>
            </a:xfrm>
            <a:custGeom>
              <a:avLst/>
              <a:gdLst>
                <a:gd name="T0" fmla="*/ 772 w 792"/>
                <a:gd name="T1" fmla="*/ 195 h 445"/>
                <a:gd name="T2" fmla="*/ 563 w 792"/>
                <a:gd name="T3" fmla="*/ 195 h 445"/>
                <a:gd name="T4" fmla="*/ 563 w 792"/>
                <a:gd name="T5" fmla="*/ 165 h 445"/>
                <a:gd name="T6" fmla="*/ 398 w 792"/>
                <a:gd name="T7" fmla="*/ 0 h 445"/>
                <a:gd name="T8" fmla="*/ 394 w 792"/>
                <a:gd name="T9" fmla="*/ 0 h 445"/>
                <a:gd name="T10" fmla="*/ 229 w 792"/>
                <a:gd name="T11" fmla="*/ 165 h 445"/>
                <a:gd name="T12" fmla="*/ 229 w 792"/>
                <a:gd name="T13" fmla="*/ 195 h 445"/>
                <a:gd name="T14" fmla="*/ 20 w 792"/>
                <a:gd name="T15" fmla="*/ 195 h 445"/>
                <a:gd name="T16" fmla="*/ 0 w 792"/>
                <a:gd name="T17" fmla="*/ 214 h 445"/>
                <a:gd name="T18" fmla="*/ 0 w 792"/>
                <a:gd name="T19" fmla="*/ 426 h 445"/>
                <a:gd name="T20" fmla="*/ 20 w 792"/>
                <a:gd name="T21" fmla="*/ 445 h 445"/>
                <a:gd name="T22" fmla="*/ 772 w 792"/>
                <a:gd name="T23" fmla="*/ 445 h 445"/>
                <a:gd name="T24" fmla="*/ 792 w 792"/>
                <a:gd name="T25" fmla="*/ 426 h 445"/>
                <a:gd name="T26" fmla="*/ 792 w 792"/>
                <a:gd name="T27" fmla="*/ 214 h 445"/>
                <a:gd name="T28" fmla="*/ 772 w 792"/>
                <a:gd name="T29" fmla="*/ 195 h 445"/>
                <a:gd name="T30" fmla="*/ 396 w 792"/>
                <a:gd name="T31" fmla="*/ 175 h 445"/>
                <a:gd name="T32" fmla="*/ 341 w 792"/>
                <a:gd name="T33" fmla="*/ 120 h 445"/>
                <a:gd name="T34" fmla="*/ 396 w 792"/>
                <a:gd name="T35" fmla="*/ 65 h 445"/>
                <a:gd name="T36" fmla="*/ 451 w 792"/>
                <a:gd name="T37" fmla="*/ 120 h 445"/>
                <a:gd name="T38" fmla="*/ 396 w 792"/>
                <a:gd name="T39" fmla="*/ 17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445">
                  <a:moveTo>
                    <a:pt x="772" y="195"/>
                  </a:moveTo>
                  <a:cubicBezTo>
                    <a:pt x="563" y="195"/>
                    <a:pt x="563" y="195"/>
                    <a:pt x="563" y="195"/>
                  </a:cubicBezTo>
                  <a:cubicBezTo>
                    <a:pt x="563" y="165"/>
                    <a:pt x="563" y="165"/>
                    <a:pt x="563" y="165"/>
                  </a:cubicBezTo>
                  <a:cubicBezTo>
                    <a:pt x="563" y="74"/>
                    <a:pt x="489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03" y="0"/>
                    <a:pt x="229" y="74"/>
                    <a:pt x="229" y="165"/>
                  </a:cubicBezTo>
                  <a:cubicBezTo>
                    <a:pt x="229" y="195"/>
                    <a:pt x="229" y="195"/>
                    <a:pt x="229" y="195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9" y="195"/>
                    <a:pt x="0" y="204"/>
                    <a:pt x="0" y="21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6"/>
                    <a:pt x="9" y="445"/>
                    <a:pt x="20" y="445"/>
                  </a:cubicBezTo>
                  <a:cubicBezTo>
                    <a:pt x="772" y="445"/>
                    <a:pt x="772" y="445"/>
                    <a:pt x="772" y="445"/>
                  </a:cubicBezTo>
                  <a:cubicBezTo>
                    <a:pt x="783" y="445"/>
                    <a:pt x="792" y="436"/>
                    <a:pt x="792" y="426"/>
                  </a:cubicBezTo>
                  <a:cubicBezTo>
                    <a:pt x="792" y="214"/>
                    <a:pt x="792" y="214"/>
                    <a:pt x="792" y="214"/>
                  </a:cubicBezTo>
                  <a:cubicBezTo>
                    <a:pt x="792" y="204"/>
                    <a:pt x="783" y="195"/>
                    <a:pt x="772" y="195"/>
                  </a:cubicBezTo>
                  <a:close/>
                  <a:moveTo>
                    <a:pt x="396" y="175"/>
                  </a:moveTo>
                  <a:cubicBezTo>
                    <a:pt x="366" y="175"/>
                    <a:pt x="341" y="150"/>
                    <a:pt x="341" y="120"/>
                  </a:cubicBezTo>
                  <a:cubicBezTo>
                    <a:pt x="341" y="89"/>
                    <a:pt x="366" y="65"/>
                    <a:pt x="396" y="65"/>
                  </a:cubicBezTo>
                  <a:cubicBezTo>
                    <a:pt x="427" y="65"/>
                    <a:pt x="451" y="89"/>
                    <a:pt x="451" y="120"/>
                  </a:cubicBezTo>
                  <a:cubicBezTo>
                    <a:pt x="451" y="150"/>
                    <a:pt x="427" y="175"/>
                    <a:pt x="396" y="175"/>
                  </a:cubicBezTo>
                  <a:close/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isļîḋe">
              <a:extLst>
                <a:ext uri="{FF2B5EF4-FFF2-40B4-BE49-F238E27FC236}">
                  <a16:creationId xmlns:a16="http://schemas.microsoft.com/office/drawing/2014/main" id="{C3148559-F1FA-4C55-A473-8A30EEADEA7F}"/>
                </a:ext>
              </a:extLst>
            </p:cNvPr>
            <p:cNvSpPr/>
            <p:nvPr/>
          </p:nvSpPr>
          <p:spPr bwMode="auto">
            <a:xfrm>
              <a:off x="5326063" y="1720850"/>
              <a:ext cx="1619250" cy="66675"/>
            </a:xfrm>
            <a:prstGeom prst="rect">
              <a:avLst/>
            </a:pr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íšlîḑè">
              <a:extLst>
                <a:ext uri="{FF2B5EF4-FFF2-40B4-BE49-F238E27FC236}">
                  <a16:creationId xmlns:a16="http://schemas.microsoft.com/office/drawing/2014/main" id="{66B62F9D-E9DF-4B7C-A96A-A1F00A63B161}"/>
                </a:ext>
              </a:extLst>
            </p:cNvPr>
            <p:cNvSpPr/>
            <p:nvPr/>
          </p:nvSpPr>
          <p:spPr bwMode="auto">
            <a:xfrm>
              <a:off x="5326063" y="1803400"/>
              <a:ext cx="1619250" cy="30162"/>
            </a:xfrm>
            <a:custGeom>
              <a:avLst/>
              <a:gdLst>
                <a:gd name="T0" fmla="*/ 788 w 792"/>
                <a:gd name="T1" fmla="*/ 15 h 15"/>
                <a:gd name="T2" fmla="*/ 5 w 792"/>
                <a:gd name="T3" fmla="*/ 15 h 15"/>
                <a:gd name="T4" fmla="*/ 0 w 792"/>
                <a:gd name="T5" fmla="*/ 11 h 15"/>
                <a:gd name="T6" fmla="*/ 0 w 792"/>
                <a:gd name="T7" fmla="*/ 0 h 15"/>
                <a:gd name="T8" fmla="*/ 792 w 792"/>
                <a:gd name="T9" fmla="*/ 0 h 15"/>
                <a:gd name="T10" fmla="*/ 792 w 792"/>
                <a:gd name="T11" fmla="*/ 11 h 15"/>
                <a:gd name="T12" fmla="*/ 788 w 79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15">
                  <a:moveTo>
                    <a:pt x="788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792" y="11"/>
                    <a:pt x="792" y="11"/>
                    <a:pt x="792" y="11"/>
                  </a:cubicBezTo>
                  <a:cubicBezTo>
                    <a:pt x="792" y="13"/>
                    <a:pt x="790" y="15"/>
                    <a:pt x="788" y="15"/>
                  </a:cubicBezTo>
                  <a:close/>
                </a:path>
              </a:pathLst>
            </a:cu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7" name="Text Box 7" descr="紫色网格"/>
          <p:cNvSpPr txBox="1">
            <a:spLocks noChangeArrowheads="1"/>
          </p:cNvSpPr>
          <p:nvPr/>
        </p:nvSpPr>
        <p:spPr bwMode="auto">
          <a:xfrm>
            <a:off x="503238" y="1750505"/>
            <a:ext cx="5329237" cy="7080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画剖视图应注意的问题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925513" y="2622042"/>
            <a:ext cx="71326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可见线必须全部画出，不要漏线。</a:t>
            </a:r>
            <a:endParaRPr lang="zh-CN" altLang="en-US" sz="36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923925" y="4303205"/>
            <a:ext cx="6670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同一物体各</a:t>
            </a:r>
            <a:r>
              <a:rPr lang="zh-CN" altLang="en-US" sz="360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剖视图的剖面线画法</a:t>
            </a:r>
          </a:p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应一致（方向、间隔）</a:t>
            </a:r>
          </a:p>
        </p:txBody>
      </p: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635000" y="2861755"/>
            <a:ext cx="246063" cy="2460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Oval 17"/>
          <p:cNvSpPr>
            <a:spLocks noChangeArrowheads="1"/>
          </p:cNvSpPr>
          <p:nvPr/>
        </p:nvSpPr>
        <p:spPr bwMode="auto">
          <a:xfrm>
            <a:off x="646113" y="4528630"/>
            <a:ext cx="246062" cy="2460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944563" y="3471355"/>
            <a:ext cx="6207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Marlett" pitchFamily="2" charset="2"/>
              </a:rPr>
              <a:t>结构已表达清楚，虚线不画。</a:t>
            </a:r>
            <a:endParaRPr lang="zh-CN" altLang="en-US" sz="36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31825" y="3711067"/>
            <a:ext cx="246063" cy="246063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1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49" grpId="0" autoUpdateAnimBg="0"/>
      <p:bldP spid="50" grpId="0" animBg="1"/>
      <p:bldP spid="51" grpId="0" animBg="1"/>
      <p:bldP spid="52" grpId="0" build="p" autoUpdateAnimBg="0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90802" y="2600245"/>
            <a:ext cx="7168879" cy="149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表达方法（断面图、规定画法和简化画法）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尺寸标注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620" name="TextBox 4"/>
          <p:cNvSpPr txBox="1">
            <a:spLocks noChangeArrowheads="1"/>
          </p:cNvSpPr>
          <p:nvPr/>
        </p:nvSpPr>
        <p:spPr bwMode="auto">
          <a:xfrm>
            <a:off x="1462828" y="1750924"/>
            <a:ext cx="4429418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下一讲内容预告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D7D220-8F10-456B-AFD7-0B90D66E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446" y="5738446"/>
            <a:ext cx="1119554" cy="1119554"/>
          </a:xfrm>
          <a:prstGeom prst="rect">
            <a:avLst/>
          </a:prstGeom>
        </p:spPr>
      </p:pic>
      <p:grpSp>
        <p:nvGrpSpPr>
          <p:cNvPr id="6" name="156eef5a-76ab-4af3-9a03-7ab6f8edd98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13778969">
            <a:off x="316321" y="1572089"/>
            <a:ext cx="1185963" cy="884557"/>
            <a:chOff x="3760269" y="1686882"/>
            <a:chExt cx="4671462" cy="3484236"/>
          </a:xfrm>
        </p:grpSpPr>
        <p:sp>
          <p:nvSpPr>
            <p:cNvPr id="7" name="iṣḷïďè">
              <a:extLst>
                <a:ext uri="{FF2B5EF4-FFF2-40B4-BE49-F238E27FC236}">
                  <a16:creationId xmlns:a16="http://schemas.microsoft.com/office/drawing/2014/main" id="{18D07D43-3B33-431C-991E-FA97E0E5BA66}"/>
                </a:ext>
              </a:extLst>
            </p:cNvPr>
            <p:cNvSpPr/>
            <p:nvPr/>
          </p:nvSpPr>
          <p:spPr bwMode="auto">
            <a:xfrm>
              <a:off x="3760269" y="1686882"/>
              <a:ext cx="3489403" cy="34842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î$ḻïḍe">
              <a:extLst>
                <a:ext uri="{FF2B5EF4-FFF2-40B4-BE49-F238E27FC236}">
                  <a16:creationId xmlns:a16="http://schemas.microsoft.com/office/drawing/2014/main" id="{B093FD8A-6793-4B35-8FB5-0D16D2E6D14F}"/>
                </a:ext>
              </a:extLst>
            </p:cNvPr>
            <p:cNvSpPr/>
            <p:nvPr/>
          </p:nvSpPr>
          <p:spPr bwMode="auto">
            <a:xfrm>
              <a:off x="4224834" y="2151447"/>
              <a:ext cx="2560272" cy="25551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işḷîḑe">
              <a:extLst>
                <a:ext uri="{FF2B5EF4-FFF2-40B4-BE49-F238E27FC236}">
                  <a16:creationId xmlns:a16="http://schemas.microsoft.com/office/drawing/2014/main" id="{A0320EA8-9C92-402A-BF8A-7605B5EC551A}"/>
                </a:ext>
              </a:extLst>
            </p:cNvPr>
            <p:cNvSpPr/>
            <p:nvPr/>
          </p:nvSpPr>
          <p:spPr bwMode="auto">
            <a:xfrm>
              <a:off x="4689400" y="2616011"/>
              <a:ext cx="1631141" cy="16259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í$lîḑe">
              <a:extLst>
                <a:ext uri="{FF2B5EF4-FFF2-40B4-BE49-F238E27FC236}">
                  <a16:creationId xmlns:a16="http://schemas.microsoft.com/office/drawing/2014/main" id="{CA8BF74F-1D12-4AD6-AEBE-6584D935FF3C}"/>
                </a:ext>
              </a:extLst>
            </p:cNvPr>
            <p:cNvSpPr/>
            <p:nvPr/>
          </p:nvSpPr>
          <p:spPr bwMode="auto">
            <a:xfrm>
              <a:off x="5153965" y="3080576"/>
              <a:ext cx="702010" cy="6968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ísḻiḋê">
              <a:extLst>
                <a:ext uri="{FF2B5EF4-FFF2-40B4-BE49-F238E27FC236}">
                  <a16:creationId xmlns:a16="http://schemas.microsoft.com/office/drawing/2014/main" id="{540B05B1-A941-4D11-914B-9C77FC098A33}"/>
                </a:ext>
              </a:extLst>
            </p:cNvPr>
            <p:cNvSpPr/>
            <p:nvPr/>
          </p:nvSpPr>
          <p:spPr bwMode="auto">
            <a:xfrm>
              <a:off x="5504970" y="3390285"/>
              <a:ext cx="2560272" cy="774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ïSḷíḑè">
              <a:extLst>
                <a:ext uri="{FF2B5EF4-FFF2-40B4-BE49-F238E27FC236}">
                  <a16:creationId xmlns:a16="http://schemas.microsoft.com/office/drawing/2014/main" id="{56EA16A2-2CD9-4EB9-B7D1-D2DBBAEA02E4}"/>
                </a:ext>
              </a:extLst>
            </p:cNvPr>
            <p:cNvSpPr/>
            <p:nvPr/>
          </p:nvSpPr>
          <p:spPr bwMode="auto">
            <a:xfrm>
              <a:off x="8039431" y="3059928"/>
              <a:ext cx="392300" cy="392299"/>
            </a:xfrm>
            <a:custGeom>
              <a:avLst/>
              <a:gdLst>
                <a:gd name="T0" fmla="*/ 10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10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10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îSḻiďe">
              <a:extLst>
                <a:ext uri="{FF2B5EF4-FFF2-40B4-BE49-F238E27FC236}">
                  <a16:creationId xmlns:a16="http://schemas.microsoft.com/office/drawing/2014/main" id="{81FA1100-586C-47FA-957D-95E64236E473}"/>
                </a:ext>
              </a:extLst>
            </p:cNvPr>
            <p:cNvSpPr/>
            <p:nvPr/>
          </p:nvSpPr>
          <p:spPr bwMode="auto">
            <a:xfrm>
              <a:off x="7342585" y="3059928"/>
              <a:ext cx="392300" cy="392299"/>
            </a:xfrm>
            <a:custGeom>
              <a:avLst/>
              <a:gdLst>
                <a:gd name="T0" fmla="*/ 9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9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9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i$ḷíḋe">
              <a:extLst>
                <a:ext uri="{FF2B5EF4-FFF2-40B4-BE49-F238E27FC236}">
                  <a16:creationId xmlns:a16="http://schemas.microsoft.com/office/drawing/2014/main" id="{7C63E9B4-FDAA-4E0C-8F38-B08D7F1BE4D0}"/>
                </a:ext>
              </a:extLst>
            </p:cNvPr>
            <p:cNvSpPr/>
            <p:nvPr/>
          </p:nvSpPr>
          <p:spPr bwMode="auto">
            <a:xfrm>
              <a:off x="8039431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10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ïsliḑe">
              <a:extLst>
                <a:ext uri="{FF2B5EF4-FFF2-40B4-BE49-F238E27FC236}">
                  <a16:creationId xmlns:a16="http://schemas.microsoft.com/office/drawing/2014/main" id="{CFAF2EBF-D6A3-4998-8645-68014889F6B6}"/>
                </a:ext>
              </a:extLst>
            </p:cNvPr>
            <p:cNvSpPr/>
            <p:nvPr/>
          </p:nvSpPr>
          <p:spPr bwMode="auto">
            <a:xfrm>
              <a:off x="7342585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9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îṩ1îḍé">
              <a:extLst>
                <a:ext uri="{FF2B5EF4-FFF2-40B4-BE49-F238E27FC236}">
                  <a16:creationId xmlns:a16="http://schemas.microsoft.com/office/drawing/2014/main" id="{4CFCE8EA-EA80-47C4-ACF6-5533F390A1A3}"/>
                </a:ext>
              </a:extLst>
            </p:cNvPr>
            <p:cNvSpPr/>
            <p:nvPr/>
          </p:nvSpPr>
          <p:spPr bwMode="auto">
            <a:xfrm>
              <a:off x="7574866" y="3059928"/>
              <a:ext cx="392300" cy="392299"/>
            </a:xfrm>
            <a:custGeom>
              <a:avLst/>
              <a:gdLst>
                <a:gd name="T0" fmla="*/ 9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9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9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íṡḻiďè">
              <a:extLst>
                <a:ext uri="{FF2B5EF4-FFF2-40B4-BE49-F238E27FC236}">
                  <a16:creationId xmlns:a16="http://schemas.microsoft.com/office/drawing/2014/main" id="{321DE5D0-27EC-4D19-9784-47889C326667}"/>
                </a:ext>
              </a:extLst>
            </p:cNvPr>
            <p:cNvSpPr/>
            <p:nvPr/>
          </p:nvSpPr>
          <p:spPr bwMode="auto">
            <a:xfrm>
              <a:off x="7574866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9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îṧľídé">
              <a:extLst>
                <a:ext uri="{FF2B5EF4-FFF2-40B4-BE49-F238E27FC236}">
                  <a16:creationId xmlns:a16="http://schemas.microsoft.com/office/drawing/2014/main" id="{C8FBD729-219C-4738-83A6-D13A5F7D2454}"/>
                </a:ext>
              </a:extLst>
            </p:cNvPr>
            <p:cNvSpPr/>
            <p:nvPr/>
          </p:nvSpPr>
          <p:spPr bwMode="auto">
            <a:xfrm>
              <a:off x="7807150" y="3059928"/>
              <a:ext cx="392300" cy="392299"/>
            </a:xfrm>
            <a:custGeom>
              <a:avLst/>
              <a:gdLst>
                <a:gd name="T0" fmla="*/ 10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10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10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ṩlïḍè">
              <a:extLst>
                <a:ext uri="{FF2B5EF4-FFF2-40B4-BE49-F238E27FC236}">
                  <a16:creationId xmlns:a16="http://schemas.microsoft.com/office/drawing/2014/main" id="{EB06DEE3-2BE1-4CCE-86B3-0EB00481125B}"/>
                </a:ext>
              </a:extLst>
            </p:cNvPr>
            <p:cNvSpPr/>
            <p:nvPr/>
          </p:nvSpPr>
          <p:spPr bwMode="auto">
            <a:xfrm>
              <a:off x="7807150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10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9850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5857807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457200" marR="0" lvl="0" indent="-4572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p"/>
              <a:tabLst/>
              <a:defRPr sz="3200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ea typeface="宋体" pitchFamily="2" charset="-122"/>
              </a:defRPr>
            </a:lvl2pPr>
            <a:lvl3pPr marL="1143000" indent="-228600">
              <a:defRPr>
                <a:ea typeface="宋体" pitchFamily="2" charset="-122"/>
              </a:defRPr>
            </a:lvl3pPr>
            <a:lvl4pPr marL="1600200" indent="-228600">
              <a:defRPr>
                <a:ea typeface="宋体" pitchFamily="2" charset="-122"/>
              </a:defRPr>
            </a:lvl4pPr>
            <a:lvl5pPr marL="2057400" indent="-228600">
              <a:defRPr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9pPr>
          </a:lstStyle>
          <a:p>
            <a:r>
              <a:rPr lang="zh-CN" altLang="en-US" dirty="0"/>
              <a:t>讨论：</a:t>
            </a:r>
            <a:r>
              <a:rPr lang="zh-CN" altLang="en-US" dirty="0">
                <a:solidFill>
                  <a:schemeClr val="tx1"/>
                </a:solidFill>
              </a:rPr>
              <a:t>形体视图方案分析</a:t>
            </a:r>
          </a:p>
        </p:txBody>
      </p:sp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42" y="1712720"/>
            <a:ext cx="4034709" cy="426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20000"/>
            <a:ext cx="9144000" cy="58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7839398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0" indent="-4572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如何表达更加复杂的形体？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38620" y="2044370"/>
            <a:ext cx="75269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在三视图的基础上，需要更丰富的表达手段：</a:t>
            </a: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1251394" y="2625860"/>
            <a:ext cx="4843463" cy="52322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外形－－多个视图</a:t>
            </a:r>
          </a:p>
        </p:txBody>
      </p:sp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251394" y="3206885"/>
            <a:ext cx="4492625" cy="52322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内形－－剖视图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251394" y="3829185"/>
            <a:ext cx="4946650" cy="52322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断面－－断面图</a:t>
            </a:r>
          </a:p>
        </p:txBody>
      </p:sp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623697" y="1452509"/>
            <a:ext cx="72517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、二维视图（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2D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）的表达方法</a:t>
            </a: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607822" y="4547501"/>
            <a:ext cx="726757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 u="none" strike="noStrike" kern="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、三维几何模型（</a:t>
            </a:r>
            <a:r>
              <a:rPr lang="en-US" altLang="zh-CN" dirty="0"/>
              <a:t>3D</a:t>
            </a:r>
            <a:r>
              <a:rPr lang="zh-CN" altLang="en-US" dirty="0"/>
              <a:t>）的表达方法</a:t>
            </a:r>
          </a:p>
        </p:txBody>
      </p:sp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1251394" y="5197632"/>
            <a:ext cx="5456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计算机三维几何造型</a:t>
            </a:r>
          </a:p>
        </p:txBody>
      </p:sp>
      <p:sp>
        <p:nvSpPr>
          <p:cNvPr id="12" name="Text Box 72"/>
          <p:cNvSpPr txBox="1">
            <a:spLocks noChangeArrowheads="1"/>
          </p:cNvSpPr>
          <p:nvPr/>
        </p:nvSpPr>
        <p:spPr bwMode="auto">
          <a:xfrm>
            <a:off x="607821" y="6104933"/>
            <a:ext cx="7267576" cy="52322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地表达机件</a:t>
            </a:r>
          </a:p>
        </p:txBody>
      </p:sp>
    </p:spTree>
    <p:extLst>
      <p:ext uri="{BB962C8B-B14F-4D97-AF65-F5344CB8AC3E}">
        <p14:creationId xmlns:p14="http://schemas.microsoft.com/office/powerpoint/2010/main" val="23714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DF63E-82BE-4696-8ECC-BBF8914A6102}"/>
              </a:ext>
            </a:extLst>
          </p:cNvPr>
          <p:cNvSpPr/>
          <p:nvPr/>
        </p:nvSpPr>
        <p:spPr>
          <a:xfrm>
            <a:off x="1121869" y="2515824"/>
            <a:ext cx="7035303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121869" y="2515824"/>
            <a:ext cx="7035303" cy="719999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/>
                <a:cs typeface="+mj-cs"/>
              </a:rPr>
              <a:t>8.1 </a:t>
            </a:r>
            <a:r>
              <a:rPr kumimoji="0" lang="zh-CN" alt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/>
                <a:cs typeface="+mj-cs"/>
              </a:rPr>
              <a:t>视图</a:t>
            </a:r>
          </a:p>
        </p:txBody>
      </p:sp>
      <p:pic>
        <p:nvPicPr>
          <p:cNvPr id="5" name="Picture 8" descr="02_14">
            <a:extLst>
              <a:ext uri="{FF2B5EF4-FFF2-40B4-BE49-F238E27FC236}">
                <a16:creationId xmlns:a16="http://schemas.microsoft.com/office/drawing/2014/main" id="{2E4B68FB-46B0-419A-9080-C61AEBE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D94F8-C34E-4A15-A5BA-88D2837A5CAA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555740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0" indent="-4572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：指工程上表达形体的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正投影图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3254" y="1676966"/>
            <a:ext cx="3344863" cy="3717925"/>
            <a:chOff x="1223" y="1030"/>
            <a:chExt cx="2107" cy="2342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223" y="1038"/>
              <a:ext cx="1073" cy="5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91" y="1030"/>
              <a:ext cx="0" cy="13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2289" y="1041"/>
              <a:ext cx="1040" cy="4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236" y="1607"/>
              <a:ext cx="0" cy="1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227" y="2378"/>
              <a:ext cx="1073" cy="5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280" y="2377"/>
              <a:ext cx="1041" cy="4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1238" y="2957"/>
              <a:ext cx="1040" cy="4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26" y="1450"/>
              <a:ext cx="0" cy="13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257" y="2787"/>
              <a:ext cx="1073" cy="5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879867" y="2942204"/>
            <a:ext cx="1595437" cy="1543050"/>
            <a:chOff x="1120" y="564"/>
            <a:chExt cx="1005" cy="972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125" y="935"/>
              <a:ext cx="988" cy="408"/>
            </a:xfrm>
            <a:custGeom>
              <a:avLst/>
              <a:gdLst>
                <a:gd name="T0" fmla="*/ 788 w 988"/>
                <a:gd name="T1" fmla="*/ 0 h 408"/>
                <a:gd name="T2" fmla="*/ 988 w 988"/>
                <a:gd name="T3" fmla="*/ 115 h 408"/>
                <a:gd name="T4" fmla="*/ 480 w 988"/>
                <a:gd name="T5" fmla="*/ 408 h 408"/>
                <a:gd name="T6" fmla="*/ 186 w 988"/>
                <a:gd name="T7" fmla="*/ 408 h 408"/>
                <a:gd name="T8" fmla="*/ 0 w 988"/>
                <a:gd name="T9" fmla="*/ 301 h 408"/>
                <a:gd name="T10" fmla="*/ 276 w 988"/>
                <a:gd name="T11" fmla="*/ 142 h 408"/>
                <a:gd name="T12" fmla="*/ 395 w 988"/>
                <a:gd name="T13" fmla="*/ 211 h 408"/>
                <a:gd name="T14" fmla="*/ 788 w 988"/>
                <a:gd name="T15" fmla="*/ 0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8"/>
                <a:gd name="T25" fmla="*/ 0 h 408"/>
                <a:gd name="T26" fmla="*/ 988 w 988"/>
                <a:gd name="T27" fmla="*/ 408 h 4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8" h="408">
                  <a:moveTo>
                    <a:pt x="788" y="0"/>
                  </a:moveTo>
                  <a:lnTo>
                    <a:pt x="988" y="115"/>
                  </a:lnTo>
                  <a:lnTo>
                    <a:pt x="480" y="408"/>
                  </a:lnTo>
                  <a:lnTo>
                    <a:pt x="186" y="408"/>
                  </a:lnTo>
                  <a:lnTo>
                    <a:pt x="0" y="301"/>
                  </a:lnTo>
                  <a:lnTo>
                    <a:pt x="276" y="142"/>
                  </a:lnTo>
                  <a:lnTo>
                    <a:pt x="395" y="211"/>
                  </a:lnTo>
                  <a:lnTo>
                    <a:pt x="78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path path="rect">
                <a:fillToRect t="100000" r="100000"/>
              </a:path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616" y="1057"/>
              <a:ext cx="509" cy="473"/>
            </a:xfrm>
            <a:custGeom>
              <a:avLst/>
              <a:gdLst>
                <a:gd name="T0" fmla="*/ 509 w 509"/>
                <a:gd name="T1" fmla="*/ 173 h 473"/>
                <a:gd name="T2" fmla="*/ 509 w 509"/>
                <a:gd name="T3" fmla="*/ 0 h 473"/>
                <a:gd name="T4" fmla="*/ 0 w 509"/>
                <a:gd name="T5" fmla="*/ 294 h 473"/>
                <a:gd name="T6" fmla="*/ 0 w 509"/>
                <a:gd name="T7" fmla="*/ 473 h 473"/>
                <a:gd name="T8" fmla="*/ 509 w 509"/>
                <a:gd name="T9" fmla="*/ 173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473"/>
                <a:gd name="T17" fmla="*/ 509 w 509"/>
                <a:gd name="T18" fmla="*/ 473 h 4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473">
                  <a:moveTo>
                    <a:pt x="509" y="173"/>
                  </a:moveTo>
                  <a:lnTo>
                    <a:pt x="509" y="0"/>
                  </a:lnTo>
                  <a:lnTo>
                    <a:pt x="0" y="294"/>
                  </a:lnTo>
                  <a:lnTo>
                    <a:pt x="0" y="473"/>
                  </a:lnTo>
                  <a:lnTo>
                    <a:pt x="509" y="173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306" y="1363"/>
              <a:ext cx="300" cy="173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120" y="1243"/>
              <a:ext cx="179" cy="288"/>
            </a:xfrm>
            <a:custGeom>
              <a:avLst/>
              <a:gdLst>
                <a:gd name="T0" fmla="*/ 0 w 179"/>
                <a:gd name="T1" fmla="*/ 0 h 288"/>
                <a:gd name="T2" fmla="*/ 0 w 179"/>
                <a:gd name="T3" fmla="*/ 185 h 288"/>
                <a:gd name="T4" fmla="*/ 179 w 179"/>
                <a:gd name="T5" fmla="*/ 288 h 288"/>
                <a:gd name="T6" fmla="*/ 179 w 179"/>
                <a:gd name="T7" fmla="*/ 115 h 288"/>
                <a:gd name="T8" fmla="*/ 0 w 179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288"/>
                <a:gd name="T17" fmla="*/ 179 w 179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288">
                  <a:moveTo>
                    <a:pt x="0" y="0"/>
                  </a:moveTo>
                  <a:lnTo>
                    <a:pt x="0" y="185"/>
                  </a:lnTo>
                  <a:lnTo>
                    <a:pt x="179" y="288"/>
                  </a:lnTo>
                  <a:lnTo>
                    <a:pt x="179" y="11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475E76"/>
                </a:gs>
                <a:gs pos="100000">
                  <a:srgbClr val="99CCFF"/>
                </a:gs>
              </a:gsLst>
              <a:lin ang="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523" y="646"/>
              <a:ext cx="384" cy="510"/>
            </a:xfrm>
            <a:custGeom>
              <a:avLst/>
              <a:gdLst>
                <a:gd name="T0" fmla="*/ 384 w 384"/>
                <a:gd name="T1" fmla="*/ 0 h 510"/>
                <a:gd name="T2" fmla="*/ 384 w 384"/>
                <a:gd name="T3" fmla="*/ 288 h 510"/>
                <a:gd name="T4" fmla="*/ 0 w 384"/>
                <a:gd name="T5" fmla="*/ 510 h 510"/>
                <a:gd name="T6" fmla="*/ 0 w 384"/>
                <a:gd name="T7" fmla="*/ 218 h 510"/>
                <a:gd name="T8" fmla="*/ 121 w 384"/>
                <a:gd name="T9" fmla="*/ 148 h 510"/>
                <a:gd name="T10" fmla="*/ 121 w 384"/>
                <a:gd name="T11" fmla="*/ 301 h 510"/>
                <a:gd name="T12" fmla="*/ 254 w 384"/>
                <a:gd name="T13" fmla="*/ 224 h 510"/>
                <a:gd name="T14" fmla="*/ 254 w 384"/>
                <a:gd name="T15" fmla="*/ 71 h 510"/>
                <a:gd name="T16" fmla="*/ 384 w 384"/>
                <a:gd name="T17" fmla="*/ 0 h 5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510"/>
                <a:gd name="T29" fmla="*/ 384 w 384"/>
                <a:gd name="T30" fmla="*/ 510 h 5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510">
                  <a:moveTo>
                    <a:pt x="384" y="0"/>
                  </a:moveTo>
                  <a:lnTo>
                    <a:pt x="384" y="288"/>
                  </a:lnTo>
                  <a:lnTo>
                    <a:pt x="0" y="510"/>
                  </a:lnTo>
                  <a:lnTo>
                    <a:pt x="0" y="218"/>
                  </a:lnTo>
                  <a:lnTo>
                    <a:pt x="121" y="148"/>
                  </a:lnTo>
                  <a:lnTo>
                    <a:pt x="121" y="301"/>
                  </a:lnTo>
                  <a:lnTo>
                    <a:pt x="254" y="224"/>
                  </a:lnTo>
                  <a:lnTo>
                    <a:pt x="254" y="71"/>
                  </a:lnTo>
                  <a:lnTo>
                    <a:pt x="38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651" y="640"/>
              <a:ext cx="122" cy="230"/>
            </a:xfrm>
            <a:custGeom>
              <a:avLst/>
              <a:gdLst>
                <a:gd name="T0" fmla="*/ 0 w 122"/>
                <a:gd name="T1" fmla="*/ 0 h 230"/>
                <a:gd name="T2" fmla="*/ 122 w 122"/>
                <a:gd name="T3" fmla="*/ 70 h 230"/>
                <a:gd name="T4" fmla="*/ 122 w 122"/>
                <a:gd name="T5" fmla="*/ 230 h 230"/>
                <a:gd name="T6" fmla="*/ 1 w 122"/>
                <a:gd name="T7" fmla="*/ 160 h 230"/>
                <a:gd name="T8" fmla="*/ 0 w 122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230"/>
                <a:gd name="T17" fmla="*/ 122 w 122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230">
                  <a:moveTo>
                    <a:pt x="0" y="0"/>
                  </a:moveTo>
                  <a:lnTo>
                    <a:pt x="122" y="70"/>
                  </a:lnTo>
                  <a:lnTo>
                    <a:pt x="122" y="230"/>
                  </a:lnTo>
                  <a:lnTo>
                    <a:pt x="1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397" y="813"/>
              <a:ext cx="121" cy="352"/>
            </a:xfrm>
            <a:custGeom>
              <a:avLst/>
              <a:gdLst>
                <a:gd name="T0" fmla="*/ 121 w 121"/>
                <a:gd name="T1" fmla="*/ 64 h 352"/>
                <a:gd name="T2" fmla="*/ 121 w 121"/>
                <a:gd name="T3" fmla="*/ 352 h 352"/>
                <a:gd name="T4" fmla="*/ 0 w 121"/>
                <a:gd name="T5" fmla="*/ 282 h 352"/>
                <a:gd name="T6" fmla="*/ 0 w 121"/>
                <a:gd name="T7" fmla="*/ 0 h 352"/>
                <a:gd name="T8" fmla="*/ 121 w 121"/>
                <a:gd name="T9" fmla="*/ 64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52"/>
                <a:gd name="T17" fmla="*/ 121 w 121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52">
                  <a:moveTo>
                    <a:pt x="121" y="64"/>
                  </a:moveTo>
                  <a:lnTo>
                    <a:pt x="121" y="352"/>
                  </a:lnTo>
                  <a:lnTo>
                    <a:pt x="0" y="282"/>
                  </a:lnTo>
                  <a:lnTo>
                    <a:pt x="0" y="0"/>
                  </a:lnTo>
                  <a:lnTo>
                    <a:pt x="121" y="64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395" y="730"/>
              <a:ext cx="250" cy="147"/>
            </a:xfrm>
            <a:custGeom>
              <a:avLst/>
              <a:gdLst>
                <a:gd name="T0" fmla="*/ 0 w 250"/>
                <a:gd name="T1" fmla="*/ 76 h 147"/>
                <a:gd name="T2" fmla="*/ 123 w 250"/>
                <a:gd name="T3" fmla="*/ 147 h 147"/>
                <a:gd name="T4" fmla="*/ 250 w 250"/>
                <a:gd name="T5" fmla="*/ 74 h 147"/>
                <a:gd name="T6" fmla="*/ 122 w 250"/>
                <a:gd name="T7" fmla="*/ 0 h 147"/>
                <a:gd name="T8" fmla="*/ 0 w 250"/>
                <a:gd name="T9" fmla="*/ 7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147"/>
                <a:gd name="T17" fmla="*/ 250 w 250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147">
                  <a:moveTo>
                    <a:pt x="0" y="76"/>
                  </a:moveTo>
                  <a:lnTo>
                    <a:pt x="123" y="147"/>
                  </a:lnTo>
                  <a:lnTo>
                    <a:pt x="250" y="74"/>
                  </a:lnTo>
                  <a:lnTo>
                    <a:pt x="122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651" y="564"/>
              <a:ext cx="250" cy="147"/>
            </a:xfrm>
            <a:custGeom>
              <a:avLst/>
              <a:gdLst>
                <a:gd name="T0" fmla="*/ 0 w 250"/>
                <a:gd name="T1" fmla="*/ 76 h 147"/>
                <a:gd name="T2" fmla="*/ 123 w 250"/>
                <a:gd name="T3" fmla="*/ 147 h 147"/>
                <a:gd name="T4" fmla="*/ 250 w 250"/>
                <a:gd name="T5" fmla="*/ 74 h 147"/>
                <a:gd name="T6" fmla="*/ 122 w 250"/>
                <a:gd name="T7" fmla="*/ 0 h 147"/>
                <a:gd name="T8" fmla="*/ 0 w 250"/>
                <a:gd name="T9" fmla="*/ 7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147"/>
                <a:gd name="T17" fmla="*/ 250 w 250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147">
                  <a:moveTo>
                    <a:pt x="0" y="76"/>
                  </a:moveTo>
                  <a:lnTo>
                    <a:pt x="123" y="147"/>
                  </a:lnTo>
                  <a:lnTo>
                    <a:pt x="250" y="74"/>
                  </a:lnTo>
                  <a:lnTo>
                    <a:pt x="122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658" y="806"/>
              <a:ext cx="105" cy="125"/>
            </a:xfrm>
            <a:custGeom>
              <a:avLst/>
              <a:gdLst>
                <a:gd name="T0" fmla="*/ 0 w 105"/>
                <a:gd name="T1" fmla="*/ 0 h 125"/>
                <a:gd name="T2" fmla="*/ 105 w 105"/>
                <a:gd name="T3" fmla="*/ 64 h 125"/>
                <a:gd name="T4" fmla="*/ 0 w 105"/>
                <a:gd name="T5" fmla="*/ 125 h 125"/>
                <a:gd name="T6" fmla="*/ 0 w 10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125"/>
                <a:gd name="T14" fmla="*/ 105 w 105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125">
                  <a:moveTo>
                    <a:pt x="0" y="0"/>
                  </a:moveTo>
                  <a:lnTo>
                    <a:pt x="105" y="64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path path="rect">
                <a:fillToRect t="100000" r="100000"/>
              </a:path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25" name="Freeform 23"/>
          <p:cNvSpPr>
            <a:spLocks/>
          </p:cNvSpPr>
          <p:nvPr/>
        </p:nvSpPr>
        <p:spPr bwMode="auto">
          <a:xfrm>
            <a:off x="1052779" y="2613591"/>
            <a:ext cx="1641475" cy="2774950"/>
          </a:xfrm>
          <a:custGeom>
            <a:avLst/>
            <a:gdLst>
              <a:gd name="T0" fmla="*/ 2147483647 w 1034"/>
              <a:gd name="T1" fmla="*/ 0 h 1748"/>
              <a:gd name="T2" fmla="*/ 2147483647 w 1034"/>
              <a:gd name="T3" fmla="*/ 2147483647 h 1748"/>
              <a:gd name="T4" fmla="*/ 2147483647 w 1034"/>
              <a:gd name="T5" fmla="*/ 2147483647 h 1748"/>
              <a:gd name="T6" fmla="*/ 0 w 1034"/>
              <a:gd name="T7" fmla="*/ 2147483647 h 1748"/>
              <a:gd name="T8" fmla="*/ 2147483647 w 1034"/>
              <a:gd name="T9" fmla="*/ 0 h 17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4"/>
              <a:gd name="T16" fmla="*/ 0 h 1748"/>
              <a:gd name="T17" fmla="*/ 1034 w 1034"/>
              <a:gd name="T18" fmla="*/ 1748 h 17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4" h="1748">
                <a:moveTo>
                  <a:pt x="1" y="0"/>
                </a:moveTo>
                <a:lnTo>
                  <a:pt x="1034" y="448"/>
                </a:lnTo>
                <a:lnTo>
                  <a:pt x="1034" y="1748"/>
                </a:lnTo>
                <a:lnTo>
                  <a:pt x="0" y="1338"/>
                </a:lnTo>
                <a:lnTo>
                  <a:pt x="1" y="0"/>
                </a:lnTo>
                <a:close/>
              </a:path>
            </a:pathLst>
          </a:custGeom>
          <a:solidFill>
            <a:srgbClr val="FFCCFF">
              <a:alpha val="50195"/>
            </a:srgbClr>
          </a:solidFill>
          <a:ln w="28575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2703779" y="2327841"/>
            <a:ext cx="1681163" cy="3059113"/>
          </a:xfrm>
          <a:custGeom>
            <a:avLst/>
            <a:gdLst>
              <a:gd name="T0" fmla="*/ 0 w 1059"/>
              <a:gd name="T1" fmla="*/ 2147483647 h 1927"/>
              <a:gd name="T2" fmla="*/ 0 w 1059"/>
              <a:gd name="T3" fmla="*/ 2147483647 h 1927"/>
              <a:gd name="T4" fmla="*/ 2147483647 w 1059"/>
              <a:gd name="T5" fmla="*/ 2147483647 h 1927"/>
              <a:gd name="T6" fmla="*/ 2147483647 w 1059"/>
              <a:gd name="T7" fmla="*/ 0 h 1927"/>
              <a:gd name="T8" fmla="*/ 0 w 1059"/>
              <a:gd name="T9" fmla="*/ 2147483647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9"/>
              <a:gd name="T16" fmla="*/ 0 h 1927"/>
              <a:gd name="T17" fmla="*/ 1059 w 1059"/>
              <a:gd name="T18" fmla="*/ 1927 h 19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9" h="1927">
                <a:moveTo>
                  <a:pt x="0" y="616"/>
                </a:moveTo>
                <a:lnTo>
                  <a:pt x="0" y="1927"/>
                </a:lnTo>
                <a:lnTo>
                  <a:pt x="1057" y="1350"/>
                </a:lnTo>
                <a:lnTo>
                  <a:pt x="1059" y="0"/>
                </a:lnTo>
                <a:lnTo>
                  <a:pt x="0" y="616"/>
                </a:lnTo>
                <a:close/>
              </a:path>
            </a:pathLst>
          </a:custGeom>
          <a:solidFill>
            <a:srgbClr val="FFFFCC">
              <a:alpha val="50195"/>
            </a:srgbClr>
          </a:solidFill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1071829" y="1697604"/>
            <a:ext cx="3295650" cy="1606550"/>
          </a:xfrm>
          <a:custGeom>
            <a:avLst/>
            <a:gdLst>
              <a:gd name="T0" fmla="*/ 2147483647 w 2076"/>
              <a:gd name="T1" fmla="*/ 0 h 1012"/>
              <a:gd name="T2" fmla="*/ 0 w 2076"/>
              <a:gd name="T3" fmla="*/ 2147483647 h 1012"/>
              <a:gd name="T4" fmla="*/ 2147483647 w 2076"/>
              <a:gd name="T5" fmla="*/ 2147483647 h 1012"/>
              <a:gd name="T6" fmla="*/ 2147483647 w 2076"/>
              <a:gd name="T7" fmla="*/ 2147483647 h 1012"/>
              <a:gd name="T8" fmla="*/ 2147483647 w 2076"/>
              <a:gd name="T9" fmla="*/ 0 h 10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6"/>
              <a:gd name="T16" fmla="*/ 0 h 1012"/>
              <a:gd name="T17" fmla="*/ 2076 w 2076"/>
              <a:gd name="T18" fmla="*/ 1012 h 10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6" h="1012">
                <a:moveTo>
                  <a:pt x="1062" y="0"/>
                </a:moveTo>
                <a:lnTo>
                  <a:pt x="0" y="576"/>
                </a:lnTo>
                <a:lnTo>
                  <a:pt x="1016" y="1012"/>
                </a:lnTo>
                <a:lnTo>
                  <a:pt x="2076" y="414"/>
                </a:lnTo>
                <a:lnTo>
                  <a:pt x="1062" y="0"/>
                </a:lnTo>
                <a:close/>
              </a:path>
            </a:pathLst>
          </a:custGeom>
          <a:solidFill>
            <a:srgbClr val="00FFCC">
              <a:alpha val="50195"/>
            </a:srgbClr>
          </a:solidFill>
          <a:ln w="28575">
            <a:solidFill>
              <a:srgbClr val="00FFCC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8" name="AutoShape 27" descr="新闻纸"/>
          <p:cNvSpPr>
            <a:spLocks noChangeArrowheads="1"/>
          </p:cNvSpPr>
          <p:nvPr/>
        </p:nvSpPr>
        <p:spPr bwMode="auto">
          <a:xfrm>
            <a:off x="4816742" y="3623241"/>
            <a:ext cx="2819400" cy="1600200"/>
          </a:xfrm>
          <a:prstGeom prst="wedgeRectCallout">
            <a:avLst>
              <a:gd name="adj1" fmla="val -83167"/>
              <a:gd name="adj2" fmla="val -66370"/>
            </a:avLst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904054" y="3648641"/>
            <a:ext cx="27574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再增加三个投影面构成六个基本投影面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355662" y="5818020"/>
            <a:ext cx="6280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将物体分别向六个基本投影面投射</a:t>
            </a:r>
          </a:p>
        </p:txBody>
      </p:sp>
      <p:sp>
        <p:nvSpPr>
          <p:cNvPr id="31" name="WordArt 30"/>
          <p:cNvSpPr>
            <a:spLocks noChangeArrowheads="1" noChangeShapeType="1" noTextEdit="1"/>
          </p:cNvSpPr>
          <p:nvPr/>
        </p:nvSpPr>
        <p:spPr bwMode="auto">
          <a:xfrm>
            <a:off x="5037404" y="2445316"/>
            <a:ext cx="2438400" cy="48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866"/>
              </a:avLst>
            </a:prstTxWarp>
          </a:bodyPr>
          <a:lstStyle/>
          <a:p>
            <a:pPr algn="ctr"/>
            <a:r>
              <a:rPr lang="zh-CN" altLang="en-US" sz="32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黑体"/>
                <a:ea typeface="黑体"/>
              </a:rPr>
              <a:t>基本投影面</a:t>
            </a:r>
          </a:p>
        </p:txBody>
      </p:sp>
    </p:spTree>
    <p:extLst>
      <p:ext uri="{BB962C8B-B14F-4D97-AF65-F5344CB8AC3E}">
        <p14:creationId xmlns:p14="http://schemas.microsoft.com/office/powerpoint/2010/main" val="11839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build="p" autoUpdateAnimBg="0" advAuto="0"/>
      <p:bldP spid="30" grpId="0" autoUpdateAnimBg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8.1.1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0" indent="-4572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基本视图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88120" y="1392961"/>
            <a:ext cx="5064125" cy="5029200"/>
            <a:chOff x="391" y="461"/>
            <a:chExt cx="3190" cy="3168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527" y="470"/>
              <a:ext cx="1081" cy="62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949" y="1142"/>
              <a:ext cx="0" cy="115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854" y="1767"/>
              <a:ext cx="0" cy="115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875" y="1133"/>
              <a:ext cx="1081" cy="62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939" y="461"/>
              <a:ext cx="691" cy="691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875" y="2257"/>
              <a:ext cx="1081" cy="62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1633" y="2832"/>
              <a:ext cx="1081" cy="62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402" y="2889"/>
              <a:ext cx="453" cy="71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91" y="1755"/>
              <a:ext cx="453" cy="71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844" y="2890"/>
              <a:ext cx="797" cy="57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40" y="2275"/>
              <a:ext cx="797" cy="57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04" y="2477"/>
              <a:ext cx="0" cy="115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919" y="1344"/>
              <a:ext cx="0" cy="115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959" y="2276"/>
              <a:ext cx="951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58" y="1151"/>
              <a:ext cx="951" cy="1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581" y="1997"/>
              <a:ext cx="0" cy="115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918" y="1344"/>
              <a:ext cx="653" cy="65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19" y="2468"/>
              <a:ext cx="653" cy="65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835" y="1094"/>
              <a:ext cx="691" cy="69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429520" y="3083648"/>
            <a:ext cx="1101725" cy="1357313"/>
            <a:chOff x="1047" y="1526"/>
            <a:chExt cx="694" cy="855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1059" y="1796"/>
              <a:ext cx="682" cy="3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1047" y="2008"/>
              <a:ext cx="646" cy="3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1738" y="1527"/>
              <a:ext cx="0" cy="3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34" y="1747"/>
              <a:ext cx="0" cy="2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613" y="1594"/>
              <a:ext cx="0" cy="1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1466" y="1746"/>
              <a:ext cx="138" cy="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210" y="2093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056" y="2190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469" y="1681"/>
              <a:ext cx="0" cy="1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1613" y="1526"/>
              <a:ext cx="125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1325" y="1677"/>
              <a:ext cx="144" cy="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3021657" y="4774336"/>
            <a:ext cx="1519238" cy="857250"/>
            <a:chOff x="1420" y="2591"/>
            <a:chExt cx="957" cy="540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 flipV="1">
              <a:off x="2064" y="2591"/>
              <a:ext cx="307" cy="2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 flipV="1">
              <a:off x="1428" y="2986"/>
              <a:ext cx="136" cy="1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563" y="3100"/>
              <a:ext cx="297" cy="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1852" y="2813"/>
              <a:ext cx="525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1420" y="2612"/>
              <a:ext cx="664" cy="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1699" y="2832"/>
              <a:ext cx="116" cy="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V="1">
              <a:off x="1817" y="2689"/>
              <a:ext cx="379" cy="2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834" y="2746"/>
              <a:ext cx="116" cy="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78" y="2678"/>
              <a:ext cx="116" cy="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4602807" y="3036023"/>
            <a:ext cx="525463" cy="827088"/>
            <a:chOff x="2416" y="1496"/>
            <a:chExt cx="331" cy="521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574" y="1526"/>
              <a:ext cx="0" cy="2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2428" y="1496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 flipV="1">
              <a:off x="2421" y="1497"/>
              <a:ext cx="156" cy="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746" y="1836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 flipV="1">
              <a:off x="2417" y="1942"/>
              <a:ext cx="330" cy="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 flipV="1">
              <a:off x="2416" y="1776"/>
              <a:ext cx="323" cy="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429" y="1651"/>
              <a:ext cx="144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621" y="1814"/>
              <a:ext cx="0" cy="1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5" name="Group 53"/>
          <p:cNvGrpSpPr>
            <a:grpSpLocks/>
          </p:cNvGrpSpPr>
          <p:nvPr/>
        </p:nvGrpSpPr>
        <p:grpSpPr bwMode="auto">
          <a:xfrm>
            <a:off x="5652145" y="3467823"/>
            <a:ext cx="571500" cy="1281113"/>
            <a:chOff x="3077" y="1768"/>
            <a:chExt cx="360" cy="807"/>
          </a:xfrm>
        </p:grpSpPr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 flipV="1">
              <a:off x="3077" y="2208"/>
              <a:ext cx="358" cy="3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081" y="1768"/>
              <a:ext cx="0" cy="4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3436" y="2383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 flipV="1">
              <a:off x="3079" y="2035"/>
              <a:ext cx="234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319" y="2006"/>
              <a:ext cx="0" cy="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312" y="2256"/>
              <a:ext cx="125" cy="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3158" y="1834"/>
              <a:ext cx="0" cy="1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3245" y="1920"/>
              <a:ext cx="0" cy="1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3242" y="1922"/>
              <a:ext cx="77" cy="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3082" y="1775"/>
              <a:ext cx="77" cy="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156" y="1987"/>
              <a:ext cx="87" cy="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341" y="2275"/>
              <a:ext cx="0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8" name="Group 66"/>
          <p:cNvGrpSpPr>
            <a:grpSpLocks/>
          </p:cNvGrpSpPr>
          <p:nvPr/>
        </p:nvGrpSpPr>
        <p:grpSpPr bwMode="auto">
          <a:xfrm>
            <a:off x="1513532" y="4363173"/>
            <a:ext cx="303213" cy="1250950"/>
            <a:chOff x="470" y="2332"/>
            <a:chExt cx="191" cy="788"/>
          </a:xfrm>
        </p:grpSpPr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479" y="2792"/>
              <a:ext cx="182" cy="3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660" y="2333"/>
              <a:ext cx="0" cy="4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479" y="2937"/>
              <a:ext cx="0" cy="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H="1">
              <a:off x="470" y="2764"/>
              <a:ext cx="108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 flipH="1">
              <a:off x="566" y="2332"/>
              <a:ext cx="87" cy="1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576" y="2486"/>
              <a:ext cx="0" cy="2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V="1">
              <a:off x="586" y="2640"/>
              <a:ext cx="67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547" y="2813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V="1">
              <a:off x="566" y="2515"/>
              <a:ext cx="76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8" name="Group 76"/>
          <p:cNvGrpSpPr>
            <a:grpSpLocks/>
          </p:cNvGrpSpPr>
          <p:nvPr/>
        </p:nvGrpSpPr>
        <p:grpSpPr bwMode="auto">
          <a:xfrm>
            <a:off x="2962920" y="1802536"/>
            <a:ext cx="1420812" cy="949325"/>
            <a:chOff x="1383" y="719"/>
            <a:chExt cx="895" cy="598"/>
          </a:xfrm>
        </p:grpSpPr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1535" y="1036"/>
              <a:ext cx="173" cy="1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V="1">
              <a:off x="1394" y="923"/>
              <a:ext cx="682" cy="3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 flipV="1">
              <a:off x="1673" y="730"/>
              <a:ext cx="596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V="1">
              <a:off x="2074" y="719"/>
              <a:ext cx="204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V="1">
              <a:off x="1383" y="1142"/>
              <a:ext cx="173" cy="1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V="1">
              <a:off x="1680" y="1037"/>
              <a:ext cx="97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V="1">
              <a:off x="1759" y="836"/>
              <a:ext cx="394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V="1">
              <a:off x="1795" y="970"/>
              <a:ext cx="97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V="1">
              <a:off x="1958" y="884"/>
              <a:ext cx="97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8" name="AutoShape 86"/>
          <p:cNvSpPr>
            <a:spLocks noChangeArrowheads="1"/>
          </p:cNvSpPr>
          <p:nvPr/>
        </p:nvSpPr>
        <p:spPr bwMode="auto">
          <a:xfrm>
            <a:off x="3923357" y="2586761"/>
            <a:ext cx="304800" cy="411162"/>
          </a:xfrm>
          <a:prstGeom prst="downArrow">
            <a:avLst>
              <a:gd name="adj1" fmla="val 49130"/>
              <a:gd name="adj2" fmla="val 44272"/>
            </a:avLst>
          </a:prstGeom>
          <a:gradFill rotWithShape="0">
            <a:gsLst>
              <a:gs pos="0">
                <a:srgbClr val="4C000F"/>
              </a:gs>
              <a:gs pos="100000">
                <a:srgbClr val="A50021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" name="AutoShape 87"/>
          <p:cNvSpPr>
            <a:spLocks noChangeArrowheads="1"/>
          </p:cNvSpPr>
          <p:nvPr/>
        </p:nvSpPr>
        <p:spPr bwMode="auto">
          <a:xfrm rot="1759213">
            <a:off x="4647257" y="5066436"/>
            <a:ext cx="423863" cy="368300"/>
          </a:xfrm>
          <a:prstGeom prst="leftArrow">
            <a:avLst>
              <a:gd name="adj1" fmla="val 37306"/>
              <a:gd name="adj2" fmla="val 39987"/>
            </a:avLst>
          </a:prstGeom>
          <a:gradFill rotWithShape="0">
            <a:gsLst>
              <a:gs pos="0">
                <a:srgbClr val="A50021"/>
              </a:gs>
              <a:gs pos="100000">
                <a:srgbClr val="A50021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zh-CN" sz="2800" kern="0"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>
            <a:off x="3604270" y="5564911"/>
            <a:ext cx="393700" cy="642937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1" name="Text Box 89" descr="棕色大理石"/>
          <p:cNvSpPr txBox="1">
            <a:spLocks noChangeArrowheads="1"/>
          </p:cNvSpPr>
          <p:nvPr/>
        </p:nvSpPr>
        <p:spPr bwMode="auto">
          <a:xfrm>
            <a:off x="3978920" y="6126886"/>
            <a:ext cx="126682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俯视图</a:t>
            </a:r>
          </a:p>
        </p:txBody>
      </p:sp>
      <p:sp>
        <p:nvSpPr>
          <p:cNvPr id="92" name="Line 90"/>
          <p:cNvSpPr>
            <a:spLocks noChangeShapeType="1"/>
          </p:cNvSpPr>
          <p:nvPr/>
        </p:nvSpPr>
        <p:spPr bwMode="auto">
          <a:xfrm flipH="1" flipV="1">
            <a:off x="1970732" y="3053486"/>
            <a:ext cx="898525" cy="479425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3" name="Text Box 91" descr="棕色大理石"/>
          <p:cNvSpPr txBox="1">
            <a:spLocks noChangeArrowheads="1"/>
          </p:cNvSpPr>
          <p:nvPr/>
        </p:nvSpPr>
        <p:spPr bwMode="auto">
          <a:xfrm>
            <a:off x="1250007" y="2564536"/>
            <a:ext cx="126682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主视图</a:t>
            </a:r>
          </a:p>
        </p:txBody>
      </p:sp>
      <p:sp>
        <p:nvSpPr>
          <p:cNvPr id="94" name="AutoShape 92"/>
          <p:cNvSpPr>
            <a:spLocks noChangeArrowheads="1"/>
          </p:cNvSpPr>
          <p:nvPr/>
        </p:nvSpPr>
        <p:spPr bwMode="auto">
          <a:xfrm rot="19936849">
            <a:off x="2243782" y="4663211"/>
            <a:ext cx="425450" cy="390525"/>
          </a:xfrm>
          <a:prstGeom prst="rightArrow">
            <a:avLst>
              <a:gd name="adj1" fmla="val 38046"/>
              <a:gd name="adj2" fmla="val 43638"/>
            </a:avLst>
          </a:prstGeom>
          <a:gradFill rotWithShape="0">
            <a:gsLst>
              <a:gs pos="0">
                <a:srgbClr val="4C000F"/>
              </a:gs>
              <a:gs pos="100000">
                <a:srgbClr val="A50021"/>
              </a:gs>
            </a:gsLst>
            <a:lin ang="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flipV="1">
            <a:off x="4734570" y="2120036"/>
            <a:ext cx="444500" cy="954087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 Box 94" descr="棕色大理石"/>
          <p:cNvSpPr txBox="1">
            <a:spLocks noChangeArrowheads="1"/>
          </p:cNvSpPr>
          <p:nvPr/>
        </p:nvSpPr>
        <p:spPr bwMode="auto">
          <a:xfrm>
            <a:off x="5026670" y="1642198"/>
            <a:ext cx="126682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左视图</a:t>
            </a:r>
          </a:p>
        </p:txBody>
      </p:sp>
      <p:sp>
        <p:nvSpPr>
          <p:cNvPr id="97" name="AutoShape 95"/>
          <p:cNvSpPr>
            <a:spLocks noChangeArrowheads="1"/>
          </p:cNvSpPr>
          <p:nvPr/>
        </p:nvSpPr>
        <p:spPr bwMode="auto">
          <a:xfrm rot="19570020">
            <a:off x="4950470" y="3185248"/>
            <a:ext cx="419100" cy="304800"/>
          </a:xfrm>
          <a:prstGeom prst="leftArrow">
            <a:avLst>
              <a:gd name="adj1" fmla="val 50000"/>
              <a:gd name="adj2" fmla="val 34375"/>
            </a:avLst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>
            <a:off x="1581795" y="5387111"/>
            <a:ext cx="668337" cy="7270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Text Box 97" descr="绿色大理石"/>
          <p:cNvSpPr txBox="1">
            <a:spLocks noChangeArrowheads="1"/>
          </p:cNvSpPr>
          <p:nvPr/>
        </p:nvSpPr>
        <p:spPr bwMode="auto">
          <a:xfrm>
            <a:off x="1686570" y="6115773"/>
            <a:ext cx="126682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右视图</a:t>
            </a:r>
          </a:p>
        </p:txBody>
      </p:sp>
      <p:sp>
        <p:nvSpPr>
          <p:cNvPr id="100" name="AutoShape 98"/>
          <p:cNvSpPr>
            <a:spLocks noChangeArrowheads="1"/>
          </p:cNvSpPr>
          <p:nvPr/>
        </p:nvSpPr>
        <p:spPr bwMode="auto">
          <a:xfrm>
            <a:off x="3891607" y="5517286"/>
            <a:ext cx="365125" cy="427037"/>
          </a:xfrm>
          <a:prstGeom prst="upArrow">
            <a:avLst>
              <a:gd name="adj1" fmla="val 40269"/>
              <a:gd name="adj2" fmla="val 49999"/>
            </a:avLst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 flipH="1" flipV="1">
            <a:off x="3116907" y="1956523"/>
            <a:ext cx="365125" cy="3635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 Box 100" descr="绿色大理石"/>
          <p:cNvSpPr txBox="1">
            <a:spLocks noChangeArrowheads="1"/>
          </p:cNvSpPr>
          <p:nvPr/>
        </p:nvSpPr>
        <p:spPr bwMode="auto">
          <a:xfrm>
            <a:off x="2062807" y="1402486"/>
            <a:ext cx="12954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仰视图</a:t>
            </a:r>
          </a:p>
        </p:txBody>
      </p:sp>
      <p:sp>
        <p:nvSpPr>
          <p:cNvPr id="103" name="AutoShape 101"/>
          <p:cNvSpPr>
            <a:spLocks noChangeArrowheads="1"/>
          </p:cNvSpPr>
          <p:nvPr/>
        </p:nvSpPr>
        <p:spPr bwMode="auto">
          <a:xfrm rot="2020985">
            <a:off x="3477270" y="2774086"/>
            <a:ext cx="430212" cy="341312"/>
          </a:xfrm>
          <a:prstGeom prst="rightArrow">
            <a:avLst>
              <a:gd name="adj1" fmla="val 45463"/>
              <a:gd name="adj2" fmla="val 46736"/>
            </a:avLst>
          </a:prstGeom>
          <a:gradFill rotWithShape="0">
            <a:gsLst>
              <a:gs pos="0">
                <a:srgbClr val="76765E"/>
              </a:gs>
              <a:gs pos="100000">
                <a:srgbClr val="FFFFCC"/>
              </a:gs>
            </a:gsLst>
            <a:lin ang="0" scaled="1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 flipV="1">
            <a:off x="5988695" y="3307486"/>
            <a:ext cx="630237" cy="592137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 Box 103" descr="棕色大理石"/>
          <p:cNvSpPr txBox="1">
            <a:spLocks noChangeArrowheads="1"/>
          </p:cNvSpPr>
          <p:nvPr/>
        </p:nvSpPr>
        <p:spPr bwMode="auto">
          <a:xfrm>
            <a:off x="6415732" y="2793136"/>
            <a:ext cx="126682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后视图</a:t>
            </a:r>
          </a:p>
        </p:txBody>
      </p:sp>
      <p:sp>
        <p:nvSpPr>
          <p:cNvPr id="107" name="Line 105"/>
          <p:cNvSpPr>
            <a:spLocks noChangeShapeType="1"/>
          </p:cNvSpPr>
          <p:nvPr/>
        </p:nvSpPr>
        <p:spPr bwMode="auto">
          <a:xfrm flipH="1">
            <a:off x="3093095" y="6153873"/>
            <a:ext cx="280987" cy="46196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 flipH="1" flipV="1">
            <a:off x="5298132" y="2224811"/>
            <a:ext cx="80963" cy="5619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 flipV="1">
            <a:off x="6461770" y="3507511"/>
            <a:ext cx="622300" cy="3206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 flipH="1" flipV="1">
            <a:off x="4488507" y="1057998"/>
            <a:ext cx="420688" cy="3397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 flipH="1" flipV="1">
            <a:off x="927745" y="4288561"/>
            <a:ext cx="501650" cy="2825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2" name="Group 113"/>
          <p:cNvGrpSpPr>
            <a:grpSpLocks/>
          </p:cNvGrpSpPr>
          <p:nvPr/>
        </p:nvGrpSpPr>
        <p:grpSpPr bwMode="auto">
          <a:xfrm>
            <a:off x="3031182" y="3386861"/>
            <a:ext cx="1576388" cy="1543050"/>
            <a:chOff x="1906" y="1970"/>
            <a:chExt cx="993" cy="972"/>
          </a:xfrm>
        </p:grpSpPr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1911" y="2341"/>
              <a:ext cx="988" cy="408"/>
            </a:xfrm>
            <a:custGeom>
              <a:avLst/>
              <a:gdLst>
                <a:gd name="T0" fmla="*/ 788 w 988"/>
                <a:gd name="T1" fmla="*/ 0 h 408"/>
                <a:gd name="T2" fmla="*/ 988 w 988"/>
                <a:gd name="T3" fmla="*/ 115 h 408"/>
                <a:gd name="T4" fmla="*/ 480 w 988"/>
                <a:gd name="T5" fmla="*/ 408 h 408"/>
                <a:gd name="T6" fmla="*/ 186 w 988"/>
                <a:gd name="T7" fmla="*/ 408 h 408"/>
                <a:gd name="T8" fmla="*/ 0 w 988"/>
                <a:gd name="T9" fmla="*/ 301 h 408"/>
                <a:gd name="T10" fmla="*/ 276 w 988"/>
                <a:gd name="T11" fmla="*/ 142 h 408"/>
                <a:gd name="T12" fmla="*/ 395 w 988"/>
                <a:gd name="T13" fmla="*/ 211 h 408"/>
                <a:gd name="T14" fmla="*/ 788 w 988"/>
                <a:gd name="T15" fmla="*/ 0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8"/>
                <a:gd name="T25" fmla="*/ 0 h 408"/>
                <a:gd name="T26" fmla="*/ 988 w 988"/>
                <a:gd name="T27" fmla="*/ 408 h 4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8" h="408">
                  <a:moveTo>
                    <a:pt x="788" y="0"/>
                  </a:moveTo>
                  <a:lnTo>
                    <a:pt x="988" y="115"/>
                  </a:lnTo>
                  <a:lnTo>
                    <a:pt x="480" y="408"/>
                  </a:lnTo>
                  <a:lnTo>
                    <a:pt x="186" y="408"/>
                  </a:lnTo>
                  <a:lnTo>
                    <a:pt x="0" y="301"/>
                  </a:lnTo>
                  <a:lnTo>
                    <a:pt x="276" y="142"/>
                  </a:lnTo>
                  <a:lnTo>
                    <a:pt x="395" y="211"/>
                  </a:lnTo>
                  <a:lnTo>
                    <a:pt x="78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path path="rect">
                <a:fillToRect t="100000" r="100000"/>
              </a:path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2388" y="2454"/>
              <a:ext cx="511" cy="488"/>
            </a:xfrm>
            <a:custGeom>
              <a:avLst/>
              <a:gdLst>
                <a:gd name="T0" fmla="*/ 511 w 511"/>
                <a:gd name="T1" fmla="*/ 178 h 488"/>
                <a:gd name="T2" fmla="*/ 510 w 511"/>
                <a:gd name="T3" fmla="*/ 0 h 488"/>
                <a:gd name="T4" fmla="*/ 0 w 511"/>
                <a:gd name="T5" fmla="*/ 294 h 488"/>
                <a:gd name="T6" fmla="*/ 2 w 511"/>
                <a:gd name="T7" fmla="*/ 488 h 488"/>
                <a:gd name="T8" fmla="*/ 511 w 511"/>
                <a:gd name="T9" fmla="*/ 178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1"/>
                <a:gd name="T16" fmla="*/ 0 h 488"/>
                <a:gd name="T17" fmla="*/ 511 w 511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1" h="488">
                  <a:moveTo>
                    <a:pt x="511" y="178"/>
                  </a:moveTo>
                  <a:lnTo>
                    <a:pt x="510" y="0"/>
                  </a:lnTo>
                  <a:lnTo>
                    <a:pt x="0" y="294"/>
                  </a:lnTo>
                  <a:lnTo>
                    <a:pt x="2" y="488"/>
                  </a:lnTo>
                  <a:lnTo>
                    <a:pt x="511" y="178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2100" y="2742"/>
              <a:ext cx="300" cy="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1906" y="2634"/>
              <a:ext cx="188" cy="300"/>
            </a:xfrm>
            <a:custGeom>
              <a:avLst/>
              <a:gdLst>
                <a:gd name="T0" fmla="*/ 0 w 188"/>
                <a:gd name="T1" fmla="*/ 0 h 300"/>
                <a:gd name="T2" fmla="*/ 0 w 188"/>
                <a:gd name="T3" fmla="*/ 195 h 300"/>
                <a:gd name="T4" fmla="*/ 188 w 188"/>
                <a:gd name="T5" fmla="*/ 300 h 300"/>
                <a:gd name="T6" fmla="*/ 188 w 188"/>
                <a:gd name="T7" fmla="*/ 108 h 300"/>
                <a:gd name="T8" fmla="*/ 0 w 188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00"/>
                <a:gd name="T17" fmla="*/ 188 w 188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00">
                  <a:moveTo>
                    <a:pt x="0" y="0"/>
                  </a:moveTo>
                  <a:lnTo>
                    <a:pt x="0" y="195"/>
                  </a:lnTo>
                  <a:lnTo>
                    <a:pt x="188" y="300"/>
                  </a:lnTo>
                  <a:lnTo>
                    <a:pt x="188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475E76"/>
                </a:gs>
                <a:gs pos="100000">
                  <a:srgbClr val="99CCFF"/>
                </a:gs>
              </a:gsLst>
              <a:lin ang="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2309" y="2052"/>
              <a:ext cx="384" cy="510"/>
            </a:xfrm>
            <a:custGeom>
              <a:avLst/>
              <a:gdLst>
                <a:gd name="T0" fmla="*/ 384 w 384"/>
                <a:gd name="T1" fmla="*/ 0 h 510"/>
                <a:gd name="T2" fmla="*/ 384 w 384"/>
                <a:gd name="T3" fmla="*/ 288 h 510"/>
                <a:gd name="T4" fmla="*/ 0 w 384"/>
                <a:gd name="T5" fmla="*/ 510 h 510"/>
                <a:gd name="T6" fmla="*/ 0 w 384"/>
                <a:gd name="T7" fmla="*/ 218 h 510"/>
                <a:gd name="T8" fmla="*/ 121 w 384"/>
                <a:gd name="T9" fmla="*/ 148 h 510"/>
                <a:gd name="T10" fmla="*/ 121 w 384"/>
                <a:gd name="T11" fmla="*/ 301 h 510"/>
                <a:gd name="T12" fmla="*/ 254 w 384"/>
                <a:gd name="T13" fmla="*/ 224 h 510"/>
                <a:gd name="T14" fmla="*/ 254 w 384"/>
                <a:gd name="T15" fmla="*/ 71 h 510"/>
                <a:gd name="T16" fmla="*/ 384 w 384"/>
                <a:gd name="T17" fmla="*/ 0 h 5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510"/>
                <a:gd name="T29" fmla="*/ 384 w 384"/>
                <a:gd name="T30" fmla="*/ 510 h 5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510">
                  <a:moveTo>
                    <a:pt x="384" y="0"/>
                  </a:moveTo>
                  <a:lnTo>
                    <a:pt x="384" y="288"/>
                  </a:lnTo>
                  <a:lnTo>
                    <a:pt x="0" y="510"/>
                  </a:lnTo>
                  <a:lnTo>
                    <a:pt x="0" y="218"/>
                  </a:lnTo>
                  <a:lnTo>
                    <a:pt x="121" y="148"/>
                  </a:lnTo>
                  <a:lnTo>
                    <a:pt x="121" y="301"/>
                  </a:lnTo>
                  <a:lnTo>
                    <a:pt x="254" y="224"/>
                  </a:lnTo>
                  <a:lnTo>
                    <a:pt x="254" y="71"/>
                  </a:lnTo>
                  <a:lnTo>
                    <a:pt x="38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2437" y="2046"/>
              <a:ext cx="122" cy="230"/>
            </a:xfrm>
            <a:custGeom>
              <a:avLst/>
              <a:gdLst>
                <a:gd name="T0" fmla="*/ 0 w 122"/>
                <a:gd name="T1" fmla="*/ 0 h 230"/>
                <a:gd name="T2" fmla="*/ 122 w 122"/>
                <a:gd name="T3" fmla="*/ 70 h 230"/>
                <a:gd name="T4" fmla="*/ 122 w 122"/>
                <a:gd name="T5" fmla="*/ 230 h 230"/>
                <a:gd name="T6" fmla="*/ 1 w 122"/>
                <a:gd name="T7" fmla="*/ 160 h 230"/>
                <a:gd name="T8" fmla="*/ 0 w 122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230"/>
                <a:gd name="T17" fmla="*/ 122 w 122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230">
                  <a:moveTo>
                    <a:pt x="0" y="0"/>
                  </a:moveTo>
                  <a:lnTo>
                    <a:pt x="122" y="70"/>
                  </a:lnTo>
                  <a:lnTo>
                    <a:pt x="122" y="230"/>
                  </a:lnTo>
                  <a:lnTo>
                    <a:pt x="1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2183" y="2219"/>
              <a:ext cx="121" cy="352"/>
            </a:xfrm>
            <a:custGeom>
              <a:avLst/>
              <a:gdLst>
                <a:gd name="T0" fmla="*/ 121 w 121"/>
                <a:gd name="T1" fmla="*/ 64 h 352"/>
                <a:gd name="T2" fmla="*/ 121 w 121"/>
                <a:gd name="T3" fmla="*/ 352 h 352"/>
                <a:gd name="T4" fmla="*/ 0 w 121"/>
                <a:gd name="T5" fmla="*/ 282 h 352"/>
                <a:gd name="T6" fmla="*/ 0 w 121"/>
                <a:gd name="T7" fmla="*/ 0 h 352"/>
                <a:gd name="T8" fmla="*/ 121 w 121"/>
                <a:gd name="T9" fmla="*/ 64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52"/>
                <a:gd name="T17" fmla="*/ 121 w 121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52">
                  <a:moveTo>
                    <a:pt x="121" y="64"/>
                  </a:moveTo>
                  <a:lnTo>
                    <a:pt x="121" y="352"/>
                  </a:lnTo>
                  <a:lnTo>
                    <a:pt x="0" y="282"/>
                  </a:lnTo>
                  <a:lnTo>
                    <a:pt x="0" y="0"/>
                  </a:lnTo>
                  <a:lnTo>
                    <a:pt x="121" y="64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2181" y="2136"/>
              <a:ext cx="250" cy="147"/>
            </a:xfrm>
            <a:custGeom>
              <a:avLst/>
              <a:gdLst>
                <a:gd name="T0" fmla="*/ 0 w 250"/>
                <a:gd name="T1" fmla="*/ 76 h 147"/>
                <a:gd name="T2" fmla="*/ 123 w 250"/>
                <a:gd name="T3" fmla="*/ 147 h 147"/>
                <a:gd name="T4" fmla="*/ 250 w 250"/>
                <a:gd name="T5" fmla="*/ 74 h 147"/>
                <a:gd name="T6" fmla="*/ 122 w 250"/>
                <a:gd name="T7" fmla="*/ 0 h 147"/>
                <a:gd name="T8" fmla="*/ 0 w 250"/>
                <a:gd name="T9" fmla="*/ 7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147"/>
                <a:gd name="T17" fmla="*/ 250 w 250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147">
                  <a:moveTo>
                    <a:pt x="0" y="76"/>
                  </a:moveTo>
                  <a:lnTo>
                    <a:pt x="123" y="147"/>
                  </a:lnTo>
                  <a:lnTo>
                    <a:pt x="250" y="74"/>
                  </a:lnTo>
                  <a:lnTo>
                    <a:pt x="122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2437" y="1970"/>
              <a:ext cx="250" cy="147"/>
            </a:xfrm>
            <a:custGeom>
              <a:avLst/>
              <a:gdLst>
                <a:gd name="T0" fmla="*/ 0 w 250"/>
                <a:gd name="T1" fmla="*/ 76 h 147"/>
                <a:gd name="T2" fmla="*/ 123 w 250"/>
                <a:gd name="T3" fmla="*/ 147 h 147"/>
                <a:gd name="T4" fmla="*/ 250 w 250"/>
                <a:gd name="T5" fmla="*/ 74 h 147"/>
                <a:gd name="T6" fmla="*/ 122 w 250"/>
                <a:gd name="T7" fmla="*/ 0 h 147"/>
                <a:gd name="T8" fmla="*/ 0 w 250"/>
                <a:gd name="T9" fmla="*/ 7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147"/>
                <a:gd name="T17" fmla="*/ 250 w 250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147">
                  <a:moveTo>
                    <a:pt x="0" y="76"/>
                  </a:moveTo>
                  <a:lnTo>
                    <a:pt x="123" y="147"/>
                  </a:lnTo>
                  <a:lnTo>
                    <a:pt x="250" y="74"/>
                  </a:lnTo>
                  <a:lnTo>
                    <a:pt x="122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2444" y="2212"/>
              <a:ext cx="105" cy="125"/>
            </a:xfrm>
            <a:custGeom>
              <a:avLst/>
              <a:gdLst>
                <a:gd name="T0" fmla="*/ 0 w 105"/>
                <a:gd name="T1" fmla="*/ 0 h 125"/>
                <a:gd name="T2" fmla="*/ 105 w 105"/>
                <a:gd name="T3" fmla="*/ 64 h 125"/>
                <a:gd name="T4" fmla="*/ 0 w 105"/>
                <a:gd name="T5" fmla="*/ 125 h 125"/>
                <a:gd name="T6" fmla="*/ 0 w 10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125"/>
                <a:gd name="T14" fmla="*/ 105 w 105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125">
                  <a:moveTo>
                    <a:pt x="0" y="0"/>
                  </a:moveTo>
                  <a:lnTo>
                    <a:pt x="105" y="64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path path="rect">
                <a:fillToRect t="100000" r="100000"/>
              </a:path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6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/>
      <p:bldP spid="100" grpId="0" animBg="1"/>
      <p:bldP spid="102" grpId="0"/>
      <p:bldP spid="103" grpId="0" animBg="1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AD54-35F4-4E9D-8E0E-D97BB460C90C}"/>
              </a:ext>
            </a:extLst>
          </p:cNvPr>
          <p:cNvSpPr txBox="1">
            <a:spLocks/>
          </p:cNvSpPr>
          <p:nvPr/>
        </p:nvSpPr>
        <p:spPr>
          <a:xfrm>
            <a:off x="7047" y="70236"/>
            <a:ext cx="3958371" cy="52729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8.1.1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基本视图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999" y="720000"/>
            <a:ext cx="8720984" cy="6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0" indent="-4572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基本视图的配置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9187" y="5676197"/>
            <a:ext cx="6616700" cy="11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注：按规定位置配置时一律不标注。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明确“三等关系”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947675" y="4356985"/>
            <a:ext cx="1077912" cy="714375"/>
            <a:chOff x="860" y="2479"/>
            <a:chExt cx="679" cy="45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60" y="2479"/>
              <a:ext cx="679" cy="450"/>
            </a:xfrm>
            <a:custGeom>
              <a:avLst/>
              <a:gdLst>
                <a:gd name="T0" fmla="*/ 0 w 588"/>
                <a:gd name="T1" fmla="*/ 0 h 360"/>
                <a:gd name="T2" fmla="*/ 905 w 588"/>
                <a:gd name="T3" fmla="*/ 0 h 360"/>
                <a:gd name="T4" fmla="*/ 905 w 588"/>
                <a:gd name="T5" fmla="*/ 703 h 360"/>
                <a:gd name="T6" fmla="*/ 240 w 588"/>
                <a:gd name="T7" fmla="*/ 703 h 360"/>
                <a:gd name="T8" fmla="*/ 0 w 588"/>
                <a:gd name="T9" fmla="*/ 445 h 360"/>
                <a:gd name="T10" fmla="*/ 0 w 588"/>
                <a:gd name="T11" fmla="*/ 0 h 3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360"/>
                <a:gd name="T20" fmla="*/ 588 w 588"/>
                <a:gd name="T21" fmla="*/ 360 h 3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360">
                  <a:moveTo>
                    <a:pt x="0" y="0"/>
                  </a:moveTo>
                  <a:lnTo>
                    <a:pt x="588" y="0"/>
                  </a:lnTo>
                  <a:lnTo>
                    <a:pt x="588" y="360"/>
                  </a:lnTo>
                  <a:lnTo>
                    <a:pt x="156" y="360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37" y="2484"/>
              <a:ext cx="400" cy="185"/>
            </a:xfrm>
            <a:custGeom>
              <a:avLst/>
              <a:gdLst>
                <a:gd name="T0" fmla="*/ 0 w 340"/>
                <a:gd name="T1" fmla="*/ 0 h 148"/>
                <a:gd name="T2" fmla="*/ 0 w 340"/>
                <a:gd name="T3" fmla="*/ 289 h 148"/>
                <a:gd name="T4" fmla="*/ 554 w 340"/>
                <a:gd name="T5" fmla="*/ 289 h 148"/>
                <a:gd name="T6" fmla="*/ 0 60000 65536"/>
                <a:gd name="T7" fmla="*/ 0 60000 65536"/>
                <a:gd name="T8" fmla="*/ 0 60000 65536"/>
                <a:gd name="T9" fmla="*/ 0 w 340"/>
                <a:gd name="T10" fmla="*/ 0 h 148"/>
                <a:gd name="T11" fmla="*/ 340 w 340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0" h="148">
                  <a:moveTo>
                    <a:pt x="0" y="0"/>
                  </a:moveTo>
                  <a:lnTo>
                    <a:pt x="0" y="148"/>
                  </a:lnTo>
                  <a:lnTo>
                    <a:pt x="340" y="14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263" y="2486"/>
              <a:ext cx="0" cy="1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03" y="2484"/>
              <a:ext cx="0" cy="1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25287" y="3037772"/>
            <a:ext cx="658813" cy="877888"/>
            <a:chOff x="636" y="1515"/>
            <a:chExt cx="415" cy="553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40" y="1515"/>
              <a:ext cx="407" cy="545"/>
            </a:xfrm>
            <a:custGeom>
              <a:avLst/>
              <a:gdLst>
                <a:gd name="T0" fmla="*/ 0 w 352"/>
                <a:gd name="T1" fmla="*/ 844 h 436"/>
                <a:gd name="T2" fmla="*/ 0 w 352"/>
                <a:gd name="T3" fmla="*/ 524 h 436"/>
                <a:gd name="T4" fmla="*/ 297 w 352"/>
                <a:gd name="T5" fmla="*/ 524 h 436"/>
                <a:gd name="T6" fmla="*/ 297 w 352"/>
                <a:gd name="T7" fmla="*/ 0 h 436"/>
                <a:gd name="T8" fmla="*/ 545 w 352"/>
                <a:gd name="T9" fmla="*/ 0 h 436"/>
                <a:gd name="T10" fmla="*/ 545 w 352"/>
                <a:gd name="T11" fmla="*/ 851 h 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2"/>
                <a:gd name="T19" fmla="*/ 0 h 436"/>
                <a:gd name="T20" fmla="*/ 352 w 352"/>
                <a:gd name="T21" fmla="*/ 436 h 4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2" h="436">
                  <a:moveTo>
                    <a:pt x="0" y="432"/>
                  </a:moveTo>
                  <a:lnTo>
                    <a:pt x="0" y="268"/>
                  </a:lnTo>
                  <a:lnTo>
                    <a:pt x="192" y="268"/>
                  </a:lnTo>
                  <a:lnTo>
                    <a:pt x="192" y="0"/>
                  </a:lnTo>
                  <a:lnTo>
                    <a:pt x="352" y="0"/>
                  </a:lnTo>
                  <a:lnTo>
                    <a:pt x="352" y="43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36" y="2055"/>
              <a:ext cx="4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862" y="1845"/>
              <a:ext cx="1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862" y="1697"/>
              <a:ext cx="1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7" y="1856"/>
              <a:ext cx="0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939737" y="1858260"/>
            <a:ext cx="1089025" cy="714375"/>
            <a:chOff x="855" y="969"/>
            <a:chExt cx="686" cy="450"/>
          </a:xfrm>
        </p:grpSpPr>
        <p:sp>
          <p:nvSpPr>
            <p:cNvPr id="17" name="Freeform 20"/>
            <p:cNvSpPr>
              <a:spLocks/>
            </p:cNvSpPr>
            <p:nvPr/>
          </p:nvSpPr>
          <p:spPr bwMode="auto">
            <a:xfrm flipV="1">
              <a:off x="855" y="969"/>
              <a:ext cx="685" cy="450"/>
            </a:xfrm>
            <a:custGeom>
              <a:avLst/>
              <a:gdLst>
                <a:gd name="T0" fmla="*/ 0 w 588"/>
                <a:gd name="T1" fmla="*/ 0 h 360"/>
                <a:gd name="T2" fmla="*/ 930 w 588"/>
                <a:gd name="T3" fmla="*/ 0 h 360"/>
                <a:gd name="T4" fmla="*/ 930 w 588"/>
                <a:gd name="T5" fmla="*/ 703 h 360"/>
                <a:gd name="T6" fmla="*/ 247 w 588"/>
                <a:gd name="T7" fmla="*/ 703 h 360"/>
                <a:gd name="T8" fmla="*/ 0 w 588"/>
                <a:gd name="T9" fmla="*/ 445 h 360"/>
                <a:gd name="T10" fmla="*/ 0 w 588"/>
                <a:gd name="T11" fmla="*/ 0 h 3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360"/>
                <a:gd name="T20" fmla="*/ 588 w 588"/>
                <a:gd name="T21" fmla="*/ 360 h 3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360">
                  <a:moveTo>
                    <a:pt x="0" y="0"/>
                  </a:moveTo>
                  <a:lnTo>
                    <a:pt x="588" y="0"/>
                  </a:lnTo>
                  <a:lnTo>
                    <a:pt x="588" y="360"/>
                  </a:lnTo>
                  <a:lnTo>
                    <a:pt x="156" y="360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268" y="1221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403" y="1224"/>
              <a:ext cx="0" cy="1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126" y="1215"/>
              <a:ext cx="4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124" y="1222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4674875" y="3055235"/>
            <a:ext cx="644525" cy="841375"/>
            <a:chOff x="1752" y="1634"/>
            <a:chExt cx="406" cy="530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1752" y="1954"/>
              <a:ext cx="406" cy="21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1752" y="1634"/>
              <a:ext cx="189" cy="325"/>
            </a:xfrm>
            <a:custGeom>
              <a:avLst/>
              <a:gdLst>
                <a:gd name="T0" fmla="*/ 0 w 164"/>
                <a:gd name="T1" fmla="*/ 492 h 260"/>
                <a:gd name="T2" fmla="*/ 0 w 164"/>
                <a:gd name="T3" fmla="*/ 0 h 260"/>
                <a:gd name="T4" fmla="*/ 251 w 164"/>
                <a:gd name="T5" fmla="*/ 0 h 260"/>
                <a:gd name="T6" fmla="*/ 251 w 164"/>
                <a:gd name="T7" fmla="*/ 507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60"/>
                <a:gd name="T14" fmla="*/ 164 w 164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60">
                  <a:moveTo>
                    <a:pt x="0" y="252"/>
                  </a:moveTo>
                  <a:lnTo>
                    <a:pt x="0" y="0"/>
                  </a:lnTo>
                  <a:lnTo>
                    <a:pt x="164" y="0"/>
                  </a:lnTo>
                  <a:lnTo>
                    <a:pt x="164" y="26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2031" y="1953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1752" y="181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2922275" y="3045710"/>
            <a:ext cx="1123950" cy="849312"/>
            <a:chOff x="1299" y="1520"/>
            <a:chExt cx="708" cy="535"/>
          </a:xfrm>
        </p:grpSpPr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299" y="1855"/>
              <a:ext cx="693" cy="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1479" y="1847"/>
              <a:ext cx="0" cy="2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578" y="1520"/>
              <a:ext cx="429" cy="342"/>
              <a:chOff x="1578" y="1520"/>
              <a:chExt cx="429" cy="342"/>
            </a:xfrm>
          </p:grpSpPr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 flipV="1">
                <a:off x="1582" y="1520"/>
                <a:ext cx="0" cy="3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578" y="1521"/>
                <a:ext cx="1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>
                <a:off x="1713" y="1527"/>
                <a:ext cx="0" cy="1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>
                <a:off x="1705" y="1702"/>
                <a:ext cx="15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 flipV="1">
                <a:off x="1851" y="1520"/>
                <a:ext cx="0" cy="18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1844" y="1520"/>
                <a:ext cx="1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1990" y="1520"/>
                <a:ext cx="0" cy="3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6157600" y="3039360"/>
            <a:ext cx="1090612" cy="871537"/>
            <a:chOff x="3097" y="1516"/>
            <a:chExt cx="687" cy="549"/>
          </a:xfrm>
        </p:grpSpPr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H="1">
              <a:off x="3590" y="1865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3105" y="1855"/>
              <a:ext cx="679" cy="200"/>
            </a:xfrm>
            <a:custGeom>
              <a:avLst/>
              <a:gdLst>
                <a:gd name="T0" fmla="*/ 0 w 588"/>
                <a:gd name="T1" fmla="*/ 0 h 160"/>
                <a:gd name="T2" fmla="*/ 0 w 588"/>
                <a:gd name="T3" fmla="*/ 312 h 160"/>
                <a:gd name="T4" fmla="*/ 905 w 588"/>
                <a:gd name="T5" fmla="*/ 312 h 160"/>
                <a:gd name="T6" fmla="*/ 905 w 588"/>
                <a:gd name="T7" fmla="*/ 0 h 160"/>
                <a:gd name="T8" fmla="*/ 529 w 588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8"/>
                <a:gd name="T16" fmla="*/ 0 h 160"/>
                <a:gd name="T17" fmla="*/ 588 w 588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8" h="160">
                  <a:moveTo>
                    <a:pt x="0" y="0"/>
                  </a:moveTo>
                  <a:lnTo>
                    <a:pt x="0" y="160"/>
                  </a:lnTo>
                  <a:lnTo>
                    <a:pt x="588" y="160"/>
                  </a:lnTo>
                  <a:lnTo>
                    <a:pt x="588" y="0"/>
                  </a:lnTo>
                  <a:lnTo>
                    <a:pt x="34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3105" y="1850"/>
              <a:ext cx="3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42" name="Group 45"/>
            <p:cNvGrpSpPr>
              <a:grpSpLocks/>
            </p:cNvGrpSpPr>
            <p:nvPr/>
          </p:nvGrpSpPr>
          <p:grpSpPr bwMode="auto">
            <a:xfrm>
              <a:off x="3097" y="1516"/>
              <a:ext cx="433" cy="342"/>
              <a:chOff x="3097" y="1516"/>
              <a:chExt cx="433" cy="342"/>
            </a:xfrm>
          </p:grpSpPr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 flipV="1">
                <a:off x="3105" y="1516"/>
                <a:ext cx="0" cy="3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3097" y="1517"/>
                <a:ext cx="1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3236" y="1523"/>
                <a:ext cx="0" cy="1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3228" y="1698"/>
                <a:ext cx="15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 flipV="1">
                <a:off x="3374" y="1516"/>
                <a:ext cx="0" cy="18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>
                <a:off x="3367" y="1516"/>
                <a:ext cx="1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>
                <a:off x="3513" y="1516"/>
                <a:ext cx="0" cy="3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1079187" y="2909185"/>
            <a:ext cx="709613" cy="415925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右视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4171637" y="1905885"/>
            <a:ext cx="711200" cy="415925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仰视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6984687" y="2909185"/>
            <a:ext cx="711200" cy="415925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后视</a:t>
            </a: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2615887" y="2899660"/>
            <a:ext cx="711200" cy="415925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主视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4173225" y="4501447"/>
            <a:ext cx="711200" cy="415925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俯视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5087625" y="2909185"/>
            <a:ext cx="711200" cy="415925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左视</a:t>
            </a:r>
          </a:p>
        </p:txBody>
      </p:sp>
    </p:spTree>
    <p:extLst>
      <p:ext uri="{BB962C8B-B14F-4D97-AF65-F5344CB8AC3E}">
        <p14:creationId xmlns:p14="http://schemas.microsoft.com/office/powerpoint/2010/main" val="42578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2" grpId="1" animBg="1"/>
      <p:bldP spid="63" grpId="1" animBg="1"/>
      <p:bldP spid="64" grpId="1" animBg="1"/>
      <p:bldP spid="78" grpId="1" animBg="1"/>
      <p:bldP spid="79" grpId="1" animBg="1"/>
      <p:bldP spid="8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530c2a-23b3-4ca3-8528-d5ce4d04f6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530c2a-23b3-4ca3-8528-d5ce4d04f6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530c2a-23b3-4ca3-8528-d5ce4d04f6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56eef5a-76ab-4af3-9a03-7ab6f8edd98f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olmp.traditional.template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Custom 2">
      <a:majorFont>
        <a:latin typeface="Arial"/>
        <a:ea typeface="新宋体"/>
        <a:cs typeface=""/>
      </a:majorFont>
      <a:minorFont>
        <a:latin typeface="Arial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宋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宋体" pitchFamily="49" charset="-122"/>
          </a:defRPr>
        </a:defPPr>
      </a:lstStyle>
    </a:lnDef>
  </a:objectDefaults>
  <a:extraClrSchemeLst>
    <a:extraClrScheme>
      <a:clrScheme name="Presentation Template of coolmp(No.5)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f coolmp(No.5)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f coolmp(No.5)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f coolmp(No.5)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f coolmp(No.5)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f coolmp(No.5)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f coolmp(No.5)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13">
        <a:dk1>
          <a:srgbClr val="000000"/>
        </a:dk1>
        <a:lt1>
          <a:srgbClr val="FFCCCC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E2E2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14">
        <a:dk1>
          <a:srgbClr val="000000"/>
        </a:dk1>
        <a:lt1>
          <a:srgbClr val="9966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CAB8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15">
        <a:dk1>
          <a:srgbClr val="000000"/>
        </a:dk1>
        <a:lt1>
          <a:srgbClr val="000099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AAAACA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of coolmp(No.5) 16">
        <a:dk1>
          <a:srgbClr val="000000"/>
        </a:dk1>
        <a:lt1>
          <a:srgbClr val="339933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ADCAAD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E3E3E"/>
    </a:accent1>
    <a:accent2>
      <a:srgbClr val="4D4D4D"/>
    </a:accent2>
    <a:accent3>
      <a:srgbClr val="717171"/>
    </a:accent3>
    <a:accent4>
      <a:srgbClr val="919191"/>
    </a:accent4>
    <a:accent5>
      <a:srgbClr val="A5A5A5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768395"/>
    </a:dk2>
    <a:lt2>
      <a:srgbClr val="F0F0F0"/>
    </a:lt2>
    <a:accent1>
      <a:srgbClr val="DC002A"/>
    </a:accent1>
    <a:accent2>
      <a:srgbClr val="002F7B"/>
    </a:accent2>
    <a:accent3>
      <a:srgbClr val="148CC9"/>
    </a:accent3>
    <a:accent4>
      <a:srgbClr val="89B6FF"/>
    </a:accent4>
    <a:accent5>
      <a:srgbClr val="81CCF1"/>
    </a:accent5>
    <a:accent6>
      <a:srgbClr val="FF97A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1746</Words>
  <Application>Microsoft Office PowerPoint</Application>
  <PresentationFormat>全屏显示(4:3)</PresentationFormat>
  <Paragraphs>338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35</vt:i4>
      </vt:variant>
    </vt:vector>
  </HeadingPairs>
  <TitlesOfParts>
    <vt:vector size="59" baseType="lpstr">
      <vt:lpstr>黑体</vt:lpstr>
      <vt:lpstr>华文新魏</vt:lpstr>
      <vt:lpstr>隶书</vt:lpstr>
      <vt:lpstr>宋体</vt:lpstr>
      <vt:lpstr>微软雅黑</vt:lpstr>
      <vt:lpstr>Arial</vt:lpstr>
      <vt:lpstr>Calibri</vt:lpstr>
      <vt:lpstr>ISOCP</vt:lpstr>
      <vt:lpstr>ISOCPEUR</vt:lpstr>
      <vt:lpstr>Symbol</vt:lpstr>
      <vt:lpstr>Tahoma</vt:lpstr>
      <vt:lpstr>Times New Roman</vt:lpstr>
      <vt:lpstr>Trebuchet MS</vt:lpstr>
      <vt:lpstr>Wingdings</vt:lpstr>
      <vt:lpstr>Wingdings 2</vt:lpstr>
      <vt:lpstr>默认设计模板</vt:lpstr>
      <vt:lpstr>1_默认设计模板</vt:lpstr>
      <vt:lpstr>2_默认设计模板</vt:lpstr>
      <vt:lpstr>9_默认设计模板</vt:lpstr>
      <vt:lpstr>3_默认设计模板</vt:lpstr>
      <vt:lpstr>10_默认设计模板</vt:lpstr>
      <vt:lpstr>12_默认设计模板</vt:lpstr>
      <vt:lpstr>coolmp.traditional.template</vt:lpstr>
      <vt:lpstr>4_默认设计模板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2022-04-26T07:42:25Z</dcterms:created>
  <dcterms:modified xsi:type="dcterms:W3CDTF">2022-04-26T07:42:59Z</dcterms:modified>
</cp:coreProperties>
</file>