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635" r:id="rId3"/>
    <p:sldId id="641" r:id="rId4"/>
    <p:sldId id="636" r:id="rId5"/>
    <p:sldId id="642" r:id="rId6"/>
    <p:sldId id="637" r:id="rId7"/>
    <p:sldId id="643" r:id="rId8"/>
    <p:sldId id="638" r:id="rId9"/>
    <p:sldId id="644" r:id="rId10"/>
    <p:sldId id="639" r:id="rId11"/>
    <p:sldId id="640" r:id="rId12"/>
    <p:sldId id="646" r:id="rId13"/>
    <p:sldId id="645" r:id="rId14"/>
  </p:sldIdLst>
  <p:sldSz cx="9144000" cy="6858000" type="screen4x3"/>
  <p:notesSz cx="6815138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  <a:srgbClr val="34258B"/>
    <a:srgbClr val="66CCFF"/>
    <a:srgbClr val="2290EA"/>
    <a:srgbClr val="5440CC"/>
    <a:srgbClr val="B7FFE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77446" autoAdjust="0"/>
  </p:normalViewPr>
  <p:slideViewPr>
    <p:cSldViewPr snapToGrid="0">
      <p:cViewPr>
        <p:scale>
          <a:sx n="100" d="100"/>
          <a:sy n="100" d="100"/>
        </p:scale>
        <p:origin x="792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730" y="-102"/>
      </p:cViewPr>
      <p:guideLst>
        <p:guide orient="horz" pos="3132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185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r">
              <a:defRPr sz="1200"/>
            </a:lvl1pPr>
          </a:lstStyle>
          <a:p>
            <a:fld id="{17BB0248-B65E-49ED-905E-8560492B675B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185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r">
              <a:defRPr sz="1200"/>
            </a:lvl1pPr>
          </a:lstStyle>
          <a:p>
            <a:fld id="{FFFDC968-3D8C-4965-AF9E-126F50F6B1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2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185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10" y="4722946"/>
            <a:ext cx="5452720" cy="447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185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fld id="{4413BE7C-72C4-4EE8-8C59-34AD655D89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150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064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8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恒流源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5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状态方程表达式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有同学加了负号，请注意电流方向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09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1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有同学认为是负的，其实这里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都是正数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阻尼系数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1/R</a:t>
            </a:r>
            <a:r>
              <a:rPr lang="zh-CN" altLang="en-US" dirty="0" smtClean="0"/>
              <a:t>都算对了，但其实我的理解是 阻尼系数和速度正比，即流量。而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和底部力成正比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26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07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有同学传函数求错了，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其实拉氏变换可以直接算，他这里没提供零初值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81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91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2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508E-8F32-4460-934A-A6C7DA73F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5FBA-AC09-49AA-B927-35B4A2D7B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81EC-E22B-4E1F-82FC-EFD60CDE2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40330" y="6345236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D934-315E-4713-922F-734C096CCC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 baseline="0"/>
            </a:lvl1pPr>
            <a:lvl2pPr>
              <a:defRPr sz="2000" baseline="0"/>
            </a:lvl2pPr>
            <a:lvl3pPr>
              <a:buClr>
                <a:srgbClr val="FF6600"/>
              </a:buClr>
              <a:buFont typeface="Wingdings" pitchFamily="2" charset="2"/>
              <a:buChar char="n"/>
              <a:defRPr sz="20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4B84-745C-41F5-BD13-C20EC7B06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E1DE-58EE-4C9C-B1F0-B6DB598CE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6D42E-4B83-4B6D-9AF0-F385A36CA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3B81-29B2-4308-B606-1D23E658F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F588-E027-4BDF-AAEA-73D922E83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BB6B-69C6-4836-9B23-6D5EA85C0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B55C5-8468-4A91-8597-42867710E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5492-5EAA-48D6-9B62-E3EB0AB8F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2" y="20524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1263"/>
            <a:ext cx="8229600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4523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548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072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37F15CA-6710-4BE0-BFC3-C21E37EE9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27379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13432" y="106770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B84-39B8-4B2F-8EB4-03750D0FA87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713163" y="4524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1" y="1663700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19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57199" y="1211263"/>
            <a:ext cx="8185151" cy="49196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自控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作业</a:t>
            </a: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一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小结</a:t>
            </a:r>
            <a:endParaRPr lang="en-US" altLang="zh-CN" sz="4000" b="1" dirty="0">
              <a:latin typeface="+mj-lt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000" b="1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助教孙开来</a:t>
            </a:r>
            <a:endParaRPr lang="en-US" altLang="zh-CN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1500300"/>
            <a:ext cx="5105400" cy="2162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71721" y="5152255"/>
                <a:ext cx="2907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5152255"/>
                <a:ext cx="2907399" cy="307777"/>
              </a:xfrm>
              <a:prstGeom prst="rect">
                <a:avLst/>
              </a:prstGeom>
              <a:blipFill>
                <a:blip r:embed="rId4"/>
                <a:stretch>
                  <a:fillRect l="-3145" r="-167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9" y="1333131"/>
            <a:ext cx="5695950" cy="2628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71721" y="5152255"/>
                <a:ext cx="2907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5152255"/>
                <a:ext cx="2907399" cy="307777"/>
              </a:xfrm>
              <a:prstGeom prst="rect">
                <a:avLst/>
              </a:prstGeom>
              <a:blipFill>
                <a:blip r:embed="rId4"/>
                <a:stretch>
                  <a:fillRect l="-3145" r="-167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1830"/>
            <a:ext cx="9182100" cy="10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" y="3507409"/>
            <a:ext cx="5667375" cy="26235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6792"/>
          <a:stretch/>
        </p:blipFill>
        <p:spPr>
          <a:xfrm>
            <a:off x="766762" y="2042159"/>
            <a:ext cx="6749415" cy="14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2" y="1404937"/>
            <a:ext cx="77343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96" y="1909917"/>
            <a:ext cx="6821304" cy="23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0" y="1214551"/>
            <a:ext cx="7477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8" y="1574640"/>
            <a:ext cx="6430450" cy="33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316355"/>
            <a:ext cx="7543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50" y="1748632"/>
            <a:ext cx="6473499" cy="26492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1720" y="2336800"/>
            <a:ext cx="309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.</a:t>
            </a:r>
            <a:endParaRPr lang="zh-CN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71721" y="5152255"/>
                <a:ext cx="2907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5152255"/>
                <a:ext cx="2907399" cy="307777"/>
              </a:xfrm>
              <a:prstGeom prst="rect">
                <a:avLst/>
              </a:prstGeom>
              <a:blipFill>
                <a:blip r:embed="rId4"/>
                <a:stretch>
                  <a:fillRect l="-3145" r="-167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2" y="1528762"/>
            <a:ext cx="74104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2913856"/>
            <a:ext cx="4752975" cy="15144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6" y="2305050"/>
            <a:ext cx="6562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自定义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7030A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133</Words>
  <Application>Microsoft Office PowerPoint</Application>
  <PresentationFormat>全屏显示(4:3)</PresentationFormat>
  <Paragraphs>51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宋体</vt:lpstr>
      <vt:lpstr>宋体</vt:lpstr>
      <vt:lpstr>Arial</vt:lpstr>
      <vt:lpstr>Cambria Math</vt:lpstr>
      <vt:lpstr>Garamond</vt:lpstr>
      <vt:lpstr>Times New Roman</vt:lpstr>
      <vt:lpstr>Wingdings</vt:lpstr>
      <vt:lpstr>Edge</vt:lpstr>
      <vt:lpstr>PowerPoint 演示文稿</vt:lpstr>
      <vt:lpstr>1</vt:lpstr>
      <vt:lpstr>1</vt:lpstr>
      <vt:lpstr>2</vt:lpstr>
      <vt:lpstr>2</vt:lpstr>
      <vt:lpstr>3</vt:lpstr>
      <vt:lpstr>3</vt:lpstr>
      <vt:lpstr>4</vt:lpstr>
      <vt:lpstr>PowerPoint 演示文稿</vt:lpstr>
      <vt:lpstr>5</vt:lpstr>
      <vt:lpstr>6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Tech</dc:title>
  <dc:creator>Ruixi Yuan</dc:creator>
  <cp:lastModifiedBy>kailai sun</cp:lastModifiedBy>
  <cp:revision>1776</cp:revision>
  <dcterms:created xsi:type="dcterms:W3CDTF">2004-09-12T13:26:24Z</dcterms:created>
  <dcterms:modified xsi:type="dcterms:W3CDTF">2023-03-20T09:53:50Z</dcterms:modified>
</cp:coreProperties>
</file>