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661" r:id="rId3"/>
    <p:sldId id="649" r:id="rId4"/>
    <p:sldId id="658" r:id="rId5"/>
    <p:sldId id="657" r:id="rId6"/>
    <p:sldId id="587" r:id="rId7"/>
  </p:sldIdLst>
  <p:sldSz cx="9144000" cy="6858000" type="screen4x3"/>
  <p:notesSz cx="6815138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  <a:srgbClr val="34258B"/>
    <a:srgbClr val="66CCFF"/>
    <a:srgbClr val="2290EA"/>
    <a:srgbClr val="5440CC"/>
    <a:srgbClr val="B7FFE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77446" autoAdjust="0"/>
  </p:normalViewPr>
  <p:slideViewPr>
    <p:cSldViewPr snapToGrid="0">
      <p:cViewPr varScale="1">
        <p:scale>
          <a:sx n="78" d="100"/>
          <a:sy n="78" d="100"/>
        </p:scale>
        <p:origin x="14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730" y="-102"/>
      </p:cViewPr>
      <p:guideLst>
        <p:guide orient="horz" pos="3132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185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r">
              <a:defRPr sz="1200"/>
            </a:lvl1pPr>
          </a:lstStyle>
          <a:p>
            <a:fld id="{17BB0248-B65E-49ED-905E-8560492B675B}" type="datetimeFigureOut">
              <a:rPr lang="zh-CN" altLang="en-US" smtClean="0"/>
              <a:pPr/>
              <a:t>2023/6/3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185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r">
              <a:defRPr sz="1200"/>
            </a:lvl1pPr>
          </a:lstStyle>
          <a:p>
            <a:fld id="{FFFDC968-3D8C-4965-AF9E-126F50F6B1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2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185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10" y="4722946"/>
            <a:ext cx="5452720" cy="447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185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fld id="{4413BE7C-72C4-4EE8-8C59-34AD655D89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150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06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30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有同学最后一列算错了，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78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有同学最后一列算错了，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3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52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508E-8F32-4460-934A-A6C7DA73F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5FBA-AC09-49AA-B927-35B4A2D7B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81EC-E22B-4E1F-82FC-EFD60CDE2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40330" y="6345236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D934-315E-4713-922F-734C096CCC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 baseline="0"/>
            </a:lvl1pPr>
            <a:lvl2pPr>
              <a:defRPr sz="2000" baseline="0"/>
            </a:lvl2pPr>
            <a:lvl3pPr>
              <a:buClr>
                <a:srgbClr val="FF6600"/>
              </a:buClr>
              <a:buFont typeface="Wingdings" pitchFamily="2" charset="2"/>
              <a:buChar char="n"/>
              <a:defRPr sz="20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4B84-745C-41F5-BD13-C20EC7B06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E1DE-58EE-4C9C-B1F0-B6DB598CE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6D42E-4B83-4B6D-9AF0-F385A36CA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3B81-29B2-4308-B606-1D23E658F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F588-E027-4BDF-AAEA-73D922E83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BB6B-69C6-4836-9B23-6D5EA85C0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B55C5-8468-4A91-8597-42867710E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5492-5EAA-48D6-9B62-E3EB0AB8F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2" y="20524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1263"/>
            <a:ext cx="8229600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4523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548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072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37F15CA-6710-4BE0-BFC3-C21E37EE9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27379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13432" y="106770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B84-39B8-4B2F-8EB4-03750D0FA87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713163" y="4524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1" y="1663700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19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57199" y="1211263"/>
            <a:ext cx="8185151" cy="49196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自控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作业十一小结</a:t>
            </a:r>
            <a:endParaRPr lang="en-US" altLang="zh-CN" sz="4000" b="1" dirty="0">
              <a:latin typeface="+mj-lt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000" b="1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助教孙开来</a:t>
            </a:r>
            <a:endParaRPr lang="en-US" altLang="zh-CN" sz="18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524000"/>
            <a:ext cx="80676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211263"/>
            <a:ext cx="7490644" cy="48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5475"/>
            <a:ext cx="7467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676275"/>
            <a:ext cx="8791575" cy="550545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687888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algn="ctr" eaLnBrk="1" hangingPunct="1">
              <a:buNone/>
            </a:pPr>
            <a:r>
              <a:rPr lang="en-US" altLang="zh-CN" sz="6600" dirty="0">
                <a:latin typeface="Calibri" panose="020F0502020204030204" pitchFamily="34" charset="0"/>
                <a:ea typeface="SimSun" pitchFamily="2" charset="-122"/>
                <a:cs typeface="Times New Roman" pitchFamily="18" charset="0"/>
              </a:rPr>
              <a:t>Thanks!</a:t>
            </a:r>
          </a:p>
          <a:p>
            <a:pPr algn="ctr" eaLnBrk="1" hangingPunct="1">
              <a:buNone/>
            </a:pPr>
            <a:endParaRPr lang="en-US" altLang="zh-CN" b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B9BF6B-05D0-42F4-BC46-897BC757FF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589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自定义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7030A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</TotalTime>
  <Words>48</Words>
  <Application>Microsoft Office PowerPoint</Application>
  <PresentationFormat>全屏显示(4:3)</PresentationFormat>
  <Paragraphs>26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Tech</dc:title>
  <dc:creator>Ruixi Yuan</dc:creator>
  <cp:lastModifiedBy>kailai sun</cp:lastModifiedBy>
  <cp:revision>1772</cp:revision>
  <dcterms:created xsi:type="dcterms:W3CDTF">2004-09-12T13:26:24Z</dcterms:created>
  <dcterms:modified xsi:type="dcterms:W3CDTF">2023-06-03T09:51:10Z</dcterms:modified>
</cp:coreProperties>
</file>