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52978-AE81-4BAE-A413-A9E4D8FD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6DD674-4695-4E16-8BCE-2E8A7AEA8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ADDF2-119B-4FF6-A8AA-1976C593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903-5A7E-43BB-B9B8-0A4F7B5A164C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5A533-883D-467E-8931-52FECF2C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567D4-5510-4645-90D0-90BAE61E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4C7A-A993-4B01-90EC-697572DFE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97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6303B-D3BF-4614-A560-AC5FA542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11069-8DFA-40EC-A222-9691A13BB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AA2AF-B75A-4967-B487-2104C2FC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903-5A7E-43BB-B9B8-0A4F7B5A164C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2AF9E-BB58-4F66-BEF1-513DCA03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1FC79-3216-4A4D-A7A1-169B7FDF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4C7A-A993-4B01-90EC-697572DFE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1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103E45-4A61-4AE5-818F-1B1018DF4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445C02-DBAC-49BE-A5F6-26B8A8E0F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0F330-6E7F-4380-81F4-630F5523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903-5A7E-43BB-B9B8-0A4F7B5A164C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51EB0-3BF4-4B72-B1B6-1FF84C1A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3187A-E637-4226-A8E4-8B78DE09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4C7A-A993-4B01-90EC-697572DFE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3D1FB-A5D4-494B-BBAF-5564A7E6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56A89-54C7-4A03-B7B6-C7E7BD17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F9D19-FDF9-422A-BECE-73DB0AE8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903-5A7E-43BB-B9B8-0A4F7B5A164C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A9406-99BB-4516-B554-BC52286A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4D6D6-2E39-408C-962B-A1EEAABC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4C7A-A993-4B01-90EC-697572DFE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5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45E09-9519-43BE-84DD-F220A2A3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6C183-7732-4523-8239-A516A5FD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466FE-5119-4EFB-84A6-7D2237C3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903-5A7E-43BB-B9B8-0A4F7B5A164C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35B47-4578-477C-B8F9-87109654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CCB6C-342F-475B-A2D4-4EC7555D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4C7A-A993-4B01-90EC-697572DFE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1A87C-4ECD-4777-ACFD-B83BC325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FED6E-FAEE-4B06-BA69-C34C2CE9F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5D694A-82D7-4467-91DA-D3DD646B2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7D66AC-3488-4F3A-B343-8DB7B5E3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903-5A7E-43BB-B9B8-0A4F7B5A164C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522E4-02A8-433D-96F4-4A9AD757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A00FD-3097-4784-ACBE-09E78BB1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4C7A-A993-4B01-90EC-697572DFE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4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A50FF-4581-462D-8308-1486A20D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0EBDE4-8DA6-4F5C-ACF9-F0F204D1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014D3-F5E1-4F3F-9006-8C0A99FD4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AFD2B1-A74F-4E59-AEED-E5FED0B8E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266152-1192-40B5-A084-BAE140B43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F57718-511B-4F71-B982-09214D8A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903-5A7E-43BB-B9B8-0A4F7B5A164C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61FE01-DD85-4F2E-AC67-E148F139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80120A-FE53-4D55-A618-37051104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4C7A-A993-4B01-90EC-697572DFE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8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14360-CE05-45B4-8C5F-1C92FCB2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F93DDF-7F2A-4AC7-B6CF-3857B6AF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903-5A7E-43BB-B9B8-0A4F7B5A164C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265CDF-1FA7-448C-A850-6C781803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7900D-4AD5-45EF-90EE-7FDD48DF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4C7A-A993-4B01-90EC-697572DFE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2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C3508-F402-46D4-B036-921EA430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903-5A7E-43BB-B9B8-0A4F7B5A164C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949BDC-878F-4904-A70C-A0C99FE4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E31E49-36CB-4248-A0EB-BFDA77F8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4C7A-A993-4B01-90EC-697572DFE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7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9D9CA-B5B5-49C1-89EC-0E8E8EDE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EBE79-4E40-42AB-863F-6FDC3A42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B20750-E55A-43E7-818A-A8218930E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A3C6C5-163B-4D95-841A-F597DF08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903-5A7E-43BB-B9B8-0A4F7B5A164C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5A921-66C8-4849-A7F4-60719947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9B7C6B-C336-43AD-9DD1-B9BC6DAB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4C7A-A993-4B01-90EC-697572DFE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7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847EE-6CB3-46E7-A132-7D60DBA3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EEB75C-A81A-42B2-877C-F59076FE5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D5ACD-FCCA-4619-AA4C-55E1861D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CD856-F459-4B66-BDD6-8AB2CF3B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903-5A7E-43BB-B9B8-0A4F7B5A164C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60F0C-EEBC-42DC-BF4E-93B5EFE5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6F269-B978-4F84-AB41-09A9C038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4C7A-A993-4B01-90EC-697572DFE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9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F8A657-1A30-4B78-BBE1-36AB6776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DE55F-93FF-4E2E-8074-DAD90D550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B5E8F-1831-4833-9EBF-71CEC777E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3903-5A7E-43BB-B9B8-0A4F7B5A164C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90371-FA6C-4075-AE6E-1D20BEC5B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2145D-79BA-48B8-87C2-6F21AC55A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4C7A-A993-4B01-90EC-697572DFE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3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FA376-E383-4EE8-93A7-A29B66244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4FD79A-3DB8-45F1-B4E7-35177BE94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2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794F052-084D-42C2-9E1B-59A73254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517036"/>
            <a:ext cx="6057900" cy="2638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F45AD2-C5DF-465D-9E1B-5E62D80C5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83" y="462938"/>
            <a:ext cx="2066925" cy="733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32B86B-B8FE-4FEA-8B17-90103B601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3540614"/>
            <a:ext cx="6486525" cy="2800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A721E4-7ED2-4980-94BC-6D90A3944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950" y="3540614"/>
            <a:ext cx="57340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F64712-B537-4F96-AC31-2832DDFD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45941"/>
            <a:ext cx="6534150" cy="2114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1CFE5B-9EFE-4C3C-B4A0-C649C51B9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048" y="659423"/>
            <a:ext cx="2571750" cy="990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A46181-0174-43F0-BA12-8BAE45A5F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7" y="2668710"/>
            <a:ext cx="6296025" cy="36576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CF51D660-B2EF-4A05-B25F-65DA8474DF82}"/>
              </a:ext>
            </a:extLst>
          </p:cNvPr>
          <p:cNvSpPr/>
          <p:nvPr/>
        </p:nvSpPr>
        <p:spPr>
          <a:xfrm>
            <a:off x="1086338" y="4837723"/>
            <a:ext cx="773724" cy="7971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136E13-E9B6-4A54-AA46-9E0345E94622}"/>
              </a:ext>
            </a:extLst>
          </p:cNvPr>
          <p:cNvSpPr/>
          <p:nvPr/>
        </p:nvSpPr>
        <p:spPr>
          <a:xfrm>
            <a:off x="4415691" y="4356833"/>
            <a:ext cx="320431" cy="199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FCDA5F6-3580-4937-84AC-3A54FFB0D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75" y="4505325"/>
            <a:ext cx="4733925" cy="1857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23BF35-BD92-4A8F-86E0-D9F369288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875" y="3188677"/>
            <a:ext cx="4478580" cy="8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BD210C-3A1C-44EC-97B9-772A4033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56" y="199292"/>
            <a:ext cx="5991225" cy="3505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752797-5D6D-4691-8483-880B6C33F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280" y="670779"/>
            <a:ext cx="5076825" cy="2562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1C55B1-14F2-41CE-AC43-D33B05AB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56" y="3775807"/>
            <a:ext cx="6257925" cy="266700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3037B765-5560-47FD-BC4E-5311F81C7FD5}"/>
              </a:ext>
            </a:extLst>
          </p:cNvPr>
          <p:cNvSpPr/>
          <p:nvPr/>
        </p:nvSpPr>
        <p:spPr>
          <a:xfrm>
            <a:off x="3368918" y="5509846"/>
            <a:ext cx="476251" cy="250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48438D0-F2D8-45FF-AF25-0F0EFBD79A33}"/>
              </a:ext>
            </a:extLst>
          </p:cNvPr>
          <p:cNvSpPr/>
          <p:nvPr/>
        </p:nvSpPr>
        <p:spPr>
          <a:xfrm>
            <a:off x="1129810" y="6170245"/>
            <a:ext cx="476251" cy="250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D3D2B0-D6D7-459D-A379-01BC6627A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3784955"/>
            <a:ext cx="4992810" cy="25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6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作业2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作业2</dc:title>
  <dc:creator>denny zhong</dc:creator>
  <cp:lastModifiedBy>denny zhong</cp:lastModifiedBy>
  <cp:revision>4</cp:revision>
  <dcterms:created xsi:type="dcterms:W3CDTF">2023-03-20T10:34:54Z</dcterms:created>
  <dcterms:modified xsi:type="dcterms:W3CDTF">2023-03-20T10:42:56Z</dcterms:modified>
</cp:coreProperties>
</file>