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8" r:id="rId4"/>
    <p:sldId id="264" r:id="rId5"/>
    <p:sldId id="263" r:id="rId6"/>
    <p:sldId id="266" r:id="rId7"/>
    <p:sldId id="267" r:id="rId8"/>
    <p:sldId id="268" r:id="rId9"/>
    <p:sldId id="2007578499" r:id="rId10"/>
    <p:sldId id="200757850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AF705-0F7A-4AED-BC9F-6DC60CE3DE90}" v="3" dt="2023-07-20T03:04:2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8" autoAdjust="0"/>
    <p:restoredTop sz="86483" autoAdjust="0"/>
  </p:normalViewPr>
  <p:slideViewPr>
    <p:cSldViewPr snapToGrid="0" showGuides="1">
      <p:cViewPr varScale="1">
        <p:scale>
          <a:sx n="110" d="100"/>
          <a:sy n="110" d="100"/>
        </p:scale>
        <p:origin x="2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hang" userId="474f572f-8271-4f60-858e-cee871e0aec6" providerId="ADAL" clId="{358AF705-0F7A-4AED-BC9F-6DC60CE3DE90}"/>
    <pc:docChg chg="modMainMaster">
      <pc:chgData name="Xin Zhang" userId="474f572f-8271-4f60-858e-cee871e0aec6" providerId="ADAL" clId="{358AF705-0F7A-4AED-BC9F-6DC60CE3DE90}" dt="2023-07-20T02:45:13.627" v="0" actId="735"/>
      <pc:docMkLst>
        <pc:docMk/>
      </pc:docMkLst>
      <pc:sldMasterChg chg="modSp">
        <pc:chgData name="Xin Zhang" userId="474f572f-8271-4f60-858e-cee871e0aec6" providerId="ADAL" clId="{358AF705-0F7A-4AED-BC9F-6DC60CE3DE90}" dt="2023-07-20T02:45:13.627" v="0" actId="735"/>
        <pc:sldMasterMkLst>
          <pc:docMk/>
          <pc:sldMasterMk cId="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581892" y="344384"/>
            <a:ext cx="1175655" cy="356260"/>
            <a:chOff x="581892" y="344384"/>
            <a:chExt cx="1175655" cy="356260"/>
          </a:xfrm>
        </p:grpSpPr>
        <p:sp>
          <p:nvSpPr>
            <p:cNvPr id="10" name="燕尾形 9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0536920" y="6173190"/>
            <a:ext cx="1175655" cy="356260"/>
            <a:chOff x="581892" y="344384"/>
            <a:chExt cx="1175655" cy="356260"/>
          </a:xfrm>
        </p:grpSpPr>
        <p:sp>
          <p:nvSpPr>
            <p:cNvPr id="14" name="燕尾形 13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327578" y="1354238"/>
            <a:ext cx="1536845" cy="812505"/>
            <a:chOff x="11950" y="2513"/>
            <a:chExt cx="1778" cy="940"/>
          </a:xfrm>
        </p:grpSpPr>
        <p:sp>
          <p:nvSpPr>
            <p:cNvPr id="18" name="任意多边形"/>
            <p:cNvSpPr/>
            <p:nvPr/>
          </p:nvSpPr>
          <p:spPr bwMode="auto">
            <a:xfrm>
              <a:off x="11950" y="2513"/>
              <a:ext cx="1710" cy="537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19" name="任意多边形"/>
            <p:cNvSpPr>
              <a:spLocks noChangeArrowheads="1"/>
            </p:cNvSpPr>
            <p:nvPr/>
          </p:nvSpPr>
          <p:spPr bwMode="auto">
            <a:xfrm>
              <a:off x="13591" y="2766"/>
              <a:ext cx="52" cy="390"/>
            </a:xfrm>
            <a:prstGeom prst="rect">
              <a:avLst/>
            </a:pr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0" name="任意多边形"/>
            <p:cNvSpPr>
              <a:spLocks noChangeArrowheads="1"/>
            </p:cNvSpPr>
            <p:nvPr/>
          </p:nvSpPr>
          <p:spPr bwMode="auto">
            <a:xfrm>
              <a:off x="13532" y="3113"/>
              <a:ext cx="166" cy="118"/>
            </a:xfrm>
            <a:prstGeom prst="ellipse">
              <a:avLst/>
            </a:pr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1" name="任意多边形"/>
            <p:cNvSpPr/>
            <p:nvPr/>
          </p:nvSpPr>
          <p:spPr bwMode="auto">
            <a:xfrm>
              <a:off x="13512" y="3175"/>
              <a:ext cx="121" cy="26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2" name="任意多边形"/>
            <p:cNvSpPr/>
            <p:nvPr/>
          </p:nvSpPr>
          <p:spPr bwMode="auto">
            <a:xfrm>
              <a:off x="13608" y="3175"/>
              <a:ext cx="121" cy="26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3" name="任意多边形"/>
            <p:cNvSpPr/>
            <p:nvPr/>
          </p:nvSpPr>
          <p:spPr bwMode="auto">
            <a:xfrm>
              <a:off x="12292" y="2939"/>
              <a:ext cx="991" cy="51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88354" y="2419109"/>
            <a:ext cx="8215292" cy="1101930"/>
          </a:xfrm>
        </p:spPr>
        <p:txBody>
          <a:bodyPr anchor="b">
            <a:normAutofit/>
          </a:bodyPr>
          <a:lstStyle>
            <a:lvl1pPr algn="dist">
              <a:defRPr sz="6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请输入标题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77721" y="3567339"/>
            <a:ext cx="7636558" cy="692147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输入标题</a:t>
            </a:r>
            <a:endParaRPr lang="en-US" dirty="0"/>
          </a:p>
        </p:txBody>
      </p:sp>
      <p:sp>
        <p:nvSpPr>
          <p:cNvPr id="6" name="圆角矩形 5"/>
          <p:cNvSpPr/>
          <p:nvPr userDrawn="1"/>
        </p:nvSpPr>
        <p:spPr>
          <a:xfrm>
            <a:off x="2862559" y="4456254"/>
            <a:ext cx="3020993" cy="567159"/>
          </a:xfrm>
          <a:prstGeom prst="roundRect">
            <a:avLst>
              <a:gd name="adj" fmla="val 3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55478" y="4514127"/>
            <a:ext cx="2835155" cy="474562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输入文本</a:t>
            </a:r>
            <a:endParaRPr lang="en-US" dirty="0"/>
          </a:p>
        </p:txBody>
      </p:sp>
      <p:sp>
        <p:nvSpPr>
          <p:cNvPr id="24" name="圆角矩形 23"/>
          <p:cNvSpPr/>
          <p:nvPr userDrawn="1"/>
        </p:nvSpPr>
        <p:spPr>
          <a:xfrm>
            <a:off x="6443718" y="4456254"/>
            <a:ext cx="3020993" cy="567159"/>
          </a:xfrm>
          <a:prstGeom prst="roundRect">
            <a:avLst>
              <a:gd name="adj" fmla="val 30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526304" y="4502553"/>
            <a:ext cx="2855822" cy="46298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输入文本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CFB1-9FA3-4760-A123-FDB32F7871AF}" type="datetime1">
              <a:rPr lang="zh-CN" altLang="en-US" smtClean="0"/>
              <a:t>2023/10/6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18E7-61D5-4E4C-8785-F1CDCD055DBD}" type="datetime1">
              <a:rPr lang="zh-CN" altLang="en-US" smtClean="0"/>
              <a:t>2023/10/6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1892" y="344384"/>
            <a:ext cx="1175655" cy="356260"/>
            <a:chOff x="581892" y="344384"/>
            <a:chExt cx="1175655" cy="356260"/>
          </a:xfrm>
        </p:grpSpPr>
        <p:sp>
          <p:nvSpPr>
            <p:cNvPr id="11" name="燕尾形 10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0536920" y="6173190"/>
            <a:ext cx="1175655" cy="356260"/>
            <a:chOff x="581892" y="344384"/>
            <a:chExt cx="1175655" cy="356260"/>
          </a:xfrm>
        </p:grpSpPr>
        <p:sp>
          <p:nvSpPr>
            <p:cNvPr id="15" name="燕尾形 14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 userDrawn="1"/>
        </p:nvGrpSpPr>
        <p:grpSpPr>
          <a:xfrm>
            <a:off x="5462115" y="1661499"/>
            <a:ext cx="1267770" cy="1176704"/>
            <a:chOff x="5918858" y="1067475"/>
            <a:chExt cx="877570" cy="877570"/>
          </a:xfrm>
        </p:grpSpPr>
        <p:sp>
          <p:nvSpPr>
            <p:cNvPr id="19" name="矩形 18"/>
            <p:cNvSpPr/>
            <p:nvPr/>
          </p:nvSpPr>
          <p:spPr>
            <a:xfrm>
              <a:off x="5988073" y="1137325"/>
              <a:ext cx="739140" cy="739140"/>
            </a:xfrm>
            <a:prstGeom prst="rect">
              <a:avLst/>
            </a:prstGeom>
            <a:solidFill>
              <a:srgbClr val="244E7F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918858" y="1067475"/>
              <a:ext cx="877570" cy="877570"/>
            </a:xfrm>
            <a:prstGeom prst="rect">
              <a:avLst/>
            </a:prstGeom>
            <a:noFill/>
            <a:ln w="28575" cmpd="sng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3100" y="3203415"/>
            <a:ext cx="10845800" cy="928747"/>
          </a:xfrm>
        </p:spPr>
        <p:txBody>
          <a:bodyPr anchor="b">
            <a:noAutofit/>
          </a:bodyPr>
          <a:lstStyle>
            <a:lvl1pPr algn="ctr">
              <a:defRPr sz="6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请输入标题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507941" y="1791020"/>
            <a:ext cx="1147501" cy="917455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文本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72A82-80EA-48CB-97F6-EAAD127772DB}" type="datetime1">
              <a:rPr lang="zh-CN" altLang="en-US" smtClean="0"/>
              <a:t>2023/10/6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 userDrawn="1"/>
        </p:nvSpPr>
        <p:spPr>
          <a:xfrm>
            <a:off x="485367" y="476944"/>
            <a:ext cx="209758" cy="5517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76146" y="483565"/>
            <a:ext cx="10858500" cy="646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54212-8017-4471-A4AD-8A796FC810C6}" type="datetime1">
              <a:rPr lang="zh-CN" altLang="en-US" smtClean="0"/>
              <a:t>2023/10/6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2023/10/6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81892" y="344384"/>
            <a:ext cx="1175655" cy="356260"/>
            <a:chOff x="581892" y="344384"/>
            <a:chExt cx="1175655" cy="356260"/>
          </a:xfrm>
        </p:grpSpPr>
        <p:sp>
          <p:nvSpPr>
            <p:cNvPr id="8" name="燕尾形 7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536920" y="6173190"/>
            <a:ext cx="1175655" cy="356260"/>
            <a:chOff x="581892" y="344384"/>
            <a:chExt cx="1175655" cy="356260"/>
          </a:xfrm>
        </p:grpSpPr>
        <p:sp>
          <p:nvSpPr>
            <p:cNvPr id="12" name="燕尾形 11"/>
            <p:cNvSpPr/>
            <p:nvPr/>
          </p:nvSpPr>
          <p:spPr>
            <a:xfrm>
              <a:off x="581892" y="344384"/>
              <a:ext cx="391885" cy="35626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973777" y="344384"/>
              <a:ext cx="391885" cy="356260"/>
            </a:xfrm>
            <a:prstGeom prst="chevron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1365662" y="344384"/>
              <a:ext cx="391885" cy="356260"/>
            </a:xfrm>
            <a:prstGeom prst="chevron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5531485" y="1569843"/>
            <a:ext cx="1129030" cy="596900"/>
            <a:chOff x="11950" y="2513"/>
            <a:chExt cx="1778" cy="940"/>
          </a:xfrm>
        </p:grpSpPr>
        <p:sp>
          <p:nvSpPr>
            <p:cNvPr id="16" name="任意多边形"/>
            <p:cNvSpPr/>
            <p:nvPr/>
          </p:nvSpPr>
          <p:spPr bwMode="auto">
            <a:xfrm>
              <a:off x="11950" y="2513"/>
              <a:ext cx="1710" cy="537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17" name="任意多边形"/>
            <p:cNvSpPr>
              <a:spLocks noChangeArrowheads="1"/>
            </p:cNvSpPr>
            <p:nvPr/>
          </p:nvSpPr>
          <p:spPr bwMode="auto">
            <a:xfrm>
              <a:off x="13591" y="2766"/>
              <a:ext cx="52" cy="390"/>
            </a:xfrm>
            <a:prstGeom prst="rect">
              <a:avLst/>
            </a:pr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18" name="任意多边形"/>
            <p:cNvSpPr>
              <a:spLocks noChangeArrowheads="1"/>
            </p:cNvSpPr>
            <p:nvPr/>
          </p:nvSpPr>
          <p:spPr bwMode="auto">
            <a:xfrm>
              <a:off x="13532" y="3113"/>
              <a:ext cx="166" cy="118"/>
            </a:xfrm>
            <a:prstGeom prst="ellipse">
              <a:avLst/>
            </a:pr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19" name="任意多边形"/>
            <p:cNvSpPr/>
            <p:nvPr/>
          </p:nvSpPr>
          <p:spPr bwMode="auto">
            <a:xfrm>
              <a:off x="13512" y="3175"/>
              <a:ext cx="121" cy="26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0" name="任意多边形"/>
            <p:cNvSpPr/>
            <p:nvPr/>
          </p:nvSpPr>
          <p:spPr bwMode="auto">
            <a:xfrm>
              <a:off x="13608" y="3175"/>
              <a:ext cx="121" cy="26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  <p:sp>
          <p:nvSpPr>
            <p:cNvPr id="21" name="任意多边形"/>
            <p:cNvSpPr/>
            <p:nvPr/>
          </p:nvSpPr>
          <p:spPr bwMode="auto">
            <a:xfrm>
              <a:off x="12292" y="2939"/>
              <a:ext cx="991" cy="51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3854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3" tIns="45711" rIns="91423" bIns="45711" numCol="1" anchor="t" anchorCtr="0" compatLnSpc="1"/>
            <a:lstStyle/>
            <a:p>
              <a:endParaRPr lang="id-ID" dirty="0">
                <a:solidFill>
                  <a:srgbClr val="385479"/>
                </a:solidFill>
                <a:latin typeface="汉仪中等线简" panose="0201060900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58744" y="2576010"/>
            <a:ext cx="7474512" cy="1371600"/>
          </a:xfrm>
        </p:spPr>
        <p:txBody>
          <a:bodyPr anchor="ctr">
            <a:noAutofit/>
          </a:bodyPr>
          <a:lstStyle>
            <a:lvl1pPr algn="dist">
              <a:defRPr sz="6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请输入标题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392025" y="4135636"/>
            <a:ext cx="2469513" cy="50880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输入文本内容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292077" y="4135636"/>
            <a:ext cx="2673109" cy="508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输入文本内容</a:t>
            </a:r>
            <a:endParaRPr lang="en-US" altLang="zh-CN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2023/10/6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9581-8E49-3187-0831-CA722CECB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354" y="2878035"/>
            <a:ext cx="8215292" cy="110193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dirty="0" err="1"/>
              <a:t>RimlessWheel</a:t>
            </a:r>
            <a:br>
              <a:rPr lang="en-US" altLang="zh-CN" sz="4800" dirty="0"/>
            </a:br>
            <a:r>
              <a:rPr lang="zh-CN" altLang="en-US" sz="4800" dirty="0"/>
              <a:t>仿真研究汇报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32ADE-C80C-1FF6-5F58-C394A61B4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5478" y="4514127"/>
            <a:ext cx="2835155" cy="474562"/>
          </a:xfrm>
        </p:spPr>
        <p:txBody>
          <a:bodyPr/>
          <a:lstStyle/>
          <a:p>
            <a:r>
              <a:rPr lang="zh-CN" altLang="en-US" dirty="0"/>
              <a:t>汇报：第</a:t>
            </a:r>
            <a:r>
              <a:rPr lang="en-US" altLang="zh-CN" dirty="0"/>
              <a:t>3</a:t>
            </a:r>
            <a:r>
              <a:rPr lang="zh-CN" altLang="en-US" dirty="0"/>
              <a:t>组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CE4B6-13B2-A1E8-AD90-494C80D91D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6304" y="4502553"/>
            <a:ext cx="2855822" cy="46298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指导老师：赵明国教授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9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研究内容与展示</a:t>
            </a:r>
          </a:p>
        </p:txBody>
      </p:sp>
      <p:sp>
        <p:nvSpPr>
          <p:cNvPr id="9" name="矩形 8"/>
          <p:cNvSpPr/>
          <p:nvPr/>
        </p:nvSpPr>
        <p:spPr>
          <a:xfrm>
            <a:off x="6603355" y="1973906"/>
            <a:ext cx="4535497" cy="3372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特征值小于</a:t>
            </a:r>
            <a:r>
              <a:rPr lang="en-US" altLang="zh-CN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说明系统趋于稳定，则在相同的配重下，毂数越多，稳定的斜面倾角范围越宽</a:t>
            </a:r>
            <a:endParaRPr lang="en-US" altLang="zh-CN" dirty="0">
              <a:solidFill>
                <a:schemeClr val="tx1">
                  <a:alpha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alpha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·</a:t>
            </a: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在相同的配重、斜面倾角下，毂数越多，特征值越大，则收敛速度越慢</a:t>
            </a:r>
            <a:endParaRPr lang="en-US" altLang="zh-CN" dirty="0">
              <a:solidFill>
                <a:schemeClr val="tx1">
                  <a:alpha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alpha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· </a:t>
            </a: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值得注意的是在毂数等于</a:t>
            </a:r>
            <a:r>
              <a:rPr lang="en-US" altLang="zh-CN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且斜面倾角接近于</a:t>
            </a:r>
            <a:r>
              <a:rPr lang="en-US" altLang="zh-CN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-0.2</a:t>
            </a: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时，其特征值有极大突变，单独验证发现属实，但暂未明晰其原因</a:t>
            </a:r>
            <a:endParaRPr lang="en-US" altLang="zh-CN" dirty="0">
              <a:solidFill>
                <a:schemeClr val="tx1">
                  <a:alpha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D8C76-4BB9-9DD4-54C9-914D3C333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81" y="1717807"/>
            <a:ext cx="4842989" cy="38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9463-4BE3-41C4-A74D-3A89E6799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汇报：第</a:t>
            </a:r>
            <a:r>
              <a:rPr lang="en-US" altLang="zh-CN" dirty="0"/>
              <a:t>3</a:t>
            </a:r>
            <a:r>
              <a:rPr lang="zh-CN" altLang="en-US" dirty="0"/>
              <a:t>组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CAB3-675F-C721-2929-C6E4878463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指导老师：赵明国教授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9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3132" y="187036"/>
            <a:ext cx="11655343" cy="6483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34697" y="2397424"/>
            <a:ext cx="1935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244E7F"/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4" name="矩形 3"/>
          <p:cNvSpPr/>
          <p:nvPr/>
        </p:nvSpPr>
        <p:spPr>
          <a:xfrm>
            <a:off x="1706518" y="3319520"/>
            <a:ext cx="2289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385479"/>
                </a:solidFill>
                <a:latin typeface="+mj-lt"/>
                <a:ea typeface="+mj-ea"/>
                <a:cs typeface="汉仪大宋简" panose="02010609000101010101" charset="-122"/>
              </a:rPr>
              <a:t>CONTENTS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>
          <a:xfrm>
            <a:off x="5084148" y="1748498"/>
            <a:ext cx="877570" cy="877570"/>
            <a:chOff x="5918858" y="1067475"/>
            <a:chExt cx="877570" cy="877570"/>
          </a:xfrm>
        </p:grpSpPr>
        <p:sp>
          <p:nvSpPr>
            <p:cNvPr id="6" name="矩形 5"/>
            <p:cNvSpPr/>
            <p:nvPr/>
          </p:nvSpPr>
          <p:spPr>
            <a:xfrm>
              <a:off x="5988073" y="1137325"/>
              <a:ext cx="739140" cy="739140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918858" y="1067475"/>
              <a:ext cx="877570" cy="877570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05218" y="1275755"/>
              <a:ext cx="7054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汉仪晓波花月圆W" panose="00020600040101010101" charset="-122"/>
                </a:rPr>
                <a:t>01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>
          <a:xfrm>
            <a:off x="5084148" y="2996464"/>
            <a:ext cx="877570" cy="877570"/>
            <a:chOff x="6529878" y="2577148"/>
            <a:chExt cx="877570" cy="877570"/>
          </a:xfrm>
        </p:grpSpPr>
        <p:sp>
          <p:nvSpPr>
            <p:cNvPr id="10" name="矩形 9"/>
            <p:cNvSpPr/>
            <p:nvPr/>
          </p:nvSpPr>
          <p:spPr>
            <a:xfrm>
              <a:off x="6599093" y="2646998"/>
              <a:ext cx="739140" cy="739140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29878" y="2577148"/>
              <a:ext cx="877570" cy="877570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16238" y="2785428"/>
              <a:ext cx="7054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汉仪晓波花月圆W" panose="00020600040101010101" charset="-122"/>
                </a:rPr>
                <a:t>02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>
          <a:xfrm>
            <a:off x="5084148" y="4244430"/>
            <a:ext cx="877570" cy="877570"/>
            <a:chOff x="6513368" y="5138272"/>
            <a:chExt cx="877570" cy="877570"/>
          </a:xfrm>
        </p:grpSpPr>
        <p:sp>
          <p:nvSpPr>
            <p:cNvPr id="14" name="矩形 13"/>
            <p:cNvSpPr/>
            <p:nvPr/>
          </p:nvSpPr>
          <p:spPr>
            <a:xfrm>
              <a:off x="6582583" y="5208122"/>
              <a:ext cx="739140" cy="739140"/>
            </a:xfrm>
            <a:prstGeom prst="rect">
              <a:avLst/>
            </a:prstGeom>
            <a:solidFill>
              <a:schemeClr val="accent1"/>
            </a:solidFill>
            <a:ln w="2857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13368" y="5138272"/>
              <a:ext cx="877570" cy="877570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99728" y="5346552"/>
              <a:ext cx="7054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汉仪晓波花月圆W" panose="00020600040101010101" charset="-122"/>
                </a:rPr>
                <a:t>03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375667" y="1955488"/>
            <a:ext cx="331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仿真研究的出发点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75667" y="3198166"/>
            <a:ext cx="3146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仿真研究的过程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375667" y="4452710"/>
            <a:ext cx="31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+mj-ea"/>
                <a:ea typeface="+mj-ea"/>
              </a:rPr>
              <a:t>仿真研究的结果</a:t>
            </a:r>
          </a:p>
        </p:txBody>
      </p:sp>
    </p:spTree>
    <p:extLst>
      <p:ext uri="{BB962C8B-B14F-4D97-AF65-F5344CB8AC3E}">
        <p14:creationId xmlns:p14="http://schemas.microsoft.com/office/powerpoint/2010/main" val="318115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4FCC-5933-6E59-5552-E329458E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仿真研究的出发点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A9821-1319-56D4-E67C-25330DC8A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仿真研究的出发点</a:t>
            </a:r>
          </a:p>
        </p:txBody>
      </p:sp>
      <p:sp>
        <p:nvSpPr>
          <p:cNvPr id="5" name="椭圆 4"/>
          <p:cNvSpPr/>
          <p:nvPr/>
        </p:nvSpPr>
        <p:spPr>
          <a:xfrm>
            <a:off x="4560193" y="2151623"/>
            <a:ext cx="3083312" cy="296160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cxnSpLocks/>
          </p:cNvCxnSpPr>
          <p:nvPr/>
        </p:nvCxnSpPr>
        <p:spPr>
          <a:xfrm>
            <a:off x="7736117" y="3833659"/>
            <a:ext cx="626755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660400" y="2166137"/>
            <a:ext cx="3083312" cy="2961602"/>
            <a:chOff x="556299" y="1729151"/>
            <a:chExt cx="3083312" cy="2961602"/>
          </a:xfrm>
        </p:grpSpPr>
        <p:sp>
          <p:nvSpPr>
            <p:cNvPr id="4" name="椭圆 3"/>
            <p:cNvSpPr/>
            <p:nvPr/>
          </p:nvSpPr>
          <p:spPr>
            <a:xfrm>
              <a:off x="556299" y="1729151"/>
              <a:ext cx="3083312" cy="296160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图形 2">
              <a:extLst>
                <a:ext uri="{FF2B5EF4-FFF2-40B4-BE49-F238E27FC236}">
                  <a16:creationId xmlns:a16="http://schemas.microsoft.com/office/drawing/2014/main" id="{1C7AFE97-AB9B-46EE-8BD5-271AC686AB08}"/>
                </a:ext>
              </a:extLst>
            </p:cNvPr>
            <p:cNvGrpSpPr/>
            <p:nvPr/>
          </p:nvGrpSpPr>
          <p:grpSpPr>
            <a:xfrm>
              <a:off x="1817198" y="2182852"/>
              <a:ext cx="641985" cy="592645"/>
              <a:chOff x="4143325" y="1475372"/>
              <a:chExt cx="3821156" cy="3901489"/>
            </a:xfrm>
            <a:gradFill>
              <a:gsLst>
                <a:gs pos="0">
                  <a:srgbClr val="26609A"/>
                </a:gs>
                <a:gs pos="33000">
                  <a:schemeClr val="tx1"/>
                </a:gs>
                <a:gs pos="77000">
                  <a:schemeClr val="accent1">
                    <a:lumMod val="75000"/>
                  </a:schemeClr>
                </a:gs>
                <a:gs pos="54000">
                  <a:srgbClr val="19287D"/>
                </a:gs>
              </a:gsLst>
              <a:lin ang="5400000" scaled="1"/>
            </a:gradFill>
          </p:grpSpPr>
          <p:sp>
            <p:nvSpPr>
              <p:cNvPr id="10" name="任意多边形: 形状 741">
                <a:extLst>
                  <a:ext uri="{FF2B5EF4-FFF2-40B4-BE49-F238E27FC236}">
                    <a16:creationId xmlns:a16="http://schemas.microsoft.com/office/drawing/2014/main" id="{7D902CFD-761F-495E-B21C-7D08B8C937A9}"/>
                  </a:ext>
                </a:extLst>
              </p:cNvPr>
              <p:cNvSpPr/>
              <p:nvPr/>
            </p:nvSpPr>
            <p:spPr>
              <a:xfrm>
                <a:off x="5270563" y="2401537"/>
                <a:ext cx="1566767" cy="2129504"/>
              </a:xfrm>
              <a:custGeom>
                <a:avLst/>
                <a:gdLst>
                  <a:gd name="connsiteX0" fmla="*/ 1506569 w 1566767"/>
                  <a:gd name="connsiteY0" fmla="*/ 0 h 2129504"/>
                  <a:gd name="connsiteX1" fmla="*/ 744855 w 1566767"/>
                  <a:gd name="connsiteY1" fmla="*/ 0 h 2129504"/>
                  <a:gd name="connsiteX2" fmla="*/ 709136 w 1566767"/>
                  <a:gd name="connsiteY2" fmla="*/ 10478 h 2129504"/>
                  <a:gd name="connsiteX3" fmla="*/ 684752 w 1566767"/>
                  <a:gd name="connsiteY3" fmla="*/ 74867 h 2129504"/>
                  <a:gd name="connsiteX4" fmla="*/ 724948 w 1566767"/>
                  <a:gd name="connsiteY4" fmla="*/ 235553 h 2129504"/>
                  <a:gd name="connsiteX5" fmla="*/ 756476 w 1566767"/>
                  <a:gd name="connsiteY5" fmla="*/ 274892 h 2129504"/>
                  <a:gd name="connsiteX6" fmla="*/ 849154 w 1566767"/>
                  <a:gd name="connsiteY6" fmla="*/ 321183 h 2129504"/>
                  <a:gd name="connsiteX7" fmla="*/ 638366 w 1566767"/>
                  <a:gd name="connsiteY7" fmla="*/ 574167 h 2129504"/>
                  <a:gd name="connsiteX8" fmla="*/ 681895 w 1566767"/>
                  <a:gd name="connsiteY8" fmla="*/ 312801 h 2129504"/>
                  <a:gd name="connsiteX9" fmla="*/ 679323 w 1566767"/>
                  <a:gd name="connsiteY9" fmla="*/ 280607 h 2129504"/>
                  <a:gd name="connsiteX10" fmla="*/ 622745 w 1566767"/>
                  <a:gd name="connsiteY10" fmla="*/ 241078 h 2129504"/>
                  <a:gd name="connsiteX11" fmla="*/ 522351 w 1566767"/>
                  <a:gd name="connsiteY11" fmla="*/ 241078 h 2129504"/>
                  <a:gd name="connsiteX12" fmla="*/ 522351 w 1566767"/>
                  <a:gd name="connsiteY12" fmla="*/ 60293 h 2129504"/>
                  <a:gd name="connsiteX13" fmla="*/ 462058 w 1566767"/>
                  <a:gd name="connsiteY13" fmla="*/ 0 h 2129504"/>
                  <a:gd name="connsiteX14" fmla="*/ 60293 w 1566767"/>
                  <a:gd name="connsiteY14" fmla="*/ 0 h 2129504"/>
                  <a:gd name="connsiteX15" fmla="*/ 0 w 1566767"/>
                  <a:gd name="connsiteY15" fmla="*/ 60293 h 2129504"/>
                  <a:gd name="connsiteX16" fmla="*/ 0 w 1566767"/>
                  <a:gd name="connsiteY16" fmla="*/ 462058 h 2129504"/>
                  <a:gd name="connsiteX17" fmla="*/ 173927 w 1566767"/>
                  <a:gd name="connsiteY17" fmla="*/ 954215 h 2129504"/>
                  <a:gd name="connsiteX18" fmla="*/ 562547 w 1566767"/>
                  <a:gd name="connsiteY18" fmla="*/ 1213866 h 2129504"/>
                  <a:gd name="connsiteX19" fmla="*/ 562547 w 1566767"/>
                  <a:gd name="connsiteY19" fmla="*/ 1803178 h 2129504"/>
                  <a:gd name="connsiteX20" fmla="*/ 339090 w 1566767"/>
                  <a:gd name="connsiteY20" fmla="*/ 2026634 h 2129504"/>
                  <a:gd name="connsiteX21" fmla="*/ 332994 w 1566767"/>
                  <a:gd name="connsiteY21" fmla="*/ 2104835 h 2129504"/>
                  <a:gd name="connsiteX22" fmla="*/ 383381 w 1566767"/>
                  <a:gd name="connsiteY22" fmla="*/ 2129505 h 2129504"/>
                  <a:gd name="connsiteX23" fmla="*/ 1183481 w 1566767"/>
                  <a:gd name="connsiteY23" fmla="*/ 2129505 h 2129504"/>
                  <a:gd name="connsiteX24" fmla="*/ 1233869 w 1566767"/>
                  <a:gd name="connsiteY24" fmla="*/ 2104835 h 2129504"/>
                  <a:gd name="connsiteX25" fmla="*/ 1227773 w 1566767"/>
                  <a:gd name="connsiteY25" fmla="*/ 2026634 h 2129504"/>
                  <a:gd name="connsiteX26" fmla="*/ 1004316 w 1566767"/>
                  <a:gd name="connsiteY26" fmla="*/ 1803178 h 2129504"/>
                  <a:gd name="connsiteX27" fmla="*/ 1004316 w 1566767"/>
                  <a:gd name="connsiteY27" fmla="*/ 1664494 h 2129504"/>
                  <a:gd name="connsiteX28" fmla="*/ 944023 w 1566767"/>
                  <a:gd name="connsiteY28" fmla="*/ 1604200 h 2129504"/>
                  <a:gd name="connsiteX29" fmla="*/ 883825 w 1566767"/>
                  <a:gd name="connsiteY29" fmla="*/ 1664494 h 2129504"/>
                  <a:gd name="connsiteX30" fmla="*/ 883825 w 1566767"/>
                  <a:gd name="connsiteY30" fmla="*/ 1828133 h 2129504"/>
                  <a:gd name="connsiteX31" fmla="*/ 901446 w 1566767"/>
                  <a:gd name="connsiteY31" fmla="*/ 1870710 h 2129504"/>
                  <a:gd name="connsiteX32" fmla="*/ 1039654 w 1566767"/>
                  <a:gd name="connsiteY32" fmla="*/ 2008918 h 2129504"/>
                  <a:gd name="connsiteX33" fmla="*/ 527113 w 1566767"/>
                  <a:gd name="connsiteY33" fmla="*/ 2008918 h 2129504"/>
                  <a:gd name="connsiteX34" fmla="*/ 665321 w 1566767"/>
                  <a:gd name="connsiteY34" fmla="*/ 1870710 h 2129504"/>
                  <a:gd name="connsiteX35" fmla="*/ 683038 w 1566767"/>
                  <a:gd name="connsiteY35" fmla="*/ 1828133 h 2129504"/>
                  <a:gd name="connsiteX36" fmla="*/ 683038 w 1566767"/>
                  <a:gd name="connsiteY36" fmla="*/ 1167289 h 2129504"/>
                  <a:gd name="connsiteX37" fmla="*/ 636080 w 1566767"/>
                  <a:gd name="connsiteY37" fmla="*/ 1108520 h 2129504"/>
                  <a:gd name="connsiteX38" fmla="*/ 120491 w 1566767"/>
                  <a:gd name="connsiteY38" fmla="*/ 462058 h 2129504"/>
                  <a:gd name="connsiteX39" fmla="*/ 120491 w 1566767"/>
                  <a:gd name="connsiteY39" fmla="*/ 120491 h 2129504"/>
                  <a:gd name="connsiteX40" fmla="*/ 401765 w 1566767"/>
                  <a:gd name="connsiteY40" fmla="*/ 120491 h 2129504"/>
                  <a:gd name="connsiteX41" fmla="*/ 401765 w 1566767"/>
                  <a:gd name="connsiteY41" fmla="*/ 301276 h 2129504"/>
                  <a:gd name="connsiteX42" fmla="*/ 462058 w 1566767"/>
                  <a:gd name="connsiteY42" fmla="*/ 361569 h 2129504"/>
                  <a:gd name="connsiteX43" fmla="*/ 551593 w 1566767"/>
                  <a:gd name="connsiteY43" fmla="*/ 361569 h 2129504"/>
                  <a:gd name="connsiteX44" fmla="*/ 483299 w 1566767"/>
                  <a:gd name="connsiteY44" fmla="*/ 771239 h 2129504"/>
                  <a:gd name="connsiteX45" fmla="*/ 510159 w 1566767"/>
                  <a:gd name="connsiteY45" fmla="*/ 834390 h 2129504"/>
                  <a:gd name="connsiteX46" fmla="*/ 588645 w 1566767"/>
                  <a:gd name="connsiteY46" fmla="*/ 822007 h 2129504"/>
                  <a:gd name="connsiteX47" fmla="*/ 990410 w 1566767"/>
                  <a:gd name="connsiteY47" fmla="*/ 339852 h 2129504"/>
                  <a:gd name="connsiteX48" fmla="*/ 995077 w 1566767"/>
                  <a:gd name="connsiteY48" fmla="*/ 268891 h 2129504"/>
                  <a:gd name="connsiteX49" fmla="*/ 969740 w 1566767"/>
                  <a:gd name="connsiteY49" fmla="*/ 246602 h 2129504"/>
                  <a:gd name="connsiteX50" fmla="*/ 835152 w 1566767"/>
                  <a:gd name="connsiteY50" fmla="*/ 179261 h 2129504"/>
                  <a:gd name="connsiteX51" fmla="*/ 820388 w 1566767"/>
                  <a:gd name="connsiteY51" fmla="*/ 120301 h 2129504"/>
                  <a:gd name="connsiteX52" fmla="*/ 1446371 w 1566767"/>
                  <a:gd name="connsiteY52" fmla="*/ 120301 h 2129504"/>
                  <a:gd name="connsiteX53" fmla="*/ 1446371 w 1566767"/>
                  <a:gd name="connsiteY53" fmla="*/ 461867 h 2129504"/>
                  <a:gd name="connsiteX54" fmla="*/ 930783 w 1566767"/>
                  <a:gd name="connsiteY54" fmla="*/ 1108424 h 2129504"/>
                  <a:gd name="connsiteX55" fmla="*/ 883825 w 1566767"/>
                  <a:gd name="connsiteY55" fmla="*/ 1167194 h 2129504"/>
                  <a:gd name="connsiteX56" fmla="*/ 883825 w 1566767"/>
                  <a:gd name="connsiteY56" fmla="*/ 1335405 h 2129504"/>
                  <a:gd name="connsiteX57" fmla="*/ 944023 w 1566767"/>
                  <a:gd name="connsiteY57" fmla="*/ 1395698 h 2129504"/>
                  <a:gd name="connsiteX58" fmla="*/ 1004316 w 1566767"/>
                  <a:gd name="connsiteY58" fmla="*/ 1335405 h 2129504"/>
                  <a:gd name="connsiteX59" fmla="*/ 1004316 w 1566767"/>
                  <a:gd name="connsiteY59" fmla="*/ 1213771 h 2129504"/>
                  <a:gd name="connsiteX60" fmla="*/ 1392936 w 1566767"/>
                  <a:gd name="connsiteY60" fmla="*/ 954119 h 2129504"/>
                  <a:gd name="connsiteX61" fmla="*/ 1566767 w 1566767"/>
                  <a:gd name="connsiteY61" fmla="*/ 461867 h 2129504"/>
                  <a:gd name="connsiteX62" fmla="*/ 1566767 w 1566767"/>
                  <a:gd name="connsiteY62" fmla="*/ 60103 h 2129504"/>
                  <a:gd name="connsiteX63" fmla="*/ 1506569 w 1566767"/>
                  <a:gd name="connsiteY63" fmla="*/ 0 h 2129504"/>
                  <a:gd name="connsiteX64" fmla="*/ 1506569 w 1566767"/>
                  <a:gd name="connsiteY64" fmla="*/ 0 h 212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566767" h="2129504">
                    <a:moveTo>
                      <a:pt x="1506569" y="0"/>
                    </a:moveTo>
                    <a:lnTo>
                      <a:pt x="744855" y="0"/>
                    </a:lnTo>
                    <a:cubicBezTo>
                      <a:pt x="732187" y="0"/>
                      <a:pt x="719519" y="3239"/>
                      <a:pt x="709136" y="10478"/>
                    </a:cubicBezTo>
                    <a:cubicBezTo>
                      <a:pt x="687800" y="25241"/>
                      <a:pt x="678752" y="50959"/>
                      <a:pt x="684752" y="74867"/>
                    </a:cubicBezTo>
                    <a:lnTo>
                      <a:pt x="724948" y="235553"/>
                    </a:lnTo>
                    <a:cubicBezTo>
                      <a:pt x="729234" y="252603"/>
                      <a:pt x="740759" y="266986"/>
                      <a:pt x="756476" y="274892"/>
                    </a:cubicBezTo>
                    <a:lnTo>
                      <a:pt x="849154" y="321183"/>
                    </a:lnTo>
                    <a:lnTo>
                      <a:pt x="638366" y="574167"/>
                    </a:lnTo>
                    <a:lnTo>
                      <a:pt x="681895" y="312801"/>
                    </a:lnTo>
                    <a:cubicBezTo>
                      <a:pt x="683705" y="302038"/>
                      <a:pt x="683228" y="290894"/>
                      <a:pt x="679323" y="280607"/>
                    </a:cubicBezTo>
                    <a:cubicBezTo>
                      <a:pt x="670179" y="256127"/>
                      <a:pt x="647319" y="241078"/>
                      <a:pt x="622745" y="241078"/>
                    </a:cubicBezTo>
                    <a:lnTo>
                      <a:pt x="522351" y="241078"/>
                    </a:lnTo>
                    <a:lnTo>
                      <a:pt x="522351" y="60293"/>
                    </a:lnTo>
                    <a:cubicBezTo>
                      <a:pt x="522351" y="26956"/>
                      <a:pt x="495395" y="0"/>
                      <a:pt x="462058" y="0"/>
                    </a:cubicBezTo>
                    <a:lnTo>
                      <a:pt x="60293" y="0"/>
                    </a:lnTo>
                    <a:cubicBezTo>
                      <a:pt x="27051" y="0"/>
                      <a:pt x="0" y="26956"/>
                      <a:pt x="0" y="60293"/>
                    </a:cubicBezTo>
                    <a:lnTo>
                      <a:pt x="0" y="462058"/>
                    </a:lnTo>
                    <a:cubicBezTo>
                      <a:pt x="0" y="640747"/>
                      <a:pt x="61817" y="815531"/>
                      <a:pt x="173927" y="954215"/>
                    </a:cubicBezTo>
                    <a:cubicBezTo>
                      <a:pt x="274130" y="1078230"/>
                      <a:pt x="410813" y="1169194"/>
                      <a:pt x="562547" y="1213866"/>
                    </a:cubicBezTo>
                    <a:lnTo>
                      <a:pt x="562547" y="1803178"/>
                    </a:lnTo>
                    <a:lnTo>
                      <a:pt x="339090" y="2026634"/>
                    </a:lnTo>
                    <a:cubicBezTo>
                      <a:pt x="318516" y="2047208"/>
                      <a:pt x="315182" y="2080070"/>
                      <a:pt x="332994" y="2104835"/>
                    </a:cubicBezTo>
                    <a:cubicBezTo>
                      <a:pt x="344519" y="2120837"/>
                      <a:pt x="363760" y="2129505"/>
                      <a:pt x="383381" y="2129505"/>
                    </a:cubicBezTo>
                    <a:lnTo>
                      <a:pt x="1183481" y="2129505"/>
                    </a:lnTo>
                    <a:cubicBezTo>
                      <a:pt x="1203198" y="2129505"/>
                      <a:pt x="1222439" y="2120837"/>
                      <a:pt x="1233869" y="2104835"/>
                    </a:cubicBezTo>
                    <a:cubicBezTo>
                      <a:pt x="1251776" y="2080070"/>
                      <a:pt x="1248347" y="2047208"/>
                      <a:pt x="1227773" y="2026634"/>
                    </a:cubicBezTo>
                    <a:lnTo>
                      <a:pt x="1004316" y="1803178"/>
                    </a:lnTo>
                    <a:lnTo>
                      <a:pt x="1004316" y="1664494"/>
                    </a:lnTo>
                    <a:cubicBezTo>
                      <a:pt x="1004316" y="1631156"/>
                      <a:pt x="977360" y="1604200"/>
                      <a:pt x="944023" y="1604200"/>
                    </a:cubicBezTo>
                    <a:cubicBezTo>
                      <a:pt x="910781" y="1604200"/>
                      <a:pt x="883825" y="1631156"/>
                      <a:pt x="883825" y="1664494"/>
                    </a:cubicBezTo>
                    <a:lnTo>
                      <a:pt x="883825" y="1828133"/>
                    </a:lnTo>
                    <a:cubicBezTo>
                      <a:pt x="883825" y="1844135"/>
                      <a:pt x="890111" y="1859471"/>
                      <a:pt x="901446" y="1870710"/>
                    </a:cubicBezTo>
                    <a:lnTo>
                      <a:pt x="1039654" y="2008918"/>
                    </a:lnTo>
                    <a:lnTo>
                      <a:pt x="527113" y="2008918"/>
                    </a:lnTo>
                    <a:lnTo>
                      <a:pt x="665321" y="1870710"/>
                    </a:lnTo>
                    <a:cubicBezTo>
                      <a:pt x="676656" y="1859375"/>
                      <a:pt x="683038" y="1844135"/>
                      <a:pt x="683038" y="1828133"/>
                    </a:cubicBezTo>
                    <a:lnTo>
                      <a:pt x="683038" y="1167289"/>
                    </a:lnTo>
                    <a:cubicBezTo>
                      <a:pt x="683038" y="1139190"/>
                      <a:pt x="663512" y="1114711"/>
                      <a:pt x="636080" y="1108520"/>
                    </a:cubicBezTo>
                    <a:cubicBezTo>
                      <a:pt x="332518" y="1039559"/>
                      <a:pt x="120491" y="773811"/>
                      <a:pt x="120491" y="462058"/>
                    </a:cubicBezTo>
                    <a:lnTo>
                      <a:pt x="120491" y="120491"/>
                    </a:lnTo>
                    <a:lnTo>
                      <a:pt x="401765" y="120491"/>
                    </a:lnTo>
                    <a:lnTo>
                      <a:pt x="401765" y="301276"/>
                    </a:lnTo>
                    <a:cubicBezTo>
                      <a:pt x="401765" y="334613"/>
                      <a:pt x="428816" y="361569"/>
                      <a:pt x="462058" y="361569"/>
                    </a:cubicBezTo>
                    <a:lnTo>
                      <a:pt x="551593" y="361569"/>
                    </a:lnTo>
                    <a:lnTo>
                      <a:pt x="483299" y="771239"/>
                    </a:lnTo>
                    <a:cubicBezTo>
                      <a:pt x="479203" y="795719"/>
                      <a:pt x="489109" y="821246"/>
                      <a:pt x="510159" y="834390"/>
                    </a:cubicBezTo>
                    <a:cubicBezTo>
                      <a:pt x="536162" y="850678"/>
                      <a:pt x="569500" y="844963"/>
                      <a:pt x="588645" y="822007"/>
                    </a:cubicBezTo>
                    <a:lnTo>
                      <a:pt x="990410" y="339852"/>
                    </a:lnTo>
                    <a:cubicBezTo>
                      <a:pt x="1006697" y="320326"/>
                      <a:pt x="1009364" y="292036"/>
                      <a:pt x="995077" y="268891"/>
                    </a:cubicBezTo>
                    <a:cubicBezTo>
                      <a:pt x="989076" y="259175"/>
                      <a:pt x="979932" y="251746"/>
                      <a:pt x="969740" y="246602"/>
                    </a:cubicBezTo>
                    <a:lnTo>
                      <a:pt x="835152" y="179261"/>
                    </a:lnTo>
                    <a:lnTo>
                      <a:pt x="820388" y="120301"/>
                    </a:lnTo>
                    <a:lnTo>
                      <a:pt x="1446371" y="120301"/>
                    </a:lnTo>
                    <a:lnTo>
                      <a:pt x="1446371" y="461867"/>
                    </a:lnTo>
                    <a:cubicBezTo>
                      <a:pt x="1446371" y="773621"/>
                      <a:pt x="1234345" y="1039463"/>
                      <a:pt x="930783" y="1108424"/>
                    </a:cubicBezTo>
                    <a:cubicBezTo>
                      <a:pt x="903351" y="1114616"/>
                      <a:pt x="883825" y="1139000"/>
                      <a:pt x="883825" y="1167194"/>
                    </a:cubicBezTo>
                    <a:lnTo>
                      <a:pt x="883825" y="1335405"/>
                    </a:lnTo>
                    <a:cubicBezTo>
                      <a:pt x="883825" y="1368647"/>
                      <a:pt x="910781" y="1395698"/>
                      <a:pt x="944023" y="1395698"/>
                    </a:cubicBezTo>
                    <a:cubicBezTo>
                      <a:pt x="977360" y="1395698"/>
                      <a:pt x="1004316" y="1368647"/>
                      <a:pt x="1004316" y="1335405"/>
                    </a:cubicBezTo>
                    <a:lnTo>
                      <a:pt x="1004316" y="1213771"/>
                    </a:lnTo>
                    <a:cubicBezTo>
                      <a:pt x="1156049" y="1169099"/>
                      <a:pt x="1292733" y="1078135"/>
                      <a:pt x="1392936" y="954119"/>
                    </a:cubicBezTo>
                    <a:cubicBezTo>
                      <a:pt x="1505045" y="815435"/>
                      <a:pt x="1566767" y="640652"/>
                      <a:pt x="1566767" y="461867"/>
                    </a:cubicBezTo>
                    <a:lnTo>
                      <a:pt x="1566767" y="60103"/>
                    </a:lnTo>
                    <a:cubicBezTo>
                      <a:pt x="1566863" y="27051"/>
                      <a:pt x="1539907" y="0"/>
                      <a:pt x="1506569" y="0"/>
                    </a:cubicBezTo>
                    <a:lnTo>
                      <a:pt x="150656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742">
                <a:extLst>
                  <a:ext uri="{FF2B5EF4-FFF2-40B4-BE49-F238E27FC236}">
                    <a16:creationId xmlns:a16="http://schemas.microsoft.com/office/drawing/2014/main" id="{F78806F2-1205-4D17-8510-AEB86235BA9D}"/>
                  </a:ext>
                </a:extLst>
              </p:cNvPr>
              <p:cNvSpPr/>
              <p:nvPr/>
            </p:nvSpPr>
            <p:spPr>
              <a:xfrm>
                <a:off x="4143325" y="1475372"/>
                <a:ext cx="3821156" cy="3901489"/>
              </a:xfrm>
              <a:custGeom>
                <a:avLst/>
                <a:gdLst>
                  <a:gd name="connsiteX0" fmla="*/ 3819765 w 3821156"/>
                  <a:gd name="connsiteY0" fmla="*/ 2743631 h 3901489"/>
                  <a:gd name="connsiteX1" fmla="*/ 3782046 w 3821156"/>
                  <a:gd name="connsiteY1" fmla="*/ 2699911 h 3901489"/>
                  <a:gd name="connsiteX2" fmla="*/ 3559733 w 3821156"/>
                  <a:gd name="connsiteY2" fmla="*/ 2616567 h 3901489"/>
                  <a:gd name="connsiteX3" fmla="*/ 3476389 w 3821156"/>
                  <a:gd name="connsiteY3" fmla="*/ 2394253 h 3901489"/>
                  <a:gd name="connsiteX4" fmla="*/ 3432669 w 3821156"/>
                  <a:gd name="connsiteY4" fmla="*/ 2356535 h 3901489"/>
                  <a:gd name="connsiteX5" fmla="*/ 3377329 w 3821156"/>
                  <a:gd name="connsiteY5" fmla="*/ 2372822 h 3901489"/>
                  <a:gd name="connsiteX6" fmla="*/ 3176256 w 3821156"/>
                  <a:gd name="connsiteY6" fmla="*/ 2573895 h 3901489"/>
                  <a:gd name="connsiteX7" fmla="*/ 3176256 w 3821156"/>
                  <a:gd name="connsiteY7" fmla="*/ 1327644 h 3901489"/>
                  <a:gd name="connsiteX8" fmla="*/ 3377329 w 3821156"/>
                  <a:gd name="connsiteY8" fmla="*/ 1528717 h 3901489"/>
                  <a:gd name="connsiteX9" fmla="*/ 3419906 w 3821156"/>
                  <a:gd name="connsiteY9" fmla="*/ 1546433 h 3901489"/>
                  <a:gd name="connsiteX10" fmla="*/ 3432669 w 3821156"/>
                  <a:gd name="connsiteY10" fmla="*/ 1545100 h 3901489"/>
                  <a:gd name="connsiteX11" fmla="*/ 3476389 w 3821156"/>
                  <a:gd name="connsiteY11" fmla="*/ 1507381 h 3901489"/>
                  <a:gd name="connsiteX12" fmla="*/ 3559733 w 3821156"/>
                  <a:gd name="connsiteY12" fmla="*/ 1285067 h 3901489"/>
                  <a:gd name="connsiteX13" fmla="*/ 3782046 w 3821156"/>
                  <a:gd name="connsiteY13" fmla="*/ 1201723 h 3901489"/>
                  <a:gd name="connsiteX14" fmla="*/ 3819765 w 3821156"/>
                  <a:gd name="connsiteY14" fmla="*/ 1158004 h 3901489"/>
                  <a:gd name="connsiteX15" fmla="*/ 3803477 w 3821156"/>
                  <a:gd name="connsiteY15" fmla="*/ 1102568 h 3901489"/>
                  <a:gd name="connsiteX16" fmla="*/ 2718675 w 3821156"/>
                  <a:gd name="connsiteY16" fmla="*/ 17671 h 3901489"/>
                  <a:gd name="connsiteX17" fmla="*/ 2663240 w 3821156"/>
                  <a:gd name="connsiteY17" fmla="*/ 1383 h 3901489"/>
                  <a:gd name="connsiteX18" fmla="*/ 2619520 w 3821156"/>
                  <a:gd name="connsiteY18" fmla="*/ 39102 h 3901489"/>
                  <a:gd name="connsiteX19" fmla="*/ 2536176 w 3821156"/>
                  <a:gd name="connsiteY19" fmla="*/ 261415 h 3901489"/>
                  <a:gd name="connsiteX20" fmla="*/ 2313862 w 3821156"/>
                  <a:gd name="connsiteY20" fmla="*/ 344759 h 3901489"/>
                  <a:gd name="connsiteX21" fmla="*/ 2276144 w 3821156"/>
                  <a:gd name="connsiteY21" fmla="*/ 388479 h 3901489"/>
                  <a:gd name="connsiteX22" fmla="*/ 2292431 w 3821156"/>
                  <a:gd name="connsiteY22" fmla="*/ 443914 h 3901489"/>
                  <a:gd name="connsiteX23" fmla="*/ 2453308 w 3821156"/>
                  <a:gd name="connsiteY23" fmla="*/ 604792 h 3901489"/>
                  <a:gd name="connsiteX24" fmla="*/ 1367839 w 3821156"/>
                  <a:gd name="connsiteY24" fmla="*/ 604792 h 3901489"/>
                  <a:gd name="connsiteX25" fmla="*/ 1528717 w 3821156"/>
                  <a:gd name="connsiteY25" fmla="*/ 443914 h 3901489"/>
                  <a:gd name="connsiteX26" fmla="*/ 1545004 w 3821156"/>
                  <a:gd name="connsiteY26" fmla="*/ 388479 h 3901489"/>
                  <a:gd name="connsiteX27" fmla="*/ 1507285 w 3821156"/>
                  <a:gd name="connsiteY27" fmla="*/ 344759 h 3901489"/>
                  <a:gd name="connsiteX28" fmla="*/ 1284972 w 3821156"/>
                  <a:gd name="connsiteY28" fmla="*/ 261415 h 3901489"/>
                  <a:gd name="connsiteX29" fmla="*/ 1201628 w 3821156"/>
                  <a:gd name="connsiteY29" fmla="*/ 39102 h 3901489"/>
                  <a:gd name="connsiteX30" fmla="*/ 1157908 w 3821156"/>
                  <a:gd name="connsiteY30" fmla="*/ 1383 h 3901489"/>
                  <a:gd name="connsiteX31" fmla="*/ 1102473 w 3821156"/>
                  <a:gd name="connsiteY31" fmla="*/ 17671 h 3901489"/>
                  <a:gd name="connsiteX32" fmla="*/ 17671 w 3821156"/>
                  <a:gd name="connsiteY32" fmla="*/ 1102568 h 3901489"/>
                  <a:gd name="connsiteX33" fmla="*/ 1383 w 3821156"/>
                  <a:gd name="connsiteY33" fmla="*/ 1158004 h 3901489"/>
                  <a:gd name="connsiteX34" fmla="*/ 39102 w 3821156"/>
                  <a:gd name="connsiteY34" fmla="*/ 1201723 h 3901489"/>
                  <a:gd name="connsiteX35" fmla="*/ 261415 w 3821156"/>
                  <a:gd name="connsiteY35" fmla="*/ 1285067 h 3901489"/>
                  <a:gd name="connsiteX36" fmla="*/ 344759 w 3821156"/>
                  <a:gd name="connsiteY36" fmla="*/ 1507381 h 3901489"/>
                  <a:gd name="connsiteX37" fmla="*/ 388479 w 3821156"/>
                  <a:gd name="connsiteY37" fmla="*/ 1545100 h 3901489"/>
                  <a:gd name="connsiteX38" fmla="*/ 401242 w 3821156"/>
                  <a:gd name="connsiteY38" fmla="*/ 1546433 h 3901489"/>
                  <a:gd name="connsiteX39" fmla="*/ 443914 w 3821156"/>
                  <a:gd name="connsiteY39" fmla="*/ 1528717 h 3901489"/>
                  <a:gd name="connsiteX40" fmla="*/ 725283 w 3821156"/>
                  <a:gd name="connsiteY40" fmla="*/ 1247348 h 3901489"/>
                  <a:gd name="connsiteX41" fmla="*/ 725283 w 3821156"/>
                  <a:gd name="connsiteY41" fmla="*/ 2654286 h 3901489"/>
                  <a:gd name="connsiteX42" fmla="*/ 443914 w 3821156"/>
                  <a:gd name="connsiteY42" fmla="*/ 2372822 h 3901489"/>
                  <a:gd name="connsiteX43" fmla="*/ 388479 w 3821156"/>
                  <a:gd name="connsiteY43" fmla="*/ 2356535 h 3901489"/>
                  <a:gd name="connsiteX44" fmla="*/ 344759 w 3821156"/>
                  <a:gd name="connsiteY44" fmla="*/ 2394253 h 3901489"/>
                  <a:gd name="connsiteX45" fmla="*/ 261415 w 3821156"/>
                  <a:gd name="connsiteY45" fmla="*/ 2616567 h 3901489"/>
                  <a:gd name="connsiteX46" fmla="*/ 39102 w 3821156"/>
                  <a:gd name="connsiteY46" fmla="*/ 2699911 h 3901489"/>
                  <a:gd name="connsiteX47" fmla="*/ 1383 w 3821156"/>
                  <a:gd name="connsiteY47" fmla="*/ 2743631 h 3901489"/>
                  <a:gd name="connsiteX48" fmla="*/ 17671 w 3821156"/>
                  <a:gd name="connsiteY48" fmla="*/ 2798971 h 3901489"/>
                  <a:gd name="connsiteX49" fmla="*/ 1102568 w 3821156"/>
                  <a:gd name="connsiteY49" fmla="*/ 3883868 h 3901489"/>
                  <a:gd name="connsiteX50" fmla="*/ 1145145 w 3821156"/>
                  <a:gd name="connsiteY50" fmla="*/ 3901489 h 3901489"/>
                  <a:gd name="connsiteX51" fmla="*/ 1157908 w 3821156"/>
                  <a:gd name="connsiteY51" fmla="*/ 3900156 h 3901489"/>
                  <a:gd name="connsiteX52" fmla="*/ 1201628 w 3821156"/>
                  <a:gd name="connsiteY52" fmla="*/ 3862437 h 3901489"/>
                  <a:gd name="connsiteX53" fmla="*/ 1284972 w 3821156"/>
                  <a:gd name="connsiteY53" fmla="*/ 3640123 h 3901489"/>
                  <a:gd name="connsiteX54" fmla="*/ 1507285 w 3821156"/>
                  <a:gd name="connsiteY54" fmla="*/ 3556780 h 3901489"/>
                  <a:gd name="connsiteX55" fmla="*/ 1545004 w 3821156"/>
                  <a:gd name="connsiteY55" fmla="*/ 3513060 h 3901489"/>
                  <a:gd name="connsiteX56" fmla="*/ 1528717 w 3821156"/>
                  <a:gd name="connsiteY56" fmla="*/ 3457624 h 3901489"/>
                  <a:gd name="connsiteX57" fmla="*/ 1528526 w 3821156"/>
                  <a:gd name="connsiteY57" fmla="*/ 3457434 h 3901489"/>
                  <a:gd name="connsiteX58" fmla="*/ 2292622 w 3821156"/>
                  <a:gd name="connsiteY58" fmla="*/ 3457434 h 3901489"/>
                  <a:gd name="connsiteX59" fmla="*/ 2292431 w 3821156"/>
                  <a:gd name="connsiteY59" fmla="*/ 3457624 h 3901489"/>
                  <a:gd name="connsiteX60" fmla="*/ 2276144 w 3821156"/>
                  <a:gd name="connsiteY60" fmla="*/ 3513060 h 3901489"/>
                  <a:gd name="connsiteX61" fmla="*/ 2313862 w 3821156"/>
                  <a:gd name="connsiteY61" fmla="*/ 3556780 h 3901489"/>
                  <a:gd name="connsiteX62" fmla="*/ 2536176 w 3821156"/>
                  <a:gd name="connsiteY62" fmla="*/ 3640123 h 3901489"/>
                  <a:gd name="connsiteX63" fmla="*/ 2619520 w 3821156"/>
                  <a:gd name="connsiteY63" fmla="*/ 3862437 h 3901489"/>
                  <a:gd name="connsiteX64" fmla="*/ 2663240 w 3821156"/>
                  <a:gd name="connsiteY64" fmla="*/ 3900156 h 3901489"/>
                  <a:gd name="connsiteX65" fmla="*/ 2676003 w 3821156"/>
                  <a:gd name="connsiteY65" fmla="*/ 3901489 h 3901489"/>
                  <a:gd name="connsiteX66" fmla="*/ 2718580 w 3821156"/>
                  <a:gd name="connsiteY66" fmla="*/ 3883868 h 3901489"/>
                  <a:gd name="connsiteX67" fmla="*/ 3803382 w 3821156"/>
                  <a:gd name="connsiteY67" fmla="*/ 2798971 h 3901489"/>
                  <a:gd name="connsiteX68" fmla="*/ 3819765 w 3821156"/>
                  <a:gd name="connsiteY68" fmla="*/ 2743631 h 3901489"/>
                  <a:gd name="connsiteX69" fmla="*/ 3819765 w 3821156"/>
                  <a:gd name="connsiteY69" fmla="*/ 2743631 h 3901489"/>
                  <a:gd name="connsiteX70" fmla="*/ 2443879 w 3821156"/>
                  <a:gd name="connsiteY70" fmla="*/ 424864 h 3901489"/>
                  <a:gd name="connsiteX71" fmla="*/ 2604184 w 3821156"/>
                  <a:gd name="connsiteY71" fmla="*/ 364762 h 3901489"/>
                  <a:gd name="connsiteX72" fmla="*/ 2639427 w 3821156"/>
                  <a:gd name="connsiteY72" fmla="*/ 329519 h 3901489"/>
                  <a:gd name="connsiteX73" fmla="*/ 2699530 w 3821156"/>
                  <a:gd name="connsiteY73" fmla="*/ 169213 h 3901489"/>
                  <a:gd name="connsiteX74" fmla="*/ 3652030 w 3821156"/>
                  <a:gd name="connsiteY74" fmla="*/ 1121713 h 3901489"/>
                  <a:gd name="connsiteX75" fmla="*/ 3491724 w 3821156"/>
                  <a:gd name="connsiteY75" fmla="*/ 1181816 h 3901489"/>
                  <a:gd name="connsiteX76" fmla="*/ 3456482 w 3821156"/>
                  <a:gd name="connsiteY76" fmla="*/ 1217059 h 3901489"/>
                  <a:gd name="connsiteX77" fmla="*/ 3396379 w 3821156"/>
                  <a:gd name="connsiteY77" fmla="*/ 1377364 h 3901489"/>
                  <a:gd name="connsiteX78" fmla="*/ 3158635 w 3821156"/>
                  <a:gd name="connsiteY78" fmla="*/ 1139716 h 3901489"/>
                  <a:gd name="connsiteX79" fmla="*/ 3158444 w 3821156"/>
                  <a:gd name="connsiteY79" fmla="*/ 1139525 h 3901489"/>
                  <a:gd name="connsiteX80" fmla="*/ 2443879 w 3821156"/>
                  <a:gd name="connsiteY80" fmla="*/ 424864 h 3901489"/>
                  <a:gd name="connsiteX81" fmla="*/ 424864 w 3821156"/>
                  <a:gd name="connsiteY81" fmla="*/ 1377269 h 3901489"/>
                  <a:gd name="connsiteX82" fmla="*/ 364762 w 3821156"/>
                  <a:gd name="connsiteY82" fmla="*/ 1216963 h 3901489"/>
                  <a:gd name="connsiteX83" fmla="*/ 329519 w 3821156"/>
                  <a:gd name="connsiteY83" fmla="*/ 1181721 h 3901489"/>
                  <a:gd name="connsiteX84" fmla="*/ 169213 w 3821156"/>
                  <a:gd name="connsiteY84" fmla="*/ 1121618 h 3901489"/>
                  <a:gd name="connsiteX85" fmla="*/ 1121713 w 3821156"/>
                  <a:gd name="connsiteY85" fmla="*/ 169118 h 3901489"/>
                  <a:gd name="connsiteX86" fmla="*/ 1181816 w 3821156"/>
                  <a:gd name="connsiteY86" fmla="*/ 329424 h 3901489"/>
                  <a:gd name="connsiteX87" fmla="*/ 1217059 w 3821156"/>
                  <a:gd name="connsiteY87" fmla="*/ 364666 h 3901489"/>
                  <a:gd name="connsiteX88" fmla="*/ 1377269 w 3821156"/>
                  <a:gd name="connsiteY88" fmla="*/ 424864 h 3901489"/>
                  <a:gd name="connsiteX89" fmla="*/ 424864 w 3821156"/>
                  <a:gd name="connsiteY89" fmla="*/ 1377269 h 3901489"/>
                  <a:gd name="connsiteX90" fmla="*/ 1216963 w 3821156"/>
                  <a:gd name="connsiteY90" fmla="*/ 3536873 h 3901489"/>
                  <a:gd name="connsiteX91" fmla="*/ 1181721 w 3821156"/>
                  <a:gd name="connsiteY91" fmla="*/ 3572115 h 3901489"/>
                  <a:gd name="connsiteX92" fmla="*/ 1121618 w 3821156"/>
                  <a:gd name="connsiteY92" fmla="*/ 3732421 h 3901489"/>
                  <a:gd name="connsiteX93" fmla="*/ 169118 w 3821156"/>
                  <a:gd name="connsiteY93" fmla="*/ 2779921 h 3901489"/>
                  <a:gd name="connsiteX94" fmla="*/ 329424 w 3821156"/>
                  <a:gd name="connsiteY94" fmla="*/ 2719818 h 3901489"/>
                  <a:gd name="connsiteX95" fmla="*/ 364666 w 3821156"/>
                  <a:gd name="connsiteY95" fmla="*/ 2684575 h 3901489"/>
                  <a:gd name="connsiteX96" fmla="*/ 424769 w 3821156"/>
                  <a:gd name="connsiteY96" fmla="*/ 2524270 h 3901489"/>
                  <a:gd name="connsiteX97" fmla="*/ 1377269 w 3821156"/>
                  <a:gd name="connsiteY97" fmla="*/ 3476770 h 3901489"/>
                  <a:gd name="connsiteX98" fmla="*/ 1216963 w 3821156"/>
                  <a:gd name="connsiteY98" fmla="*/ 3536873 h 3901489"/>
                  <a:gd name="connsiteX99" fmla="*/ 1408035 w 3821156"/>
                  <a:gd name="connsiteY99" fmla="*/ 3336943 h 3901489"/>
                  <a:gd name="connsiteX100" fmla="*/ 845869 w 3821156"/>
                  <a:gd name="connsiteY100" fmla="*/ 2774777 h 3901489"/>
                  <a:gd name="connsiteX101" fmla="*/ 845869 w 3821156"/>
                  <a:gd name="connsiteY101" fmla="*/ 1127524 h 3901489"/>
                  <a:gd name="connsiteX102" fmla="*/ 845869 w 3821156"/>
                  <a:gd name="connsiteY102" fmla="*/ 1126857 h 3901489"/>
                  <a:gd name="connsiteX103" fmla="*/ 1247348 w 3821156"/>
                  <a:gd name="connsiteY103" fmla="*/ 725378 h 3901489"/>
                  <a:gd name="connsiteX104" fmla="*/ 2573895 w 3821156"/>
                  <a:gd name="connsiteY104" fmla="*/ 725378 h 3901489"/>
                  <a:gd name="connsiteX105" fmla="*/ 3055765 w 3821156"/>
                  <a:gd name="connsiteY105" fmla="*/ 1207248 h 3901489"/>
                  <a:gd name="connsiteX106" fmla="*/ 3055765 w 3821156"/>
                  <a:gd name="connsiteY106" fmla="*/ 2694577 h 3901489"/>
                  <a:gd name="connsiteX107" fmla="*/ 2413208 w 3821156"/>
                  <a:gd name="connsiteY107" fmla="*/ 3337133 h 3901489"/>
                  <a:gd name="connsiteX108" fmla="*/ 1408035 w 3821156"/>
                  <a:gd name="connsiteY108" fmla="*/ 3337133 h 3901489"/>
                  <a:gd name="connsiteX109" fmla="*/ 2699625 w 3821156"/>
                  <a:gd name="connsiteY109" fmla="*/ 3732421 h 3901489"/>
                  <a:gd name="connsiteX110" fmla="*/ 2639522 w 3821156"/>
                  <a:gd name="connsiteY110" fmla="*/ 3572115 h 3901489"/>
                  <a:gd name="connsiteX111" fmla="*/ 2604280 w 3821156"/>
                  <a:gd name="connsiteY111" fmla="*/ 3536873 h 3901489"/>
                  <a:gd name="connsiteX112" fmla="*/ 2443974 w 3821156"/>
                  <a:gd name="connsiteY112" fmla="*/ 3476770 h 3901489"/>
                  <a:gd name="connsiteX113" fmla="*/ 3396474 w 3821156"/>
                  <a:gd name="connsiteY113" fmla="*/ 2524270 h 3901489"/>
                  <a:gd name="connsiteX114" fmla="*/ 3456577 w 3821156"/>
                  <a:gd name="connsiteY114" fmla="*/ 2684575 h 3901489"/>
                  <a:gd name="connsiteX115" fmla="*/ 3491819 w 3821156"/>
                  <a:gd name="connsiteY115" fmla="*/ 2719818 h 3901489"/>
                  <a:gd name="connsiteX116" fmla="*/ 3652125 w 3821156"/>
                  <a:gd name="connsiteY116" fmla="*/ 2779921 h 3901489"/>
                  <a:gd name="connsiteX117" fmla="*/ 2699625 w 3821156"/>
                  <a:gd name="connsiteY117" fmla="*/ 3732421 h 390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3821156" h="3901489">
                    <a:moveTo>
                      <a:pt x="3819765" y="2743631"/>
                    </a:moveTo>
                    <a:cubicBezTo>
                      <a:pt x="3815383" y="2723628"/>
                      <a:pt x="3801191" y="2707150"/>
                      <a:pt x="3782046" y="2699911"/>
                    </a:cubicBezTo>
                    <a:lnTo>
                      <a:pt x="3559733" y="2616567"/>
                    </a:lnTo>
                    <a:lnTo>
                      <a:pt x="3476389" y="2394253"/>
                    </a:lnTo>
                    <a:cubicBezTo>
                      <a:pt x="3469245" y="2375013"/>
                      <a:pt x="3452767" y="2360821"/>
                      <a:pt x="3432669" y="2356535"/>
                    </a:cubicBezTo>
                    <a:cubicBezTo>
                      <a:pt x="3412666" y="2352153"/>
                      <a:pt x="3391807" y="2358344"/>
                      <a:pt x="3377329" y="2372822"/>
                    </a:cubicBezTo>
                    <a:lnTo>
                      <a:pt x="3176256" y="2573895"/>
                    </a:lnTo>
                    <a:lnTo>
                      <a:pt x="3176256" y="1327644"/>
                    </a:lnTo>
                    <a:lnTo>
                      <a:pt x="3377329" y="1528717"/>
                    </a:lnTo>
                    <a:cubicBezTo>
                      <a:pt x="3388759" y="1540147"/>
                      <a:pt x="3404094" y="1546433"/>
                      <a:pt x="3419906" y="1546433"/>
                    </a:cubicBezTo>
                    <a:cubicBezTo>
                      <a:pt x="3424192" y="1546433"/>
                      <a:pt x="3428478" y="1545957"/>
                      <a:pt x="3432669" y="1545100"/>
                    </a:cubicBezTo>
                    <a:cubicBezTo>
                      <a:pt x="3452767" y="1540813"/>
                      <a:pt x="3469150" y="1526526"/>
                      <a:pt x="3476389" y="1507381"/>
                    </a:cubicBezTo>
                    <a:lnTo>
                      <a:pt x="3559733" y="1285067"/>
                    </a:lnTo>
                    <a:lnTo>
                      <a:pt x="3782046" y="1201723"/>
                    </a:lnTo>
                    <a:cubicBezTo>
                      <a:pt x="3801191" y="1194484"/>
                      <a:pt x="3815479" y="1178101"/>
                      <a:pt x="3819765" y="1158004"/>
                    </a:cubicBezTo>
                    <a:cubicBezTo>
                      <a:pt x="3824147" y="1138001"/>
                      <a:pt x="3817955" y="1117141"/>
                      <a:pt x="3803477" y="1102568"/>
                    </a:cubicBezTo>
                    <a:lnTo>
                      <a:pt x="2718675" y="17671"/>
                    </a:lnTo>
                    <a:cubicBezTo>
                      <a:pt x="2704197" y="3193"/>
                      <a:pt x="2683337" y="-2903"/>
                      <a:pt x="2663240" y="1383"/>
                    </a:cubicBezTo>
                    <a:cubicBezTo>
                      <a:pt x="2643237" y="5669"/>
                      <a:pt x="2626759" y="19957"/>
                      <a:pt x="2619520" y="39102"/>
                    </a:cubicBezTo>
                    <a:lnTo>
                      <a:pt x="2536176" y="261415"/>
                    </a:lnTo>
                    <a:lnTo>
                      <a:pt x="2313862" y="344759"/>
                    </a:lnTo>
                    <a:cubicBezTo>
                      <a:pt x="2294622" y="351998"/>
                      <a:pt x="2280430" y="368381"/>
                      <a:pt x="2276144" y="388479"/>
                    </a:cubicBezTo>
                    <a:cubicBezTo>
                      <a:pt x="2271762" y="408481"/>
                      <a:pt x="2277953" y="429341"/>
                      <a:pt x="2292431" y="443914"/>
                    </a:cubicBezTo>
                    <a:lnTo>
                      <a:pt x="2453308" y="604792"/>
                    </a:lnTo>
                    <a:lnTo>
                      <a:pt x="1367839" y="604792"/>
                    </a:lnTo>
                    <a:lnTo>
                      <a:pt x="1528717" y="443914"/>
                    </a:lnTo>
                    <a:cubicBezTo>
                      <a:pt x="1543195" y="429436"/>
                      <a:pt x="1549386" y="408577"/>
                      <a:pt x="1545004" y="388479"/>
                    </a:cubicBezTo>
                    <a:cubicBezTo>
                      <a:pt x="1540718" y="368476"/>
                      <a:pt x="1526431" y="351998"/>
                      <a:pt x="1507285" y="344759"/>
                    </a:cubicBezTo>
                    <a:lnTo>
                      <a:pt x="1284972" y="261415"/>
                    </a:lnTo>
                    <a:lnTo>
                      <a:pt x="1201628" y="39102"/>
                    </a:lnTo>
                    <a:cubicBezTo>
                      <a:pt x="1194389" y="19957"/>
                      <a:pt x="1178006" y="5764"/>
                      <a:pt x="1157908" y="1383"/>
                    </a:cubicBezTo>
                    <a:cubicBezTo>
                      <a:pt x="1137906" y="-2999"/>
                      <a:pt x="1117046" y="3193"/>
                      <a:pt x="1102473" y="17671"/>
                    </a:cubicBezTo>
                    <a:lnTo>
                      <a:pt x="17671" y="1102568"/>
                    </a:lnTo>
                    <a:cubicBezTo>
                      <a:pt x="3193" y="1117046"/>
                      <a:pt x="-2903" y="1137906"/>
                      <a:pt x="1383" y="1158004"/>
                    </a:cubicBezTo>
                    <a:cubicBezTo>
                      <a:pt x="5669" y="1178006"/>
                      <a:pt x="19957" y="1194484"/>
                      <a:pt x="39102" y="1201723"/>
                    </a:cubicBezTo>
                    <a:lnTo>
                      <a:pt x="261415" y="1285067"/>
                    </a:lnTo>
                    <a:lnTo>
                      <a:pt x="344759" y="1507381"/>
                    </a:lnTo>
                    <a:cubicBezTo>
                      <a:pt x="351998" y="1526526"/>
                      <a:pt x="368476" y="1540813"/>
                      <a:pt x="388479" y="1545100"/>
                    </a:cubicBezTo>
                    <a:cubicBezTo>
                      <a:pt x="392765" y="1546052"/>
                      <a:pt x="397051" y="1546433"/>
                      <a:pt x="401242" y="1546433"/>
                    </a:cubicBezTo>
                    <a:cubicBezTo>
                      <a:pt x="417054" y="1546433"/>
                      <a:pt x="432484" y="1540147"/>
                      <a:pt x="443914" y="1528717"/>
                    </a:cubicBezTo>
                    <a:lnTo>
                      <a:pt x="725283" y="1247348"/>
                    </a:lnTo>
                    <a:lnTo>
                      <a:pt x="725283" y="2654286"/>
                    </a:lnTo>
                    <a:lnTo>
                      <a:pt x="443914" y="2372822"/>
                    </a:lnTo>
                    <a:cubicBezTo>
                      <a:pt x="429436" y="2358344"/>
                      <a:pt x="408577" y="2352248"/>
                      <a:pt x="388479" y="2356535"/>
                    </a:cubicBezTo>
                    <a:cubicBezTo>
                      <a:pt x="368476" y="2360821"/>
                      <a:pt x="351998" y="2375108"/>
                      <a:pt x="344759" y="2394253"/>
                    </a:cubicBezTo>
                    <a:lnTo>
                      <a:pt x="261415" y="2616567"/>
                    </a:lnTo>
                    <a:lnTo>
                      <a:pt x="39102" y="2699911"/>
                    </a:lnTo>
                    <a:cubicBezTo>
                      <a:pt x="19957" y="2707150"/>
                      <a:pt x="5669" y="2723533"/>
                      <a:pt x="1383" y="2743631"/>
                    </a:cubicBezTo>
                    <a:cubicBezTo>
                      <a:pt x="-2999" y="2763633"/>
                      <a:pt x="3193" y="2784493"/>
                      <a:pt x="17671" y="2798971"/>
                    </a:cubicBezTo>
                    <a:lnTo>
                      <a:pt x="1102568" y="3883868"/>
                    </a:lnTo>
                    <a:cubicBezTo>
                      <a:pt x="1113998" y="3895298"/>
                      <a:pt x="1129333" y="3901489"/>
                      <a:pt x="1145145" y="3901489"/>
                    </a:cubicBezTo>
                    <a:cubicBezTo>
                      <a:pt x="1149336" y="3901489"/>
                      <a:pt x="1153622" y="3901013"/>
                      <a:pt x="1157908" y="3900156"/>
                    </a:cubicBezTo>
                    <a:cubicBezTo>
                      <a:pt x="1177911" y="3895870"/>
                      <a:pt x="1194389" y="3881582"/>
                      <a:pt x="1201628" y="3862437"/>
                    </a:cubicBezTo>
                    <a:lnTo>
                      <a:pt x="1284972" y="3640123"/>
                    </a:lnTo>
                    <a:lnTo>
                      <a:pt x="1507285" y="3556780"/>
                    </a:lnTo>
                    <a:cubicBezTo>
                      <a:pt x="1526526" y="3549541"/>
                      <a:pt x="1540718" y="3533158"/>
                      <a:pt x="1545004" y="3513060"/>
                    </a:cubicBezTo>
                    <a:cubicBezTo>
                      <a:pt x="1549291" y="3493057"/>
                      <a:pt x="1543195" y="3472198"/>
                      <a:pt x="1528717" y="3457624"/>
                    </a:cubicBezTo>
                    <a:lnTo>
                      <a:pt x="1528526" y="3457434"/>
                    </a:lnTo>
                    <a:lnTo>
                      <a:pt x="2292622" y="3457434"/>
                    </a:lnTo>
                    <a:lnTo>
                      <a:pt x="2292431" y="3457624"/>
                    </a:lnTo>
                    <a:cubicBezTo>
                      <a:pt x="2277953" y="3472103"/>
                      <a:pt x="2271857" y="3492962"/>
                      <a:pt x="2276144" y="3513060"/>
                    </a:cubicBezTo>
                    <a:cubicBezTo>
                      <a:pt x="2280525" y="3533063"/>
                      <a:pt x="2294717" y="3549541"/>
                      <a:pt x="2313862" y="3556780"/>
                    </a:cubicBezTo>
                    <a:lnTo>
                      <a:pt x="2536176" y="3640123"/>
                    </a:lnTo>
                    <a:lnTo>
                      <a:pt x="2619520" y="3862437"/>
                    </a:lnTo>
                    <a:cubicBezTo>
                      <a:pt x="2626664" y="3881582"/>
                      <a:pt x="2643142" y="3895870"/>
                      <a:pt x="2663240" y="3900156"/>
                    </a:cubicBezTo>
                    <a:cubicBezTo>
                      <a:pt x="2667526" y="3901108"/>
                      <a:pt x="2671717" y="3901489"/>
                      <a:pt x="2676003" y="3901489"/>
                    </a:cubicBezTo>
                    <a:cubicBezTo>
                      <a:pt x="2691815" y="3901489"/>
                      <a:pt x="2707150" y="3895203"/>
                      <a:pt x="2718580" y="3883868"/>
                    </a:cubicBezTo>
                    <a:lnTo>
                      <a:pt x="3803382" y="2798971"/>
                    </a:lnTo>
                    <a:cubicBezTo>
                      <a:pt x="3818050" y="2784493"/>
                      <a:pt x="3824147" y="2763633"/>
                      <a:pt x="3819765" y="2743631"/>
                    </a:cubicBezTo>
                    <a:lnTo>
                      <a:pt x="3819765" y="2743631"/>
                    </a:lnTo>
                    <a:close/>
                    <a:moveTo>
                      <a:pt x="2443879" y="424864"/>
                    </a:moveTo>
                    <a:lnTo>
                      <a:pt x="2604184" y="364762"/>
                    </a:lnTo>
                    <a:cubicBezTo>
                      <a:pt x="2620472" y="358666"/>
                      <a:pt x="2633331" y="345807"/>
                      <a:pt x="2639427" y="329519"/>
                    </a:cubicBezTo>
                    <a:lnTo>
                      <a:pt x="2699530" y="169213"/>
                    </a:lnTo>
                    <a:lnTo>
                      <a:pt x="3652030" y="1121713"/>
                    </a:lnTo>
                    <a:lnTo>
                      <a:pt x="3491724" y="1181816"/>
                    </a:lnTo>
                    <a:cubicBezTo>
                      <a:pt x="3475436" y="1187912"/>
                      <a:pt x="3462577" y="1200771"/>
                      <a:pt x="3456482" y="1217059"/>
                    </a:cubicBezTo>
                    <a:lnTo>
                      <a:pt x="3396379" y="1377364"/>
                    </a:lnTo>
                    <a:lnTo>
                      <a:pt x="3158635" y="1139716"/>
                    </a:lnTo>
                    <a:lnTo>
                      <a:pt x="3158444" y="1139525"/>
                    </a:lnTo>
                    <a:lnTo>
                      <a:pt x="2443879" y="424864"/>
                    </a:lnTo>
                    <a:close/>
                    <a:moveTo>
                      <a:pt x="424864" y="1377269"/>
                    </a:moveTo>
                    <a:lnTo>
                      <a:pt x="364762" y="1216963"/>
                    </a:lnTo>
                    <a:cubicBezTo>
                      <a:pt x="358666" y="1200676"/>
                      <a:pt x="345807" y="1187817"/>
                      <a:pt x="329519" y="1181721"/>
                    </a:cubicBezTo>
                    <a:lnTo>
                      <a:pt x="169213" y="1121618"/>
                    </a:lnTo>
                    <a:lnTo>
                      <a:pt x="1121713" y="169118"/>
                    </a:lnTo>
                    <a:lnTo>
                      <a:pt x="1181816" y="329424"/>
                    </a:lnTo>
                    <a:cubicBezTo>
                      <a:pt x="1187912" y="345712"/>
                      <a:pt x="1200771" y="358570"/>
                      <a:pt x="1217059" y="364666"/>
                    </a:cubicBezTo>
                    <a:lnTo>
                      <a:pt x="1377269" y="424864"/>
                    </a:lnTo>
                    <a:lnTo>
                      <a:pt x="424864" y="1377269"/>
                    </a:lnTo>
                    <a:close/>
                    <a:moveTo>
                      <a:pt x="1216963" y="3536873"/>
                    </a:moveTo>
                    <a:cubicBezTo>
                      <a:pt x="1200676" y="3542968"/>
                      <a:pt x="1187817" y="3555827"/>
                      <a:pt x="1181721" y="3572115"/>
                    </a:cubicBezTo>
                    <a:lnTo>
                      <a:pt x="1121618" y="3732421"/>
                    </a:lnTo>
                    <a:lnTo>
                      <a:pt x="169118" y="2779921"/>
                    </a:lnTo>
                    <a:lnTo>
                      <a:pt x="329424" y="2719818"/>
                    </a:lnTo>
                    <a:cubicBezTo>
                      <a:pt x="345712" y="2713722"/>
                      <a:pt x="358570" y="2700863"/>
                      <a:pt x="364666" y="2684575"/>
                    </a:cubicBezTo>
                    <a:lnTo>
                      <a:pt x="424769" y="2524270"/>
                    </a:lnTo>
                    <a:lnTo>
                      <a:pt x="1377269" y="3476770"/>
                    </a:lnTo>
                    <a:lnTo>
                      <a:pt x="1216963" y="3536873"/>
                    </a:lnTo>
                    <a:close/>
                    <a:moveTo>
                      <a:pt x="1408035" y="3336943"/>
                    </a:moveTo>
                    <a:lnTo>
                      <a:pt x="845869" y="2774777"/>
                    </a:lnTo>
                    <a:lnTo>
                      <a:pt x="845869" y="1127524"/>
                    </a:lnTo>
                    <a:cubicBezTo>
                      <a:pt x="845869" y="1127333"/>
                      <a:pt x="845869" y="1127047"/>
                      <a:pt x="845869" y="1126857"/>
                    </a:cubicBezTo>
                    <a:lnTo>
                      <a:pt x="1247348" y="725378"/>
                    </a:lnTo>
                    <a:lnTo>
                      <a:pt x="2573895" y="725378"/>
                    </a:lnTo>
                    <a:lnTo>
                      <a:pt x="3055765" y="1207248"/>
                    </a:lnTo>
                    <a:lnTo>
                      <a:pt x="3055765" y="2694577"/>
                    </a:lnTo>
                    <a:lnTo>
                      <a:pt x="2413208" y="3337133"/>
                    </a:lnTo>
                    <a:lnTo>
                      <a:pt x="1408035" y="3337133"/>
                    </a:lnTo>
                    <a:close/>
                    <a:moveTo>
                      <a:pt x="2699625" y="3732421"/>
                    </a:moveTo>
                    <a:lnTo>
                      <a:pt x="2639522" y="3572115"/>
                    </a:lnTo>
                    <a:cubicBezTo>
                      <a:pt x="2633426" y="3555827"/>
                      <a:pt x="2620567" y="3542968"/>
                      <a:pt x="2604280" y="3536873"/>
                    </a:cubicBezTo>
                    <a:lnTo>
                      <a:pt x="2443974" y="3476770"/>
                    </a:lnTo>
                    <a:lnTo>
                      <a:pt x="3396474" y="2524270"/>
                    </a:lnTo>
                    <a:lnTo>
                      <a:pt x="3456577" y="2684575"/>
                    </a:lnTo>
                    <a:cubicBezTo>
                      <a:pt x="3462673" y="2700863"/>
                      <a:pt x="3475532" y="2713722"/>
                      <a:pt x="3491819" y="2719818"/>
                    </a:cubicBezTo>
                    <a:lnTo>
                      <a:pt x="3652125" y="2779921"/>
                    </a:lnTo>
                    <a:lnTo>
                      <a:pt x="2699625" y="37324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037656" y="3254231"/>
              <a:ext cx="2201067" cy="366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alpha val="90000"/>
                    </a:schemeClr>
                  </a:solidFill>
                  <a:latin typeface="+mn-ea"/>
                </a:rPr>
                <a:t>参数对</a:t>
              </a:r>
              <a:r>
                <a:rPr lang="en-US" altLang="zh-CN" sz="1600" dirty="0">
                  <a:solidFill>
                    <a:schemeClr val="tx1">
                      <a:alpha val="90000"/>
                    </a:schemeClr>
                  </a:solidFill>
                  <a:latin typeface="+mn-ea"/>
                </a:rPr>
                <a:t>BOA</a:t>
              </a:r>
              <a:r>
                <a:rPr lang="zh-CN" altLang="en-US" sz="1600" dirty="0">
                  <a:solidFill>
                    <a:schemeClr val="tx1">
                      <a:alpha val="90000"/>
                    </a:schemeClr>
                  </a:solidFill>
                  <a:latin typeface="+mn-ea"/>
                </a:rPr>
                <a:t>面积的影响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47218" y="2625393"/>
            <a:ext cx="2251418" cy="1381183"/>
            <a:chOff x="5047218" y="2202921"/>
            <a:chExt cx="2251418" cy="1381183"/>
          </a:xfrm>
        </p:grpSpPr>
        <p:grpSp>
          <p:nvGrpSpPr>
            <p:cNvPr id="18" name="图形 2">
              <a:extLst>
                <a:ext uri="{FF2B5EF4-FFF2-40B4-BE49-F238E27FC236}">
                  <a16:creationId xmlns:a16="http://schemas.microsoft.com/office/drawing/2014/main" id="{2223F35E-EF60-4D6E-9D77-50890EC5A1FD}"/>
                </a:ext>
              </a:extLst>
            </p:cNvPr>
            <p:cNvGrpSpPr/>
            <p:nvPr/>
          </p:nvGrpSpPr>
          <p:grpSpPr>
            <a:xfrm>
              <a:off x="5864415" y="2202921"/>
              <a:ext cx="602063" cy="554000"/>
              <a:chOff x="4143375" y="1475422"/>
              <a:chExt cx="3080003" cy="3901344"/>
            </a:xfrm>
            <a:gradFill>
              <a:gsLst>
                <a:gs pos="0">
                  <a:srgbClr val="26609A"/>
                </a:gs>
                <a:gs pos="33000">
                  <a:schemeClr val="tx1"/>
                </a:gs>
                <a:gs pos="77000">
                  <a:schemeClr val="accent1">
                    <a:lumMod val="75000"/>
                  </a:schemeClr>
                </a:gs>
                <a:gs pos="54000">
                  <a:srgbClr val="19287D"/>
                </a:gs>
              </a:gsLst>
              <a:lin ang="5400000" scaled="1"/>
            </a:gradFill>
          </p:grpSpPr>
          <p:sp>
            <p:nvSpPr>
              <p:cNvPr id="19" name="任意多边形: 形状 808">
                <a:extLst>
                  <a:ext uri="{FF2B5EF4-FFF2-40B4-BE49-F238E27FC236}">
                    <a16:creationId xmlns:a16="http://schemas.microsoft.com/office/drawing/2014/main" id="{D681A192-8DA9-4959-8868-62E3B28787AA}"/>
                  </a:ext>
                </a:extLst>
              </p:cNvPr>
              <p:cNvSpPr/>
              <p:nvPr/>
            </p:nvSpPr>
            <p:spPr>
              <a:xfrm>
                <a:off x="4718304" y="3035998"/>
                <a:ext cx="1930241" cy="1601723"/>
              </a:xfrm>
              <a:custGeom>
                <a:avLst/>
                <a:gdLst>
                  <a:gd name="connsiteX0" fmla="*/ 1868615 w 1930241"/>
                  <a:gd name="connsiteY0" fmla="*/ 0 h 1601723"/>
                  <a:gd name="connsiteX1" fmla="*/ 61627 w 1930241"/>
                  <a:gd name="connsiteY1" fmla="*/ 0 h 1601723"/>
                  <a:gd name="connsiteX2" fmla="*/ 0 w 1930241"/>
                  <a:gd name="connsiteY2" fmla="*/ 61627 h 1601723"/>
                  <a:gd name="connsiteX3" fmla="*/ 0 w 1930241"/>
                  <a:gd name="connsiteY3" fmla="*/ 472250 h 1601723"/>
                  <a:gd name="connsiteX4" fmla="*/ 61627 w 1930241"/>
                  <a:gd name="connsiteY4" fmla="*/ 533876 h 1601723"/>
                  <a:gd name="connsiteX5" fmla="*/ 164306 w 1930241"/>
                  <a:gd name="connsiteY5" fmla="*/ 533876 h 1601723"/>
                  <a:gd name="connsiteX6" fmla="*/ 164306 w 1930241"/>
                  <a:gd name="connsiteY6" fmla="*/ 882968 h 1601723"/>
                  <a:gd name="connsiteX7" fmla="*/ 225838 w 1930241"/>
                  <a:gd name="connsiteY7" fmla="*/ 944594 h 1601723"/>
                  <a:gd name="connsiteX8" fmla="*/ 410623 w 1930241"/>
                  <a:gd name="connsiteY8" fmla="*/ 944594 h 1601723"/>
                  <a:gd name="connsiteX9" fmla="*/ 410623 w 1930241"/>
                  <a:gd name="connsiteY9" fmla="*/ 1540097 h 1601723"/>
                  <a:gd name="connsiteX10" fmla="*/ 472250 w 1930241"/>
                  <a:gd name="connsiteY10" fmla="*/ 1601724 h 1601723"/>
                  <a:gd name="connsiteX11" fmla="*/ 1457897 w 1930241"/>
                  <a:gd name="connsiteY11" fmla="*/ 1601724 h 1601723"/>
                  <a:gd name="connsiteX12" fmla="*/ 1519523 w 1930241"/>
                  <a:gd name="connsiteY12" fmla="*/ 1540097 h 1601723"/>
                  <a:gd name="connsiteX13" fmla="*/ 1519523 w 1930241"/>
                  <a:gd name="connsiteY13" fmla="*/ 944594 h 1601723"/>
                  <a:gd name="connsiteX14" fmla="*/ 1704308 w 1930241"/>
                  <a:gd name="connsiteY14" fmla="*/ 944594 h 1601723"/>
                  <a:gd name="connsiteX15" fmla="*/ 1765935 w 1930241"/>
                  <a:gd name="connsiteY15" fmla="*/ 882968 h 1601723"/>
                  <a:gd name="connsiteX16" fmla="*/ 1765935 w 1930241"/>
                  <a:gd name="connsiteY16" fmla="*/ 533876 h 1601723"/>
                  <a:gd name="connsiteX17" fmla="*/ 1868615 w 1930241"/>
                  <a:gd name="connsiteY17" fmla="*/ 533876 h 1601723"/>
                  <a:gd name="connsiteX18" fmla="*/ 1930241 w 1930241"/>
                  <a:gd name="connsiteY18" fmla="*/ 472250 h 1601723"/>
                  <a:gd name="connsiteX19" fmla="*/ 1930241 w 1930241"/>
                  <a:gd name="connsiteY19" fmla="*/ 61627 h 1601723"/>
                  <a:gd name="connsiteX20" fmla="*/ 1868615 w 1930241"/>
                  <a:gd name="connsiteY20" fmla="*/ 0 h 1601723"/>
                  <a:gd name="connsiteX21" fmla="*/ 1868615 w 1930241"/>
                  <a:gd name="connsiteY21" fmla="*/ 0 h 1601723"/>
                  <a:gd name="connsiteX22" fmla="*/ 410718 w 1930241"/>
                  <a:gd name="connsiteY22" fmla="*/ 821341 h 1601723"/>
                  <a:gd name="connsiteX23" fmla="*/ 287465 w 1930241"/>
                  <a:gd name="connsiteY23" fmla="*/ 821341 h 1601723"/>
                  <a:gd name="connsiteX24" fmla="*/ 287465 w 1930241"/>
                  <a:gd name="connsiteY24" fmla="*/ 533876 h 1601723"/>
                  <a:gd name="connsiteX25" fmla="*/ 410623 w 1930241"/>
                  <a:gd name="connsiteY25" fmla="*/ 533876 h 1601723"/>
                  <a:gd name="connsiteX26" fmla="*/ 410623 w 1930241"/>
                  <a:gd name="connsiteY26" fmla="*/ 821341 h 1601723"/>
                  <a:gd name="connsiteX27" fmla="*/ 1396365 w 1930241"/>
                  <a:gd name="connsiteY27" fmla="*/ 1478470 h 1601723"/>
                  <a:gd name="connsiteX28" fmla="*/ 587407 w 1930241"/>
                  <a:gd name="connsiteY28" fmla="*/ 1478470 h 1601723"/>
                  <a:gd name="connsiteX29" fmla="*/ 1016318 w 1930241"/>
                  <a:gd name="connsiteY29" fmla="*/ 835057 h 1601723"/>
                  <a:gd name="connsiteX30" fmla="*/ 1014222 w 1930241"/>
                  <a:gd name="connsiteY30" fmla="*/ 763810 h 1601723"/>
                  <a:gd name="connsiteX31" fmla="*/ 840867 w 1930241"/>
                  <a:gd name="connsiteY31" fmla="*/ 533972 h 1601723"/>
                  <a:gd name="connsiteX32" fmla="*/ 1396270 w 1930241"/>
                  <a:gd name="connsiteY32" fmla="*/ 533972 h 1601723"/>
                  <a:gd name="connsiteX33" fmla="*/ 1396270 w 1930241"/>
                  <a:gd name="connsiteY33" fmla="*/ 1478470 h 1601723"/>
                  <a:gd name="connsiteX34" fmla="*/ 533876 w 1930241"/>
                  <a:gd name="connsiteY34" fmla="*/ 1336548 h 1601723"/>
                  <a:gd name="connsiteX35" fmla="*/ 533876 w 1930241"/>
                  <a:gd name="connsiteY35" fmla="*/ 533876 h 1601723"/>
                  <a:gd name="connsiteX36" fmla="*/ 686562 w 1930241"/>
                  <a:gd name="connsiteY36" fmla="*/ 533876 h 1601723"/>
                  <a:gd name="connsiteX37" fmla="*/ 889540 w 1930241"/>
                  <a:gd name="connsiteY37" fmla="*/ 802957 h 1601723"/>
                  <a:gd name="connsiteX38" fmla="*/ 533876 w 1930241"/>
                  <a:gd name="connsiteY38" fmla="*/ 1336548 h 1601723"/>
                  <a:gd name="connsiteX39" fmla="*/ 1642682 w 1930241"/>
                  <a:gd name="connsiteY39" fmla="*/ 821341 h 1601723"/>
                  <a:gd name="connsiteX40" fmla="*/ 1519523 w 1930241"/>
                  <a:gd name="connsiteY40" fmla="*/ 821341 h 1601723"/>
                  <a:gd name="connsiteX41" fmla="*/ 1519523 w 1930241"/>
                  <a:gd name="connsiteY41" fmla="*/ 533876 h 1601723"/>
                  <a:gd name="connsiteX42" fmla="*/ 1642682 w 1930241"/>
                  <a:gd name="connsiteY42" fmla="*/ 533876 h 1601723"/>
                  <a:gd name="connsiteX43" fmla="*/ 1642682 w 1930241"/>
                  <a:gd name="connsiteY43" fmla="*/ 821341 h 1601723"/>
                  <a:gd name="connsiteX44" fmla="*/ 1806988 w 1930241"/>
                  <a:gd name="connsiteY44" fmla="*/ 410718 h 1601723"/>
                  <a:gd name="connsiteX45" fmla="*/ 123254 w 1930241"/>
                  <a:gd name="connsiteY45" fmla="*/ 410718 h 1601723"/>
                  <a:gd name="connsiteX46" fmla="*/ 123254 w 1930241"/>
                  <a:gd name="connsiteY46" fmla="*/ 123253 h 1601723"/>
                  <a:gd name="connsiteX47" fmla="*/ 1806988 w 1930241"/>
                  <a:gd name="connsiteY47" fmla="*/ 123253 h 1601723"/>
                  <a:gd name="connsiteX48" fmla="*/ 1806988 w 1930241"/>
                  <a:gd name="connsiteY48" fmla="*/ 410718 h 160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930241" h="1601723">
                    <a:moveTo>
                      <a:pt x="1868615" y="0"/>
                    </a:moveTo>
                    <a:lnTo>
                      <a:pt x="61627" y="0"/>
                    </a:lnTo>
                    <a:cubicBezTo>
                      <a:pt x="27622" y="0"/>
                      <a:pt x="0" y="27527"/>
                      <a:pt x="0" y="61627"/>
                    </a:cubicBezTo>
                    <a:lnTo>
                      <a:pt x="0" y="472250"/>
                    </a:lnTo>
                    <a:cubicBezTo>
                      <a:pt x="0" y="506254"/>
                      <a:pt x="27622" y="533876"/>
                      <a:pt x="61627" y="533876"/>
                    </a:cubicBezTo>
                    <a:lnTo>
                      <a:pt x="164306" y="533876"/>
                    </a:lnTo>
                    <a:lnTo>
                      <a:pt x="164306" y="882968"/>
                    </a:lnTo>
                    <a:cubicBezTo>
                      <a:pt x="164306" y="916972"/>
                      <a:pt x="191929" y="944594"/>
                      <a:pt x="225838" y="944594"/>
                    </a:cubicBezTo>
                    <a:lnTo>
                      <a:pt x="410623" y="944594"/>
                    </a:lnTo>
                    <a:lnTo>
                      <a:pt x="410623" y="1540097"/>
                    </a:lnTo>
                    <a:cubicBezTo>
                      <a:pt x="410623" y="1574102"/>
                      <a:pt x="438245" y="1601724"/>
                      <a:pt x="472250" y="1601724"/>
                    </a:cubicBezTo>
                    <a:lnTo>
                      <a:pt x="1457897" y="1601724"/>
                    </a:lnTo>
                    <a:cubicBezTo>
                      <a:pt x="1491901" y="1601724"/>
                      <a:pt x="1519523" y="1574102"/>
                      <a:pt x="1519523" y="1540097"/>
                    </a:cubicBezTo>
                    <a:lnTo>
                      <a:pt x="1519523" y="944594"/>
                    </a:lnTo>
                    <a:lnTo>
                      <a:pt x="1704308" y="944594"/>
                    </a:lnTo>
                    <a:cubicBezTo>
                      <a:pt x="1738313" y="944594"/>
                      <a:pt x="1765935" y="916972"/>
                      <a:pt x="1765935" y="882968"/>
                    </a:cubicBezTo>
                    <a:lnTo>
                      <a:pt x="1765935" y="533876"/>
                    </a:lnTo>
                    <a:lnTo>
                      <a:pt x="1868615" y="533876"/>
                    </a:lnTo>
                    <a:cubicBezTo>
                      <a:pt x="1902619" y="533876"/>
                      <a:pt x="1930241" y="506349"/>
                      <a:pt x="1930241" y="472250"/>
                    </a:cubicBezTo>
                    <a:lnTo>
                      <a:pt x="1930241" y="61627"/>
                    </a:lnTo>
                    <a:cubicBezTo>
                      <a:pt x="1930241" y="27527"/>
                      <a:pt x="1902619" y="0"/>
                      <a:pt x="1868615" y="0"/>
                    </a:cubicBezTo>
                    <a:lnTo>
                      <a:pt x="1868615" y="0"/>
                    </a:lnTo>
                    <a:close/>
                    <a:moveTo>
                      <a:pt x="410718" y="821341"/>
                    </a:moveTo>
                    <a:lnTo>
                      <a:pt x="287465" y="821341"/>
                    </a:lnTo>
                    <a:lnTo>
                      <a:pt x="287465" y="533876"/>
                    </a:lnTo>
                    <a:lnTo>
                      <a:pt x="410623" y="533876"/>
                    </a:lnTo>
                    <a:lnTo>
                      <a:pt x="410623" y="821341"/>
                    </a:lnTo>
                    <a:close/>
                    <a:moveTo>
                      <a:pt x="1396365" y="1478470"/>
                    </a:moveTo>
                    <a:lnTo>
                      <a:pt x="587407" y="1478470"/>
                    </a:lnTo>
                    <a:lnTo>
                      <a:pt x="1016318" y="835057"/>
                    </a:lnTo>
                    <a:cubicBezTo>
                      <a:pt x="1030796" y="813244"/>
                      <a:pt x="1030034" y="784669"/>
                      <a:pt x="1014222" y="763810"/>
                    </a:cubicBezTo>
                    <a:lnTo>
                      <a:pt x="840867" y="533972"/>
                    </a:lnTo>
                    <a:lnTo>
                      <a:pt x="1396270" y="533972"/>
                    </a:lnTo>
                    <a:lnTo>
                      <a:pt x="1396270" y="1478470"/>
                    </a:lnTo>
                    <a:close/>
                    <a:moveTo>
                      <a:pt x="533876" y="1336548"/>
                    </a:moveTo>
                    <a:lnTo>
                      <a:pt x="533876" y="533876"/>
                    </a:lnTo>
                    <a:lnTo>
                      <a:pt x="686562" y="533876"/>
                    </a:lnTo>
                    <a:lnTo>
                      <a:pt x="889540" y="802957"/>
                    </a:lnTo>
                    <a:lnTo>
                      <a:pt x="533876" y="1336548"/>
                    </a:lnTo>
                    <a:close/>
                    <a:moveTo>
                      <a:pt x="1642682" y="821341"/>
                    </a:moveTo>
                    <a:lnTo>
                      <a:pt x="1519523" y="821341"/>
                    </a:lnTo>
                    <a:lnTo>
                      <a:pt x="1519523" y="533876"/>
                    </a:lnTo>
                    <a:lnTo>
                      <a:pt x="1642682" y="533876"/>
                    </a:lnTo>
                    <a:lnTo>
                      <a:pt x="1642682" y="821341"/>
                    </a:lnTo>
                    <a:close/>
                    <a:moveTo>
                      <a:pt x="1806988" y="410718"/>
                    </a:moveTo>
                    <a:lnTo>
                      <a:pt x="123254" y="410718"/>
                    </a:lnTo>
                    <a:lnTo>
                      <a:pt x="123254" y="123253"/>
                    </a:lnTo>
                    <a:lnTo>
                      <a:pt x="1806988" y="123253"/>
                    </a:lnTo>
                    <a:lnTo>
                      <a:pt x="1806988" y="4107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809">
                <a:extLst>
                  <a:ext uri="{FF2B5EF4-FFF2-40B4-BE49-F238E27FC236}">
                    <a16:creationId xmlns:a16="http://schemas.microsoft.com/office/drawing/2014/main" id="{82DE4C50-D8FB-4C82-AF32-38343B25DA86}"/>
                  </a:ext>
                </a:extLst>
              </p:cNvPr>
              <p:cNvSpPr/>
              <p:nvPr/>
            </p:nvSpPr>
            <p:spPr>
              <a:xfrm>
                <a:off x="4143375" y="1475422"/>
                <a:ext cx="3080003" cy="3901344"/>
              </a:xfrm>
              <a:custGeom>
                <a:avLst/>
                <a:gdLst>
                  <a:gd name="connsiteX0" fmla="*/ 1786414 w 3080003"/>
                  <a:gd name="connsiteY0" fmla="*/ 0 h 3901344"/>
                  <a:gd name="connsiteX1" fmla="*/ 1293590 w 3080003"/>
                  <a:gd name="connsiteY1" fmla="*/ 0 h 3901344"/>
                  <a:gd name="connsiteX2" fmla="*/ 0 w 3080003"/>
                  <a:gd name="connsiteY2" fmla="*/ 1293590 h 3901344"/>
                  <a:gd name="connsiteX3" fmla="*/ 61627 w 3080003"/>
                  <a:gd name="connsiteY3" fmla="*/ 1355217 h 3901344"/>
                  <a:gd name="connsiteX4" fmla="*/ 328517 w 3080003"/>
                  <a:gd name="connsiteY4" fmla="*/ 1355217 h 3901344"/>
                  <a:gd name="connsiteX5" fmla="*/ 328517 w 3080003"/>
                  <a:gd name="connsiteY5" fmla="*/ 3839813 h 3901344"/>
                  <a:gd name="connsiteX6" fmla="*/ 390144 w 3080003"/>
                  <a:gd name="connsiteY6" fmla="*/ 3901345 h 3901344"/>
                  <a:gd name="connsiteX7" fmla="*/ 2689955 w 3080003"/>
                  <a:gd name="connsiteY7" fmla="*/ 3901345 h 3901344"/>
                  <a:gd name="connsiteX8" fmla="*/ 2751487 w 3080003"/>
                  <a:gd name="connsiteY8" fmla="*/ 3839813 h 3901344"/>
                  <a:gd name="connsiteX9" fmla="*/ 2751487 w 3080003"/>
                  <a:gd name="connsiteY9" fmla="*/ 1355217 h 3901344"/>
                  <a:gd name="connsiteX10" fmla="*/ 3018473 w 3080003"/>
                  <a:gd name="connsiteY10" fmla="*/ 1355217 h 3901344"/>
                  <a:gd name="connsiteX11" fmla="*/ 3080004 w 3080003"/>
                  <a:gd name="connsiteY11" fmla="*/ 1293590 h 3901344"/>
                  <a:gd name="connsiteX12" fmla="*/ 1786414 w 3080003"/>
                  <a:gd name="connsiteY12" fmla="*/ 0 h 3901344"/>
                  <a:gd name="connsiteX13" fmla="*/ 1786414 w 3080003"/>
                  <a:gd name="connsiteY13" fmla="*/ 0 h 3901344"/>
                  <a:gd name="connsiteX14" fmla="*/ 2169795 w 3080003"/>
                  <a:gd name="connsiteY14" fmla="*/ 1232059 h 3901344"/>
                  <a:gd name="connsiteX15" fmla="*/ 2108168 w 3080003"/>
                  <a:gd name="connsiteY15" fmla="*/ 1293686 h 3901344"/>
                  <a:gd name="connsiteX16" fmla="*/ 2169795 w 3080003"/>
                  <a:gd name="connsiteY16" fmla="*/ 1355312 h 3901344"/>
                  <a:gd name="connsiteX17" fmla="*/ 2628329 w 3080003"/>
                  <a:gd name="connsiteY17" fmla="*/ 1355312 h 3901344"/>
                  <a:gd name="connsiteX18" fmla="*/ 2628329 w 3080003"/>
                  <a:gd name="connsiteY18" fmla="*/ 3531870 h 3901344"/>
                  <a:gd name="connsiteX19" fmla="*/ 2364010 w 3080003"/>
                  <a:gd name="connsiteY19" fmla="*/ 3531870 h 3901344"/>
                  <a:gd name="connsiteX20" fmla="*/ 2299811 w 3080003"/>
                  <a:gd name="connsiteY20" fmla="*/ 3591592 h 3901344"/>
                  <a:gd name="connsiteX21" fmla="*/ 2361343 w 3080003"/>
                  <a:gd name="connsiteY21" fmla="*/ 3655124 h 3901344"/>
                  <a:gd name="connsiteX22" fmla="*/ 2628329 w 3080003"/>
                  <a:gd name="connsiteY22" fmla="*/ 3655124 h 3901344"/>
                  <a:gd name="connsiteX23" fmla="*/ 2628329 w 3080003"/>
                  <a:gd name="connsiteY23" fmla="*/ 3778282 h 3901344"/>
                  <a:gd name="connsiteX24" fmla="*/ 451771 w 3080003"/>
                  <a:gd name="connsiteY24" fmla="*/ 3778282 h 3901344"/>
                  <a:gd name="connsiteX25" fmla="*/ 451771 w 3080003"/>
                  <a:gd name="connsiteY25" fmla="*/ 3655124 h 3901344"/>
                  <a:gd name="connsiteX26" fmla="*/ 2030349 w 3080003"/>
                  <a:gd name="connsiteY26" fmla="*/ 3655124 h 3901344"/>
                  <a:gd name="connsiteX27" fmla="*/ 2094548 w 3080003"/>
                  <a:gd name="connsiteY27" fmla="*/ 3595402 h 3901344"/>
                  <a:gd name="connsiteX28" fmla="*/ 2033016 w 3080003"/>
                  <a:gd name="connsiteY28" fmla="*/ 3531965 h 3901344"/>
                  <a:gd name="connsiteX29" fmla="*/ 451866 w 3080003"/>
                  <a:gd name="connsiteY29" fmla="*/ 3531965 h 3901344"/>
                  <a:gd name="connsiteX30" fmla="*/ 451866 w 3080003"/>
                  <a:gd name="connsiteY30" fmla="*/ 1355217 h 3901344"/>
                  <a:gd name="connsiteX31" fmla="*/ 1833563 w 3080003"/>
                  <a:gd name="connsiteY31" fmla="*/ 1355217 h 3901344"/>
                  <a:gd name="connsiteX32" fmla="*/ 1895094 w 3080003"/>
                  <a:gd name="connsiteY32" fmla="*/ 1293590 h 3901344"/>
                  <a:gd name="connsiteX33" fmla="*/ 1833563 w 3080003"/>
                  <a:gd name="connsiteY33" fmla="*/ 1231964 h 3901344"/>
                  <a:gd name="connsiteX34" fmla="*/ 124778 w 3080003"/>
                  <a:gd name="connsiteY34" fmla="*/ 1231964 h 3901344"/>
                  <a:gd name="connsiteX35" fmla="*/ 1293590 w 3080003"/>
                  <a:gd name="connsiteY35" fmla="*/ 123158 h 3901344"/>
                  <a:gd name="connsiteX36" fmla="*/ 1786414 w 3080003"/>
                  <a:gd name="connsiteY36" fmla="*/ 123158 h 3901344"/>
                  <a:gd name="connsiteX37" fmla="*/ 2955227 w 3080003"/>
                  <a:gd name="connsiteY37" fmla="*/ 1231964 h 3901344"/>
                  <a:gd name="connsiteX38" fmla="*/ 2169795 w 3080003"/>
                  <a:gd name="connsiteY38" fmla="*/ 1231964 h 390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080003" h="3901344">
                    <a:moveTo>
                      <a:pt x="1786414" y="0"/>
                    </a:moveTo>
                    <a:lnTo>
                      <a:pt x="1293590" y="0"/>
                    </a:lnTo>
                    <a:cubicBezTo>
                      <a:pt x="580358" y="0"/>
                      <a:pt x="0" y="580358"/>
                      <a:pt x="0" y="1293590"/>
                    </a:cubicBezTo>
                    <a:cubicBezTo>
                      <a:pt x="0" y="1327595"/>
                      <a:pt x="27527" y="1355217"/>
                      <a:pt x="61627" y="1355217"/>
                    </a:cubicBezTo>
                    <a:lnTo>
                      <a:pt x="328517" y="1355217"/>
                    </a:lnTo>
                    <a:lnTo>
                      <a:pt x="328517" y="3839813"/>
                    </a:lnTo>
                    <a:cubicBezTo>
                      <a:pt x="328517" y="3873818"/>
                      <a:pt x="356140" y="3901345"/>
                      <a:pt x="390144" y="3901345"/>
                    </a:cubicBezTo>
                    <a:lnTo>
                      <a:pt x="2689955" y="3901345"/>
                    </a:lnTo>
                    <a:cubicBezTo>
                      <a:pt x="2723960" y="3901345"/>
                      <a:pt x="2751487" y="3873818"/>
                      <a:pt x="2751487" y="3839813"/>
                    </a:cubicBezTo>
                    <a:lnTo>
                      <a:pt x="2751487" y="1355217"/>
                    </a:lnTo>
                    <a:lnTo>
                      <a:pt x="3018473" y="1355217"/>
                    </a:lnTo>
                    <a:cubicBezTo>
                      <a:pt x="3052477" y="1355217"/>
                      <a:pt x="3080004" y="1327690"/>
                      <a:pt x="3080004" y="1293590"/>
                    </a:cubicBezTo>
                    <a:cubicBezTo>
                      <a:pt x="3080099" y="580358"/>
                      <a:pt x="2499741" y="0"/>
                      <a:pt x="1786414" y="0"/>
                    </a:cubicBezTo>
                    <a:lnTo>
                      <a:pt x="1786414" y="0"/>
                    </a:lnTo>
                    <a:close/>
                    <a:moveTo>
                      <a:pt x="2169795" y="1232059"/>
                    </a:moveTo>
                    <a:cubicBezTo>
                      <a:pt x="2135696" y="1232059"/>
                      <a:pt x="2108168" y="1259681"/>
                      <a:pt x="2108168" y="1293686"/>
                    </a:cubicBezTo>
                    <a:cubicBezTo>
                      <a:pt x="2108168" y="1327690"/>
                      <a:pt x="2135791" y="1355312"/>
                      <a:pt x="2169795" y="1355312"/>
                    </a:cubicBezTo>
                    <a:lnTo>
                      <a:pt x="2628329" y="1355312"/>
                    </a:lnTo>
                    <a:lnTo>
                      <a:pt x="2628329" y="3531870"/>
                    </a:lnTo>
                    <a:lnTo>
                      <a:pt x="2364010" y="3531870"/>
                    </a:lnTo>
                    <a:cubicBezTo>
                      <a:pt x="2330291" y="3531870"/>
                      <a:pt x="2300859" y="3557873"/>
                      <a:pt x="2299811" y="3591592"/>
                    </a:cubicBezTo>
                    <a:cubicBezTo>
                      <a:pt x="2298764" y="3626453"/>
                      <a:pt x="2326672" y="3655124"/>
                      <a:pt x="2361343" y="3655124"/>
                    </a:cubicBezTo>
                    <a:lnTo>
                      <a:pt x="2628329" y="3655124"/>
                    </a:lnTo>
                    <a:lnTo>
                      <a:pt x="2628329" y="3778282"/>
                    </a:lnTo>
                    <a:lnTo>
                      <a:pt x="451771" y="3778282"/>
                    </a:lnTo>
                    <a:lnTo>
                      <a:pt x="451771" y="3655124"/>
                    </a:lnTo>
                    <a:lnTo>
                      <a:pt x="2030349" y="3655124"/>
                    </a:lnTo>
                    <a:cubicBezTo>
                      <a:pt x="2064068" y="3655124"/>
                      <a:pt x="2093500" y="3629120"/>
                      <a:pt x="2094548" y="3595402"/>
                    </a:cubicBezTo>
                    <a:cubicBezTo>
                      <a:pt x="2095595" y="3560540"/>
                      <a:pt x="2067592" y="3531965"/>
                      <a:pt x="2033016" y="3531965"/>
                    </a:cubicBezTo>
                    <a:lnTo>
                      <a:pt x="451866" y="3531965"/>
                    </a:lnTo>
                    <a:lnTo>
                      <a:pt x="451866" y="1355217"/>
                    </a:lnTo>
                    <a:lnTo>
                      <a:pt x="1833563" y="1355217"/>
                    </a:lnTo>
                    <a:cubicBezTo>
                      <a:pt x="1867567" y="1355217"/>
                      <a:pt x="1895094" y="1327690"/>
                      <a:pt x="1895094" y="1293590"/>
                    </a:cubicBezTo>
                    <a:cubicBezTo>
                      <a:pt x="1895094" y="1259586"/>
                      <a:pt x="1867567" y="1231964"/>
                      <a:pt x="1833563" y="1231964"/>
                    </a:cubicBezTo>
                    <a:lnTo>
                      <a:pt x="124778" y="1231964"/>
                    </a:lnTo>
                    <a:cubicBezTo>
                      <a:pt x="156972" y="615220"/>
                      <a:pt x="668941" y="123158"/>
                      <a:pt x="1293590" y="123158"/>
                    </a:cubicBezTo>
                    <a:lnTo>
                      <a:pt x="1786414" y="123158"/>
                    </a:lnTo>
                    <a:cubicBezTo>
                      <a:pt x="2411063" y="123158"/>
                      <a:pt x="2923128" y="615220"/>
                      <a:pt x="2955227" y="1231964"/>
                    </a:cubicBezTo>
                    <a:lnTo>
                      <a:pt x="2169795" y="12319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047218" y="3217209"/>
              <a:ext cx="2251418" cy="366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alpha val="90000"/>
                    </a:schemeClr>
                  </a:solidFill>
                  <a:latin typeface="+mn-ea"/>
                </a:rPr>
                <a:t>极限环的最终速度范围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59987" y="2158880"/>
            <a:ext cx="3083312" cy="2961602"/>
            <a:chOff x="8489015" y="1729151"/>
            <a:chExt cx="3083312" cy="2961602"/>
          </a:xfrm>
        </p:grpSpPr>
        <p:sp>
          <p:nvSpPr>
            <p:cNvPr id="6" name="椭圆 5"/>
            <p:cNvSpPr/>
            <p:nvPr/>
          </p:nvSpPr>
          <p:spPr>
            <a:xfrm>
              <a:off x="8489015" y="1729151"/>
              <a:ext cx="3083312" cy="2961602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图形 2">
              <a:extLst>
                <a:ext uri="{FF2B5EF4-FFF2-40B4-BE49-F238E27FC236}">
                  <a16:creationId xmlns:a16="http://schemas.microsoft.com/office/drawing/2014/main" id="{261E2A79-9AFA-41D5-B9ED-D91A34CC932A}"/>
                </a:ext>
              </a:extLst>
            </p:cNvPr>
            <p:cNvGrpSpPr/>
            <p:nvPr/>
          </p:nvGrpSpPr>
          <p:grpSpPr>
            <a:xfrm>
              <a:off x="9755050" y="2207875"/>
              <a:ext cx="633793" cy="537471"/>
              <a:chOff x="4143375" y="1534167"/>
              <a:chExt cx="3901440" cy="3842694"/>
            </a:xfrm>
            <a:gradFill>
              <a:gsLst>
                <a:gs pos="0">
                  <a:srgbClr val="26609A"/>
                </a:gs>
                <a:gs pos="33000">
                  <a:schemeClr val="tx1"/>
                </a:gs>
                <a:gs pos="77000">
                  <a:schemeClr val="accent1">
                    <a:lumMod val="75000"/>
                  </a:schemeClr>
                </a:gs>
                <a:gs pos="54000">
                  <a:srgbClr val="19287D"/>
                </a:gs>
              </a:gsLst>
              <a:lin ang="5400000" scaled="1"/>
            </a:gradFill>
          </p:grpSpPr>
          <p:sp>
            <p:nvSpPr>
              <p:cNvPr id="13" name="任意多边形: 形状 772">
                <a:extLst>
                  <a:ext uri="{FF2B5EF4-FFF2-40B4-BE49-F238E27FC236}">
                    <a16:creationId xmlns:a16="http://schemas.microsoft.com/office/drawing/2014/main" id="{00C57D1B-0F00-4AB7-A2BA-09358E1A8E6C}"/>
                  </a:ext>
                </a:extLst>
              </p:cNvPr>
              <p:cNvSpPr/>
              <p:nvPr/>
            </p:nvSpPr>
            <p:spPr>
              <a:xfrm>
                <a:off x="4882610" y="2378963"/>
                <a:ext cx="780287" cy="780287"/>
              </a:xfrm>
              <a:custGeom>
                <a:avLst/>
                <a:gdLst>
                  <a:gd name="connsiteX0" fmla="*/ 718661 w 780287"/>
                  <a:gd name="connsiteY0" fmla="*/ 0 h 780287"/>
                  <a:gd name="connsiteX1" fmla="*/ 61531 w 780287"/>
                  <a:gd name="connsiteY1" fmla="*/ 0 h 780287"/>
                  <a:gd name="connsiteX2" fmla="*/ 0 w 780287"/>
                  <a:gd name="connsiteY2" fmla="*/ 61627 h 780287"/>
                  <a:gd name="connsiteX3" fmla="*/ 0 w 780287"/>
                  <a:gd name="connsiteY3" fmla="*/ 718661 h 780287"/>
                  <a:gd name="connsiteX4" fmla="*/ 61531 w 780287"/>
                  <a:gd name="connsiteY4" fmla="*/ 780288 h 780287"/>
                  <a:gd name="connsiteX5" fmla="*/ 718661 w 780287"/>
                  <a:gd name="connsiteY5" fmla="*/ 780288 h 780287"/>
                  <a:gd name="connsiteX6" fmla="*/ 780288 w 780287"/>
                  <a:gd name="connsiteY6" fmla="*/ 718661 h 780287"/>
                  <a:gd name="connsiteX7" fmla="*/ 780288 w 780287"/>
                  <a:gd name="connsiteY7" fmla="*/ 61627 h 780287"/>
                  <a:gd name="connsiteX8" fmla="*/ 718661 w 780287"/>
                  <a:gd name="connsiteY8" fmla="*/ 0 h 780287"/>
                  <a:gd name="connsiteX9" fmla="*/ 718661 w 780287"/>
                  <a:gd name="connsiteY9" fmla="*/ 0 h 780287"/>
                  <a:gd name="connsiteX10" fmla="*/ 657034 w 780287"/>
                  <a:gd name="connsiteY10" fmla="*/ 657035 h 780287"/>
                  <a:gd name="connsiteX11" fmla="*/ 123158 w 780287"/>
                  <a:gd name="connsiteY11" fmla="*/ 657035 h 780287"/>
                  <a:gd name="connsiteX12" fmla="*/ 123158 w 780287"/>
                  <a:gd name="connsiteY12" fmla="*/ 123158 h 780287"/>
                  <a:gd name="connsiteX13" fmla="*/ 657034 w 780287"/>
                  <a:gd name="connsiteY13" fmla="*/ 123158 h 780287"/>
                  <a:gd name="connsiteX14" fmla="*/ 657034 w 780287"/>
                  <a:gd name="connsiteY14" fmla="*/ 657035 h 7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80287" h="780287">
                    <a:moveTo>
                      <a:pt x="718661" y="0"/>
                    </a:moveTo>
                    <a:lnTo>
                      <a:pt x="61531" y="0"/>
                    </a:lnTo>
                    <a:cubicBezTo>
                      <a:pt x="27527" y="0"/>
                      <a:pt x="0" y="27623"/>
                      <a:pt x="0" y="61627"/>
                    </a:cubicBezTo>
                    <a:lnTo>
                      <a:pt x="0" y="718661"/>
                    </a:lnTo>
                    <a:cubicBezTo>
                      <a:pt x="0" y="752665"/>
                      <a:pt x="27623" y="780288"/>
                      <a:pt x="61531" y="780288"/>
                    </a:cubicBezTo>
                    <a:lnTo>
                      <a:pt x="718661" y="780288"/>
                    </a:lnTo>
                    <a:cubicBezTo>
                      <a:pt x="752666" y="780288"/>
                      <a:pt x="780288" y="752761"/>
                      <a:pt x="780288" y="718661"/>
                    </a:cubicBezTo>
                    <a:lnTo>
                      <a:pt x="780288" y="61627"/>
                    </a:lnTo>
                    <a:cubicBezTo>
                      <a:pt x="780288" y="27527"/>
                      <a:pt x="752666" y="0"/>
                      <a:pt x="718661" y="0"/>
                    </a:cubicBezTo>
                    <a:lnTo>
                      <a:pt x="718661" y="0"/>
                    </a:lnTo>
                    <a:close/>
                    <a:moveTo>
                      <a:pt x="657034" y="657035"/>
                    </a:moveTo>
                    <a:lnTo>
                      <a:pt x="123158" y="657035"/>
                    </a:lnTo>
                    <a:lnTo>
                      <a:pt x="123158" y="123158"/>
                    </a:lnTo>
                    <a:lnTo>
                      <a:pt x="657034" y="123158"/>
                    </a:lnTo>
                    <a:lnTo>
                      <a:pt x="657034" y="6570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773">
                <a:extLst>
                  <a:ext uri="{FF2B5EF4-FFF2-40B4-BE49-F238E27FC236}">
                    <a16:creationId xmlns:a16="http://schemas.microsoft.com/office/drawing/2014/main" id="{8423F720-8FA3-4BA9-A7F8-CD84D33B65AB}"/>
                  </a:ext>
                </a:extLst>
              </p:cNvPr>
              <p:cNvSpPr/>
              <p:nvPr/>
            </p:nvSpPr>
            <p:spPr>
              <a:xfrm>
                <a:off x="5868162" y="2543174"/>
                <a:ext cx="1437417" cy="123158"/>
              </a:xfrm>
              <a:custGeom>
                <a:avLst/>
                <a:gdLst>
                  <a:gd name="connsiteX0" fmla="*/ 1375791 w 1437417"/>
                  <a:gd name="connsiteY0" fmla="*/ 0 h 123158"/>
                  <a:gd name="connsiteX1" fmla="*/ 61627 w 1437417"/>
                  <a:gd name="connsiteY1" fmla="*/ 0 h 123158"/>
                  <a:gd name="connsiteX2" fmla="*/ 0 w 1437417"/>
                  <a:gd name="connsiteY2" fmla="*/ 61531 h 123158"/>
                  <a:gd name="connsiteX3" fmla="*/ 61627 w 1437417"/>
                  <a:gd name="connsiteY3" fmla="*/ 123158 h 123158"/>
                  <a:gd name="connsiteX4" fmla="*/ 1375791 w 1437417"/>
                  <a:gd name="connsiteY4" fmla="*/ 123158 h 123158"/>
                  <a:gd name="connsiteX5" fmla="*/ 1437418 w 1437417"/>
                  <a:gd name="connsiteY5" fmla="*/ 61531 h 123158"/>
                  <a:gd name="connsiteX6" fmla="*/ 1375791 w 1437417"/>
                  <a:gd name="connsiteY6" fmla="*/ 0 h 123158"/>
                  <a:gd name="connsiteX7" fmla="*/ 1375791 w 1437417"/>
                  <a:gd name="connsiteY7" fmla="*/ 0 h 1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7417" h="123158">
                    <a:moveTo>
                      <a:pt x="1375791" y="0"/>
                    </a:moveTo>
                    <a:lnTo>
                      <a:pt x="61627" y="0"/>
                    </a:lnTo>
                    <a:cubicBezTo>
                      <a:pt x="27527" y="0"/>
                      <a:pt x="0" y="27527"/>
                      <a:pt x="0" y="61531"/>
                    </a:cubicBezTo>
                    <a:cubicBezTo>
                      <a:pt x="0" y="95536"/>
                      <a:pt x="27527" y="123158"/>
                      <a:pt x="61627" y="123158"/>
                    </a:cubicBezTo>
                    <a:lnTo>
                      <a:pt x="1375791" y="123158"/>
                    </a:lnTo>
                    <a:cubicBezTo>
                      <a:pt x="1409795" y="123158"/>
                      <a:pt x="1437418" y="95536"/>
                      <a:pt x="1437418" y="61531"/>
                    </a:cubicBezTo>
                    <a:cubicBezTo>
                      <a:pt x="1437418" y="27623"/>
                      <a:pt x="1409891" y="0"/>
                      <a:pt x="1375791" y="0"/>
                    </a:cubicBezTo>
                    <a:lnTo>
                      <a:pt x="137579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5" name="图形 2">
                <a:extLst>
                  <a:ext uri="{FF2B5EF4-FFF2-40B4-BE49-F238E27FC236}">
                    <a16:creationId xmlns:a16="http://schemas.microsoft.com/office/drawing/2014/main" id="{456AFC32-5D37-4EDE-A7DB-A5A2FD5D34ED}"/>
                  </a:ext>
                </a:extLst>
              </p:cNvPr>
              <p:cNvGrpSpPr/>
              <p:nvPr/>
            </p:nvGrpSpPr>
            <p:grpSpPr>
              <a:xfrm>
                <a:off x="4143375" y="1534167"/>
                <a:ext cx="3901440" cy="3842694"/>
                <a:chOff x="4143375" y="1534167"/>
                <a:chExt cx="3901440" cy="3842694"/>
              </a:xfrm>
              <a:grpFill/>
            </p:grpSpPr>
            <p:sp>
              <p:nvSpPr>
                <p:cNvPr id="16" name="任意多边形: 形状 775">
                  <a:extLst>
                    <a:ext uri="{FF2B5EF4-FFF2-40B4-BE49-F238E27FC236}">
                      <a16:creationId xmlns:a16="http://schemas.microsoft.com/office/drawing/2014/main" id="{DB6C91E0-B93B-4C44-AABE-CF4C7D4A2932}"/>
                    </a:ext>
                  </a:extLst>
                </p:cNvPr>
                <p:cNvSpPr/>
                <p:nvPr/>
              </p:nvSpPr>
              <p:spPr>
                <a:xfrm>
                  <a:off x="5868162" y="2953892"/>
                  <a:ext cx="1437417" cy="123158"/>
                </a:xfrm>
                <a:custGeom>
                  <a:avLst/>
                  <a:gdLst>
                    <a:gd name="connsiteX0" fmla="*/ 1375791 w 1437417"/>
                    <a:gd name="connsiteY0" fmla="*/ 0 h 123158"/>
                    <a:gd name="connsiteX1" fmla="*/ 61627 w 1437417"/>
                    <a:gd name="connsiteY1" fmla="*/ 0 h 123158"/>
                    <a:gd name="connsiteX2" fmla="*/ 0 w 1437417"/>
                    <a:gd name="connsiteY2" fmla="*/ 61627 h 123158"/>
                    <a:gd name="connsiteX3" fmla="*/ 61627 w 1437417"/>
                    <a:gd name="connsiteY3" fmla="*/ 123158 h 123158"/>
                    <a:gd name="connsiteX4" fmla="*/ 1375791 w 1437417"/>
                    <a:gd name="connsiteY4" fmla="*/ 123158 h 123158"/>
                    <a:gd name="connsiteX5" fmla="*/ 1437418 w 1437417"/>
                    <a:gd name="connsiteY5" fmla="*/ 61627 h 123158"/>
                    <a:gd name="connsiteX6" fmla="*/ 1375791 w 1437417"/>
                    <a:gd name="connsiteY6" fmla="*/ 0 h 123158"/>
                    <a:gd name="connsiteX7" fmla="*/ 1375791 w 1437417"/>
                    <a:gd name="connsiteY7" fmla="*/ 0 h 123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37417" h="123158">
                      <a:moveTo>
                        <a:pt x="1375791" y="0"/>
                      </a:moveTo>
                      <a:lnTo>
                        <a:pt x="61627" y="0"/>
                      </a:lnTo>
                      <a:cubicBezTo>
                        <a:pt x="27527" y="0"/>
                        <a:pt x="0" y="27623"/>
                        <a:pt x="0" y="61627"/>
                      </a:cubicBezTo>
                      <a:cubicBezTo>
                        <a:pt x="0" y="95631"/>
                        <a:pt x="27527" y="123158"/>
                        <a:pt x="61627" y="123158"/>
                      </a:cubicBezTo>
                      <a:lnTo>
                        <a:pt x="1375791" y="123158"/>
                      </a:lnTo>
                      <a:cubicBezTo>
                        <a:pt x="1409795" y="123158"/>
                        <a:pt x="1437418" y="95631"/>
                        <a:pt x="1437418" y="61627"/>
                      </a:cubicBezTo>
                      <a:cubicBezTo>
                        <a:pt x="1437418" y="27527"/>
                        <a:pt x="1409891" y="0"/>
                        <a:pt x="1375791" y="0"/>
                      </a:cubicBezTo>
                      <a:lnTo>
                        <a:pt x="1375791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任意多边形: 形状 776">
                  <a:extLst>
                    <a:ext uri="{FF2B5EF4-FFF2-40B4-BE49-F238E27FC236}">
                      <a16:creationId xmlns:a16="http://schemas.microsoft.com/office/drawing/2014/main" id="{E3AF3E47-7398-42E2-8E30-AB641E04D023}"/>
                    </a:ext>
                  </a:extLst>
                </p:cNvPr>
                <p:cNvSpPr/>
                <p:nvPr/>
              </p:nvSpPr>
              <p:spPr>
                <a:xfrm>
                  <a:off x="4143375" y="1534167"/>
                  <a:ext cx="3901440" cy="3842694"/>
                </a:xfrm>
                <a:custGeom>
                  <a:avLst/>
                  <a:gdLst>
                    <a:gd name="connsiteX0" fmla="*/ 3901345 w 3901440"/>
                    <a:gd name="connsiteY0" fmla="*/ 1725668 h 3842694"/>
                    <a:gd name="connsiteX1" fmla="*/ 3900964 w 3901440"/>
                    <a:gd name="connsiteY1" fmla="*/ 1720144 h 3842694"/>
                    <a:gd name="connsiteX2" fmla="*/ 3900964 w 3901440"/>
                    <a:gd name="connsiteY2" fmla="*/ 1719572 h 3842694"/>
                    <a:gd name="connsiteX3" fmla="*/ 3900964 w 3901440"/>
                    <a:gd name="connsiteY3" fmla="*/ 1719667 h 3842694"/>
                    <a:gd name="connsiteX4" fmla="*/ 3881533 w 3901440"/>
                    <a:gd name="connsiteY4" fmla="*/ 1682234 h 3842694"/>
                    <a:gd name="connsiteX5" fmla="*/ 3576733 w 3901440"/>
                    <a:gd name="connsiteY5" fmla="*/ 1404009 h 3842694"/>
                    <a:gd name="connsiteX6" fmla="*/ 3573018 w 3901440"/>
                    <a:gd name="connsiteY6" fmla="*/ 1400961 h 3842694"/>
                    <a:gd name="connsiteX7" fmla="*/ 3573018 w 3901440"/>
                    <a:gd name="connsiteY7" fmla="*/ 654391 h 3842694"/>
                    <a:gd name="connsiteX8" fmla="*/ 3352705 w 3901440"/>
                    <a:gd name="connsiteY8" fmla="*/ 434078 h 3842694"/>
                    <a:gd name="connsiteX9" fmla="*/ 2514505 w 3901440"/>
                    <a:gd name="connsiteY9" fmla="*/ 434078 h 3842694"/>
                    <a:gd name="connsiteX10" fmla="*/ 2105025 w 3901440"/>
                    <a:gd name="connsiteY10" fmla="*/ 60222 h 3842694"/>
                    <a:gd name="connsiteX11" fmla="*/ 1796701 w 3901440"/>
                    <a:gd name="connsiteY11" fmla="*/ 60222 h 3842694"/>
                    <a:gd name="connsiteX12" fmla="*/ 1387221 w 3901440"/>
                    <a:gd name="connsiteY12" fmla="*/ 434078 h 3842694"/>
                    <a:gd name="connsiteX13" fmla="*/ 549021 w 3901440"/>
                    <a:gd name="connsiteY13" fmla="*/ 434078 h 3842694"/>
                    <a:gd name="connsiteX14" fmla="*/ 328708 w 3901440"/>
                    <a:gd name="connsiteY14" fmla="*/ 654391 h 3842694"/>
                    <a:gd name="connsiteX15" fmla="*/ 328708 w 3901440"/>
                    <a:gd name="connsiteY15" fmla="*/ 1400580 h 3842694"/>
                    <a:gd name="connsiteX16" fmla="*/ 20098 w 3901440"/>
                    <a:gd name="connsiteY16" fmla="*/ 1682234 h 3842694"/>
                    <a:gd name="connsiteX17" fmla="*/ 4667 w 3901440"/>
                    <a:gd name="connsiteY17" fmla="*/ 1704523 h 3842694"/>
                    <a:gd name="connsiteX18" fmla="*/ 4667 w 3901440"/>
                    <a:gd name="connsiteY18" fmla="*/ 1704332 h 3842694"/>
                    <a:gd name="connsiteX19" fmla="*/ 4000 w 3901440"/>
                    <a:gd name="connsiteY19" fmla="*/ 1706047 h 3842694"/>
                    <a:gd name="connsiteX20" fmla="*/ 3143 w 3901440"/>
                    <a:gd name="connsiteY20" fmla="*/ 1708523 h 3842694"/>
                    <a:gd name="connsiteX21" fmla="*/ 1810 w 3901440"/>
                    <a:gd name="connsiteY21" fmla="*/ 1713190 h 3842694"/>
                    <a:gd name="connsiteX22" fmla="*/ 1334 w 3901440"/>
                    <a:gd name="connsiteY22" fmla="*/ 1715095 h 3842694"/>
                    <a:gd name="connsiteX23" fmla="*/ 286 w 3901440"/>
                    <a:gd name="connsiteY23" fmla="*/ 1721858 h 3842694"/>
                    <a:gd name="connsiteX24" fmla="*/ 191 w 3901440"/>
                    <a:gd name="connsiteY24" fmla="*/ 1723573 h 3842694"/>
                    <a:gd name="connsiteX25" fmla="*/ 0 w 3901440"/>
                    <a:gd name="connsiteY25" fmla="*/ 1727764 h 3842694"/>
                    <a:gd name="connsiteX26" fmla="*/ 0 w 3901440"/>
                    <a:gd name="connsiteY26" fmla="*/ 3781163 h 3842694"/>
                    <a:gd name="connsiteX27" fmla="*/ 61627 w 3901440"/>
                    <a:gd name="connsiteY27" fmla="*/ 3842695 h 3842694"/>
                    <a:gd name="connsiteX28" fmla="*/ 3839813 w 3901440"/>
                    <a:gd name="connsiteY28" fmla="*/ 3842695 h 3842694"/>
                    <a:gd name="connsiteX29" fmla="*/ 3901440 w 3901440"/>
                    <a:gd name="connsiteY29" fmla="*/ 3781163 h 3842694"/>
                    <a:gd name="connsiteX30" fmla="*/ 3901440 w 3901440"/>
                    <a:gd name="connsiteY30" fmla="*/ 1727764 h 3842694"/>
                    <a:gd name="connsiteX31" fmla="*/ 3901345 w 3901440"/>
                    <a:gd name="connsiteY31" fmla="*/ 1725668 h 3842694"/>
                    <a:gd name="connsiteX32" fmla="*/ 3901345 w 3901440"/>
                    <a:gd name="connsiteY32" fmla="*/ 1725668 h 3842694"/>
                    <a:gd name="connsiteX33" fmla="*/ 3572923 w 3901440"/>
                    <a:gd name="connsiteY33" fmla="*/ 1567363 h 3842694"/>
                    <a:gd name="connsiteX34" fmla="*/ 3728752 w 3901440"/>
                    <a:gd name="connsiteY34" fmla="*/ 1709666 h 3842694"/>
                    <a:gd name="connsiteX35" fmla="*/ 3572923 w 3901440"/>
                    <a:gd name="connsiteY35" fmla="*/ 1778913 h 3842694"/>
                    <a:gd name="connsiteX36" fmla="*/ 3572923 w 3901440"/>
                    <a:gd name="connsiteY36" fmla="*/ 1567363 h 3842694"/>
                    <a:gd name="connsiteX37" fmla="*/ 3490722 w 3901440"/>
                    <a:gd name="connsiteY37" fmla="*/ 1950268 h 3842694"/>
                    <a:gd name="connsiteX38" fmla="*/ 3778187 w 3901440"/>
                    <a:gd name="connsiteY38" fmla="*/ 1822537 h 3842694"/>
                    <a:gd name="connsiteX39" fmla="*/ 3778187 w 3901440"/>
                    <a:gd name="connsiteY39" fmla="*/ 2260973 h 3842694"/>
                    <a:gd name="connsiteX40" fmla="*/ 3490722 w 3901440"/>
                    <a:gd name="connsiteY40" fmla="*/ 2375940 h 3842694"/>
                    <a:gd name="connsiteX41" fmla="*/ 3490722 w 3901440"/>
                    <a:gd name="connsiteY41" fmla="*/ 1950268 h 3842694"/>
                    <a:gd name="connsiteX42" fmla="*/ 3490722 w 3901440"/>
                    <a:gd name="connsiteY42" fmla="*/ 2508623 h 3842694"/>
                    <a:gd name="connsiteX43" fmla="*/ 3778187 w 3901440"/>
                    <a:gd name="connsiteY43" fmla="*/ 2393656 h 3842694"/>
                    <a:gd name="connsiteX44" fmla="*/ 3778187 w 3901440"/>
                    <a:gd name="connsiteY44" fmla="*/ 2835902 h 3842694"/>
                    <a:gd name="connsiteX45" fmla="*/ 3490722 w 3901440"/>
                    <a:gd name="connsiteY45" fmla="*/ 2950869 h 3842694"/>
                    <a:gd name="connsiteX46" fmla="*/ 3490722 w 3901440"/>
                    <a:gd name="connsiteY46" fmla="*/ 2508623 h 3842694"/>
                    <a:gd name="connsiteX47" fmla="*/ 1879664 w 3901440"/>
                    <a:gd name="connsiteY47" fmla="*/ 151186 h 3842694"/>
                    <a:gd name="connsiteX48" fmla="*/ 2021872 w 3901440"/>
                    <a:gd name="connsiteY48" fmla="*/ 151186 h 3842694"/>
                    <a:gd name="connsiteX49" fmla="*/ 2331720 w 3901440"/>
                    <a:gd name="connsiteY49" fmla="*/ 434078 h 3842694"/>
                    <a:gd name="connsiteX50" fmla="*/ 1569911 w 3901440"/>
                    <a:gd name="connsiteY50" fmla="*/ 434078 h 3842694"/>
                    <a:gd name="connsiteX51" fmla="*/ 1879664 w 3901440"/>
                    <a:gd name="connsiteY51" fmla="*/ 151186 h 3842694"/>
                    <a:gd name="connsiteX52" fmla="*/ 451771 w 3901440"/>
                    <a:gd name="connsiteY52" fmla="*/ 654391 h 3842694"/>
                    <a:gd name="connsiteX53" fmla="*/ 548926 w 3901440"/>
                    <a:gd name="connsiteY53" fmla="*/ 557236 h 3842694"/>
                    <a:gd name="connsiteX54" fmla="*/ 3352610 w 3901440"/>
                    <a:gd name="connsiteY54" fmla="*/ 557236 h 3842694"/>
                    <a:gd name="connsiteX55" fmla="*/ 3449765 w 3901440"/>
                    <a:gd name="connsiteY55" fmla="*/ 654391 h 3842694"/>
                    <a:gd name="connsiteX56" fmla="*/ 3449765 w 3901440"/>
                    <a:gd name="connsiteY56" fmla="*/ 1833682 h 3842694"/>
                    <a:gd name="connsiteX57" fmla="*/ 2339054 w 3901440"/>
                    <a:gd name="connsiteY57" fmla="*/ 2327362 h 3842694"/>
                    <a:gd name="connsiteX58" fmla="*/ 2105025 w 3901440"/>
                    <a:gd name="connsiteY58" fmla="*/ 2113621 h 3842694"/>
                    <a:gd name="connsiteX59" fmla="*/ 1796701 w 3901440"/>
                    <a:gd name="connsiteY59" fmla="*/ 2113621 h 3842694"/>
                    <a:gd name="connsiteX60" fmla="*/ 1562672 w 3901440"/>
                    <a:gd name="connsiteY60" fmla="*/ 2327362 h 3842694"/>
                    <a:gd name="connsiteX61" fmla="*/ 451771 w 3901440"/>
                    <a:gd name="connsiteY61" fmla="*/ 1833682 h 3842694"/>
                    <a:gd name="connsiteX62" fmla="*/ 451771 w 3901440"/>
                    <a:gd name="connsiteY62" fmla="*/ 654391 h 3842694"/>
                    <a:gd name="connsiteX63" fmla="*/ 1463135 w 3901440"/>
                    <a:gd name="connsiteY63" fmla="*/ 2418040 h 3842694"/>
                    <a:gd name="connsiteX64" fmla="*/ 533876 w 3901440"/>
                    <a:gd name="connsiteY64" fmla="*/ 3266432 h 3842694"/>
                    <a:gd name="connsiteX65" fmla="*/ 533876 w 3901440"/>
                    <a:gd name="connsiteY65" fmla="*/ 2005036 h 3842694"/>
                    <a:gd name="connsiteX66" fmla="*/ 1463135 w 3901440"/>
                    <a:gd name="connsiteY66" fmla="*/ 2418040 h 3842694"/>
                    <a:gd name="connsiteX67" fmla="*/ 328517 w 3901440"/>
                    <a:gd name="connsiteY67" fmla="*/ 1567363 h 3842694"/>
                    <a:gd name="connsiteX68" fmla="*/ 328517 w 3901440"/>
                    <a:gd name="connsiteY68" fmla="*/ 1778913 h 3842694"/>
                    <a:gd name="connsiteX69" fmla="*/ 172688 w 3901440"/>
                    <a:gd name="connsiteY69" fmla="*/ 1709666 h 3842694"/>
                    <a:gd name="connsiteX70" fmla="*/ 328517 w 3901440"/>
                    <a:gd name="connsiteY70" fmla="*/ 1567363 h 3842694"/>
                    <a:gd name="connsiteX71" fmla="*/ 123158 w 3901440"/>
                    <a:gd name="connsiteY71" fmla="*/ 1822442 h 3842694"/>
                    <a:gd name="connsiteX72" fmla="*/ 410623 w 3901440"/>
                    <a:gd name="connsiteY72" fmla="*/ 1950172 h 3842694"/>
                    <a:gd name="connsiteX73" fmla="*/ 410623 w 3901440"/>
                    <a:gd name="connsiteY73" fmla="*/ 2375845 h 3842694"/>
                    <a:gd name="connsiteX74" fmla="*/ 123158 w 3901440"/>
                    <a:gd name="connsiteY74" fmla="*/ 2260878 h 3842694"/>
                    <a:gd name="connsiteX75" fmla="*/ 123158 w 3901440"/>
                    <a:gd name="connsiteY75" fmla="*/ 1822442 h 3842694"/>
                    <a:gd name="connsiteX76" fmla="*/ 123158 w 3901440"/>
                    <a:gd name="connsiteY76" fmla="*/ 2393656 h 3842694"/>
                    <a:gd name="connsiteX77" fmla="*/ 410623 w 3901440"/>
                    <a:gd name="connsiteY77" fmla="*/ 2508623 h 3842694"/>
                    <a:gd name="connsiteX78" fmla="*/ 410623 w 3901440"/>
                    <a:gd name="connsiteY78" fmla="*/ 2950869 h 3842694"/>
                    <a:gd name="connsiteX79" fmla="*/ 123158 w 3901440"/>
                    <a:gd name="connsiteY79" fmla="*/ 2835902 h 3842694"/>
                    <a:gd name="connsiteX80" fmla="*/ 123158 w 3901440"/>
                    <a:gd name="connsiteY80" fmla="*/ 2393656 h 3842694"/>
                    <a:gd name="connsiteX81" fmla="*/ 123158 w 3901440"/>
                    <a:gd name="connsiteY81" fmla="*/ 2968586 h 3842694"/>
                    <a:gd name="connsiteX82" fmla="*/ 410623 w 3901440"/>
                    <a:gd name="connsiteY82" fmla="*/ 3083552 h 3842694"/>
                    <a:gd name="connsiteX83" fmla="*/ 410623 w 3901440"/>
                    <a:gd name="connsiteY83" fmla="*/ 3370350 h 3842694"/>
                    <a:gd name="connsiteX84" fmla="*/ 411194 w 3901440"/>
                    <a:gd name="connsiteY84" fmla="*/ 3378351 h 3842694"/>
                    <a:gd name="connsiteX85" fmla="*/ 123158 w 3901440"/>
                    <a:gd name="connsiteY85" fmla="*/ 3641336 h 3842694"/>
                    <a:gd name="connsiteX86" fmla="*/ 123158 w 3901440"/>
                    <a:gd name="connsiteY86" fmla="*/ 2968586 h 3842694"/>
                    <a:gd name="connsiteX87" fmla="*/ 220409 w 3901440"/>
                    <a:gd name="connsiteY87" fmla="*/ 3719441 h 3842694"/>
                    <a:gd name="connsiteX88" fmla="*/ 1879568 w 3901440"/>
                    <a:gd name="connsiteY88" fmla="*/ 2204585 h 3842694"/>
                    <a:gd name="connsiteX89" fmla="*/ 2021777 w 3901440"/>
                    <a:gd name="connsiteY89" fmla="*/ 2204585 h 3842694"/>
                    <a:gd name="connsiteX90" fmla="*/ 2674620 w 3901440"/>
                    <a:gd name="connsiteY90" fmla="*/ 2800660 h 3842694"/>
                    <a:gd name="connsiteX91" fmla="*/ 2758916 w 3901440"/>
                    <a:gd name="connsiteY91" fmla="*/ 2798755 h 3842694"/>
                    <a:gd name="connsiteX92" fmla="*/ 2759774 w 3901440"/>
                    <a:gd name="connsiteY92" fmla="*/ 2797897 h 3842694"/>
                    <a:gd name="connsiteX93" fmla="*/ 2757773 w 3901440"/>
                    <a:gd name="connsiteY93" fmla="*/ 2709791 h 3842694"/>
                    <a:gd name="connsiteX94" fmla="*/ 2438305 w 3901440"/>
                    <a:gd name="connsiteY94" fmla="*/ 2418040 h 3842694"/>
                    <a:gd name="connsiteX95" fmla="*/ 3367564 w 3901440"/>
                    <a:gd name="connsiteY95" fmla="*/ 2005036 h 3842694"/>
                    <a:gd name="connsiteX96" fmla="*/ 3367564 w 3901440"/>
                    <a:gd name="connsiteY96" fmla="*/ 3266432 h 3842694"/>
                    <a:gd name="connsiteX97" fmla="*/ 3005899 w 3901440"/>
                    <a:gd name="connsiteY97" fmla="*/ 2936200 h 3842694"/>
                    <a:gd name="connsiteX98" fmla="*/ 2920841 w 3901440"/>
                    <a:gd name="connsiteY98" fmla="*/ 2938105 h 3842694"/>
                    <a:gd name="connsiteX99" fmla="*/ 2922841 w 3901440"/>
                    <a:gd name="connsiteY99" fmla="*/ 3027164 h 3842694"/>
                    <a:gd name="connsiteX100" fmla="*/ 3681032 w 3901440"/>
                    <a:gd name="connsiteY100" fmla="*/ 3719441 h 3842694"/>
                    <a:gd name="connsiteX101" fmla="*/ 220409 w 3901440"/>
                    <a:gd name="connsiteY101" fmla="*/ 3719441 h 3842694"/>
                    <a:gd name="connsiteX102" fmla="*/ 3778187 w 3901440"/>
                    <a:gd name="connsiteY102" fmla="*/ 3641431 h 3842694"/>
                    <a:gd name="connsiteX103" fmla="*/ 3490151 w 3901440"/>
                    <a:gd name="connsiteY103" fmla="*/ 3378446 h 3842694"/>
                    <a:gd name="connsiteX104" fmla="*/ 3490722 w 3901440"/>
                    <a:gd name="connsiteY104" fmla="*/ 3370445 h 3842694"/>
                    <a:gd name="connsiteX105" fmla="*/ 3490722 w 3901440"/>
                    <a:gd name="connsiteY105" fmla="*/ 3083552 h 3842694"/>
                    <a:gd name="connsiteX106" fmla="*/ 3778187 w 3901440"/>
                    <a:gd name="connsiteY106" fmla="*/ 2968586 h 3842694"/>
                    <a:gd name="connsiteX107" fmla="*/ 3778187 w 3901440"/>
                    <a:gd name="connsiteY107" fmla="*/ 3641431 h 3842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</a:cxnLst>
                  <a:rect l="l" t="t" r="r" b="b"/>
                  <a:pathLst>
                    <a:path w="3901440" h="3842694">
                      <a:moveTo>
                        <a:pt x="3901345" y="1725668"/>
                      </a:moveTo>
                      <a:cubicBezTo>
                        <a:pt x="3901249" y="1723763"/>
                        <a:pt x="3901154" y="1721953"/>
                        <a:pt x="3900964" y="1720144"/>
                      </a:cubicBezTo>
                      <a:cubicBezTo>
                        <a:pt x="3900964" y="1719953"/>
                        <a:pt x="3900964" y="1719763"/>
                        <a:pt x="3900964" y="1719572"/>
                      </a:cubicBezTo>
                      <a:cubicBezTo>
                        <a:pt x="3900964" y="1719572"/>
                        <a:pt x="3900964" y="1719572"/>
                        <a:pt x="3900964" y="1719667"/>
                      </a:cubicBezTo>
                      <a:cubicBezTo>
                        <a:pt x="3899059" y="1705475"/>
                        <a:pt x="3892391" y="1692140"/>
                        <a:pt x="3881533" y="1682234"/>
                      </a:cubicBezTo>
                      <a:lnTo>
                        <a:pt x="3576733" y="1404009"/>
                      </a:lnTo>
                      <a:cubicBezTo>
                        <a:pt x="3575495" y="1402961"/>
                        <a:pt x="3574256" y="1402009"/>
                        <a:pt x="3573018" y="1400961"/>
                      </a:cubicBezTo>
                      <a:lnTo>
                        <a:pt x="3573018" y="654391"/>
                      </a:lnTo>
                      <a:cubicBezTo>
                        <a:pt x="3573018" y="532852"/>
                        <a:pt x="3474149" y="434078"/>
                        <a:pt x="3352705" y="434078"/>
                      </a:cubicBezTo>
                      <a:lnTo>
                        <a:pt x="2514505" y="434078"/>
                      </a:lnTo>
                      <a:lnTo>
                        <a:pt x="2105025" y="60222"/>
                      </a:lnTo>
                      <a:cubicBezTo>
                        <a:pt x="2017109" y="-20074"/>
                        <a:pt x="1884521" y="-20074"/>
                        <a:pt x="1796701" y="60222"/>
                      </a:cubicBezTo>
                      <a:lnTo>
                        <a:pt x="1387221" y="434078"/>
                      </a:lnTo>
                      <a:lnTo>
                        <a:pt x="549021" y="434078"/>
                      </a:lnTo>
                      <a:cubicBezTo>
                        <a:pt x="427577" y="434078"/>
                        <a:pt x="328708" y="532852"/>
                        <a:pt x="328708" y="654391"/>
                      </a:cubicBezTo>
                      <a:lnTo>
                        <a:pt x="328708" y="1400580"/>
                      </a:lnTo>
                      <a:lnTo>
                        <a:pt x="20098" y="1682234"/>
                      </a:lnTo>
                      <a:cubicBezTo>
                        <a:pt x="13240" y="1688521"/>
                        <a:pt x="8096" y="1696236"/>
                        <a:pt x="4667" y="1704523"/>
                      </a:cubicBezTo>
                      <a:cubicBezTo>
                        <a:pt x="4667" y="1704427"/>
                        <a:pt x="4667" y="1704427"/>
                        <a:pt x="4667" y="1704332"/>
                      </a:cubicBezTo>
                      <a:cubicBezTo>
                        <a:pt x="4477" y="1704904"/>
                        <a:pt x="4286" y="1705475"/>
                        <a:pt x="4000" y="1706047"/>
                      </a:cubicBezTo>
                      <a:cubicBezTo>
                        <a:pt x="3715" y="1706904"/>
                        <a:pt x="3429" y="1707666"/>
                        <a:pt x="3143" y="1708523"/>
                      </a:cubicBezTo>
                      <a:cubicBezTo>
                        <a:pt x="2572" y="1710047"/>
                        <a:pt x="2191" y="1711571"/>
                        <a:pt x="1810" y="1713190"/>
                      </a:cubicBezTo>
                      <a:cubicBezTo>
                        <a:pt x="1619" y="1713857"/>
                        <a:pt x="1429" y="1714429"/>
                        <a:pt x="1334" y="1715095"/>
                      </a:cubicBezTo>
                      <a:cubicBezTo>
                        <a:pt x="857" y="1717286"/>
                        <a:pt x="476" y="1719572"/>
                        <a:pt x="286" y="1721858"/>
                      </a:cubicBezTo>
                      <a:cubicBezTo>
                        <a:pt x="286" y="1722430"/>
                        <a:pt x="286" y="1723001"/>
                        <a:pt x="191" y="1723573"/>
                      </a:cubicBezTo>
                      <a:cubicBezTo>
                        <a:pt x="95" y="1724906"/>
                        <a:pt x="0" y="1726335"/>
                        <a:pt x="0" y="1727764"/>
                      </a:cubicBezTo>
                      <a:lnTo>
                        <a:pt x="0" y="3781163"/>
                      </a:lnTo>
                      <a:cubicBezTo>
                        <a:pt x="0" y="3815072"/>
                        <a:pt x="27527" y="3842695"/>
                        <a:pt x="61627" y="3842695"/>
                      </a:cubicBezTo>
                      <a:lnTo>
                        <a:pt x="3839813" y="3842695"/>
                      </a:lnTo>
                      <a:cubicBezTo>
                        <a:pt x="3873818" y="3842695"/>
                        <a:pt x="3901440" y="3815167"/>
                        <a:pt x="3901440" y="3781163"/>
                      </a:cubicBezTo>
                      <a:lnTo>
                        <a:pt x="3901440" y="1727764"/>
                      </a:lnTo>
                      <a:cubicBezTo>
                        <a:pt x="3901440" y="1727002"/>
                        <a:pt x="3901345" y="1726335"/>
                        <a:pt x="3901345" y="1725668"/>
                      </a:cubicBezTo>
                      <a:lnTo>
                        <a:pt x="3901345" y="1725668"/>
                      </a:lnTo>
                      <a:close/>
                      <a:moveTo>
                        <a:pt x="3572923" y="1567363"/>
                      </a:moveTo>
                      <a:lnTo>
                        <a:pt x="3728752" y="1709666"/>
                      </a:lnTo>
                      <a:lnTo>
                        <a:pt x="3572923" y="1778913"/>
                      </a:lnTo>
                      <a:lnTo>
                        <a:pt x="3572923" y="1567363"/>
                      </a:lnTo>
                      <a:close/>
                      <a:moveTo>
                        <a:pt x="3490722" y="1950268"/>
                      </a:moveTo>
                      <a:lnTo>
                        <a:pt x="3778187" y="1822537"/>
                      </a:lnTo>
                      <a:lnTo>
                        <a:pt x="3778187" y="2260973"/>
                      </a:lnTo>
                      <a:lnTo>
                        <a:pt x="3490722" y="2375940"/>
                      </a:lnTo>
                      <a:lnTo>
                        <a:pt x="3490722" y="1950268"/>
                      </a:lnTo>
                      <a:close/>
                      <a:moveTo>
                        <a:pt x="3490722" y="2508623"/>
                      </a:moveTo>
                      <a:lnTo>
                        <a:pt x="3778187" y="2393656"/>
                      </a:lnTo>
                      <a:lnTo>
                        <a:pt x="3778187" y="2835902"/>
                      </a:lnTo>
                      <a:lnTo>
                        <a:pt x="3490722" y="2950869"/>
                      </a:lnTo>
                      <a:lnTo>
                        <a:pt x="3490722" y="2508623"/>
                      </a:lnTo>
                      <a:close/>
                      <a:moveTo>
                        <a:pt x="1879664" y="151186"/>
                      </a:moveTo>
                      <a:cubicBezTo>
                        <a:pt x="1920240" y="114133"/>
                        <a:pt x="1981295" y="114133"/>
                        <a:pt x="2021872" y="151186"/>
                      </a:cubicBezTo>
                      <a:lnTo>
                        <a:pt x="2331720" y="434078"/>
                      </a:lnTo>
                      <a:lnTo>
                        <a:pt x="1569911" y="434078"/>
                      </a:lnTo>
                      <a:lnTo>
                        <a:pt x="1879664" y="151186"/>
                      </a:lnTo>
                      <a:close/>
                      <a:moveTo>
                        <a:pt x="451771" y="654391"/>
                      </a:moveTo>
                      <a:cubicBezTo>
                        <a:pt x="451771" y="600766"/>
                        <a:pt x="495300" y="557236"/>
                        <a:pt x="548926" y="557236"/>
                      </a:cubicBezTo>
                      <a:lnTo>
                        <a:pt x="3352610" y="557236"/>
                      </a:lnTo>
                      <a:cubicBezTo>
                        <a:pt x="3406140" y="557236"/>
                        <a:pt x="3449765" y="600766"/>
                        <a:pt x="3449765" y="654391"/>
                      </a:cubicBezTo>
                      <a:lnTo>
                        <a:pt x="3449765" y="1833682"/>
                      </a:lnTo>
                      <a:lnTo>
                        <a:pt x="2339054" y="2327362"/>
                      </a:lnTo>
                      <a:lnTo>
                        <a:pt x="2105025" y="2113621"/>
                      </a:lnTo>
                      <a:cubicBezTo>
                        <a:pt x="2017109" y="2033326"/>
                        <a:pt x="1884521" y="2033326"/>
                        <a:pt x="1796701" y="2113621"/>
                      </a:cubicBezTo>
                      <a:lnTo>
                        <a:pt x="1562672" y="2327362"/>
                      </a:lnTo>
                      <a:lnTo>
                        <a:pt x="451771" y="1833682"/>
                      </a:lnTo>
                      <a:lnTo>
                        <a:pt x="451771" y="654391"/>
                      </a:lnTo>
                      <a:close/>
                      <a:moveTo>
                        <a:pt x="1463135" y="2418040"/>
                      </a:moveTo>
                      <a:lnTo>
                        <a:pt x="533876" y="3266432"/>
                      </a:lnTo>
                      <a:lnTo>
                        <a:pt x="533876" y="2005036"/>
                      </a:lnTo>
                      <a:lnTo>
                        <a:pt x="1463135" y="2418040"/>
                      </a:lnTo>
                      <a:close/>
                      <a:moveTo>
                        <a:pt x="328517" y="1567363"/>
                      </a:moveTo>
                      <a:lnTo>
                        <a:pt x="328517" y="1778913"/>
                      </a:lnTo>
                      <a:lnTo>
                        <a:pt x="172688" y="1709666"/>
                      </a:lnTo>
                      <a:lnTo>
                        <a:pt x="328517" y="1567363"/>
                      </a:lnTo>
                      <a:close/>
                      <a:moveTo>
                        <a:pt x="123158" y="1822442"/>
                      </a:moveTo>
                      <a:lnTo>
                        <a:pt x="410623" y="1950172"/>
                      </a:lnTo>
                      <a:lnTo>
                        <a:pt x="410623" y="2375845"/>
                      </a:lnTo>
                      <a:lnTo>
                        <a:pt x="123158" y="2260878"/>
                      </a:lnTo>
                      <a:lnTo>
                        <a:pt x="123158" y="1822442"/>
                      </a:lnTo>
                      <a:close/>
                      <a:moveTo>
                        <a:pt x="123158" y="2393656"/>
                      </a:moveTo>
                      <a:lnTo>
                        <a:pt x="410623" y="2508623"/>
                      </a:lnTo>
                      <a:lnTo>
                        <a:pt x="410623" y="2950869"/>
                      </a:lnTo>
                      <a:lnTo>
                        <a:pt x="123158" y="2835902"/>
                      </a:lnTo>
                      <a:lnTo>
                        <a:pt x="123158" y="2393656"/>
                      </a:lnTo>
                      <a:close/>
                      <a:moveTo>
                        <a:pt x="123158" y="2968586"/>
                      </a:moveTo>
                      <a:lnTo>
                        <a:pt x="410623" y="3083552"/>
                      </a:lnTo>
                      <a:lnTo>
                        <a:pt x="410623" y="3370350"/>
                      </a:lnTo>
                      <a:cubicBezTo>
                        <a:pt x="410623" y="3373112"/>
                        <a:pt x="410909" y="3375779"/>
                        <a:pt x="411194" y="3378351"/>
                      </a:cubicBezTo>
                      <a:lnTo>
                        <a:pt x="123158" y="3641336"/>
                      </a:lnTo>
                      <a:lnTo>
                        <a:pt x="123158" y="2968586"/>
                      </a:lnTo>
                      <a:close/>
                      <a:moveTo>
                        <a:pt x="220409" y="3719441"/>
                      </a:moveTo>
                      <a:lnTo>
                        <a:pt x="1879568" y="2204585"/>
                      </a:lnTo>
                      <a:cubicBezTo>
                        <a:pt x="1920145" y="2167533"/>
                        <a:pt x="1981200" y="2167533"/>
                        <a:pt x="2021777" y="2204585"/>
                      </a:cubicBezTo>
                      <a:lnTo>
                        <a:pt x="2674620" y="2800660"/>
                      </a:lnTo>
                      <a:cubicBezTo>
                        <a:pt x="2698718" y="2822662"/>
                        <a:pt x="2735771" y="2821805"/>
                        <a:pt x="2758916" y="2798755"/>
                      </a:cubicBezTo>
                      <a:lnTo>
                        <a:pt x="2759774" y="2797897"/>
                      </a:lnTo>
                      <a:cubicBezTo>
                        <a:pt x="2784348" y="2773323"/>
                        <a:pt x="2783396" y="2733223"/>
                        <a:pt x="2757773" y="2709791"/>
                      </a:cubicBezTo>
                      <a:lnTo>
                        <a:pt x="2438305" y="2418040"/>
                      </a:lnTo>
                      <a:lnTo>
                        <a:pt x="3367564" y="2005036"/>
                      </a:lnTo>
                      <a:lnTo>
                        <a:pt x="3367564" y="3266432"/>
                      </a:lnTo>
                      <a:lnTo>
                        <a:pt x="3005899" y="2936200"/>
                      </a:lnTo>
                      <a:cubicBezTo>
                        <a:pt x="2981516" y="2914007"/>
                        <a:pt x="2944082" y="2914864"/>
                        <a:pt x="2920841" y="2938105"/>
                      </a:cubicBezTo>
                      <a:cubicBezTo>
                        <a:pt x="2895981" y="2962966"/>
                        <a:pt x="2896934" y="3003447"/>
                        <a:pt x="2922841" y="3027164"/>
                      </a:cubicBezTo>
                      <a:lnTo>
                        <a:pt x="3681032" y="3719441"/>
                      </a:lnTo>
                      <a:lnTo>
                        <a:pt x="220409" y="3719441"/>
                      </a:lnTo>
                      <a:close/>
                      <a:moveTo>
                        <a:pt x="3778187" y="3641431"/>
                      </a:moveTo>
                      <a:lnTo>
                        <a:pt x="3490151" y="3378446"/>
                      </a:lnTo>
                      <a:cubicBezTo>
                        <a:pt x="3490532" y="3375874"/>
                        <a:pt x="3490722" y="3373207"/>
                        <a:pt x="3490722" y="3370445"/>
                      </a:cubicBezTo>
                      <a:lnTo>
                        <a:pt x="3490722" y="3083552"/>
                      </a:lnTo>
                      <a:lnTo>
                        <a:pt x="3778187" y="2968586"/>
                      </a:lnTo>
                      <a:lnTo>
                        <a:pt x="3778187" y="364143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>
            <a:xfrm>
              <a:off x="9121527" y="3103303"/>
              <a:ext cx="1900837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>
                      <a:alpha val="90000"/>
                    </a:schemeClr>
                  </a:solidFill>
                  <a:latin typeface="+mn-ea"/>
                </a:rPr>
                <a:t>不同毂数、坡度下收敛速度的差异</a:t>
              </a: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FCCD8AA-3FC0-5715-A7A3-405754DE07C5}"/>
              </a:ext>
            </a:extLst>
          </p:cNvPr>
          <p:cNvCxnSpPr>
            <a:cxnSpLocks/>
          </p:cNvCxnSpPr>
          <p:nvPr/>
        </p:nvCxnSpPr>
        <p:spPr>
          <a:xfrm>
            <a:off x="3860803" y="3833659"/>
            <a:ext cx="626755" cy="0"/>
          </a:xfrm>
          <a:prstGeom prst="straightConnector1">
            <a:avLst/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4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600" b="1" dirty="0">
                <a:solidFill>
                  <a:schemeClr val="tx2"/>
                </a:solidFill>
                <a:latin typeface="+mj-ea"/>
                <a:ea typeface="+mj-ea"/>
              </a:rPr>
              <a:t>仿真研究的过程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1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  <a:latin typeface="+mj-ea"/>
                <a:ea typeface="+mj-ea"/>
              </a:rPr>
              <a:t>仿真研究的过程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37668" y="1372633"/>
            <a:ext cx="9287054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</a:t>
            </a:r>
            <a:r>
              <a:rPr lang="en-US" altLang="zh-CN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MATLAB</a:t>
            </a: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分析了不同斜面倾角、毂数、配重数情况下的各类图像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A6C8F3C-A30B-1979-4CF7-8F7597351B3E}"/>
              </a:ext>
            </a:extLst>
          </p:cNvPr>
          <p:cNvGrpSpPr/>
          <p:nvPr/>
        </p:nvGrpSpPr>
        <p:grpSpPr>
          <a:xfrm>
            <a:off x="2113725" y="2229236"/>
            <a:ext cx="7875226" cy="4096329"/>
            <a:chOff x="1772272" y="2229236"/>
            <a:chExt cx="7875226" cy="409632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D900879-3C81-A2B9-4FFD-45C3F612C2AA}"/>
                </a:ext>
              </a:extLst>
            </p:cNvPr>
            <p:cNvGrpSpPr/>
            <p:nvPr/>
          </p:nvGrpSpPr>
          <p:grpSpPr>
            <a:xfrm>
              <a:off x="1772272" y="2241768"/>
              <a:ext cx="2290441" cy="1996853"/>
              <a:chOff x="1423662" y="2106636"/>
              <a:chExt cx="2522432" cy="2348746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7441F1D7-5372-5483-E75E-B5B0E13DA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3662" y="2106636"/>
                <a:ext cx="2522432" cy="2038094"/>
              </a:xfrm>
              <a:prstGeom prst="rect">
                <a:avLst/>
              </a:prstGeom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1483B8D-BD7C-3DD9-33A0-260911A0BBC4}"/>
                  </a:ext>
                </a:extLst>
              </p:cNvPr>
              <p:cNvSpPr txBox="1"/>
              <p:nvPr/>
            </p:nvSpPr>
            <p:spPr>
              <a:xfrm>
                <a:off x="1848607" y="4140559"/>
                <a:ext cx="1672542" cy="31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20-8-2</a:t>
                </a:r>
                <a:endParaRPr lang="zh-CN" altLang="en-US" sz="1100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E1260C8-502C-8893-16FC-7FF3B41BFA61}"/>
                </a:ext>
              </a:extLst>
            </p:cNvPr>
            <p:cNvGrpSpPr/>
            <p:nvPr/>
          </p:nvGrpSpPr>
          <p:grpSpPr>
            <a:xfrm>
              <a:off x="1772273" y="4395838"/>
              <a:ext cx="2290440" cy="1929727"/>
              <a:chOff x="1544211" y="4395387"/>
              <a:chExt cx="2281334" cy="2117547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E2A9CA03-1AE5-977F-E3A0-56A84D958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4211" y="4395387"/>
                <a:ext cx="2281334" cy="1883802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8E7BE4A-F207-6FA1-AC82-C29951011291}"/>
                  </a:ext>
                </a:extLst>
              </p:cNvPr>
              <p:cNvSpPr txBox="1"/>
              <p:nvPr/>
            </p:nvSpPr>
            <p:spPr>
              <a:xfrm>
                <a:off x="2060083" y="6235935"/>
                <a:ext cx="12495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20-10-2</a:t>
                </a:r>
                <a:endParaRPr lang="zh-CN" altLang="en-US" sz="1200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E90B967-647B-11C5-D235-D521600C9905}"/>
                </a:ext>
              </a:extLst>
            </p:cNvPr>
            <p:cNvGrpSpPr/>
            <p:nvPr/>
          </p:nvGrpSpPr>
          <p:grpSpPr>
            <a:xfrm>
              <a:off x="4490321" y="2241769"/>
              <a:ext cx="2193427" cy="1921356"/>
              <a:chOff x="4490321" y="2249271"/>
              <a:chExt cx="2702698" cy="2440065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FE08AF4D-0FD2-80DF-1CE1-E53A1D405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0321" y="2249271"/>
                <a:ext cx="2702698" cy="2181865"/>
              </a:xfrm>
              <a:prstGeom prst="rect">
                <a:avLst/>
              </a:prstGeom>
            </p:spPr>
          </p:pic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6F9F5B-7942-CF23-DF2F-824E45F0A9DE}"/>
                  </a:ext>
                </a:extLst>
              </p:cNvPr>
              <p:cNvSpPr txBox="1"/>
              <p:nvPr/>
            </p:nvSpPr>
            <p:spPr>
              <a:xfrm>
                <a:off x="5329491" y="4412336"/>
                <a:ext cx="1024358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20-8-6</a:t>
                </a:r>
                <a:endParaRPr lang="zh-CN" altLang="en-US" sz="1200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8F1E83E-2AC8-F837-D3FB-14410D99E62B}"/>
                </a:ext>
              </a:extLst>
            </p:cNvPr>
            <p:cNvGrpSpPr/>
            <p:nvPr/>
          </p:nvGrpSpPr>
          <p:grpSpPr>
            <a:xfrm>
              <a:off x="4447965" y="4267337"/>
              <a:ext cx="2234570" cy="1965629"/>
              <a:chOff x="4111916" y="1825884"/>
              <a:chExt cx="3968168" cy="3510248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8F771A25-C582-6F49-79E9-F1B5AC742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1916" y="1825884"/>
                <a:ext cx="3968168" cy="3206231"/>
              </a:xfrm>
              <a:prstGeom prst="rect">
                <a:avLst/>
              </a:prstGeom>
            </p:spPr>
          </p:pic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BDFE75D-1DE3-7A3A-D707-1268F4CFAF34}"/>
                  </a:ext>
                </a:extLst>
              </p:cNvPr>
              <p:cNvSpPr txBox="1"/>
              <p:nvPr/>
            </p:nvSpPr>
            <p:spPr>
              <a:xfrm>
                <a:off x="5059502" y="5059133"/>
                <a:ext cx="2291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30-8-2</a:t>
                </a:r>
                <a:endParaRPr lang="zh-CN" altLang="en-US" sz="1200" dirty="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EF34412-FFB5-9328-CAE0-8F489E714FC8}"/>
                </a:ext>
              </a:extLst>
            </p:cNvPr>
            <p:cNvGrpSpPr/>
            <p:nvPr/>
          </p:nvGrpSpPr>
          <p:grpSpPr>
            <a:xfrm>
              <a:off x="7364793" y="2229236"/>
              <a:ext cx="2193427" cy="1818294"/>
              <a:chOff x="3755329" y="1539396"/>
              <a:chExt cx="4681341" cy="3961368"/>
            </a:xfrm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B993E8A0-3B57-3C14-BC24-9B0DE1F68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5329" y="1539396"/>
                <a:ext cx="4681341" cy="3779207"/>
              </a:xfrm>
              <a:prstGeom prst="rect">
                <a:avLst/>
              </a:prstGeom>
            </p:spPr>
          </p:pic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44721C-E8B8-F3AB-8B37-F568ABA8CBD2}"/>
                  </a:ext>
                </a:extLst>
              </p:cNvPr>
              <p:cNvSpPr txBox="1"/>
              <p:nvPr/>
            </p:nvSpPr>
            <p:spPr>
              <a:xfrm>
                <a:off x="5067520" y="5223764"/>
                <a:ext cx="2275753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30-8-6</a:t>
                </a:r>
                <a:endParaRPr lang="zh-CN" altLang="en-US" sz="1200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7766F6-2688-1CEE-1FC4-99BFDB0C8ED6}"/>
                </a:ext>
              </a:extLst>
            </p:cNvPr>
            <p:cNvGrpSpPr/>
            <p:nvPr/>
          </p:nvGrpSpPr>
          <p:grpSpPr>
            <a:xfrm>
              <a:off x="7366869" y="4238621"/>
              <a:ext cx="2280629" cy="1950446"/>
              <a:chOff x="4111916" y="1825884"/>
              <a:chExt cx="3968168" cy="3491250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58E89169-0BC7-7A47-1BF5-28AB3416D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1916" y="1825884"/>
                <a:ext cx="3968168" cy="3206231"/>
              </a:xfrm>
              <a:prstGeom prst="rect">
                <a:avLst/>
              </a:prstGeom>
            </p:spPr>
          </p:pic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FF7251A-40BC-76F6-1C9C-441B7AAAC5A9}"/>
                  </a:ext>
                </a:extLst>
              </p:cNvPr>
              <p:cNvSpPr txBox="1"/>
              <p:nvPr/>
            </p:nvSpPr>
            <p:spPr>
              <a:xfrm>
                <a:off x="5235321" y="5040135"/>
                <a:ext cx="2091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60-8-2</a:t>
                </a:r>
                <a:endParaRPr lang="zh-CN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16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0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研究内容与展示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2A0D16-05B2-C68B-312D-FE9A6269007F}"/>
              </a:ext>
            </a:extLst>
          </p:cNvPr>
          <p:cNvGrpSpPr/>
          <p:nvPr/>
        </p:nvGrpSpPr>
        <p:grpSpPr>
          <a:xfrm>
            <a:off x="682906" y="1828800"/>
            <a:ext cx="3669175" cy="3923818"/>
            <a:chOff x="682906" y="1828800"/>
            <a:chExt cx="3669175" cy="3923818"/>
          </a:xfrm>
          <a:solidFill>
            <a:schemeClr val="accent1"/>
          </a:solidFill>
        </p:grpSpPr>
        <p:sp>
          <p:nvSpPr>
            <p:cNvPr id="24" name="矩形: 圆角 4">
              <a:extLst>
                <a:ext uri="{FF2B5EF4-FFF2-40B4-BE49-F238E27FC236}">
                  <a16:creationId xmlns:a16="http://schemas.microsoft.com/office/drawing/2014/main" id="{022E4888-9D1F-5506-ABFE-DB3DAABE6A59}"/>
                </a:ext>
              </a:extLst>
            </p:cNvPr>
            <p:cNvSpPr/>
            <p:nvPr/>
          </p:nvSpPr>
          <p:spPr>
            <a:xfrm>
              <a:off x="682906" y="1828800"/>
              <a:ext cx="3669175" cy="3923818"/>
            </a:xfrm>
            <a:prstGeom prst="roundRect">
              <a:avLst>
                <a:gd name="adj" fmla="val 1752"/>
              </a:avLst>
            </a:prstGeom>
            <a:grpFill/>
            <a:ln>
              <a:noFill/>
            </a:ln>
            <a:effectLst>
              <a:outerShdw blurRad="292100" dist="254000" dir="5400000" sx="101000" sy="101000" algn="t" rotWithShape="0">
                <a:schemeClr val="accent1">
                  <a:alpha val="3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1836" y="4727999"/>
              <a:ext cx="257131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</a:rPr>
                <a:t>相同毂数下，斜面倾角对</a:t>
              </a:r>
              <a:r>
                <a:rPr lang="en-US" altLang="zh-CN" dirty="0">
                  <a:solidFill>
                    <a:srgbClr val="FFFFFF"/>
                  </a:solidFill>
                </a:rPr>
                <a:t>BOA</a:t>
              </a:r>
              <a:r>
                <a:rPr lang="zh-CN" altLang="en-US" dirty="0">
                  <a:solidFill>
                    <a:srgbClr val="FFFFFF"/>
                  </a:solidFill>
                </a:rPr>
                <a:t>面积方差的影响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B11E03-2F82-E8FE-C2C3-260ADD2E308E}"/>
              </a:ext>
            </a:extLst>
          </p:cNvPr>
          <p:cNvGrpSpPr/>
          <p:nvPr/>
        </p:nvGrpSpPr>
        <p:grpSpPr>
          <a:xfrm>
            <a:off x="4635661" y="1828800"/>
            <a:ext cx="3784921" cy="3923818"/>
            <a:chOff x="4337263" y="1828800"/>
            <a:chExt cx="3784921" cy="3923818"/>
          </a:xfrm>
          <a:solidFill>
            <a:schemeClr val="accent1"/>
          </a:solidFill>
        </p:grpSpPr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7881BF99-5506-1450-7A72-D8211CF5BC7C}"/>
                </a:ext>
              </a:extLst>
            </p:cNvPr>
            <p:cNvSpPr/>
            <p:nvPr/>
          </p:nvSpPr>
          <p:spPr>
            <a:xfrm>
              <a:off x="4337263" y="1828800"/>
              <a:ext cx="3784921" cy="3923818"/>
            </a:xfrm>
            <a:prstGeom prst="roundRect">
              <a:avLst>
                <a:gd name="adj" fmla="val 1752"/>
              </a:avLst>
            </a:prstGeom>
            <a:grpFill/>
            <a:ln>
              <a:noFill/>
            </a:ln>
            <a:effectLst>
              <a:outerShdw blurRad="292100" dist="254000" dir="5400000" sx="101000" sy="101000" algn="t" rotWithShape="0">
                <a:schemeClr val="accent1">
                  <a:alpha val="3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16615" y="4826402"/>
              <a:ext cx="202589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FFFF"/>
                  </a:solidFill>
                </a:rPr>
                <a:t>毂数与</a:t>
              </a:r>
              <a:r>
                <a:rPr lang="en-US" altLang="zh-CN" dirty="0">
                  <a:solidFill>
                    <a:srgbClr val="FFFFFF"/>
                  </a:solidFill>
                </a:rPr>
                <a:t>BOA</a:t>
              </a:r>
              <a:r>
                <a:rPr lang="zh-CN" altLang="en-US" dirty="0">
                  <a:solidFill>
                    <a:srgbClr val="FFFFFF"/>
                  </a:solidFill>
                </a:rPr>
                <a:t>面积的关系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B8B829D-D025-AAF7-9851-4B60AB1CE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592" y="2531962"/>
              <a:ext cx="3489777" cy="2046790"/>
            </a:xfrm>
            <a:prstGeom prst="rect">
              <a:avLst/>
            </a:prstGeom>
            <a:grpFill/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055D86CA-0D84-E4B7-1B78-3644AC610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15" y="2624378"/>
            <a:ext cx="3247709" cy="1954374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BA63087D-1A50-0302-5803-35F34B994D4A}"/>
              </a:ext>
            </a:extLst>
          </p:cNvPr>
          <p:cNvGrpSpPr/>
          <p:nvPr/>
        </p:nvGrpSpPr>
        <p:grpSpPr>
          <a:xfrm>
            <a:off x="8744674" y="1828800"/>
            <a:ext cx="2658478" cy="3923818"/>
            <a:chOff x="8808335" y="1828800"/>
            <a:chExt cx="2658478" cy="3923818"/>
          </a:xfrm>
        </p:grpSpPr>
        <p:sp>
          <p:nvSpPr>
            <p:cNvPr id="17" name="矩形: 圆角 4">
              <a:extLst>
                <a:ext uri="{FF2B5EF4-FFF2-40B4-BE49-F238E27FC236}">
                  <a16:creationId xmlns:a16="http://schemas.microsoft.com/office/drawing/2014/main" id="{8E0CF0F5-00C2-4969-88BA-EA4BEC7C5FA5}"/>
                </a:ext>
              </a:extLst>
            </p:cNvPr>
            <p:cNvSpPr/>
            <p:nvPr/>
          </p:nvSpPr>
          <p:spPr>
            <a:xfrm>
              <a:off x="8808335" y="1828800"/>
              <a:ext cx="2658478" cy="3923818"/>
            </a:xfrm>
            <a:prstGeom prst="roundRect">
              <a:avLst>
                <a:gd name="adj" fmla="val 1752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dist="254000" dir="5400000" sx="101000" sy="101000" algn="t" rotWithShape="0">
                <a:schemeClr val="accent1">
                  <a:alpha val="3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75F92A6-BFA4-FF40-5611-65DF021F3E68}"/>
                </a:ext>
              </a:extLst>
            </p:cNvPr>
            <p:cNvSpPr txBox="1"/>
            <p:nvPr/>
          </p:nvSpPr>
          <p:spPr>
            <a:xfrm>
              <a:off x="9090065" y="2267215"/>
              <a:ext cx="209501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· 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相同毂数下，斜面倾角越小，配重块数量对</a:t>
              </a:r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BOA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面积的影响越大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· 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相同配重、斜面倾角下，随着毂数增加</a:t>
              </a:r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BOA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面积增加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· 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相同配重、毂数下，随着倾角增加，</a:t>
              </a:r>
              <a:r>
                <a: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BOA</a:t>
              </a: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面积增加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07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研究内容与展示</a:t>
            </a:r>
          </a:p>
        </p:txBody>
      </p:sp>
      <p:sp>
        <p:nvSpPr>
          <p:cNvPr id="9" name="矩形 8"/>
          <p:cNvSpPr/>
          <p:nvPr/>
        </p:nvSpPr>
        <p:spPr>
          <a:xfrm>
            <a:off x="1637668" y="1372633"/>
            <a:ext cx="9287054" cy="71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在一定坡度一定配重下，随着</a:t>
            </a:r>
            <a:r>
              <a:rPr lang="en-US" altLang="zh-CN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spoke</a:t>
            </a:r>
            <a:r>
              <a:rPr lang="zh-CN" altLang="en-US" dirty="0">
                <a:solidFill>
                  <a:schemeClr val="tx1">
                    <a:alpha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的增大，轮子在极限环下的速度越快、速度范围越小。当坡度低于一定数值，不存在极限环。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B90D1C-9E17-76A5-BD98-26755BA22E94}"/>
              </a:ext>
            </a:extLst>
          </p:cNvPr>
          <p:cNvGrpSpPr/>
          <p:nvPr/>
        </p:nvGrpSpPr>
        <p:grpSpPr>
          <a:xfrm>
            <a:off x="1795161" y="2492295"/>
            <a:ext cx="8601678" cy="3215158"/>
            <a:chOff x="1722940" y="2509657"/>
            <a:chExt cx="8601678" cy="321515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4E2AF4B-B0EE-E0A0-B1CB-2E0B4A452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940" y="2509657"/>
              <a:ext cx="4023891" cy="321017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63AEF6C-20D4-BC3C-7191-80CF9D01B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171" y="2509657"/>
              <a:ext cx="3879447" cy="3215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16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4E7F"/>
      </a:accent1>
      <a:accent2>
        <a:srgbClr val="26609A"/>
      </a:accent2>
      <a:accent3>
        <a:srgbClr val="081EB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Roboto"/>
        <a:ea typeface="思源黑体 CN Bold"/>
        <a:cs typeface=""/>
      </a:majorFont>
      <a:minorFont>
        <a:latin typeface="Roboto"/>
        <a:ea typeface="思源宋体 CN Light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319</Words>
  <Application>Microsoft Office PowerPoint</Application>
  <PresentationFormat>宽屏</PresentationFormat>
  <Paragraphs>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仿宋</vt:lpstr>
      <vt:lpstr>汉仪中等线简</vt:lpstr>
      <vt:lpstr>思源黑体 CN Bold</vt:lpstr>
      <vt:lpstr>思源宋体 CN Light</vt:lpstr>
      <vt:lpstr>Arial</vt:lpstr>
      <vt:lpstr>Roboto</vt:lpstr>
      <vt:lpstr>office 主题</vt:lpstr>
      <vt:lpstr>RimlessWheel 仿真研究汇报</vt:lpstr>
      <vt:lpstr>PowerPoint 演示文稿</vt:lpstr>
      <vt:lpstr>仿真研究的出发点</vt:lpstr>
      <vt:lpstr>仿真研究的出发点</vt:lpstr>
      <vt:lpstr>仿真研究的过程</vt:lpstr>
      <vt:lpstr>仿真研究的过程</vt:lpstr>
      <vt:lpstr>研究内容与展示</vt:lpstr>
      <vt:lpstr>研究内容与展示</vt:lpstr>
      <vt:lpstr>研究内容与展示</vt:lpstr>
      <vt:lpstr>研究内容与展示</vt:lpstr>
      <vt:lpstr>感谢观看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深蓝色简约毕业论文答辩ppt模板</dc:title>
  <dc:creator>©米苏</dc:creator>
  <cp:keywords>P界达人</cp:keywords>
  <dc:description>51PPT模板网，幻灯片演示模板及素材免费下载！_x000d_
51PPT模板网 唯一访问网址：www.51pptmoban.com</dc:description>
  <cp:lastModifiedBy>John li</cp:lastModifiedBy>
  <cp:revision>30</cp:revision>
  <dcterms:created xsi:type="dcterms:W3CDTF">2023-06-05T05:58:43Z</dcterms:created>
  <dcterms:modified xsi:type="dcterms:W3CDTF">2023-10-06T11:46:48Z</dcterms:modified>
</cp:coreProperties>
</file>